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7"/>
  </p:notesMasterIdLst>
  <p:sldIdLst>
    <p:sldId id="322" r:id="rId2"/>
    <p:sldId id="257" r:id="rId3"/>
    <p:sldId id="294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6" r:id="rId31"/>
    <p:sldId id="287" r:id="rId32"/>
    <p:sldId id="288" r:id="rId33"/>
    <p:sldId id="297" r:id="rId34"/>
    <p:sldId id="1745" r:id="rId35"/>
    <p:sldId id="1746" r:id="rId36"/>
    <p:sldId id="1747" r:id="rId37"/>
    <p:sldId id="1748" r:id="rId38"/>
    <p:sldId id="1749" r:id="rId39"/>
    <p:sldId id="1750" r:id="rId40"/>
    <p:sldId id="1751" r:id="rId41"/>
    <p:sldId id="1752" r:id="rId42"/>
    <p:sldId id="1753" r:id="rId43"/>
    <p:sldId id="1755" r:id="rId44"/>
    <p:sldId id="1756" r:id="rId45"/>
    <p:sldId id="1757" r:id="rId46"/>
  </p:sldIdLst>
  <p:sldSz cx="18288000" cy="10287000"/>
  <p:notesSz cx="6858000" cy="9144000"/>
  <p:embeddedFontLst>
    <p:embeddedFont>
      <p:font typeface="굴림체" panose="020B0609000101010101" pitchFamily="49" charset="-127"/>
      <p:regular r:id="rId48"/>
    </p:embeddedFont>
    <p:embeddedFont>
      <p:font typeface="Amatic SC" panose="00000500000000000000" pitchFamily="2" charset="-79"/>
      <p:regular r:id="rId49"/>
      <p:bold r:id="rId50"/>
    </p:embeddedFont>
    <p:embeddedFont>
      <p:font typeface="Arial Bold" panose="020B0704020202020204" pitchFamily="34" charset="0"/>
      <p:regular r:id="rId51"/>
      <p:bold r:id="rId52"/>
    </p:embeddedFont>
    <p:embeddedFont>
      <p:font typeface="Arimo" panose="020B0604020202020204" charset="0"/>
      <p:regular r:id="rId53"/>
    </p:embeddedFont>
    <p:embeddedFont>
      <p:font typeface="Arimo Bold" panose="020B0604020202020204" charset="0"/>
      <p:regular r:id="rId54"/>
    </p:embeddedFont>
    <p:embeddedFont>
      <p:font typeface="Arimo Italics" panose="020B0604020202020204" charset="0"/>
      <p:regular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Lato" panose="020F0502020204030203" pitchFamily="34" charset="0"/>
      <p:regular r:id="rId60"/>
      <p:bold r:id="rId61"/>
      <p:italic r:id="rId62"/>
      <p:boldItalic r:id="rId63"/>
    </p:embeddedFont>
    <p:embeddedFont>
      <p:font typeface="Lato Black" panose="020F0502020204030203" pitchFamily="34" charset="0"/>
      <p:bold r:id="rId64"/>
      <p:boldItalic r:id="rId65"/>
    </p:embeddedFont>
    <p:embeddedFont>
      <p:font typeface="Lora" pitchFamily="2" charset="0"/>
      <p:regular r:id="rId66"/>
      <p:bold r:id="rId67"/>
      <p:italic r:id="rId68"/>
      <p:boldItalic r:id="rId69"/>
    </p:embeddedFont>
    <p:embeddedFont>
      <p:font typeface="Lora Bold" charset="0"/>
      <p:regular r:id="rId70"/>
    </p:embeddedFont>
    <p:embeddedFont>
      <p:font typeface="Open Sans Light" panose="020B0306030504020204" pitchFamily="34" charset="0"/>
      <p:regular r:id="rId71"/>
      <p:italic r:id="rId72"/>
    </p:embeddedFont>
    <p:embeddedFont>
      <p:font typeface="Roboto" panose="02000000000000000000" pitchFamily="2" charset="0"/>
      <p:regular r:id="rId73"/>
      <p:bold r:id="rId74"/>
      <p:italic r:id="rId75"/>
      <p:boldItalic r:id="rId76"/>
    </p:embeddedFont>
    <p:embeddedFont>
      <p:font typeface="Roboto Medium" panose="02000000000000000000" pitchFamily="2" charset="0"/>
      <p:regular r:id="rId77"/>
      <p:italic r:id="rId78"/>
    </p:embeddedFont>
    <p:embeddedFont>
      <p:font typeface="Rubik Bold" panose="020B0604020202020204" charset="0"/>
      <p:regular r:id="rId7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85057" autoAdjust="0"/>
  </p:normalViewPr>
  <p:slideViewPr>
    <p:cSldViewPr>
      <p:cViewPr varScale="1">
        <p:scale>
          <a:sx n="37" d="100"/>
          <a:sy n="37" d="100"/>
        </p:scale>
        <p:origin x="115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6.fntdata"/><Relationship Id="rId68" Type="http://schemas.openxmlformats.org/officeDocument/2006/relationships/font" Target="fonts/font2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74" Type="http://schemas.openxmlformats.org/officeDocument/2006/relationships/font" Target="fonts/font27.fntdata"/><Relationship Id="rId79" Type="http://schemas.openxmlformats.org/officeDocument/2006/relationships/font" Target="fonts/font32.fntdata"/><Relationship Id="rId5" Type="http://schemas.openxmlformats.org/officeDocument/2006/relationships/slide" Target="slides/slide4.xml"/><Relationship Id="rId61" Type="http://schemas.openxmlformats.org/officeDocument/2006/relationships/font" Target="fonts/font14.fntdata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font" Target="fonts/font17.fntdata"/><Relationship Id="rId69" Type="http://schemas.openxmlformats.org/officeDocument/2006/relationships/font" Target="fonts/font22.fntdata"/><Relationship Id="rId77" Type="http://schemas.openxmlformats.org/officeDocument/2006/relationships/font" Target="fonts/font30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72" Type="http://schemas.openxmlformats.org/officeDocument/2006/relationships/font" Target="fonts/font25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2.fntdata"/><Relationship Id="rId67" Type="http://schemas.openxmlformats.org/officeDocument/2006/relationships/font" Target="fonts/font2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70" Type="http://schemas.openxmlformats.org/officeDocument/2006/relationships/font" Target="fonts/font23.fntdata"/><Relationship Id="rId75" Type="http://schemas.openxmlformats.org/officeDocument/2006/relationships/font" Target="fonts/font28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font" Target="fonts/font18.fntdata"/><Relationship Id="rId73" Type="http://schemas.openxmlformats.org/officeDocument/2006/relationships/font" Target="fonts/font26.fntdata"/><Relationship Id="rId78" Type="http://schemas.openxmlformats.org/officeDocument/2006/relationships/font" Target="fonts/font31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6" Type="http://schemas.openxmlformats.org/officeDocument/2006/relationships/font" Target="fonts/font29.fntdata"/><Relationship Id="rId7" Type="http://schemas.openxmlformats.org/officeDocument/2006/relationships/slide" Target="slides/slide6.xml"/><Relationship Id="rId71" Type="http://schemas.openxmlformats.org/officeDocument/2006/relationships/font" Target="fonts/font2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13.12.2023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7009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19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28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9062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k\Desktop\5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 hasCustomPrompt="1"/>
          </p:nvPr>
        </p:nvSpPr>
        <p:spPr>
          <a:xfrm>
            <a:off x="8855968" y="2996495"/>
            <a:ext cx="8567936" cy="21602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r" defTabSz="13716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81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제목을</a:t>
            </a:r>
            <a:r>
              <a:rPr lang="en-US" altLang="ko-KR" dirty="0"/>
              <a:t> </a:t>
            </a:r>
            <a:r>
              <a:rPr lang="ko-KR" altLang="en-US" dirty="0"/>
              <a:t>입력하시오</a:t>
            </a:r>
          </a:p>
        </p:txBody>
      </p:sp>
    </p:spTree>
    <p:extLst>
      <p:ext uri="{BB962C8B-B14F-4D97-AF65-F5344CB8AC3E}">
        <p14:creationId xmlns:p14="http://schemas.microsoft.com/office/powerpoint/2010/main" val="3698594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Users\k\Desktop\5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8720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k\Desktop\5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2023-12-13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9909324" y="1725810"/>
            <a:ext cx="7731620" cy="384973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13716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105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2745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20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10" Type="http://schemas.openxmlformats.org/officeDocument/2006/relationships/image" Target="../media/image51.svg"/><Relationship Id="rId4" Type="http://schemas.openxmlformats.org/officeDocument/2006/relationships/image" Target="../media/image21.svg"/><Relationship Id="rId9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53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10" Type="http://schemas.openxmlformats.org/officeDocument/2006/relationships/image" Target="../media/image63.svg"/><Relationship Id="rId4" Type="http://schemas.openxmlformats.org/officeDocument/2006/relationships/image" Target="../media/image57.svg"/><Relationship Id="rId9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g"/><Relationship Id="rId4" Type="http://schemas.openxmlformats.org/officeDocument/2006/relationships/image" Target="../media/image31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70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3.png"/><Relationship Id="rId21" Type="http://schemas.openxmlformats.org/officeDocument/2006/relationships/image" Target="../media/image88.svg"/><Relationship Id="rId42" Type="http://schemas.openxmlformats.org/officeDocument/2006/relationships/image" Target="../media/image109.png"/><Relationship Id="rId47" Type="http://schemas.openxmlformats.org/officeDocument/2006/relationships/image" Target="../media/image114.svg"/><Relationship Id="rId63" Type="http://schemas.openxmlformats.org/officeDocument/2006/relationships/image" Target="../media/image130.svg"/><Relationship Id="rId68" Type="http://schemas.openxmlformats.org/officeDocument/2006/relationships/image" Target="../media/image135.png"/><Relationship Id="rId16" Type="http://schemas.openxmlformats.org/officeDocument/2006/relationships/image" Target="../media/image83.png"/><Relationship Id="rId11" Type="http://schemas.openxmlformats.org/officeDocument/2006/relationships/image" Target="../media/image78.svg"/><Relationship Id="rId32" Type="http://schemas.openxmlformats.org/officeDocument/2006/relationships/image" Target="../media/image99.png"/><Relationship Id="rId37" Type="http://schemas.openxmlformats.org/officeDocument/2006/relationships/image" Target="../media/image104.svg"/><Relationship Id="rId53" Type="http://schemas.openxmlformats.org/officeDocument/2006/relationships/image" Target="../media/image120.svg"/><Relationship Id="rId58" Type="http://schemas.openxmlformats.org/officeDocument/2006/relationships/image" Target="../media/image125.png"/><Relationship Id="rId74" Type="http://schemas.openxmlformats.org/officeDocument/2006/relationships/image" Target="../media/image141.png"/><Relationship Id="rId79" Type="http://schemas.openxmlformats.org/officeDocument/2006/relationships/image" Target="../media/image146.svg"/><Relationship Id="rId5" Type="http://schemas.openxmlformats.org/officeDocument/2006/relationships/image" Target="../media/image9.svg"/><Relationship Id="rId61" Type="http://schemas.openxmlformats.org/officeDocument/2006/relationships/image" Target="../media/image128.svg"/><Relationship Id="rId82" Type="http://schemas.openxmlformats.org/officeDocument/2006/relationships/image" Target="../media/image149.png"/><Relationship Id="rId19" Type="http://schemas.openxmlformats.org/officeDocument/2006/relationships/image" Target="../media/image86.svg"/><Relationship Id="rId14" Type="http://schemas.openxmlformats.org/officeDocument/2006/relationships/image" Target="../media/image81.png"/><Relationship Id="rId22" Type="http://schemas.openxmlformats.org/officeDocument/2006/relationships/image" Target="../media/image89.png"/><Relationship Id="rId27" Type="http://schemas.openxmlformats.org/officeDocument/2006/relationships/image" Target="../media/image94.svg"/><Relationship Id="rId30" Type="http://schemas.openxmlformats.org/officeDocument/2006/relationships/image" Target="../media/image97.png"/><Relationship Id="rId35" Type="http://schemas.openxmlformats.org/officeDocument/2006/relationships/image" Target="../media/image102.svg"/><Relationship Id="rId43" Type="http://schemas.openxmlformats.org/officeDocument/2006/relationships/image" Target="../media/image110.svg"/><Relationship Id="rId48" Type="http://schemas.openxmlformats.org/officeDocument/2006/relationships/image" Target="../media/image115.png"/><Relationship Id="rId56" Type="http://schemas.openxmlformats.org/officeDocument/2006/relationships/image" Target="../media/image123.png"/><Relationship Id="rId64" Type="http://schemas.openxmlformats.org/officeDocument/2006/relationships/image" Target="../media/image131.png"/><Relationship Id="rId69" Type="http://schemas.openxmlformats.org/officeDocument/2006/relationships/image" Target="../media/image136.svg"/><Relationship Id="rId77" Type="http://schemas.openxmlformats.org/officeDocument/2006/relationships/image" Target="../media/image144.svg"/><Relationship Id="rId8" Type="http://schemas.openxmlformats.org/officeDocument/2006/relationships/image" Target="../media/image75.png"/><Relationship Id="rId51" Type="http://schemas.openxmlformats.org/officeDocument/2006/relationships/image" Target="../media/image118.svg"/><Relationship Id="rId72" Type="http://schemas.openxmlformats.org/officeDocument/2006/relationships/image" Target="../media/image139.png"/><Relationship Id="rId80" Type="http://schemas.openxmlformats.org/officeDocument/2006/relationships/image" Target="../media/image147.png"/><Relationship Id="rId3" Type="http://schemas.openxmlformats.org/officeDocument/2006/relationships/image" Target="../media/image25.svg"/><Relationship Id="rId12" Type="http://schemas.openxmlformats.org/officeDocument/2006/relationships/image" Target="../media/image79.png"/><Relationship Id="rId17" Type="http://schemas.openxmlformats.org/officeDocument/2006/relationships/image" Target="../media/image84.svg"/><Relationship Id="rId25" Type="http://schemas.openxmlformats.org/officeDocument/2006/relationships/image" Target="../media/image92.svg"/><Relationship Id="rId33" Type="http://schemas.openxmlformats.org/officeDocument/2006/relationships/image" Target="../media/image100.svg"/><Relationship Id="rId38" Type="http://schemas.openxmlformats.org/officeDocument/2006/relationships/image" Target="../media/image105.png"/><Relationship Id="rId46" Type="http://schemas.openxmlformats.org/officeDocument/2006/relationships/image" Target="../media/image113.png"/><Relationship Id="rId59" Type="http://schemas.openxmlformats.org/officeDocument/2006/relationships/image" Target="../media/image126.svg"/><Relationship Id="rId67" Type="http://schemas.openxmlformats.org/officeDocument/2006/relationships/image" Target="../media/image134.svg"/><Relationship Id="rId20" Type="http://schemas.openxmlformats.org/officeDocument/2006/relationships/image" Target="../media/image87.png"/><Relationship Id="rId41" Type="http://schemas.openxmlformats.org/officeDocument/2006/relationships/image" Target="../media/image108.svg"/><Relationship Id="rId54" Type="http://schemas.openxmlformats.org/officeDocument/2006/relationships/image" Target="../media/image121.png"/><Relationship Id="rId62" Type="http://schemas.openxmlformats.org/officeDocument/2006/relationships/image" Target="../media/image129.png"/><Relationship Id="rId70" Type="http://schemas.openxmlformats.org/officeDocument/2006/relationships/image" Target="../media/image137.png"/><Relationship Id="rId75" Type="http://schemas.openxmlformats.org/officeDocument/2006/relationships/image" Target="../media/image142.svg"/><Relationship Id="rId83" Type="http://schemas.openxmlformats.org/officeDocument/2006/relationships/image" Target="../media/image1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5" Type="http://schemas.openxmlformats.org/officeDocument/2006/relationships/image" Target="../media/image82.svg"/><Relationship Id="rId23" Type="http://schemas.openxmlformats.org/officeDocument/2006/relationships/image" Target="../media/image90.svg"/><Relationship Id="rId28" Type="http://schemas.openxmlformats.org/officeDocument/2006/relationships/image" Target="../media/image95.png"/><Relationship Id="rId36" Type="http://schemas.openxmlformats.org/officeDocument/2006/relationships/image" Target="../media/image103.png"/><Relationship Id="rId49" Type="http://schemas.openxmlformats.org/officeDocument/2006/relationships/image" Target="../media/image116.svg"/><Relationship Id="rId57" Type="http://schemas.openxmlformats.org/officeDocument/2006/relationships/image" Target="../media/image124.svg"/><Relationship Id="rId10" Type="http://schemas.openxmlformats.org/officeDocument/2006/relationships/image" Target="../media/image77.png"/><Relationship Id="rId31" Type="http://schemas.openxmlformats.org/officeDocument/2006/relationships/image" Target="../media/image98.svg"/><Relationship Id="rId44" Type="http://schemas.openxmlformats.org/officeDocument/2006/relationships/image" Target="../media/image111.png"/><Relationship Id="rId52" Type="http://schemas.openxmlformats.org/officeDocument/2006/relationships/image" Target="../media/image119.png"/><Relationship Id="rId60" Type="http://schemas.openxmlformats.org/officeDocument/2006/relationships/image" Target="../media/image127.png"/><Relationship Id="rId65" Type="http://schemas.openxmlformats.org/officeDocument/2006/relationships/image" Target="../media/image132.svg"/><Relationship Id="rId73" Type="http://schemas.openxmlformats.org/officeDocument/2006/relationships/image" Target="../media/image140.svg"/><Relationship Id="rId78" Type="http://schemas.openxmlformats.org/officeDocument/2006/relationships/image" Target="../media/image145.png"/><Relationship Id="rId81" Type="http://schemas.openxmlformats.org/officeDocument/2006/relationships/image" Target="../media/image148.svg"/><Relationship Id="rId4" Type="http://schemas.openxmlformats.org/officeDocument/2006/relationships/image" Target="../media/image8.png"/><Relationship Id="rId9" Type="http://schemas.openxmlformats.org/officeDocument/2006/relationships/image" Target="../media/image76.svg"/><Relationship Id="rId13" Type="http://schemas.openxmlformats.org/officeDocument/2006/relationships/image" Target="../media/image80.svg"/><Relationship Id="rId18" Type="http://schemas.openxmlformats.org/officeDocument/2006/relationships/image" Target="../media/image85.png"/><Relationship Id="rId39" Type="http://schemas.openxmlformats.org/officeDocument/2006/relationships/image" Target="../media/image106.svg"/><Relationship Id="rId34" Type="http://schemas.openxmlformats.org/officeDocument/2006/relationships/image" Target="../media/image101.png"/><Relationship Id="rId50" Type="http://schemas.openxmlformats.org/officeDocument/2006/relationships/image" Target="../media/image117.png"/><Relationship Id="rId55" Type="http://schemas.openxmlformats.org/officeDocument/2006/relationships/image" Target="../media/image122.svg"/><Relationship Id="rId76" Type="http://schemas.openxmlformats.org/officeDocument/2006/relationships/image" Target="../media/image143.png"/><Relationship Id="rId7" Type="http://schemas.openxmlformats.org/officeDocument/2006/relationships/image" Target="../media/image74.svg"/><Relationship Id="rId71" Type="http://schemas.openxmlformats.org/officeDocument/2006/relationships/image" Target="../media/image138.svg"/><Relationship Id="rId2" Type="http://schemas.openxmlformats.org/officeDocument/2006/relationships/image" Target="../media/image24.png"/><Relationship Id="rId29" Type="http://schemas.openxmlformats.org/officeDocument/2006/relationships/image" Target="../media/image96.svg"/><Relationship Id="rId24" Type="http://schemas.openxmlformats.org/officeDocument/2006/relationships/image" Target="../media/image91.png"/><Relationship Id="rId40" Type="http://schemas.openxmlformats.org/officeDocument/2006/relationships/image" Target="../media/image107.png"/><Relationship Id="rId45" Type="http://schemas.openxmlformats.org/officeDocument/2006/relationships/image" Target="../media/image112.svg"/><Relationship Id="rId66" Type="http://schemas.openxmlformats.org/officeDocument/2006/relationships/image" Target="../media/image133.png"/></Relationships>
</file>

<file path=ppt/slides/_rels/slide3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71.png"/><Relationship Id="rId21" Type="http://schemas.openxmlformats.org/officeDocument/2006/relationships/image" Target="../media/image166.svg"/><Relationship Id="rId42" Type="http://schemas.openxmlformats.org/officeDocument/2006/relationships/image" Target="../media/image187.png"/><Relationship Id="rId47" Type="http://schemas.openxmlformats.org/officeDocument/2006/relationships/image" Target="../media/image192.svg"/><Relationship Id="rId63" Type="http://schemas.openxmlformats.org/officeDocument/2006/relationships/image" Target="../media/image208.svg"/><Relationship Id="rId68" Type="http://schemas.openxmlformats.org/officeDocument/2006/relationships/image" Target="../media/image213.png"/><Relationship Id="rId84" Type="http://schemas.openxmlformats.org/officeDocument/2006/relationships/image" Target="../media/image229.png"/><Relationship Id="rId89" Type="http://schemas.openxmlformats.org/officeDocument/2006/relationships/image" Target="../media/image234.svg"/><Relationship Id="rId16" Type="http://schemas.openxmlformats.org/officeDocument/2006/relationships/image" Target="../media/image161.png"/><Relationship Id="rId11" Type="http://schemas.openxmlformats.org/officeDocument/2006/relationships/image" Target="../media/image156.svg"/><Relationship Id="rId32" Type="http://schemas.openxmlformats.org/officeDocument/2006/relationships/image" Target="../media/image177.png"/><Relationship Id="rId37" Type="http://schemas.openxmlformats.org/officeDocument/2006/relationships/image" Target="../media/image182.svg"/><Relationship Id="rId53" Type="http://schemas.openxmlformats.org/officeDocument/2006/relationships/image" Target="../media/image198.svg"/><Relationship Id="rId58" Type="http://schemas.openxmlformats.org/officeDocument/2006/relationships/image" Target="../media/image203.png"/><Relationship Id="rId74" Type="http://schemas.openxmlformats.org/officeDocument/2006/relationships/image" Target="../media/image219.png"/><Relationship Id="rId79" Type="http://schemas.openxmlformats.org/officeDocument/2006/relationships/image" Target="../media/image224.svg"/><Relationship Id="rId5" Type="http://schemas.openxmlformats.org/officeDocument/2006/relationships/image" Target="../media/image9.svg"/><Relationship Id="rId90" Type="http://schemas.openxmlformats.org/officeDocument/2006/relationships/image" Target="../media/image235.png"/><Relationship Id="rId22" Type="http://schemas.openxmlformats.org/officeDocument/2006/relationships/image" Target="../media/image167.png"/><Relationship Id="rId27" Type="http://schemas.openxmlformats.org/officeDocument/2006/relationships/image" Target="../media/image172.svg"/><Relationship Id="rId43" Type="http://schemas.openxmlformats.org/officeDocument/2006/relationships/image" Target="../media/image188.svg"/><Relationship Id="rId48" Type="http://schemas.openxmlformats.org/officeDocument/2006/relationships/image" Target="../media/image193.png"/><Relationship Id="rId64" Type="http://schemas.openxmlformats.org/officeDocument/2006/relationships/image" Target="../media/image209.png"/><Relationship Id="rId69" Type="http://schemas.openxmlformats.org/officeDocument/2006/relationships/image" Target="../media/image214.svg"/><Relationship Id="rId8" Type="http://schemas.openxmlformats.org/officeDocument/2006/relationships/image" Target="../media/image153.png"/><Relationship Id="rId51" Type="http://schemas.openxmlformats.org/officeDocument/2006/relationships/image" Target="../media/image196.svg"/><Relationship Id="rId72" Type="http://schemas.openxmlformats.org/officeDocument/2006/relationships/image" Target="../media/image217.png"/><Relationship Id="rId80" Type="http://schemas.openxmlformats.org/officeDocument/2006/relationships/image" Target="../media/image225.png"/><Relationship Id="rId85" Type="http://schemas.openxmlformats.org/officeDocument/2006/relationships/image" Target="../media/image230.svg"/><Relationship Id="rId93" Type="http://schemas.openxmlformats.org/officeDocument/2006/relationships/image" Target="../media/image238.svg"/><Relationship Id="rId3" Type="http://schemas.openxmlformats.org/officeDocument/2006/relationships/image" Target="../media/image25.svg"/><Relationship Id="rId12" Type="http://schemas.openxmlformats.org/officeDocument/2006/relationships/image" Target="../media/image157.png"/><Relationship Id="rId17" Type="http://schemas.openxmlformats.org/officeDocument/2006/relationships/image" Target="../media/image162.svg"/><Relationship Id="rId25" Type="http://schemas.openxmlformats.org/officeDocument/2006/relationships/image" Target="../media/image170.svg"/><Relationship Id="rId33" Type="http://schemas.openxmlformats.org/officeDocument/2006/relationships/image" Target="../media/image178.svg"/><Relationship Id="rId38" Type="http://schemas.openxmlformats.org/officeDocument/2006/relationships/image" Target="../media/image183.png"/><Relationship Id="rId46" Type="http://schemas.openxmlformats.org/officeDocument/2006/relationships/image" Target="../media/image191.png"/><Relationship Id="rId59" Type="http://schemas.openxmlformats.org/officeDocument/2006/relationships/image" Target="../media/image204.svg"/><Relationship Id="rId67" Type="http://schemas.openxmlformats.org/officeDocument/2006/relationships/image" Target="../media/image212.svg"/><Relationship Id="rId20" Type="http://schemas.openxmlformats.org/officeDocument/2006/relationships/image" Target="../media/image165.png"/><Relationship Id="rId41" Type="http://schemas.openxmlformats.org/officeDocument/2006/relationships/image" Target="../media/image186.svg"/><Relationship Id="rId54" Type="http://schemas.openxmlformats.org/officeDocument/2006/relationships/image" Target="../media/image199.png"/><Relationship Id="rId62" Type="http://schemas.openxmlformats.org/officeDocument/2006/relationships/image" Target="../media/image207.png"/><Relationship Id="rId70" Type="http://schemas.openxmlformats.org/officeDocument/2006/relationships/image" Target="../media/image215.png"/><Relationship Id="rId75" Type="http://schemas.openxmlformats.org/officeDocument/2006/relationships/image" Target="../media/image220.svg"/><Relationship Id="rId83" Type="http://schemas.openxmlformats.org/officeDocument/2006/relationships/image" Target="../media/image228.svg"/><Relationship Id="rId88" Type="http://schemas.openxmlformats.org/officeDocument/2006/relationships/image" Target="../media/image233.png"/><Relationship Id="rId91" Type="http://schemas.openxmlformats.org/officeDocument/2006/relationships/image" Target="../media/image23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1.png"/><Relationship Id="rId15" Type="http://schemas.openxmlformats.org/officeDocument/2006/relationships/image" Target="../media/image160.svg"/><Relationship Id="rId23" Type="http://schemas.openxmlformats.org/officeDocument/2006/relationships/image" Target="../media/image168.svg"/><Relationship Id="rId28" Type="http://schemas.openxmlformats.org/officeDocument/2006/relationships/image" Target="../media/image173.png"/><Relationship Id="rId36" Type="http://schemas.openxmlformats.org/officeDocument/2006/relationships/image" Target="../media/image181.png"/><Relationship Id="rId49" Type="http://schemas.openxmlformats.org/officeDocument/2006/relationships/image" Target="../media/image194.svg"/><Relationship Id="rId57" Type="http://schemas.openxmlformats.org/officeDocument/2006/relationships/image" Target="../media/image202.svg"/><Relationship Id="rId10" Type="http://schemas.openxmlformats.org/officeDocument/2006/relationships/image" Target="../media/image155.png"/><Relationship Id="rId31" Type="http://schemas.openxmlformats.org/officeDocument/2006/relationships/image" Target="../media/image176.svg"/><Relationship Id="rId44" Type="http://schemas.openxmlformats.org/officeDocument/2006/relationships/image" Target="../media/image189.png"/><Relationship Id="rId52" Type="http://schemas.openxmlformats.org/officeDocument/2006/relationships/image" Target="../media/image197.png"/><Relationship Id="rId60" Type="http://schemas.openxmlformats.org/officeDocument/2006/relationships/image" Target="../media/image205.png"/><Relationship Id="rId65" Type="http://schemas.openxmlformats.org/officeDocument/2006/relationships/image" Target="../media/image210.svg"/><Relationship Id="rId73" Type="http://schemas.openxmlformats.org/officeDocument/2006/relationships/image" Target="../media/image218.svg"/><Relationship Id="rId78" Type="http://schemas.openxmlformats.org/officeDocument/2006/relationships/image" Target="../media/image223.png"/><Relationship Id="rId81" Type="http://schemas.openxmlformats.org/officeDocument/2006/relationships/image" Target="../media/image226.svg"/><Relationship Id="rId86" Type="http://schemas.openxmlformats.org/officeDocument/2006/relationships/image" Target="../media/image231.png"/><Relationship Id="rId4" Type="http://schemas.openxmlformats.org/officeDocument/2006/relationships/image" Target="../media/image8.png"/><Relationship Id="rId9" Type="http://schemas.openxmlformats.org/officeDocument/2006/relationships/image" Target="../media/image154.svg"/><Relationship Id="rId13" Type="http://schemas.openxmlformats.org/officeDocument/2006/relationships/image" Target="../media/image158.svg"/><Relationship Id="rId18" Type="http://schemas.openxmlformats.org/officeDocument/2006/relationships/image" Target="../media/image163.png"/><Relationship Id="rId39" Type="http://schemas.openxmlformats.org/officeDocument/2006/relationships/image" Target="../media/image184.svg"/><Relationship Id="rId34" Type="http://schemas.openxmlformats.org/officeDocument/2006/relationships/image" Target="../media/image179.png"/><Relationship Id="rId50" Type="http://schemas.openxmlformats.org/officeDocument/2006/relationships/image" Target="../media/image195.png"/><Relationship Id="rId55" Type="http://schemas.openxmlformats.org/officeDocument/2006/relationships/image" Target="../media/image200.svg"/><Relationship Id="rId76" Type="http://schemas.openxmlformats.org/officeDocument/2006/relationships/image" Target="../media/image221.png"/><Relationship Id="rId7" Type="http://schemas.openxmlformats.org/officeDocument/2006/relationships/image" Target="../media/image152.svg"/><Relationship Id="rId71" Type="http://schemas.openxmlformats.org/officeDocument/2006/relationships/image" Target="../media/image216.svg"/><Relationship Id="rId92" Type="http://schemas.openxmlformats.org/officeDocument/2006/relationships/image" Target="../media/image237.png"/><Relationship Id="rId2" Type="http://schemas.openxmlformats.org/officeDocument/2006/relationships/image" Target="../media/image24.png"/><Relationship Id="rId29" Type="http://schemas.openxmlformats.org/officeDocument/2006/relationships/image" Target="../media/image174.svg"/><Relationship Id="rId24" Type="http://schemas.openxmlformats.org/officeDocument/2006/relationships/image" Target="../media/image169.png"/><Relationship Id="rId40" Type="http://schemas.openxmlformats.org/officeDocument/2006/relationships/image" Target="../media/image185.png"/><Relationship Id="rId45" Type="http://schemas.openxmlformats.org/officeDocument/2006/relationships/image" Target="../media/image190.svg"/><Relationship Id="rId66" Type="http://schemas.openxmlformats.org/officeDocument/2006/relationships/image" Target="../media/image211.png"/><Relationship Id="rId87" Type="http://schemas.openxmlformats.org/officeDocument/2006/relationships/image" Target="../media/image232.svg"/><Relationship Id="rId61" Type="http://schemas.openxmlformats.org/officeDocument/2006/relationships/image" Target="../media/image206.svg"/><Relationship Id="rId82" Type="http://schemas.openxmlformats.org/officeDocument/2006/relationships/image" Target="../media/image227.png"/><Relationship Id="rId19" Type="http://schemas.openxmlformats.org/officeDocument/2006/relationships/image" Target="../media/image164.svg"/><Relationship Id="rId14" Type="http://schemas.openxmlformats.org/officeDocument/2006/relationships/image" Target="../media/image159.png"/><Relationship Id="rId30" Type="http://schemas.openxmlformats.org/officeDocument/2006/relationships/image" Target="../media/image175.png"/><Relationship Id="rId35" Type="http://schemas.openxmlformats.org/officeDocument/2006/relationships/image" Target="../media/image180.svg"/><Relationship Id="rId56" Type="http://schemas.openxmlformats.org/officeDocument/2006/relationships/image" Target="../media/image201.png"/><Relationship Id="rId77" Type="http://schemas.openxmlformats.org/officeDocument/2006/relationships/image" Target="../media/image222.svg"/></Relationships>
</file>

<file path=ppt/slides/_rels/slide3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9.png"/><Relationship Id="rId21" Type="http://schemas.openxmlformats.org/officeDocument/2006/relationships/image" Target="../media/image254.svg"/><Relationship Id="rId42" Type="http://schemas.openxmlformats.org/officeDocument/2006/relationships/image" Target="../media/image275.png"/><Relationship Id="rId47" Type="http://schemas.openxmlformats.org/officeDocument/2006/relationships/image" Target="../media/image280.svg"/><Relationship Id="rId63" Type="http://schemas.openxmlformats.org/officeDocument/2006/relationships/image" Target="../media/image296.svg"/><Relationship Id="rId68" Type="http://schemas.openxmlformats.org/officeDocument/2006/relationships/image" Target="../media/image301.png"/><Relationship Id="rId84" Type="http://schemas.openxmlformats.org/officeDocument/2006/relationships/image" Target="../media/image317.png"/><Relationship Id="rId89" Type="http://schemas.openxmlformats.org/officeDocument/2006/relationships/image" Target="../media/image322.svg"/><Relationship Id="rId16" Type="http://schemas.openxmlformats.org/officeDocument/2006/relationships/image" Target="../media/image249.png"/><Relationship Id="rId11" Type="http://schemas.openxmlformats.org/officeDocument/2006/relationships/image" Target="../media/image244.svg"/><Relationship Id="rId32" Type="http://schemas.openxmlformats.org/officeDocument/2006/relationships/image" Target="../media/image265.png"/><Relationship Id="rId37" Type="http://schemas.openxmlformats.org/officeDocument/2006/relationships/image" Target="../media/image270.svg"/><Relationship Id="rId53" Type="http://schemas.openxmlformats.org/officeDocument/2006/relationships/image" Target="../media/image286.svg"/><Relationship Id="rId58" Type="http://schemas.openxmlformats.org/officeDocument/2006/relationships/image" Target="../media/image291.png"/><Relationship Id="rId74" Type="http://schemas.openxmlformats.org/officeDocument/2006/relationships/image" Target="../media/image307.png"/><Relationship Id="rId79" Type="http://schemas.openxmlformats.org/officeDocument/2006/relationships/image" Target="../media/image312.svg"/><Relationship Id="rId5" Type="http://schemas.openxmlformats.org/officeDocument/2006/relationships/image" Target="../media/image9.svg"/><Relationship Id="rId90" Type="http://schemas.openxmlformats.org/officeDocument/2006/relationships/image" Target="../media/image323.png"/><Relationship Id="rId14" Type="http://schemas.openxmlformats.org/officeDocument/2006/relationships/image" Target="../media/image247.png"/><Relationship Id="rId22" Type="http://schemas.openxmlformats.org/officeDocument/2006/relationships/image" Target="../media/image255.png"/><Relationship Id="rId27" Type="http://schemas.openxmlformats.org/officeDocument/2006/relationships/image" Target="../media/image260.svg"/><Relationship Id="rId30" Type="http://schemas.openxmlformats.org/officeDocument/2006/relationships/image" Target="../media/image263.png"/><Relationship Id="rId35" Type="http://schemas.openxmlformats.org/officeDocument/2006/relationships/image" Target="../media/image268.svg"/><Relationship Id="rId43" Type="http://schemas.openxmlformats.org/officeDocument/2006/relationships/image" Target="../media/image276.svg"/><Relationship Id="rId48" Type="http://schemas.openxmlformats.org/officeDocument/2006/relationships/image" Target="../media/image281.png"/><Relationship Id="rId56" Type="http://schemas.openxmlformats.org/officeDocument/2006/relationships/image" Target="../media/image289.png"/><Relationship Id="rId64" Type="http://schemas.openxmlformats.org/officeDocument/2006/relationships/image" Target="../media/image297.png"/><Relationship Id="rId69" Type="http://schemas.openxmlformats.org/officeDocument/2006/relationships/image" Target="../media/image302.svg"/><Relationship Id="rId77" Type="http://schemas.openxmlformats.org/officeDocument/2006/relationships/image" Target="../media/image310.svg"/><Relationship Id="rId8" Type="http://schemas.openxmlformats.org/officeDocument/2006/relationships/image" Target="../media/image241.png"/><Relationship Id="rId51" Type="http://schemas.openxmlformats.org/officeDocument/2006/relationships/image" Target="../media/image284.svg"/><Relationship Id="rId72" Type="http://schemas.openxmlformats.org/officeDocument/2006/relationships/image" Target="../media/image305.png"/><Relationship Id="rId80" Type="http://schemas.openxmlformats.org/officeDocument/2006/relationships/image" Target="../media/image313.png"/><Relationship Id="rId85" Type="http://schemas.openxmlformats.org/officeDocument/2006/relationships/image" Target="../media/image318.svg"/><Relationship Id="rId3" Type="http://schemas.openxmlformats.org/officeDocument/2006/relationships/image" Target="../media/image25.svg"/><Relationship Id="rId12" Type="http://schemas.openxmlformats.org/officeDocument/2006/relationships/image" Target="../media/image245.png"/><Relationship Id="rId17" Type="http://schemas.openxmlformats.org/officeDocument/2006/relationships/image" Target="../media/image250.svg"/><Relationship Id="rId25" Type="http://schemas.openxmlformats.org/officeDocument/2006/relationships/image" Target="../media/image258.svg"/><Relationship Id="rId33" Type="http://schemas.openxmlformats.org/officeDocument/2006/relationships/image" Target="../media/image266.svg"/><Relationship Id="rId38" Type="http://schemas.openxmlformats.org/officeDocument/2006/relationships/image" Target="../media/image271.png"/><Relationship Id="rId46" Type="http://schemas.openxmlformats.org/officeDocument/2006/relationships/image" Target="../media/image279.png"/><Relationship Id="rId59" Type="http://schemas.openxmlformats.org/officeDocument/2006/relationships/image" Target="../media/image292.svg"/><Relationship Id="rId67" Type="http://schemas.openxmlformats.org/officeDocument/2006/relationships/image" Target="../media/image300.svg"/><Relationship Id="rId20" Type="http://schemas.openxmlformats.org/officeDocument/2006/relationships/image" Target="../media/image253.png"/><Relationship Id="rId41" Type="http://schemas.openxmlformats.org/officeDocument/2006/relationships/image" Target="../media/image274.svg"/><Relationship Id="rId54" Type="http://schemas.openxmlformats.org/officeDocument/2006/relationships/image" Target="../media/image287.png"/><Relationship Id="rId62" Type="http://schemas.openxmlformats.org/officeDocument/2006/relationships/image" Target="../media/image295.png"/><Relationship Id="rId70" Type="http://schemas.openxmlformats.org/officeDocument/2006/relationships/image" Target="../media/image303.png"/><Relationship Id="rId75" Type="http://schemas.openxmlformats.org/officeDocument/2006/relationships/image" Target="../media/image308.svg"/><Relationship Id="rId83" Type="http://schemas.openxmlformats.org/officeDocument/2006/relationships/image" Target="../media/image316.svg"/><Relationship Id="rId88" Type="http://schemas.openxmlformats.org/officeDocument/2006/relationships/image" Target="../media/image321.png"/><Relationship Id="rId91" Type="http://schemas.openxmlformats.org/officeDocument/2006/relationships/image" Target="../media/image3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9.png"/><Relationship Id="rId15" Type="http://schemas.openxmlformats.org/officeDocument/2006/relationships/image" Target="../media/image248.svg"/><Relationship Id="rId23" Type="http://schemas.openxmlformats.org/officeDocument/2006/relationships/image" Target="../media/image256.svg"/><Relationship Id="rId28" Type="http://schemas.openxmlformats.org/officeDocument/2006/relationships/image" Target="../media/image261.png"/><Relationship Id="rId36" Type="http://schemas.openxmlformats.org/officeDocument/2006/relationships/image" Target="../media/image269.png"/><Relationship Id="rId49" Type="http://schemas.openxmlformats.org/officeDocument/2006/relationships/image" Target="../media/image282.svg"/><Relationship Id="rId57" Type="http://schemas.openxmlformats.org/officeDocument/2006/relationships/image" Target="../media/image290.svg"/><Relationship Id="rId10" Type="http://schemas.openxmlformats.org/officeDocument/2006/relationships/image" Target="../media/image243.png"/><Relationship Id="rId31" Type="http://schemas.openxmlformats.org/officeDocument/2006/relationships/image" Target="../media/image264.svg"/><Relationship Id="rId44" Type="http://schemas.openxmlformats.org/officeDocument/2006/relationships/image" Target="../media/image277.png"/><Relationship Id="rId52" Type="http://schemas.openxmlformats.org/officeDocument/2006/relationships/image" Target="../media/image285.png"/><Relationship Id="rId60" Type="http://schemas.openxmlformats.org/officeDocument/2006/relationships/image" Target="../media/image293.png"/><Relationship Id="rId65" Type="http://schemas.openxmlformats.org/officeDocument/2006/relationships/image" Target="../media/image298.svg"/><Relationship Id="rId73" Type="http://schemas.openxmlformats.org/officeDocument/2006/relationships/image" Target="../media/image306.svg"/><Relationship Id="rId78" Type="http://schemas.openxmlformats.org/officeDocument/2006/relationships/image" Target="../media/image311.png"/><Relationship Id="rId81" Type="http://schemas.openxmlformats.org/officeDocument/2006/relationships/image" Target="../media/image314.svg"/><Relationship Id="rId86" Type="http://schemas.openxmlformats.org/officeDocument/2006/relationships/image" Target="../media/image319.png"/><Relationship Id="rId4" Type="http://schemas.openxmlformats.org/officeDocument/2006/relationships/image" Target="../media/image8.png"/><Relationship Id="rId9" Type="http://schemas.openxmlformats.org/officeDocument/2006/relationships/image" Target="../media/image242.svg"/><Relationship Id="rId13" Type="http://schemas.openxmlformats.org/officeDocument/2006/relationships/image" Target="../media/image246.svg"/><Relationship Id="rId18" Type="http://schemas.openxmlformats.org/officeDocument/2006/relationships/image" Target="../media/image251.png"/><Relationship Id="rId39" Type="http://schemas.openxmlformats.org/officeDocument/2006/relationships/image" Target="../media/image272.svg"/><Relationship Id="rId34" Type="http://schemas.openxmlformats.org/officeDocument/2006/relationships/image" Target="../media/image267.png"/><Relationship Id="rId50" Type="http://schemas.openxmlformats.org/officeDocument/2006/relationships/image" Target="../media/image283.png"/><Relationship Id="rId55" Type="http://schemas.openxmlformats.org/officeDocument/2006/relationships/image" Target="../media/image288.svg"/><Relationship Id="rId76" Type="http://schemas.openxmlformats.org/officeDocument/2006/relationships/image" Target="../media/image309.png"/><Relationship Id="rId7" Type="http://schemas.openxmlformats.org/officeDocument/2006/relationships/image" Target="../media/image240.svg"/><Relationship Id="rId71" Type="http://schemas.openxmlformats.org/officeDocument/2006/relationships/image" Target="../media/image304.svg"/><Relationship Id="rId2" Type="http://schemas.openxmlformats.org/officeDocument/2006/relationships/image" Target="../media/image24.png"/><Relationship Id="rId29" Type="http://schemas.openxmlformats.org/officeDocument/2006/relationships/image" Target="../media/image262.svg"/><Relationship Id="rId24" Type="http://schemas.openxmlformats.org/officeDocument/2006/relationships/image" Target="../media/image257.png"/><Relationship Id="rId40" Type="http://schemas.openxmlformats.org/officeDocument/2006/relationships/image" Target="../media/image273.png"/><Relationship Id="rId45" Type="http://schemas.openxmlformats.org/officeDocument/2006/relationships/image" Target="../media/image278.svg"/><Relationship Id="rId66" Type="http://schemas.openxmlformats.org/officeDocument/2006/relationships/image" Target="../media/image299.png"/><Relationship Id="rId87" Type="http://schemas.openxmlformats.org/officeDocument/2006/relationships/image" Target="../media/image320.svg"/><Relationship Id="rId61" Type="http://schemas.openxmlformats.org/officeDocument/2006/relationships/image" Target="../media/image294.svg"/><Relationship Id="rId82" Type="http://schemas.openxmlformats.org/officeDocument/2006/relationships/image" Target="../media/image315.png"/><Relationship Id="rId19" Type="http://schemas.openxmlformats.org/officeDocument/2006/relationships/image" Target="../media/image252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1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그룹 79"/>
          <p:cNvGrpSpPr/>
          <p:nvPr/>
        </p:nvGrpSpPr>
        <p:grpSpPr>
          <a:xfrm>
            <a:off x="8142300" y="9249575"/>
            <a:ext cx="2003400" cy="507600"/>
            <a:chOff x="5427663" y="6166383"/>
            <a:chExt cx="1335600" cy="338400"/>
          </a:xfrm>
        </p:grpSpPr>
        <p:sp>
          <p:nvSpPr>
            <p:cNvPr id="8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429245" y="6166383"/>
              <a:ext cx="1332435" cy="33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/>
            </a:p>
          </p:txBody>
        </p:sp>
        <p:sp>
          <p:nvSpPr>
            <p:cNvPr id="82" name="Freeform 5"/>
            <p:cNvSpPr>
              <a:spLocks/>
            </p:cNvSpPr>
            <p:nvPr/>
          </p:nvSpPr>
          <p:spPr bwMode="auto">
            <a:xfrm>
              <a:off x="5628635" y="6341793"/>
              <a:ext cx="85453" cy="130393"/>
            </a:xfrm>
            <a:custGeom>
              <a:avLst/>
              <a:gdLst>
                <a:gd name="T0" fmla="*/ 83 w 83"/>
                <a:gd name="T1" fmla="*/ 90 h 130"/>
                <a:gd name="T2" fmla="*/ 79 w 83"/>
                <a:gd name="T3" fmla="*/ 108 h 130"/>
                <a:gd name="T4" fmla="*/ 69 w 83"/>
                <a:gd name="T5" fmla="*/ 120 h 130"/>
                <a:gd name="T6" fmla="*/ 54 w 83"/>
                <a:gd name="T7" fmla="*/ 128 h 130"/>
                <a:gd name="T8" fmla="*/ 36 w 83"/>
                <a:gd name="T9" fmla="*/ 130 h 130"/>
                <a:gd name="T10" fmla="*/ 24 w 83"/>
                <a:gd name="T11" fmla="*/ 129 h 130"/>
                <a:gd name="T12" fmla="*/ 14 w 83"/>
                <a:gd name="T13" fmla="*/ 127 h 130"/>
                <a:gd name="T14" fmla="*/ 7 w 83"/>
                <a:gd name="T15" fmla="*/ 124 h 130"/>
                <a:gd name="T16" fmla="*/ 3 w 83"/>
                <a:gd name="T17" fmla="*/ 121 h 130"/>
                <a:gd name="T18" fmla="*/ 1 w 83"/>
                <a:gd name="T19" fmla="*/ 117 h 130"/>
                <a:gd name="T20" fmla="*/ 0 w 83"/>
                <a:gd name="T21" fmla="*/ 110 h 130"/>
                <a:gd name="T22" fmla="*/ 0 w 83"/>
                <a:gd name="T23" fmla="*/ 105 h 130"/>
                <a:gd name="T24" fmla="*/ 1 w 83"/>
                <a:gd name="T25" fmla="*/ 102 h 130"/>
                <a:gd name="T26" fmla="*/ 2 w 83"/>
                <a:gd name="T27" fmla="*/ 100 h 130"/>
                <a:gd name="T28" fmla="*/ 4 w 83"/>
                <a:gd name="T29" fmla="*/ 99 h 130"/>
                <a:gd name="T30" fmla="*/ 8 w 83"/>
                <a:gd name="T31" fmla="*/ 101 h 130"/>
                <a:gd name="T32" fmla="*/ 14 w 83"/>
                <a:gd name="T33" fmla="*/ 105 h 130"/>
                <a:gd name="T34" fmla="*/ 24 w 83"/>
                <a:gd name="T35" fmla="*/ 108 h 130"/>
                <a:gd name="T36" fmla="*/ 36 w 83"/>
                <a:gd name="T37" fmla="*/ 110 h 130"/>
                <a:gd name="T38" fmla="*/ 45 w 83"/>
                <a:gd name="T39" fmla="*/ 109 h 130"/>
                <a:gd name="T40" fmla="*/ 51 w 83"/>
                <a:gd name="T41" fmla="*/ 105 h 130"/>
                <a:gd name="T42" fmla="*/ 55 w 83"/>
                <a:gd name="T43" fmla="*/ 100 h 130"/>
                <a:gd name="T44" fmla="*/ 56 w 83"/>
                <a:gd name="T45" fmla="*/ 94 h 130"/>
                <a:gd name="T46" fmla="*/ 54 w 83"/>
                <a:gd name="T47" fmla="*/ 86 h 130"/>
                <a:gd name="T48" fmla="*/ 48 w 83"/>
                <a:gd name="T49" fmla="*/ 81 h 130"/>
                <a:gd name="T50" fmla="*/ 39 w 83"/>
                <a:gd name="T51" fmla="*/ 76 h 130"/>
                <a:gd name="T52" fmla="*/ 29 w 83"/>
                <a:gd name="T53" fmla="*/ 72 h 130"/>
                <a:gd name="T54" fmla="*/ 19 w 83"/>
                <a:gd name="T55" fmla="*/ 66 h 130"/>
                <a:gd name="T56" fmla="*/ 11 w 83"/>
                <a:gd name="T57" fmla="*/ 59 h 130"/>
                <a:gd name="T58" fmla="*/ 5 w 83"/>
                <a:gd name="T59" fmla="*/ 50 h 130"/>
                <a:gd name="T60" fmla="*/ 2 w 83"/>
                <a:gd name="T61" fmla="*/ 36 h 130"/>
                <a:gd name="T62" fmla="*/ 6 w 83"/>
                <a:gd name="T63" fmla="*/ 20 h 130"/>
                <a:gd name="T64" fmla="*/ 15 w 83"/>
                <a:gd name="T65" fmla="*/ 9 h 130"/>
                <a:gd name="T66" fmla="*/ 28 w 83"/>
                <a:gd name="T67" fmla="*/ 2 h 130"/>
                <a:gd name="T68" fmla="*/ 45 w 83"/>
                <a:gd name="T69" fmla="*/ 0 h 130"/>
                <a:gd name="T70" fmla="*/ 54 w 83"/>
                <a:gd name="T71" fmla="*/ 0 h 130"/>
                <a:gd name="T72" fmla="*/ 62 w 83"/>
                <a:gd name="T73" fmla="*/ 2 h 130"/>
                <a:gd name="T74" fmla="*/ 69 w 83"/>
                <a:gd name="T75" fmla="*/ 5 h 130"/>
                <a:gd name="T76" fmla="*/ 73 w 83"/>
                <a:gd name="T77" fmla="*/ 7 h 130"/>
                <a:gd name="T78" fmla="*/ 75 w 83"/>
                <a:gd name="T79" fmla="*/ 9 h 130"/>
                <a:gd name="T80" fmla="*/ 75 w 83"/>
                <a:gd name="T81" fmla="*/ 11 h 130"/>
                <a:gd name="T82" fmla="*/ 75 w 83"/>
                <a:gd name="T83" fmla="*/ 13 h 130"/>
                <a:gd name="T84" fmla="*/ 76 w 83"/>
                <a:gd name="T85" fmla="*/ 18 h 130"/>
                <a:gd name="T86" fmla="*/ 75 w 83"/>
                <a:gd name="T87" fmla="*/ 22 h 130"/>
                <a:gd name="T88" fmla="*/ 75 w 83"/>
                <a:gd name="T89" fmla="*/ 26 h 130"/>
                <a:gd name="T90" fmla="*/ 74 w 83"/>
                <a:gd name="T91" fmla="*/ 28 h 130"/>
                <a:gd name="T92" fmla="*/ 72 w 83"/>
                <a:gd name="T93" fmla="*/ 28 h 130"/>
                <a:gd name="T94" fmla="*/ 69 w 83"/>
                <a:gd name="T95" fmla="*/ 27 h 130"/>
                <a:gd name="T96" fmla="*/ 63 w 83"/>
                <a:gd name="T97" fmla="*/ 24 h 130"/>
                <a:gd name="T98" fmla="*/ 55 w 83"/>
                <a:gd name="T99" fmla="*/ 21 h 130"/>
                <a:gd name="T100" fmla="*/ 45 w 83"/>
                <a:gd name="T101" fmla="*/ 20 h 130"/>
                <a:gd name="T102" fmla="*/ 38 w 83"/>
                <a:gd name="T103" fmla="*/ 21 h 130"/>
                <a:gd name="T104" fmla="*/ 33 w 83"/>
                <a:gd name="T105" fmla="*/ 23 h 130"/>
                <a:gd name="T106" fmla="*/ 30 w 83"/>
                <a:gd name="T107" fmla="*/ 28 h 130"/>
                <a:gd name="T108" fmla="*/ 28 w 83"/>
                <a:gd name="T109" fmla="*/ 33 h 130"/>
                <a:gd name="T110" fmla="*/ 31 w 83"/>
                <a:gd name="T111" fmla="*/ 40 h 130"/>
                <a:gd name="T112" fmla="*/ 37 w 83"/>
                <a:gd name="T113" fmla="*/ 46 h 130"/>
                <a:gd name="T114" fmla="*/ 46 w 83"/>
                <a:gd name="T115" fmla="*/ 50 h 130"/>
                <a:gd name="T116" fmla="*/ 56 w 83"/>
                <a:gd name="T117" fmla="*/ 55 h 130"/>
                <a:gd name="T118" fmla="*/ 66 w 83"/>
                <a:gd name="T119" fmla="*/ 60 h 130"/>
                <a:gd name="T120" fmla="*/ 74 w 83"/>
                <a:gd name="T121" fmla="*/ 67 h 130"/>
                <a:gd name="T122" fmla="*/ 81 w 83"/>
                <a:gd name="T123" fmla="*/ 77 h 130"/>
                <a:gd name="T124" fmla="*/ 83 w 83"/>
                <a:gd name="T125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130">
                  <a:moveTo>
                    <a:pt x="83" y="90"/>
                  </a:moveTo>
                  <a:cubicBezTo>
                    <a:pt x="83" y="97"/>
                    <a:pt x="82" y="103"/>
                    <a:pt x="79" y="108"/>
                  </a:cubicBezTo>
                  <a:cubicBezTo>
                    <a:pt x="77" y="113"/>
                    <a:pt x="73" y="117"/>
                    <a:pt x="69" y="120"/>
                  </a:cubicBezTo>
                  <a:cubicBezTo>
                    <a:pt x="65" y="124"/>
                    <a:pt x="60" y="126"/>
                    <a:pt x="54" y="128"/>
                  </a:cubicBezTo>
                  <a:cubicBezTo>
                    <a:pt x="49" y="130"/>
                    <a:pt x="42" y="130"/>
                    <a:pt x="36" y="130"/>
                  </a:cubicBezTo>
                  <a:cubicBezTo>
                    <a:pt x="32" y="130"/>
                    <a:pt x="28" y="130"/>
                    <a:pt x="24" y="129"/>
                  </a:cubicBezTo>
                  <a:cubicBezTo>
                    <a:pt x="20" y="129"/>
                    <a:pt x="17" y="128"/>
                    <a:pt x="14" y="127"/>
                  </a:cubicBezTo>
                  <a:cubicBezTo>
                    <a:pt x="11" y="126"/>
                    <a:pt x="9" y="125"/>
                    <a:pt x="7" y="124"/>
                  </a:cubicBezTo>
                  <a:cubicBezTo>
                    <a:pt x="5" y="122"/>
                    <a:pt x="3" y="121"/>
                    <a:pt x="3" y="121"/>
                  </a:cubicBezTo>
                  <a:cubicBezTo>
                    <a:pt x="2" y="120"/>
                    <a:pt x="1" y="119"/>
                    <a:pt x="1" y="117"/>
                  </a:cubicBezTo>
                  <a:cubicBezTo>
                    <a:pt x="0" y="115"/>
                    <a:pt x="0" y="113"/>
                    <a:pt x="0" y="110"/>
                  </a:cubicBezTo>
                  <a:cubicBezTo>
                    <a:pt x="0" y="108"/>
                    <a:pt x="0" y="106"/>
                    <a:pt x="0" y="105"/>
                  </a:cubicBezTo>
                  <a:cubicBezTo>
                    <a:pt x="1" y="104"/>
                    <a:pt x="1" y="103"/>
                    <a:pt x="1" y="102"/>
                  </a:cubicBezTo>
                  <a:cubicBezTo>
                    <a:pt x="1" y="101"/>
                    <a:pt x="2" y="100"/>
                    <a:pt x="2" y="100"/>
                  </a:cubicBezTo>
                  <a:cubicBezTo>
                    <a:pt x="3" y="100"/>
                    <a:pt x="3" y="99"/>
                    <a:pt x="4" y="99"/>
                  </a:cubicBezTo>
                  <a:cubicBezTo>
                    <a:pt x="5" y="99"/>
                    <a:pt x="6" y="100"/>
                    <a:pt x="8" y="101"/>
                  </a:cubicBezTo>
                  <a:cubicBezTo>
                    <a:pt x="9" y="102"/>
                    <a:pt x="12" y="103"/>
                    <a:pt x="14" y="105"/>
                  </a:cubicBezTo>
                  <a:cubicBezTo>
                    <a:pt x="17" y="106"/>
                    <a:pt x="20" y="107"/>
                    <a:pt x="24" y="108"/>
                  </a:cubicBezTo>
                  <a:cubicBezTo>
                    <a:pt x="27" y="109"/>
                    <a:pt x="31" y="110"/>
                    <a:pt x="36" y="110"/>
                  </a:cubicBezTo>
                  <a:cubicBezTo>
                    <a:pt x="39" y="110"/>
                    <a:pt x="42" y="109"/>
                    <a:pt x="45" y="109"/>
                  </a:cubicBezTo>
                  <a:cubicBezTo>
                    <a:pt x="47" y="108"/>
                    <a:pt x="49" y="107"/>
                    <a:pt x="51" y="105"/>
                  </a:cubicBezTo>
                  <a:cubicBezTo>
                    <a:pt x="53" y="104"/>
                    <a:pt x="54" y="102"/>
                    <a:pt x="55" y="100"/>
                  </a:cubicBezTo>
                  <a:cubicBezTo>
                    <a:pt x="56" y="98"/>
                    <a:pt x="56" y="96"/>
                    <a:pt x="56" y="94"/>
                  </a:cubicBezTo>
                  <a:cubicBezTo>
                    <a:pt x="56" y="91"/>
                    <a:pt x="55" y="88"/>
                    <a:pt x="54" y="86"/>
                  </a:cubicBezTo>
                  <a:cubicBezTo>
                    <a:pt x="52" y="84"/>
                    <a:pt x="50" y="82"/>
                    <a:pt x="48" y="81"/>
                  </a:cubicBezTo>
                  <a:cubicBezTo>
                    <a:pt x="45" y="79"/>
                    <a:pt x="42" y="78"/>
                    <a:pt x="39" y="76"/>
                  </a:cubicBezTo>
                  <a:cubicBezTo>
                    <a:pt x="36" y="75"/>
                    <a:pt x="33" y="73"/>
                    <a:pt x="29" y="72"/>
                  </a:cubicBezTo>
                  <a:cubicBezTo>
                    <a:pt x="26" y="70"/>
                    <a:pt x="23" y="68"/>
                    <a:pt x="19" y="66"/>
                  </a:cubicBezTo>
                  <a:cubicBezTo>
                    <a:pt x="16" y="65"/>
                    <a:pt x="13" y="62"/>
                    <a:pt x="11" y="59"/>
                  </a:cubicBezTo>
                  <a:cubicBezTo>
                    <a:pt x="8" y="57"/>
                    <a:pt x="6" y="53"/>
                    <a:pt x="5" y="50"/>
                  </a:cubicBezTo>
                  <a:cubicBezTo>
                    <a:pt x="3" y="46"/>
                    <a:pt x="2" y="41"/>
                    <a:pt x="2" y="36"/>
                  </a:cubicBezTo>
                  <a:cubicBezTo>
                    <a:pt x="2" y="30"/>
                    <a:pt x="3" y="25"/>
                    <a:pt x="6" y="20"/>
                  </a:cubicBezTo>
                  <a:cubicBezTo>
                    <a:pt x="8" y="15"/>
                    <a:pt x="11" y="12"/>
                    <a:pt x="15" y="9"/>
                  </a:cubicBezTo>
                  <a:cubicBezTo>
                    <a:pt x="19" y="6"/>
                    <a:pt x="23" y="3"/>
                    <a:pt x="28" y="2"/>
                  </a:cubicBezTo>
                  <a:cubicBezTo>
                    <a:pt x="34" y="0"/>
                    <a:pt x="39" y="0"/>
                    <a:pt x="45" y="0"/>
                  </a:cubicBezTo>
                  <a:cubicBezTo>
                    <a:pt x="48" y="0"/>
                    <a:pt x="51" y="0"/>
                    <a:pt x="54" y="0"/>
                  </a:cubicBezTo>
                  <a:cubicBezTo>
                    <a:pt x="57" y="1"/>
                    <a:pt x="60" y="1"/>
                    <a:pt x="62" y="2"/>
                  </a:cubicBezTo>
                  <a:cubicBezTo>
                    <a:pt x="65" y="3"/>
                    <a:pt x="67" y="4"/>
                    <a:pt x="69" y="5"/>
                  </a:cubicBezTo>
                  <a:cubicBezTo>
                    <a:pt x="71" y="6"/>
                    <a:pt x="73" y="7"/>
                    <a:pt x="73" y="7"/>
                  </a:cubicBezTo>
                  <a:cubicBezTo>
                    <a:pt x="74" y="8"/>
                    <a:pt x="74" y="8"/>
                    <a:pt x="75" y="9"/>
                  </a:cubicBezTo>
                  <a:cubicBezTo>
                    <a:pt x="75" y="9"/>
                    <a:pt x="75" y="10"/>
                    <a:pt x="75" y="11"/>
                  </a:cubicBezTo>
                  <a:cubicBezTo>
                    <a:pt x="75" y="11"/>
                    <a:pt x="75" y="12"/>
                    <a:pt x="75" y="13"/>
                  </a:cubicBezTo>
                  <a:cubicBezTo>
                    <a:pt x="76" y="15"/>
                    <a:pt x="76" y="16"/>
                    <a:pt x="76" y="18"/>
                  </a:cubicBezTo>
                  <a:cubicBezTo>
                    <a:pt x="76" y="20"/>
                    <a:pt x="76" y="21"/>
                    <a:pt x="75" y="22"/>
                  </a:cubicBezTo>
                  <a:cubicBezTo>
                    <a:pt x="75" y="24"/>
                    <a:pt x="75" y="25"/>
                    <a:pt x="75" y="26"/>
                  </a:cubicBezTo>
                  <a:cubicBezTo>
                    <a:pt x="75" y="27"/>
                    <a:pt x="74" y="27"/>
                    <a:pt x="74" y="28"/>
                  </a:cubicBezTo>
                  <a:cubicBezTo>
                    <a:pt x="74" y="28"/>
                    <a:pt x="73" y="28"/>
                    <a:pt x="72" y="28"/>
                  </a:cubicBezTo>
                  <a:cubicBezTo>
                    <a:pt x="72" y="28"/>
                    <a:pt x="70" y="28"/>
                    <a:pt x="69" y="27"/>
                  </a:cubicBezTo>
                  <a:cubicBezTo>
                    <a:pt x="67" y="26"/>
                    <a:pt x="65" y="25"/>
                    <a:pt x="63" y="24"/>
                  </a:cubicBezTo>
                  <a:cubicBezTo>
                    <a:pt x="61" y="23"/>
                    <a:pt x="58" y="22"/>
                    <a:pt x="55" y="21"/>
                  </a:cubicBezTo>
                  <a:cubicBezTo>
                    <a:pt x="52" y="20"/>
                    <a:pt x="49" y="20"/>
                    <a:pt x="45" y="20"/>
                  </a:cubicBezTo>
                  <a:cubicBezTo>
                    <a:pt x="42" y="20"/>
                    <a:pt x="40" y="20"/>
                    <a:pt x="38" y="21"/>
                  </a:cubicBezTo>
                  <a:cubicBezTo>
                    <a:pt x="36" y="21"/>
                    <a:pt x="34" y="22"/>
                    <a:pt x="33" y="23"/>
                  </a:cubicBezTo>
                  <a:cubicBezTo>
                    <a:pt x="31" y="25"/>
                    <a:pt x="30" y="26"/>
                    <a:pt x="30" y="28"/>
                  </a:cubicBezTo>
                  <a:cubicBezTo>
                    <a:pt x="29" y="29"/>
                    <a:pt x="28" y="31"/>
                    <a:pt x="28" y="33"/>
                  </a:cubicBezTo>
                  <a:cubicBezTo>
                    <a:pt x="28" y="36"/>
                    <a:pt x="29" y="38"/>
                    <a:pt x="31" y="40"/>
                  </a:cubicBezTo>
                  <a:cubicBezTo>
                    <a:pt x="32" y="42"/>
                    <a:pt x="34" y="44"/>
                    <a:pt x="37" y="46"/>
                  </a:cubicBezTo>
                  <a:cubicBezTo>
                    <a:pt x="40" y="47"/>
                    <a:pt x="42" y="49"/>
                    <a:pt x="46" y="50"/>
                  </a:cubicBezTo>
                  <a:cubicBezTo>
                    <a:pt x="49" y="52"/>
                    <a:pt x="52" y="53"/>
                    <a:pt x="56" y="55"/>
                  </a:cubicBezTo>
                  <a:cubicBezTo>
                    <a:pt x="59" y="56"/>
                    <a:pt x="62" y="58"/>
                    <a:pt x="66" y="60"/>
                  </a:cubicBezTo>
                  <a:cubicBezTo>
                    <a:pt x="69" y="62"/>
                    <a:pt x="72" y="65"/>
                    <a:pt x="74" y="67"/>
                  </a:cubicBezTo>
                  <a:cubicBezTo>
                    <a:pt x="77" y="70"/>
                    <a:pt x="79" y="73"/>
                    <a:pt x="81" y="77"/>
                  </a:cubicBezTo>
                  <a:cubicBezTo>
                    <a:pt x="82" y="81"/>
                    <a:pt x="83" y="85"/>
                    <a:pt x="83" y="9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5726748" y="6334031"/>
              <a:ext cx="26902" cy="138155"/>
            </a:xfrm>
            <a:custGeom>
              <a:avLst/>
              <a:gdLst>
                <a:gd name="T0" fmla="*/ 25 w 25"/>
                <a:gd name="T1" fmla="*/ 133 h 137"/>
                <a:gd name="T2" fmla="*/ 24 w 25"/>
                <a:gd name="T3" fmla="*/ 135 h 137"/>
                <a:gd name="T4" fmla="*/ 22 w 25"/>
                <a:gd name="T5" fmla="*/ 136 h 137"/>
                <a:gd name="T6" fmla="*/ 18 w 25"/>
                <a:gd name="T7" fmla="*/ 137 h 137"/>
                <a:gd name="T8" fmla="*/ 12 w 25"/>
                <a:gd name="T9" fmla="*/ 137 h 137"/>
                <a:gd name="T10" fmla="*/ 7 w 25"/>
                <a:gd name="T11" fmla="*/ 137 h 137"/>
                <a:gd name="T12" fmla="*/ 3 w 25"/>
                <a:gd name="T13" fmla="*/ 136 h 137"/>
                <a:gd name="T14" fmla="*/ 1 w 25"/>
                <a:gd name="T15" fmla="*/ 135 h 137"/>
                <a:gd name="T16" fmla="*/ 0 w 25"/>
                <a:gd name="T17" fmla="*/ 133 h 137"/>
                <a:gd name="T18" fmla="*/ 0 w 25"/>
                <a:gd name="T19" fmla="*/ 4 h 137"/>
                <a:gd name="T20" fmla="*/ 1 w 25"/>
                <a:gd name="T21" fmla="*/ 3 h 137"/>
                <a:gd name="T22" fmla="*/ 3 w 25"/>
                <a:gd name="T23" fmla="*/ 1 h 137"/>
                <a:gd name="T24" fmla="*/ 7 w 25"/>
                <a:gd name="T25" fmla="*/ 1 h 137"/>
                <a:gd name="T26" fmla="*/ 12 w 25"/>
                <a:gd name="T27" fmla="*/ 0 h 137"/>
                <a:gd name="T28" fmla="*/ 18 w 25"/>
                <a:gd name="T29" fmla="*/ 1 h 137"/>
                <a:gd name="T30" fmla="*/ 22 w 25"/>
                <a:gd name="T31" fmla="*/ 1 h 137"/>
                <a:gd name="T32" fmla="*/ 24 w 25"/>
                <a:gd name="T33" fmla="*/ 3 h 137"/>
                <a:gd name="T34" fmla="*/ 25 w 25"/>
                <a:gd name="T35" fmla="*/ 4 h 137"/>
                <a:gd name="T36" fmla="*/ 25 w 25"/>
                <a:gd name="T37" fmla="*/ 13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37">
                  <a:moveTo>
                    <a:pt x="25" y="133"/>
                  </a:moveTo>
                  <a:cubicBezTo>
                    <a:pt x="25" y="133"/>
                    <a:pt x="25" y="134"/>
                    <a:pt x="24" y="135"/>
                  </a:cubicBezTo>
                  <a:cubicBezTo>
                    <a:pt x="24" y="135"/>
                    <a:pt x="23" y="135"/>
                    <a:pt x="22" y="136"/>
                  </a:cubicBezTo>
                  <a:cubicBezTo>
                    <a:pt x="21" y="136"/>
                    <a:pt x="20" y="136"/>
                    <a:pt x="18" y="137"/>
                  </a:cubicBezTo>
                  <a:cubicBezTo>
                    <a:pt x="17" y="137"/>
                    <a:pt x="15" y="137"/>
                    <a:pt x="12" y="137"/>
                  </a:cubicBezTo>
                  <a:cubicBezTo>
                    <a:pt x="10" y="137"/>
                    <a:pt x="8" y="137"/>
                    <a:pt x="7" y="137"/>
                  </a:cubicBezTo>
                  <a:cubicBezTo>
                    <a:pt x="5" y="136"/>
                    <a:pt x="4" y="136"/>
                    <a:pt x="3" y="136"/>
                  </a:cubicBezTo>
                  <a:cubicBezTo>
                    <a:pt x="2" y="135"/>
                    <a:pt x="1" y="135"/>
                    <a:pt x="1" y="135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8" y="0"/>
                    <a:pt x="10" y="0"/>
                    <a:pt x="12" y="0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3" y="2"/>
                    <a:pt x="24" y="2"/>
                    <a:pt x="24" y="3"/>
                  </a:cubicBezTo>
                  <a:cubicBezTo>
                    <a:pt x="25" y="3"/>
                    <a:pt x="25" y="4"/>
                    <a:pt x="25" y="4"/>
                  </a:cubicBezTo>
                  <a:lnTo>
                    <a:pt x="25" y="133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4" name="Freeform 7"/>
            <p:cNvSpPr>
              <a:spLocks noEditPoints="1"/>
            </p:cNvSpPr>
            <p:nvPr/>
          </p:nvSpPr>
          <p:spPr bwMode="auto">
            <a:xfrm>
              <a:off x="5771057" y="6337135"/>
              <a:ext cx="28484" cy="135050"/>
            </a:xfrm>
            <a:custGeom>
              <a:avLst/>
              <a:gdLst>
                <a:gd name="T0" fmla="*/ 28 w 28"/>
                <a:gd name="T1" fmla="*/ 12 h 133"/>
                <a:gd name="T2" fmla="*/ 25 w 28"/>
                <a:gd name="T3" fmla="*/ 22 h 133"/>
                <a:gd name="T4" fmla="*/ 14 w 28"/>
                <a:gd name="T5" fmla="*/ 25 h 133"/>
                <a:gd name="T6" fmla="*/ 2 w 28"/>
                <a:gd name="T7" fmla="*/ 23 h 133"/>
                <a:gd name="T8" fmla="*/ 0 w 28"/>
                <a:gd name="T9" fmla="*/ 13 h 133"/>
                <a:gd name="T10" fmla="*/ 3 w 28"/>
                <a:gd name="T11" fmla="*/ 2 h 133"/>
                <a:gd name="T12" fmla="*/ 14 w 28"/>
                <a:gd name="T13" fmla="*/ 0 h 133"/>
                <a:gd name="T14" fmla="*/ 25 w 28"/>
                <a:gd name="T15" fmla="*/ 2 h 133"/>
                <a:gd name="T16" fmla="*/ 28 w 28"/>
                <a:gd name="T17" fmla="*/ 12 h 133"/>
                <a:gd name="T18" fmla="*/ 26 w 28"/>
                <a:gd name="T19" fmla="*/ 129 h 133"/>
                <a:gd name="T20" fmla="*/ 25 w 28"/>
                <a:gd name="T21" fmla="*/ 131 h 133"/>
                <a:gd name="T22" fmla="*/ 23 w 28"/>
                <a:gd name="T23" fmla="*/ 132 h 133"/>
                <a:gd name="T24" fmla="*/ 20 w 28"/>
                <a:gd name="T25" fmla="*/ 133 h 133"/>
                <a:gd name="T26" fmla="*/ 14 w 28"/>
                <a:gd name="T27" fmla="*/ 133 h 133"/>
                <a:gd name="T28" fmla="*/ 8 w 28"/>
                <a:gd name="T29" fmla="*/ 133 h 133"/>
                <a:gd name="T30" fmla="*/ 4 w 28"/>
                <a:gd name="T31" fmla="*/ 132 h 133"/>
                <a:gd name="T32" fmla="*/ 2 w 28"/>
                <a:gd name="T33" fmla="*/ 131 h 133"/>
                <a:gd name="T34" fmla="*/ 1 w 28"/>
                <a:gd name="T35" fmla="*/ 129 h 133"/>
                <a:gd name="T36" fmla="*/ 1 w 28"/>
                <a:gd name="T37" fmla="*/ 42 h 133"/>
                <a:gd name="T38" fmla="*/ 2 w 28"/>
                <a:gd name="T39" fmla="*/ 40 h 133"/>
                <a:gd name="T40" fmla="*/ 4 w 28"/>
                <a:gd name="T41" fmla="*/ 39 h 133"/>
                <a:gd name="T42" fmla="*/ 8 w 28"/>
                <a:gd name="T43" fmla="*/ 38 h 133"/>
                <a:gd name="T44" fmla="*/ 14 w 28"/>
                <a:gd name="T45" fmla="*/ 38 h 133"/>
                <a:gd name="T46" fmla="*/ 20 w 28"/>
                <a:gd name="T47" fmla="*/ 38 h 133"/>
                <a:gd name="T48" fmla="*/ 23 w 28"/>
                <a:gd name="T49" fmla="*/ 39 h 133"/>
                <a:gd name="T50" fmla="*/ 25 w 28"/>
                <a:gd name="T51" fmla="*/ 40 h 133"/>
                <a:gd name="T52" fmla="*/ 26 w 28"/>
                <a:gd name="T53" fmla="*/ 42 h 133"/>
                <a:gd name="T54" fmla="*/ 26 w 28"/>
                <a:gd name="T55" fmla="*/ 12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" h="133">
                  <a:moveTo>
                    <a:pt x="28" y="12"/>
                  </a:moveTo>
                  <a:cubicBezTo>
                    <a:pt x="28" y="17"/>
                    <a:pt x="27" y="21"/>
                    <a:pt x="25" y="22"/>
                  </a:cubicBezTo>
                  <a:cubicBezTo>
                    <a:pt x="23" y="24"/>
                    <a:pt x="19" y="25"/>
                    <a:pt x="14" y="25"/>
                  </a:cubicBezTo>
                  <a:cubicBezTo>
                    <a:pt x="8" y="25"/>
                    <a:pt x="4" y="24"/>
                    <a:pt x="2" y="23"/>
                  </a:cubicBezTo>
                  <a:cubicBezTo>
                    <a:pt x="0" y="21"/>
                    <a:pt x="0" y="17"/>
                    <a:pt x="0" y="13"/>
                  </a:cubicBezTo>
                  <a:cubicBezTo>
                    <a:pt x="0" y="8"/>
                    <a:pt x="1" y="4"/>
                    <a:pt x="3" y="2"/>
                  </a:cubicBezTo>
                  <a:cubicBezTo>
                    <a:pt x="5" y="1"/>
                    <a:pt x="8" y="0"/>
                    <a:pt x="14" y="0"/>
                  </a:cubicBezTo>
                  <a:cubicBezTo>
                    <a:pt x="19" y="0"/>
                    <a:pt x="23" y="0"/>
                    <a:pt x="25" y="2"/>
                  </a:cubicBezTo>
                  <a:cubicBezTo>
                    <a:pt x="27" y="4"/>
                    <a:pt x="28" y="7"/>
                    <a:pt x="28" y="12"/>
                  </a:cubicBezTo>
                  <a:close/>
                  <a:moveTo>
                    <a:pt x="26" y="129"/>
                  </a:moveTo>
                  <a:cubicBezTo>
                    <a:pt x="26" y="129"/>
                    <a:pt x="26" y="130"/>
                    <a:pt x="25" y="131"/>
                  </a:cubicBezTo>
                  <a:cubicBezTo>
                    <a:pt x="25" y="131"/>
                    <a:pt x="24" y="131"/>
                    <a:pt x="23" y="132"/>
                  </a:cubicBezTo>
                  <a:cubicBezTo>
                    <a:pt x="23" y="132"/>
                    <a:pt x="21" y="132"/>
                    <a:pt x="20" y="133"/>
                  </a:cubicBezTo>
                  <a:cubicBezTo>
                    <a:pt x="18" y="133"/>
                    <a:pt x="16" y="133"/>
                    <a:pt x="14" y="133"/>
                  </a:cubicBezTo>
                  <a:cubicBezTo>
                    <a:pt x="11" y="133"/>
                    <a:pt x="9" y="133"/>
                    <a:pt x="8" y="133"/>
                  </a:cubicBezTo>
                  <a:cubicBezTo>
                    <a:pt x="6" y="132"/>
                    <a:pt x="5" y="132"/>
                    <a:pt x="4" y="132"/>
                  </a:cubicBezTo>
                  <a:cubicBezTo>
                    <a:pt x="3" y="131"/>
                    <a:pt x="2" y="131"/>
                    <a:pt x="2" y="131"/>
                  </a:cubicBezTo>
                  <a:cubicBezTo>
                    <a:pt x="2" y="130"/>
                    <a:pt x="1" y="129"/>
                    <a:pt x="1" y="129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1"/>
                    <a:pt x="2" y="41"/>
                    <a:pt x="2" y="40"/>
                  </a:cubicBezTo>
                  <a:cubicBezTo>
                    <a:pt x="2" y="40"/>
                    <a:pt x="3" y="39"/>
                    <a:pt x="4" y="39"/>
                  </a:cubicBezTo>
                  <a:cubicBezTo>
                    <a:pt x="5" y="39"/>
                    <a:pt x="6" y="38"/>
                    <a:pt x="8" y="38"/>
                  </a:cubicBezTo>
                  <a:cubicBezTo>
                    <a:pt x="9" y="38"/>
                    <a:pt x="11" y="38"/>
                    <a:pt x="14" y="38"/>
                  </a:cubicBezTo>
                  <a:cubicBezTo>
                    <a:pt x="16" y="38"/>
                    <a:pt x="18" y="38"/>
                    <a:pt x="20" y="38"/>
                  </a:cubicBezTo>
                  <a:cubicBezTo>
                    <a:pt x="21" y="38"/>
                    <a:pt x="23" y="39"/>
                    <a:pt x="23" y="39"/>
                  </a:cubicBezTo>
                  <a:cubicBezTo>
                    <a:pt x="24" y="39"/>
                    <a:pt x="25" y="40"/>
                    <a:pt x="25" y="40"/>
                  </a:cubicBezTo>
                  <a:cubicBezTo>
                    <a:pt x="26" y="41"/>
                    <a:pt x="26" y="41"/>
                    <a:pt x="26" y="42"/>
                  </a:cubicBezTo>
                  <a:lnTo>
                    <a:pt x="26" y="12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5" name="Freeform 8"/>
            <p:cNvSpPr>
              <a:spLocks noEditPoints="1"/>
            </p:cNvSpPr>
            <p:nvPr/>
          </p:nvSpPr>
          <p:spPr bwMode="auto">
            <a:xfrm>
              <a:off x="5813784" y="6334031"/>
              <a:ext cx="88618" cy="138155"/>
            </a:xfrm>
            <a:custGeom>
              <a:avLst/>
              <a:gdLst>
                <a:gd name="T0" fmla="*/ 88 w 88"/>
                <a:gd name="T1" fmla="*/ 132 h 137"/>
                <a:gd name="T2" fmla="*/ 87 w 88"/>
                <a:gd name="T3" fmla="*/ 134 h 137"/>
                <a:gd name="T4" fmla="*/ 85 w 88"/>
                <a:gd name="T5" fmla="*/ 135 h 137"/>
                <a:gd name="T6" fmla="*/ 82 w 88"/>
                <a:gd name="T7" fmla="*/ 136 h 137"/>
                <a:gd name="T8" fmla="*/ 77 w 88"/>
                <a:gd name="T9" fmla="*/ 136 h 137"/>
                <a:gd name="T10" fmla="*/ 72 w 88"/>
                <a:gd name="T11" fmla="*/ 136 h 137"/>
                <a:gd name="T12" fmla="*/ 69 w 88"/>
                <a:gd name="T13" fmla="*/ 135 h 137"/>
                <a:gd name="T14" fmla="*/ 67 w 88"/>
                <a:gd name="T15" fmla="*/ 134 h 137"/>
                <a:gd name="T16" fmla="*/ 67 w 88"/>
                <a:gd name="T17" fmla="*/ 132 h 137"/>
                <a:gd name="T18" fmla="*/ 67 w 88"/>
                <a:gd name="T19" fmla="*/ 122 h 137"/>
                <a:gd name="T20" fmla="*/ 52 w 88"/>
                <a:gd name="T21" fmla="*/ 133 h 137"/>
                <a:gd name="T22" fmla="*/ 36 w 88"/>
                <a:gd name="T23" fmla="*/ 137 h 137"/>
                <a:gd name="T24" fmla="*/ 19 w 88"/>
                <a:gd name="T25" fmla="*/ 134 h 137"/>
                <a:gd name="T26" fmla="*/ 8 w 88"/>
                <a:gd name="T27" fmla="*/ 123 h 137"/>
                <a:gd name="T28" fmla="*/ 2 w 88"/>
                <a:gd name="T29" fmla="*/ 108 h 137"/>
                <a:gd name="T30" fmla="*/ 0 w 88"/>
                <a:gd name="T31" fmla="*/ 89 h 137"/>
                <a:gd name="T32" fmla="*/ 2 w 88"/>
                <a:gd name="T33" fmla="*/ 69 h 137"/>
                <a:gd name="T34" fmla="*/ 9 w 88"/>
                <a:gd name="T35" fmla="*/ 53 h 137"/>
                <a:gd name="T36" fmla="*/ 21 w 88"/>
                <a:gd name="T37" fmla="*/ 43 h 137"/>
                <a:gd name="T38" fmla="*/ 38 w 88"/>
                <a:gd name="T39" fmla="*/ 39 h 137"/>
                <a:gd name="T40" fmla="*/ 51 w 88"/>
                <a:gd name="T41" fmla="*/ 42 h 137"/>
                <a:gd name="T42" fmla="*/ 63 w 88"/>
                <a:gd name="T43" fmla="*/ 51 h 137"/>
                <a:gd name="T44" fmla="*/ 63 w 88"/>
                <a:gd name="T45" fmla="*/ 4 h 137"/>
                <a:gd name="T46" fmla="*/ 64 w 88"/>
                <a:gd name="T47" fmla="*/ 2 h 137"/>
                <a:gd name="T48" fmla="*/ 66 w 88"/>
                <a:gd name="T49" fmla="*/ 1 h 137"/>
                <a:gd name="T50" fmla="*/ 69 w 88"/>
                <a:gd name="T51" fmla="*/ 0 h 137"/>
                <a:gd name="T52" fmla="*/ 75 w 88"/>
                <a:gd name="T53" fmla="*/ 0 h 137"/>
                <a:gd name="T54" fmla="*/ 81 w 88"/>
                <a:gd name="T55" fmla="*/ 0 h 137"/>
                <a:gd name="T56" fmla="*/ 85 w 88"/>
                <a:gd name="T57" fmla="*/ 1 h 137"/>
                <a:gd name="T58" fmla="*/ 87 w 88"/>
                <a:gd name="T59" fmla="*/ 2 h 137"/>
                <a:gd name="T60" fmla="*/ 88 w 88"/>
                <a:gd name="T61" fmla="*/ 4 h 137"/>
                <a:gd name="T62" fmla="*/ 88 w 88"/>
                <a:gd name="T63" fmla="*/ 132 h 137"/>
                <a:gd name="T64" fmla="*/ 63 w 88"/>
                <a:gd name="T65" fmla="*/ 74 h 137"/>
                <a:gd name="T66" fmla="*/ 53 w 88"/>
                <a:gd name="T67" fmla="*/ 63 h 137"/>
                <a:gd name="T68" fmla="*/ 43 w 88"/>
                <a:gd name="T69" fmla="*/ 60 h 137"/>
                <a:gd name="T70" fmla="*/ 34 w 88"/>
                <a:gd name="T71" fmla="*/ 62 h 137"/>
                <a:gd name="T72" fmla="*/ 29 w 88"/>
                <a:gd name="T73" fmla="*/ 69 h 137"/>
                <a:gd name="T74" fmla="*/ 26 w 88"/>
                <a:gd name="T75" fmla="*/ 78 h 137"/>
                <a:gd name="T76" fmla="*/ 25 w 88"/>
                <a:gd name="T77" fmla="*/ 88 h 137"/>
                <a:gd name="T78" fmla="*/ 26 w 88"/>
                <a:gd name="T79" fmla="*/ 98 h 137"/>
                <a:gd name="T80" fmla="*/ 28 w 88"/>
                <a:gd name="T81" fmla="*/ 108 h 137"/>
                <a:gd name="T82" fmla="*/ 34 w 88"/>
                <a:gd name="T83" fmla="*/ 114 h 137"/>
                <a:gd name="T84" fmla="*/ 42 w 88"/>
                <a:gd name="T85" fmla="*/ 117 h 137"/>
                <a:gd name="T86" fmla="*/ 47 w 88"/>
                <a:gd name="T87" fmla="*/ 116 h 137"/>
                <a:gd name="T88" fmla="*/ 52 w 88"/>
                <a:gd name="T89" fmla="*/ 113 h 137"/>
                <a:gd name="T90" fmla="*/ 57 w 88"/>
                <a:gd name="T91" fmla="*/ 109 h 137"/>
                <a:gd name="T92" fmla="*/ 63 w 88"/>
                <a:gd name="T93" fmla="*/ 103 h 137"/>
                <a:gd name="T94" fmla="*/ 63 w 88"/>
                <a:gd name="T95" fmla="*/ 7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37">
                  <a:moveTo>
                    <a:pt x="88" y="132"/>
                  </a:moveTo>
                  <a:cubicBezTo>
                    <a:pt x="88" y="133"/>
                    <a:pt x="87" y="133"/>
                    <a:pt x="87" y="134"/>
                  </a:cubicBezTo>
                  <a:cubicBezTo>
                    <a:pt x="87" y="134"/>
                    <a:pt x="86" y="135"/>
                    <a:pt x="85" y="135"/>
                  </a:cubicBezTo>
                  <a:cubicBezTo>
                    <a:pt x="85" y="135"/>
                    <a:pt x="84" y="135"/>
                    <a:pt x="82" y="136"/>
                  </a:cubicBezTo>
                  <a:cubicBezTo>
                    <a:pt x="81" y="136"/>
                    <a:pt x="79" y="136"/>
                    <a:pt x="77" y="136"/>
                  </a:cubicBezTo>
                  <a:cubicBezTo>
                    <a:pt x="75" y="136"/>
                    <a:pt x="73" y="136"/>
                    <a:pt x="72" y="136"/>
                  </a:cubicBezTo>
                  <a:cubicBezTo>
                    <a:pt x="71" y="135"/>
                    <a:pt x="70" y="135"/>
                    <a:pt x="69" y="135"/>
                  </a:cubicBezTo>
                  <a:cubicBezTo>
                    <a:pt x="68" y="135"/>
                    <a:pt x="68" y="134"/>
                    <a:pt x="67" y="134"/>
                  </a:cubicBezTo>
                  <a:cubicBezTo>
                    <a:pt x="67" y="133"/>
                    <a:pt x="67" y="133"/>
                    <a:pt x="67" y="132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2" y="127"/>
                    <a:pt x="57" y="131"/>
                    <a:pt x="52" y="133"/>
                  </a:cubicBezTo>
                  <a:cubicBezTo>
                    <a:pt x="48" y="136"/>
                    <a:pt x="42" y="137"/>
                    <a:pt x="36" y="137"/>
                  </a:cubicBezTo>
                  <a:cubicBezTo>
                    <a:pt x="29" y="137"/>
                    <a:pt x="24" y="136"/>
                    <a:pt x="19" y="134"/>
                  </a:cubicBezTo>
                  <a:cubicBezTo>
                    <a:pt x="15" y="131"/>
                    <a:pt x="11" y="128"/>
                    <a:pt x="8" y="123"/>
                  </a:cubicBezTo>
                  <a:cubicBezTo>
                    <a:pt x="5" y="119"/>
                    <a:pt x="3" y="114"/>
                    <a:pt x="2" y="108"/>
                  </a:cubicBezTo>
                  <a:cubicBezTo>
                    <a:pt x="0" y="102"/>
                    <a:pt x="0" y="96"/>
                    <a:pt x="0" y="89"/>
                  </a:cubicBezTo>
                  <a:cubicBezTo>
                    <a:pt x="0" y="82"/>
                    <a:pt x="0" y="75"/>
                    <a:pt x="2" y="69"/>
                  </a:cubicBezTo>
                  <a:cubicBezTo>
                    <a:pt x="4" y="62"/>
                    <a:pt x="6" y="57"/>
                    <a:pt x="9" y="53"/>
                  </a:cubicBezTo>
                  <a:cubicBezTo>
                    <a:pt x="13" y="48"/>
                    <a:pt x="17" y="45"/>
                    <a:pt x="21" y="43"/>
                  </a:cubicBezTo>
                  <a:cubicBezTo>
                    <a:pt x="26" y="40"/>
                    <a:pt x="32" y="39"/>
                    <a:pt x="38" y="39"/>
                  </a:cubicBezTo>
                  <a:cubicBezTo>
                    <a:pt x="43" y="39"/>
                    <a:pt x="47" y="40"/>
                    <a:pt x="51" y="42"/>
                  </a:cubicBezTo>
                  <a:cubicBezTo>
                    <a:pt x="55" y="44"/>
                    <a:pt x="59" y="47"/>
                    <a:pt x="63" y="51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3"/>
                    <a:pt x="63" y="2"/>
                    <a:pt x="64" y="2"/>
                  </a:cubicBezTo>
                  <a:cubicBezTo>
                    <a:pt x="64" y="1"/>
                    <a:pt x="65" y="1"/>
                    <a:pt x="66" y="1"/>
                  </a:cubicBezTo>
                  <a:cubicBezTo>
                    <a:pt x="66" y="0"/>
                    <a:pt x="68" y="0"/>
                    <a:pt x="69" y="0"/>
                  </a:cubicBezTo>
                  <a:cubicBezTo>
                    <a:pt x="71" y="0"/>
                    <a:pt x="73" y="0"/>
                    <a:pt x="75" y="0"/>
                  </a:cubicBezTo>
                  <a:cubicBezTo>
                    <a:pt x="78" y="0"/>
                    <a:pt x="80" y="0"/>
                    <a:pt x="81" y="0"/>
                  </a:cubicBezTo>
                  <a:cubicBezTo>
                    <a:pt x="83" y="0"/>
                    <a:pt x="84" y="0"/>
                    <a:pt x="85" y="1"/>
                  </a:cubicBezTo>
                  <a:cubicBezTo>
                    <a:pt x="86" y="1"/>
                    <a:pt x="87" y="1"/>
                    <a:pt x="87" y="2"/>
                  </a:cubicBezTo>
                  <a:cubicBezTo>
                    <a:pt x="87" y="2"/>
                    <a:pt x="88" y="3"/>
                    <a:pt x="88" y="4"/>
                  </a:cubicBezTo>
                  <a:lnTo>
                    <a:pt x="88" y="132"/>
                  </a:lnTo>
                  <a:close/>
                  <a:moveTo>
                    <a:pt x="63" y="74"/>
                  </a:moveTo>
                  <a:cubicBezTo>
                    <a:pt x="59" y="69"/>
                    <a:pt x="56" y="66"/>
                    <a:pt x="53" y="63"/>
                  </a:cubicBezTo>
                  <a:cubicBezTo>
                    <a:pt x="50" y="61"/>
                    <a:pt x="46" y="60"/>
                    <a:pt x="43" y="60"/>
                  </a:cubicBezTo>
                  <a:cubicBezTo>
                    <a:pt x="40" y="60"/>
                    <a:pt x="37" y="61"/>
                    <a:pt x="34" y="62"/>
                  </a:cubicBezTo>
                  <a:cubicBezTo>
                    <a:pt x="32" y="64"/>
                    <a:pt x="30" y="66"/>
                    <a:pt x="29" y="69"/>
                  </a:cubicBezTo>
                  <a:cubicBezTo>
                    <a:pt x="27" y="71"/>
                    <a:pt x="26" y="74"/>
                    <a:pt x="26" y="78"/>
                  </a:cubicBezTo>
                  <a:cubicBezTo>
                    <a:pt x="25" y="81"/>
                    <a:pt x="25" y="84"/>
                    <a:pt x="25" y="88"/>
                  </a:cubicBezTo>
                  <a:cubicBezTo>
                    <a:pt x="25" y="91"/>
                    <a:pt x="25" y="95"/>
                    <a:pt x="26" y="98"/>
                  </a:cubicBezTo>
                  <a:cubicBezTo>
                    <a:pt x="26" y="102"/>
                    <a:pt x="27" y="105"/>
                    <a:pt x="28" y="108"/>
                  </a:cubicBezTo>
                  <a:cubicBezTo>
                    <a:pt x="30" y="110"/>
                    <a:pt x="32" y="113"/>
                    <a:pt x="34" y="114"/>
                  </a:cubicBezTo>
                  <a:cubicBezTo>
                    <a:pt x="36" y="116"/>
                    <a:pt x="39" y="117"/>
                    <a:pt x="42" y="117"/>
                  </a:cubicBezTo>
                  <a:cubicBezTo>
                    <a:pt x="44" y="117"/>
                    <a:pt x="46" y="116"/>
                    <a:pt x="47" y="116"/>
                  </a:cubicBezTo>
                  <a:cubicBezTo>
                    <a:pt x="49" y="115"/>
                    <a:pt x="50" y="115"/>
                    <a:pt x="52" y="113"/>
                  </a:cubicBezTo>
                  <a:cubicBezTo>
                    <a:pt x="54" y="112"/>
                    <a:pt x="55" y="111"/>
                    <a:pt x="57" y="109"/>
                  </a:cubicBezTo>
                  <a:cubicBezTo>
                    <a:pt x="59" y="107"/>
                    <a:pt x="61" y="105"/>
                    <a:pt x="63" y="103"/>
                  </a:cubicBezTo>
                  <a:lnTo>
                    <a:pt x="63" y="74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6" name="Freeform 9"/>
            <p:cNvSpPr>
              <a:spLocks noEditPoints="1"/>
            </p:cNvSpPr>
            <p:nvPr/>
          </p:nvSpPr>
          <p:spPr bwMode="auto">
            <a:xfrm>
              <a:off x="5916644" y="6374390"/>
              <a:ext cx="88618" cy="97795"/>
            </a:xfrm>
            <a:custGeom>
              <a:avLst/>
              <a:gdLst>
                <a:gd name="T0" fmla="*/ 86 w 86"/>
                <a:gd name="T1" fmla="*/ 47 h 98"/>
                <a:gd name="T2" fmla="*/ 84 w 86"/>
                <a:gd name="T3" fmla="*/ 53 h 98"/>
                <a:gd name="T4" fmla="*/ 78 w 86"/>
                <a:gd name="T5" fmla="*/ 56 h 98"/>
                <a:gd name="T6" fmla="*/ 25 w 86"/>
                <a:gd name="T7" fmla="*/ 56 h 98"/>
                <a:gd name="T8" fmla="*/ 27 w 86"/>
                <a:gd name="T9" fmla="*/ 66 h 98"/>
                <a:gd name="T10" fmla="*/ 31 w 86"/>
                <a:gd name="T11" fmla="*/ 73 h 98"/>
                <a:gd name="T12" fmla="*/ 38 w 86"/>
                <a:gd name="T13" fmla="*/ 78 h 98"/>
                <a:gd name="T14" fmla="*/ 49 w 86"/>
                <a:gd name="T15" fmla="*/ 80 h 98"/>
                <a:gd name="T16" fmla="*/ 61 w 86"/>
                <a:gd name="T17" fmla="*/ 79 h 98"/>
                <a:gd name="T18" fmla="*/ 69 w 86"/>
                <a:gd name="T19" fmla="*/ 77 h 98"/>
                <a:gd name="T20" fmla="*/ 75 w 86"/>
                <a:gd name="T21" fmla="*/ 75 h 98"/>
                <a:gd name="T22" fmla="*/ 79 w 86"/>
                <a:gd name="T23" fmla="*/ 74 h 98"/>
                <a:gd name="T24" fmla="*/ 80 w 86"/>
                <a:gd name="T25" fmla="*/ 74 h 98"/>
                <a:gd name="T26" fmla="*/ 81 w 86"/>
                <a:gd name="T27" fmla="*/ 75 h 98"/>
                <a:gd name="T28" fmla="*/ 82 w 86"/>
                <a:gd name="T29" fmla="*/ 78 h 98"/>
                <a:gd name="T30" fmla="*/ 82 w 86"/>
                <a:gd name="T31" fmla="*/ 82 h 98"/>
                <a:gd name="T32" fmla="*/ 82 w 86"/>
                <a:gd name="T33" fmla="*/ 86 h 98"/>
                <a:gd name="T34" fmla="*/ 81 w 86"/>
                <a:gd name="T35" fmla="*/ 88 h 98"/>
                <a:gd name="T36" fmla="*/ 81 w 86"/>
                <a:gd name="T37" fmla="*/ 90 h 98"/>
                <a:gd name="T38" fmla="*/ 80 w 86"/>
                <a:gd name="T39" fmla="*/ 91 h 98"/>
                <a:gd name="T40" fmla="*/ 76 w 86"/>
                <a:gd name="T41" fmla="*/ 93 h 98"/>
                <a:gd name="T42" fmla="*/ 69 w 86"/>
                <a:gd name="T43" fmla="*/ 96 h 98"/>
                <a:gd name="T44" fmla="*/ 59 w 86"/>
                <a:gd name="T45" fmla="*/ 98 h 98"/>
                <a:gd name="T46" fmla="*/ 47 w 86"/>
                <a:gd name="T47" fmla="*/ 98 h 98"/>
                <a:gd name="T48" fmla="*/ 26 w 86"/>
                <a:gd name="T49" fmla="*/ 95 h 98"/>
                <a:gd name="T50" fmla="*/ 12 w 86"/>
                <a:gd name="T51" fmla="*/ 87 h 98"/>
                <a:gd name="T52" fmla="*/ 3 w 86"/>
                <a:gd name="T53" fmla="*/ 72 h 98"/>
                <a:gd name="T54" fmla="*/ 0 w 86"/>
                <a:gd name="T55" fmla="*/ 50 h 98"/>
                <a:gd name="T56" fmla="*/ 3 w 86"/>
                <a:gd name="T57" fmla="*/ 29 h 98"/>
                <a:gd name="T58" fmla="*/ 12 w 86"/>
                <a:gd name="T59" fmla="*/ 13 h 98"/>
                <a:gd name="T60" fmla="*/ 26 w 86"/>
                <a:gd name="T61" fmla="*/ 4 h 98"/>
                <a:gd name="T62" fmla="*/ 45 w 86"/>
                <a:gd name="T63" fmla="*/ 0 h 98"/>
                <a:gd name="T64" fmla="*/ 63 w 86"/>
                <a:gd name="T65" fmla="*/ 3 h 98"/>
                <a:gd name="T66" fmla="*/ 76 w 86"/>
                <a:gd name="T67" fmla="*/ 12 h 98"/>
                <a:gd name="T68" fmla="*/ 84 w 86"/>
                <a:gd name="T69" fmla="*/ 26 h 98"/>
                <a:gd name="T70" fmla="*/ 86 w 86"/>
                <a:gd name="T71" fmla="*/ 43 h 98"/>
                <a:gd name="T72" fmla="*/ 86 w 86"/>
                <a:gd name="T73" fmla="*/ 47 h 98"/>
                <a:gd name="T74" fmla="*/ 62 w 86"/>
                <a:gd name="T75" fmla="*/ 40 h 98"/>
                <a:gd name="T76" fmla="*/ 58 w 86"/>
                <a:gd name="T77" fmla="*/ 23 h 98"/>
                <a:gd name="T78" fmla="*/ 44 w 86"/>
                <a:gd name="T79" fmla="*/ 18 h 98"/>
                <a:gd name="T80" fmla="*/ 36 w 86"/>
                <a:gd name="T81" fmla="*/ 19 h 98"/>
                <a:gd name="T82" fmla="*/ 30 w 86"/>
                <a:gd name="T83" fmla="*/ 24 h 98"/>
                <a:gd name="T84" fmla="*/ 27 w 86"/>
                <a:gd name="T85" fmla="*/ 31 h 98"/>
                <a:gd name="T86" fmla="*/ 25 w 86"/>
                <a:gd name="T87" fmla="*/ 40 h 98"/>
                <a:gd name="T88" fmla="*/ 62 w 86"/>
                <a:gd name="T89" fmla="*/ 4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98">
                  <a:moveTo>
                    <a:pt x="86" y="47"/>
                  </a:moveTo>
                  <a:cubicBezTo>
                    <a:pt x="86" y="50"/>
                    <a:pt x="85" y="52"/>
                    <a:pt x="84" y="53"/>
                  </a:cubicBezTo>
                  <a:cubicBezTo>
                    <a:pt x="83" y="55"/>
                    <a:pt x="81" y="56"/>
                    <a:pt x="78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9"/>
                    <a:pt x="26" y="63"/>
                    <a:pt x="27" y="66"/>
                  </a:cubicBezTo>
                  <a:cubicBezTo>
                    <a:pt x="27" y="69"/>
                    <a:pt x="29" y="71"/>
                    <a:pt x="31" y="73"/>
                  </a:cubicBezTo>
                  <a:cubicBezTo>
                    <a:pt x="33" y="75"/>
                    <a:pt x="35" y="77"/>
                    <a:pt x="38" y="78"/>
                  </a:cubicBezTo>
                  <a:cubicBezTo>
                    <a:pt x="41" y="79"/>
                    <a:pt x="45" y="80"/>
                    <a:pt x="49" y="80"/>
                  </a:cubicBezTo>
                  <a:cubicBezTo>
                    <a:pt x="53" y="80"/>
                    <a:pt x="57" y="80"/>
                    <a:pt x="61" y="79"/>
                  </a:cubicBezTo>
                  <a:cubicBezTo>
                    <a:pt x="64" y="78"/>
                    <a:pt x="67" y="78"/>
                    <a:pt x="69" y="77"/>
                  </a:cubicBezTo>
                  <a:cubicBezTo>
                    <a:pt x="71" y="76"/>
                    <a:pt x="73" y="75"/>
                    <a:pt x="75" y="75"/>
                  </a:cubicBezTo>
                  <a:cubicBezTo>
                    <a:pt x="76" y="74"/>
                    <a:pt x="78" y="74"/>
                    <a:pt x="79" y="74"/>
                  </a:cubicBezTo>
                  <a:cubicBezTo>
                    <a:pt x="79" y="74"/>
                    <a:pt x="80" y="74"/>
                    <a:pt x="80" y="74"/>
                  </a:cubicBezTo>
                  <a:cubicBezTo>
                    <a:pt x="81" y="74"/>
                    <a:pt x="81" y="75"/>
                    <a:pt x="81" y="75"/>
                  </a:cubicBezTo>
                  <a:cubicBezTo>
                    <a:pt x="81" y="76"/>
                    <a:pt x="82" y="77"/>
                    <a:pt x="82" y="78"/>
                  </a:cubicBezTo>
                  <a:cubicBezTo>
                    <a:pt x="82" y="79"/>
                    <a:pt x="82" y="80"/>
                    <a:pt x="82" y="82"/>
                  </a:cubicBezTo>
                  <a:cubicBezTo>
                    <a:pt x="82" y="83"/>
                    <a:pt x="82" y="85"/>
                    <a:pt x="82" y="86"/>
                  </a:cubicBezTo>
                  <a:cubicBezTo>
                    <a:pt x="82" y="87"/>
                    <a:pt x="82" y="88"/>
                    <a:pt x="81" y="88"/>
                  </a:cubicBezTo>
                  <a:cubicBezTo>
                    <a:pt x="81" y="89"/>
                    <a:pt x="81" y="90"/>
                    <a:pt x="81" y="90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79" y="92"/>
                    <a:pt x="78" y="93"/>
                    <a:pt x="76" y="93"/>
                  </a:cubicBezTo>
                  <a:cubicBezTo>
                    <a:pt x="74" y="94"/>
                    <a:pt x="72" y="95"/>
                    <a:pt x="69" y="96"/>
                  </a:cubicBezTo>
                  <a:cubicBezTo>
                    <a:pt x="66" y="96"/>
                    <a:pt x="63" y="97"/>
                    <a:pt x="59" y="98"/>
                  </a:cubicBezTo>
                  <a:cubicBezTo>
                    <a:pt x="55" y="98"/>
                    <a:pt x="51" y="98"/>
                    <a:pt x="47" y="98"/>
                  </a:cubicBezTo>
                  <a:cubicBezTo>
                    <a:pt x="39" y="98"/>
                    <a:pt x="32" y="97"/>
                    <a:pt x="26" y="95"/>
                  </a:cubicBezTo>
                  <a:cubicBezTo>
                    <a:pt x="21" y="94"/>
                    <a:pt x="16" y="91"/>
                    <a:pt x="12" y="87"/>
                  </a:cubicBezTo>
                  <a:cubicBezTo>
                    <a:pt x="8" y="83"/>
                    <a:pt x="5" y="78"/>
                    <a:pt x="3" y="72"/>
                  </a:cubicBezTo>
                  <a:cubicBezTo>
                    <a:pt x="1" y="65"/>
                    <a:pt x="0" y="58"/>
                    <a:pt x="0" y="50"/>
                  </a:cubicBezTo>
                  <a:cubicBezTo>
                    <a:pt x="0" y="43"/>
                    <a:pt x="1" y="36"/>
                    <a:pt x="3" y="29"/>
                  </a:cubicBezTo>
                  <a:cubicBezTo>
                    <a:pt x="5" y="23"/>
                    <a:pt x="8" y="18"/>
                    <a:pt x="12" y="13"/>
                  </a:cubicBezTo>
                  <a:cubicBezTo>
                    <a:pt x="16" y="9"/>
                    <a:pt x="21" y="6"/>
                    <a:pt x="26" y="4"/>
                  </a:cubicBezTo>
                  <a:cubicBezTo>
                    <a:pt x="32" y="1"/>
                    <a:pt x="38" y="0"/>
                    <a:pt x="45" y="0"/>
                  </a:cubicBezTo>
                  <a:cubicBezTo>
                    <a:pt x="52" y="0"/>
                    <a:pt x="58" y="1"/>
                    <a:pt x="63" y="3"/>
                  </a:cubicBezTo>
                  <a:cubicBezTo>
                    <a:pt x="69" y="6"/>
                    <a:pt x="73" y="9"/>
                    <a:pt x="76" y="12"/>
                  </a:cubicBezTo>
                  <a:cubicBezTo>
                    <a:pt x="80" y="16"/>
                    <a:pt x="82" y="21"/>
                    <a:pt x="84" y="26"/>
                  </a:cubicBezTo>
                  <a:cubicBezTo>
                    <a:pt x="85" y="31"/>
                    <a:pt x="86" y="37"/>
                    <a:pt x="86" y="43"/>
                  </a:cubicBezTo>
                  <a:lnTo>
                    <a:pt x="86" y="47"/>
                  </a:lnTo>
                  <a:close/>
                  <a:moveTo>
                    <a:pt x="62" y="40"/>
                  </a:moveTo>
                  <a:cubicBezTo>
                    <a:pt x="62" y="33"/>
                    <a:pt x="61" y="27"/>
                    <a:pt x="58" y="23"/>
                  </a:cubicBezTo>
                  <a:cubicBezTo>
                    <a:pt x="55" y="20"/>
                    <a:pt x="50" y="18"/>
                    <a:pt x="44" y="18"/>
                  </a:cubicBezTo>
                  <a:cubicBezTo>
                    <a:pt x="41" y="18"/>
                    <a:pt x="38" y="18"/>
                    <a:pt x="36" y="19"/>
                  </a:cubicBezTo>
                  <a:cubicBezTo>
                    <a:pt x="34" y="20"/>
                    <a:pt x="32" y="22"/>
                    <a:pt x="30" y="24"/>
                  </a:cubicBezTo>
                  <a:cubicBezTo>
                    <a:pt x="29" y="26"/>
                    <a:pt x="27" y="28"/>
                    <a:pt x="27" y="31"/>
                  </a:cubicBezTo>
                  <a:cubicBezTo>
                    <a:pt x="26" y="34"/>
                    <a:pt x="25" y="37"/>
                    <a:pt x="25" y="40"/>
                  </a:cubicBezTo>
                  <a:lnTo>
                    <a:pt x="62" y="4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6063814" y="6343344"/>
              <a:ext cx="134510" cy="128841"/>
            </a:xfrm>
            <a:custGeom>
              <a:avLst/>
              <a:gdLst>
                <a:gd name="T0" fmla="*/ 132 w 132"/>
                <a:gd name="T1" fmla="*/ 124 h 127"/>
                <a:gd name="T2" fmla="*/ 132 w 132"/>
                <a:gd name="T3" fmla="*/ 125 h 127"/>
                <a:gd name="T4" fmla="*/ 131 w 132"/>
                <a:gd name="T5" fmla="*/ 126 h 127"/>
                <a:gd name="T6" fmla="*/ 129 w 132"/>
                <a:gd name="T7" fmla="*/ 127 h 127"/>
                <a:gd name="T8" fmla="*/ 126 w 132"/>
                <a:gd name="T9" fmla="*/ 127 h 127"/>
                <a:gd name="T10" fmla="*/ 123 w 132"/>
                <a:gd name="T11" fmla="*/ 127 h 127"/>
                <a:gd name="T12" fmla="*/ 121 w 132"/>
                <a:gd name="T13" fmla="*/ 126 h 127"/>
                <a:gd name="T14" fmla="*/ 120 w 132"/>
                <a:gd name="T15" fmla="*/ 125 h 127"/>
                <a:gd name="T16" fmla="*/ 120 w 132"/>
                <a:gd name="T17" fmla="*/ 124 h 127"/>
                <a:gd name="T18" fmla="*/ 120 w 132"/>
                <a:gd name="T19" fmla="*/ 10 h 127"/>
                <a:gd name="T20" fmla="*/ 120 w 132"/>
                <a:gd name="T21" fmla="*/ 10 h 127"/>
                <a:gd name="T22" fmla="*/ 70 w 132"/>
                <a:gd name="T23" fmla="*/ 125 h 127"/>
                <a:gd name="T24" fmla="*/ 70 w 132"/>
                <a:gd name="T25" fmla="*/ 126 h 127"/>
                <a:gd name="T26" fmla="*/ 68 w 132"/>
                <a:gd name="T27" fmla="*/ 126 h 127"/>
                <a:gd name="T28" fmla="*/ 67 w 132"/>
                <a:gd name="T29" fmla="*/ 127 h 127"/>
                <a:gd name="T30" fmla="*/ 65 w 132"/>
                <a:gd name="T31" fmla="*/ 127 h 127"/>
                <a:gd name="T32" fmla="*/ 62 w 132"/>
                <a:gd name="T33" fmla="*/ 127 h 127"/>
                <a:gd name="T34" fmla="*/ 61 w 132"/>
                <a:gd name="T35" fmla="*/ 126 h 127"/>
                <a:gd name="T36" fmla="*/ 60 w 132"/>
                <a:gd name="T37" fmla="*/ 126 h 127"/>
                <a:gd name="T38" fmla="*/ 59 w 132"/>
                <a:gd name="T39" fmla="*/ 125 h 127"/>
                <a:gd name="T40" fmla="*/ 12 w 132"/>
                <a:gd name="T41" fmla="*/ 10 h 127"/>
                <a:gd name="T42" fmla="*/ 12 w 132"/>
                <a:gd name="T43" fmla="*/ 10 h 127"/>
                <a:gd name="T44" fmla="*/ 12 w 132"/>
                <a:gd name="T45" fmla="*/ 124 h 127"/>
                <a:gd name="T46" fmla="*/ 11 w 132"/>
                <a:gd name="T47" fmla="*/ 125 h 127"/>
                <a:gd name="T48" fmla="*/ 10 w 132"/>
                <a:gd name="T49" fmla="*/ 126 h 127"/>
                <a:gd name="T50" fmla="*/ 8 w 132"/>
                <a:gd name="T51" fmla="*/ 127 h 127"/>
                <a:gd name="T52" fmla="*/ 5 w 132"/>
                <a:gd name="T53" fmla="*/ 127 h 127"/>
                <a:gd name="T54" fmla="*/ 3 w 132"/>
                <a:gd name="T55" fmla="*/ 127 h 127"/>
                <a:gd name="T56" fmla="*/ 1 w 132"/>
                <a:gd name="T57" fmla="*/ 126 h 127"/>
                <a:gd name="T58" fmla="*/ 0 w 132"/>
                <a:gd name="T59" fmla="*/ 125 h 127"/>
                <a:gd name="T60" fmla="*/ 0 w 132"/>
                <a:gd name="T61" fmla="*/ 124 h 127"/>
                <a:gd name="T62" fmla="*/ 0 w 132"/>
                <a:gd name="T63" fmla="*/ 6 h 127"/>
                <a:gd name="T64" fmla="*/ 2 w 132"/>
                <a:gd name="T65" fmla="*/ 1 h 127"/>
                <a:gd name="T66" fmla="*/ 5 w 132"/>
                <a:gd name="T67" fmla="*/ 0 h 127"/>
                <a:gd name="T68" fmla="*/ 12 w 132"/>
                <a:gd name="T69" fmla="*/ 0 h 127"/>
                <a:gd name="T70" fmla="*/ 16 w 132"/>
                <a:gd name="T71" fmla="*/ 0 h 127"/>
                <a:gd name="T72" fmla="*/ 19 w 132"/>
                <a:gd name="T73" fmla="*/ 2 h 127"/>
                <a:gd name="T74" fmla="*/ 22 w 132"/>
                <a:gd name="T75" fmla="*/ 4 h 127"/>
                <a:gd name="T76" fmla="*/ 23 w 132"/>
                <a:gd name="T77" fmla="*/ 8 h 127"/>
                <a:gd name="T78" fmla="*/ 65 w 132"/>
                <a:gd name="T79" fmla="*/ 108 h 127"/>
                <a:gd name="T80" fmla="*/ 66 w 132"/>
                <a:gd name="T81" fmla="*/ 108 h 127"/>
                <a:gd name="T82" fmla="*/ 109 w 132"/>
                <a:gd name="T83" fmla="*/ 8 h 127"/>
                <a:gd name="T84" fmla="*/ 111 w 132"/>
                <a:gd name="T85" fmla="*/ 4 h 127"/>
                <a:gd name="T86" fmla="*/ 114 w 132"/>
                <a:gd name="T87" fmla="*/ 2 h 127"/>
                <a:gd name="T88" fmla="*/ 116 w 132"/>
                <a:gd name="T89" fmla="*/ 0 h 127"/>
                <a:gd name="T90" fmla="*/ 120 w 132"/>
                <a:gd name="T91" fmla="*/ 0 h 127"/>
                <a:gd name="T92" fmla="*/ 127 w 132"/>
                <a:gd name="T93" fmla="*/ 0 h 127"/>
                <a:gd name="T94" fmla="*/ 129 w 132"/>
                <a:gd name="T95" fmla="*/ 0 h 127"/>
                <a:gd name="T96" fmla="*/ 130 w 132"/>
                <a:gd name="T97" fmla="*/ 1 h 127"/>
                <a:gd name="T98" fmla="*/ 132 w 132"/>
                <a:gd name="T99" fmla="*/ 3 h 127"/>
                <a:gd name="T100" fmla="*/ 132 w 132"/>
                <a:gd name="T101" fmla="*/ 6 h 127"/>
                <a:gd name="T102" fmla="*/ 132 w 132"/>
                <a:gd name="T103" fmla="*/ 1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2" h="127">
                  <a:moveTo>
                    <a:pt x="132" y="124"/>
                  </a:move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29" y="127"/>
                  </a:cubicBezTo>
                  <a:cubicBezTo>
                    <a:pt x="128" y="127"/>
                    <a:pt x="127" y="127"/>
                    <a:pt x="126" y="127"/>
                  </a:cubicBezTo>
                  <a:cubicBezTo>
                    <a:pt x="125" y="127"/>
                    <a:pt x="124" y="127"/>
                    <a:pt x="123" y="127"/>
                  </a:cubicBezTo>
                  <a:cubicBezTo>
                    <a:pt x="123" y="126"/>
                    <a:pt x="122" y="126"/>
                    <a:pt x="121" y="126"/>
                  </a:cubicBezTo>
                  <a:cubicBezTo>
                    <a:pt x="121" y="126"/>
                    <a:pt x="121" y="126"/>
                    <a:pt x="120" y="125"/>
                  </a:cubicBezTo>
                  <a:cubicBezTo>
                    <a:pt x="120" y="125"/>
                    <a:pt x="120" y="125"/>
                    <a:pt x="120" y="124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69" y="126"/>
                    <a:pt x="69" y="126"/>
                    <a:pt x="68" y="126"/>
                  </a:cubicBezTo>
                  <a:cubicBezTo>
                    <a:pt x="68" y="126"/>
                    <a:pt x="67" y="127"/>
                    <a:pt x="67" y="127"/>
                  </a:cubicBezTo>
                  <a:cubicBezTo>
                    <a:pt x="66" y="127"/>
                    <a:pt x="66" y="127"/>
                    <a:pt x="65" y="127"/>
                  </a:cubicBezTo>
                  <a:cubicBezTo>
                    <a:pt x="64" y="127"/>
                    <a:pt x="63" y="127"/>
                    <a:pt x="62" y="127"/>
                  </a:cubicBezTo>
                  <a:cubicBezTo>
                    <a:pt x="62" y="127"/>
                    <a:pt x="61" y="126"/>
                    <a:pt x="61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2" y="125"/>
                    <a:pt x="12" y="125"/>
                    <a:pt x="11" y="125"/>
                  </a:cubicBezTo>
                  <a:cubicBezTo>
                    <a:pt x="11" y="126"/>
                    <a:pt x="11" y="126"/>
                    <a:pt x="10" y="126"/>
                  </a:cubicBezTo>
                  <a:cubicBezTo>
                    <a:pt x="10" y="126"/>
                    <a:pt x="9" y="126"/>
                    <a:pt x="8" y="127"/>
                  </a:cubicBezTo>
                  <a:cubicBezTo>
                    <a:pt x="8" y="127"/>
                    <a:pt x="7" y="127"/>
                    <a:pt x="5" y="127"/>
                  </a:cubicBezTo>
                  <a:cubicBezTo>
                    <a:pt x="4" y="127"/>
                    <a:pt x="3" y="127"/>
                    <a:pt x="3" y="127"/>
                  </a:cubicBezTo>
                  <a:cubicBezTo>
                    <a:pt x="2" y="126"/>
                    <a:pt x="1" y="126"/>
                    <a:pt x="1" y="126"/>
                  </a:cubicBezTo>
                  <a:cubicBezTo>
                    <a:pt x="0" y="126"/>
                    <a:pt x="0" y="126"/>
                    <a:pt x="0" y="125"/>
                  </a:cubicBezTo>
                  <a:cubicBezTo>
                    <a:pt x="0" y="125"/>
                    <a:pt x="0" y="125"/>
                    <a:pt x="0" y="1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0"/>
                    <a:pt x="16" y="0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0" y="3"/>
                    <a:pt x="21" y="3"/>
                    <a:pt x="22" y="4"/>
                  </a:cubicBezTo>
                  <a:cubicBezTo>
                    <a:pt x="22" y="5"/>
                    <a:pt x="23" y="6"/>
                    <a:pt x="23" y="8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7"/>
                    <a:pt x="111" y="5"/>
                    <a:pt x="111" y="4"/>
                  </a:cubicBezTo>
                  <a:cubicBezTo>
                    <a:pt x="112" y="3"/>
                    <a:pt x="113" y="2"/>
                    <a:pt x="114" y="2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7" y="0"/>
                    <a:pt x="118" y="0"/>
                    <a:pt x="12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9" y="0"/>
                  </a:cubicBezTo>
                  <a:cubicBezTo>
                    <a:pt x="129" y="0"/>
                    <a:pt x="130" y="1"/>
                    <a:pt x="130" y="1"/>
                  </a:cubicBezTo>
                  <a:cubicBezTo>
                    <a:pt x="131" y="2"/>
                    <a:pt x="131" y="2"/>
                    <a:pt x="132" y="3"/>
                  </a:cubicBezTo>
                  <a:cubicBezTo>
                    <a:pt x="132" y="4"/>
                    <a:pt x="132" y="5"/>
                    <a:pt x="132" y="6"/>
                  </a:cubicBezTo>
                  <a:lnTo>
                    <a:pt x="132" y="124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8" name="Freeform 11"/>
            <p:cNvSpPr>
              <a:spLocks noEditPoints="1"/>
            </p:cNvSpPr>
            <p:nvPr/>
          </p:nvSpPr>
          <p:spPr bwMode="auto">
            <a:xfrm>
              <a:off x="6217312" y="6375943"/>
              <a:ext cx="79123" cy="96242"/>
            </a:xfrm>
            <a:custGeom>
              <a:avLst/>
              <a:gdLst>
                <a:gd name="T0" fmla="*/ 78 w 78"/>
                <a:gd name="T1" fmla="*/ 43 h 96"/>
                <a:gd name="T2" fmla="*/ 76 w 78"/>
                <a:gd name="T3" fmla="*/ 48 h 96"/>
                <a:gd name="T4" fmla="*/ 73 w 78"/>
                <a:gd name="T5" fmla="*/ 50 h 96"/>
                <a:gd name="T6" fmla="*/ 12 w 78"/>
                <a:gd name="T7" fmla="*/ 50 h 96"/>
                <a:gd name="T8" fmla="*/ 14 w 78"/>
                <a:gd name="T9" fmla="*/ 64 h 96"/>
                <a:gd name="T10" fmla="*/ 19 w 78"/>
                <a:gd name="T11" fmla="*/ 76 h 96"/>
                <a:gd name="T12" fmla="*/ 29 w 78"/>
                <a:gd name="T13" fmla="*/ 83 h 96"/>
                <a:gd name="T14" fmla="*/ 44 w 78"/>
                <a:gd name="T15" fmla="*/ 86 h 96"/>
                <a:gd name="T16" fmla="*/ 55 w 78"/>
                <a:gd name="T17" fmla="*/ 85 h 96"/>
                <a:gd name="T18" fmla="*/ 63 w 78"/>
                <a:gd name="T19" fmla="*/ 82 h 96"/>
                <a:gd name="T20" fmla="*/ 69 w 78"/>
                <a:gd name="T21" fmla="*/ 80 h 96"/>
                <a:gd name="T22" fmla="*/ 72 w 78"/>
                <a:gd name="T23" fmla="*/ 79 h 96"/>
                <a:gd name="T24" fmla="*/ 73 w 78"/>
                <a:gd name="T25" fmla="*/ 79 h 96"/>
                <a:gd name="T26" fmla="*/ 74 w 78"/>
                <a:gd name="T27" fmla="*/ 80 h 96"/>
                <a:gd name="T28" fmla="*/ 75 w 78"/>
                <a:gd name="T29" fmla="*/ 82 h 96"/>
                <a:gd name="T30" fmla="*/ 75 w 78"/>
                <a:gd name="T31" fmla="*/ 84 h 96"/>
                <a:gd name="T32" fmla="*/ 75 w 78"/>
                <a:gd name="T33" fmla="*/ 85 h 96"/>
                <a:gd name="T34" fmla="*/ 74 w 78"/>
                <a:gd name="T35" fmla="*/ 86 h 96"/>
                <a:gd name="T36" fmla="*/ 74 w 78"/>
                <a:gd name="T37" fmla="*/ 88 h 96"/>
                <a:gd name="T38" fmla="*/ 73 w 78"/>
                <a:gd name="T39" fmla="*/ 88 h 96"/>
                <a:gd name="T40" fmla="*/ 70 w 78"/>
                <a:gd name="T41" fmla="*/ 90 h 96"/>
                <a:gd name="T42" fmla="*/ 64 w 78"/>
                <a:gd name="T43" fmla="*/ 93 h 96"/>
                <a:gd name="T44" fmla="*/ 54 w 78"/>
                <a:gd name="T45" fmla="*/ 95 h 96"/>
                <a:gd name="T46" fmla="*/ 42 w 78"/>
                <a:gd name="T47" fmla="*/ 96 h 96"/>
                <a:gd name="T48" fmla="*/ 24 w 78"/>
                <a:gd name="T49" fmla="*/ 93 h 96"/>
                <a:gd name="T50" fmla="*/ 11 w 78"/>
                <a:gd name="T51" fmla="*/ 84 h 96"/>
                <a:gd name="T52" fmla="*/ 3 w 78"/>
                <a:gd name="T53" fmla="*/ 69 h 96"/>
                <a:gd name="T54" fmla="*/ 0 w 78"/>
                <a:gd name="T55" fmla="*/ 48 h 96"/>
                <a:gd name="T56" fmla="*/ 3 w 78"/>
                <a:gd name="T57" fmla="*/ 28 h 96"/>
                <a:gd name="T58" fmla="*/ 11 w 78"/>
                <a:gd name="T59" fmla="*/ 13 h 96"/>
                <a:gd name="T60" fmla="*/ 24 w 78"/>
                <a:gd name="T61" fmla="*/ 3 h 96"/>
                <a:gd name="T62" fmla="*/ 41 w 78"/>
                <a:gd name="T63" fmla="*/ 0 h 96"/>
                <a:gd name="T64" fmla="*/ 58 w 78"/>
                <a:gd name="T65" fmla="*/ 4 h 96"/>
                <a:gd name="T66" fmla="*/ 69 w 78"/>
                <a:gd name="T67" fmla="*/ 12 h 96"/>
                <a:gd name="T68" fmla="*/ 76 w 78"/>
                <a:gd name="T69" fmla="*/ 26 h 96"/>
                <a:gd name="T70" fmla="*/ 78 w 78"/>
                <a:gd name="T71" fmla="*/ 41 h 96"/>
                <a:gd name="T72" fmla="*/ 78 w 78"/>
                <a:gd name="T73" fmla="*/ 43 h 96"/>
                <a:gd name="T74" fmla="*/ 66 w 78"/>
                <a:gd name="T75" fmla="*/ 40 h 96"/>
                <a:gd name="T76" fmla="*/ 60 w 78"/>
                <a:gd name="T77" fmla="*/ 18 h 96"/>
                <a:gd name="T78" fmla="*/ 40 w 78"/>
                <a:gd name="T79" fmla="*/ 10 h 96"/>
                <a:gd name="T80" fmla="*/ 28 w 78"/>
                <a:gd name="T81" fmla="*/ 13 h 96"/>
                <a:gd name="T82" fmla="*/ 20 w 78"/>
                <a:gd name="T83" fmla="*/ 19 h 96"/>
                <a:gd name="T84" fmla="*/ 14 w 78"/>
                <a:gd name="T85" fmla="*/ 29 h 96"/>
                <a:gd name="T86" fmla="*/ 12 w 78"/>
                <a:gd name="T87" fmla="*/ 40 h 96"/>
                <a:gd name="T88" fmla="*/ 66 w 78"/>
                <a:gd name="T89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" h="96">
                  <a:moveTo>
                    <a:pt x="78" y="43"/>
                  </a:moveTo>
                  <a:cubicBezTo>
                    <a:pt x="78" y="46"/>
                    <a:pt x="78" y="47"/>
                    <a:pt x="76" y="48"/>
                  </a:cubicBezTo>
                  <a:cubicBezTo>
                    <a:pt x="75" y="49"/>
                    <a:pt x="74" y="50"/>
                    <a:pt x="7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5"/>
                    <a:pt x="13" y="60"/>
                    <a:pt x="14" y="64"/>
                  </a:cubicBezTo>
                  <a:cubicBezTo>
                    <a:pt x="15" y="69"/>
                    <a:pt x="17" y="73"/>
                    <a:pt x="19" y="76"/>
                  </a:cubicBezTo>
                  <a:cubicBezTo>
                    <a:pt x="22" y="79"/>
                    <a:pt x="25" y="81"/>
                    <a:pt x="29" y="83"/>
                  </a:cubicBezTo>
                  <a:cubicBezTo>
                    <a:pt x="33" y="85"/>
                    <a:pt x="38" y="86"/>
                    <a:pt x="44" y="86"/>
                  </a:cubicBezTo>
                  <a:cubicBezTo>
                    <a:pt x="48" y="86"/>
                    <a:pt x="51" y="85"/>
                    <a:pt x="55" y="85"/>
                  </a:cubicBezTo>
                  <a:cubicBezTo>
                    <a:pt x="58" y="84"/>
                    <a:pt x="61" y="83"/>
                    <a:pt x="63" y="82"/>
                  </a:cubicBezTo>
                  <a:cubicBezTo>
                    <a:pt x="66" y="81"/>
                    <a:pt x="68" y="81"/>
                    <a:pt x="69" y="80"/>
                  </a:cubicBezTo>
                  <a:cubicBezTo>
                    <a:pt x="71" y="79"/>
                    <a:pt x="72" y="79"/>
                    <a:pt x="72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4" y="79"/>
                    <a:pt x="74" y="80"/>
                    <a:pt x="74" y="80"/>
                  </a:cubicBezTo>
                  <a:cubicBezTo>
                    <a:pt x="74" y="80"/>
                    <a:pt x="75" y="81"/>
                    <a:pt x="75" y="82"/>
                  </a:cubicBezTo>
                  <a:cubicBezTo>
                    <a:pt x="75" y="82"/>
                    <a:pt x="75" y="83"/>
                    <a:pt x="75" y="84"/>
                  </a:cubicBezTo>
                  <a:cubicBezTo>
                    <a:pt x="75" y="84"/>
                    <a:pt x="75" y="85"/>
                    <a:pt x="75" y="85"/>
                  </a:cubicBezTo>
                  <a:cubicBezTo>
                    <a:pt x="75" y="86"/>
                    <a:pt x="75" y="86"/>
                    <a:pt x="74" y="86"/>
                  </a:cubicBezTo>
                  <a:cubicBezTo>
                    <a:pt x="74" y="87"/>
                    <a:pt x="74" y="87"/>
                    <a:pt x="74" y="88"/>
                  </a:cubicBezTo>
                  <a:cubicBezTo>
                    <a:pt x="74" y="88"/>
                    <a:pt x="74" y="88"/>
                    <a:pt x="73" y="88"/>
                  </a:cubicBezTo>
                  <a:cubicBezTo>
                    <a:pt x="73" y="89"/>
                    <a:pt x="72" y="89"/>
                    <a:pt x="70" y="90"/>
                  </a:cubicBezTo>
                  <a:cubicBezTo>
                    <a:pt x="69" y="91"/>
                    <a:pt x="66" y="92"/>
                    <a:pt x="64" y="93"/>
                  </a:cubicBezTo>
                  <a:cubicBezTo>
                    <a:pt x="61" y="93"/>
                    <a:pt x="58" y="94"/>
                    <a:pt x="54" y="95"/>
                  </a:cubicBezTo>
                  <a:cubicBezTo>
                    <a:pt x="50" y="95"/>
                    <a:pt x="46" y="96"/>
                    <a:pt x="42" y="96"/>
                  </a:cubicBezTo>
                  <a:cubicBezTo>
                    <a:pt x="35" y="96"/>
                    <a:pt x="29" y="95"/>
                    <a:pt x="24" y="93"/>
                  </a:cubicBezTo>
                  <a:cubicBezTo>
                    <a:pt x="19" y="91"/>
                    <a:pt x="14" y="88"/>
                    <a:pt x="11" y="84"/>
                  </a:cubicBezTo>
                  <a:cubicBezTo>
                    <a:pt x="7" y="80"/>
                    <a:pt x="4" y="75"/>
                    <a:pt x="3" y="69"/>
                  </a:cubicBezTo>
                  <a:cubicBezTo>
                    <a:pt x="1" y="63"/>
                    <a:pt x="0" y="56"/>
                    <a:pt x="0" y="48"/>
                  </a:cubicBezTo>
                  <a:cubicBezTo>
                    <a:pt x="0" y="41"/>
                    <a:pt x="1" y="34"/>
                    <a:pt x="3" y="28"/>
                  </a:cubicBezTo>
                  <a:cubicBezTo>
                    <a:pt x="5" y="22"/>
                    <a:pt x="7" y="17"/>
                    <a:pt x="11" y="13"/>
                  </a:cubicBezTo>
                  <a:cubicBezTo>
                    <a:pt x="15" y="9"/>
                    <a:pt x="19" y="6"/>
                    <a:pt x="24" y="3"/>
                  </a:cubicBezTo>
                  <a:cubicBezTo>
                    <a:pt x="29" y="1"/>
                    <a:pt x="35" y="0"/>
                    <a:pt x="41" y="0"/>
                  </a:cubicBezTo>
                  <a:cubicBezTo>
                    <a:pt x="48" y="0"/>
                    <a:pt x="53" y="1"/>
                    <a:pt x="58" y="4"/>
                  </a:cubicBezTo>
                  <a:cubicBezTo>
                    <a:pt x="63" y="6"/>
                    <a:pt x="66" y="9"/>
                    <a:pt x="69" y="12"/>
                  </a:cubicBezTo>
                  <a:cubicBezTo>
                    <a:pt x="73" y="16"/>
                    <a:pt x="75" y="21"/>
                    <a:pt x="76" y="26"/>
                  </a:cubicBezTo>
                  <a:cubicBezTo>
                    <a:pt x="78" y="30"/>
                    <a:pt x="78" y="36"/>
                    <a:pt x="78" y="41"/>
                  </a:cubicBezTo>
                  <a:lnTo>
                    <a:pt x="78" y="43"/>
                  </a:lnTo>
                  <a:close/>
                  <a:moveTo>
                    <a:pt x="66" y="40"/>
                  </a:moveTo>
                  <a:cubicBezTo>
                    <a:pt x="66" y="31"/>
                    <a:pt x="64" y="23"/>
                    <a:pt x="60" y="18"/>
                  </a:cubicBezTo>
                  <a:cubicBezTo>
                    <a:pt x="55" y="13"/>
                    <a:pt x="49" y="10"/>
                    <a:pt x="40" y="10"/>
                  </a:cubicBezTo>
                  <a:cubicBezTo>
                    <a:pt x="36" y="10"/>
                    <a:pt x="32" y="11"/>
                    <a:pt x="28" y="13"/>
                  </a:cubicBezTo>
                  <a:cubicBezTo>
                    <a:pt x="25" y="14"/>
                    <a:pt x="22" y="17"/>
                    <a:pt x="20" y="19"/>
                  </a:cubicBezTo>
                  <a:cubicBezTo>
                    <a:pt x="18" y="22"/>
                    <a:pt x="16" y="25"/>
                    <a:pt x="14" y="29"/>
                  </a:cubicBezTo>
                  <a:cubicBezTo>
                    <a:pt x="13" y="32"/>
                    <a:pt x="13" y="36"/>
                    <a:pt x="12" y="40"/>
                  </a:cubicBezTo>
                  <a:lnTo>
                    <a:pt x="66" y="4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6313843" y="6375943"/>
              <a:ext cx="129762" cy="96242"/>
            </a:xfrm>
            <a:custGeom>
              <a:avLst/>
              <a:gdLst>
                <a:gd name="T0" fmla="*/ 126 w 126"/>
                <a:gd name="T1" fmla="*/ 93 h 95"/>
                <a:gd name="T2" fmla="*/ 123 w 126"/>
                <a:gd name="T3" fmla="*/ 95 h 95"/>
                <a:gd name="T4" fmla="*/ 118 w 126"/>
                <a:gd name="T5" fmla="*/ 95 h 95"/>
                <a:gd name="T6" fmla="*/ 115 w 126"/>
                <a:gd name="T7" fmla="*/ 93 h 95"/>
                <a:gd name="T8" fmla="*/ 115 w 126"/>
                <a:gd name="T9" fmla="*/ 38 h 95"/>
                <a:gd name="T10" fmla="*/ 110 w 126"/>
                <a:gd name="T11" fmla="*/ 18 h 95"/>
                <a:gd name="T12" fmla="*/ 95 w 126"/>
                <a:gd name="T13" fmla="*/ 10 h 95"/>
                <a:gd name="T14" fmla="*/ 69 w 126"/>
                <a:gd name="T15" fmla="*/ 29 h 95"/>
                <a:gd name="T16" fmla="*/ 69 w 126"/>
                <a:gd name="T17" fmla="*/ 93 h 95"/>
                <a:gd name="T18" fmla="*/ 66 w 126"/>
                <a:gd name="T19" fmla="*/ 95 h 95"/>
                <a:gd name="T20" fmla="*/ 60 w 126"/>
                <a:gd name="T21" fmla="*/ 95 h 95"/>
                <a:gd name="T22" fmla="*/ 58 w 126"/>
                <a:gd name="T23" fmla="*/ 93 h 95"/>
                <a:gd name="T24" fmla="*/ 57 w 126"/>
                <a:gd name="T25" fmla="*/ 38 h 95"/>
                <a:gd name="T26" fmla="*/ 53 w 126"/>
                <a:gd name="T27" fmla="*/ 18 h 95"/>
                <a:gd name="T28" fmla="*/ 38 w 126"/>
                <a:gd name="T29" fmla="*/ 10 h 95"/>
                <a:gd name="T30" fmla="*/ 12 w 126"/>
                <a:gd name="T31" fmla="*/ 29 h 95"/>
                <a:gd name="T32" fmla="*/ 11 w 126"/>
                <a:gd name="T33" fmla="*/ 93 h 95"/>
                <a:gd name="T34" fmla="*/ 9 w 126"/>
                <a:gd name="T35" fmla="*/ 95 h 95"/>
                <a:gd name="T36" fmla="*/ 3 w 126"/>
                <a:gd name="T37" fmla="*/ 95 h 95"/>
                <a:gd name="T38" fmla="*/ 0 w 126"/>
                <a:gd name="T39" fmla="*/ 93 h 95"/>
                <a:gd name="T40" fmla="*/ 0 w 126"/>
                <a:gd name="T41" fmla="*/ 4 h 95"/>
                <a:gd name="T42" fmla="*/ 1 w 126"/>
                <a:gd name="T43" fmla="*/ 2 h 95"/>
                <a:gd name="T44" fmla="*/ 6 w 126"/>
                <a:gd name="T45" fmla="*/ 1 h 95"/>
                <a:gd name="T46" fmla="*/ 10 w 126"/>
                <a:gd name="T47" fmla="*/ 2 h 95"/>
                <a:gd name="T48" fmla="*/ 11 w 126"/>
                <a:gd name="T49" fmla="*/ 4 h 95"/>
                <a:gd name="T50" fmla="*/ 26 w 126"/>
                <a:gd name="T51" fmla="*/ 4 h 95"/>
                <a:gd name="T52" fmla="*/ 49 w 126"/>
                <a:gd name="T53" fmla="*/ 2 h 95"/>
                <a:gd name="T54" fmla="*/ 63 w 126"/>
                <a:gd name="T55" fmla="*/ 11 h 95"/>
                <a:gd name="T56" fmla="*/ 75 w 126"/>
                <a:gd name="T57" fmla="*/ 10 h 95"/>
                <a:gd name="T58" fmla="*/ 90 w 126"/>
                <a:gd name="T59" fmla="*/ 1 h 95"/>
                <a:gd name="T60" fmla="*/ 111 w 126"/>
                <a:gd name="T61" fmla="*/ 3 h 95"/>
                <a:gd name="T62" fmla="*/ 125 w 126"/>
                <a:gd name="T63" fmla="*/ 23 h 95"/>
                <a:gd name="T64" fmla="*/ 126 w 126"/>
                <a:gd name="T65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95">
                  <a:moveTo>
                    <a:pt x="126" y="92"/>
                  </a:moveTo>
                  <a:cubicBezTo>
                    <a:pt x="126" y="93"/>
                    <a:pt x="126" y="93"/>
                    <a:pt x="126" y="93"/>
                  </a:cubicBezTo>
                  <a:cubicBezTo>
                    <a:pt x="126" y="94"/>
                    <a:pt x="126" y="94"/>
                    <a:pt x="125" y="94"/>
                  </a:cubicBezTo>
                  <a:cubicBezTo>
                    <a:pt x="125" y="94"/>
                    <a:pt x="124" y="94"/>
                    <a:pt x="123" y="95"/>
                  </a:cubicBezTo>
                  <a:cubicBezTo>
                    <a:pt x="123" y="95"/>
                    <a:pt x="122" y="95"/>
                    <a:pt x="121" y="95"/>
                  </a:cubicBezTo>
                  <a:cubicBezTo>
                    <a:pt x="119" y="95"/>
                    <a:pt x="118" y="95"/>
                    <a:pt x="118" y="95"/>
                  </a:cubicBezTo>
                  <a:cubicBezTo>
                    <a:pt x="117" y="94"/>
                    <a:pt x="116" y="94"/>
                    <a:pt x="116" y="94"/>
                  </a:cubicBezTo>
                  <a:cubicBezTo>
                    <a:pt x="115" y="94"/>
                    <a:pt x="115" y="94"/>
                    <a:pt x="115" y="93"/>
                  </a:cubicBezTo>
                  <a:cubicBezTo>
                    <a:pt x="115" y="93"/>
                    <a:pt x="115" y="93"/>
                    <a:pt x="115" y="92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5" y="34"/>
                    <a:pt x="114" y="30"/>
                    <a:pt x="114" y="26"/>
                  </a:cubicBezTo>
                  <a:cubicBezTo>
                    <a:pt x="113" y="23"/>
                    <a:pt x="112" y="20"/>
                    <a:pt x="110" y="18"/>
                  </a:cubicBezTo>
                  <a:cubicBezTo>
                    <a:pt x="109" y="15"/>
                    <a:pt x="106" y="13"/>
                    <a:pt x="104" y="12"/>
                  </a:cubicBezTo>
                  <a:cubicBezTo>
                    <a:pt x="102" y="11"/>
                    <a:pt x="99" y="10"/>
                    <a:pt x="95" y="10"/>
                  </a:cubicBezTo>
                  <a:cubicBezTo>
                    <a:pt x="91" y="10"/>
                    <a:pt x="87" y="12"/>
                    <a:pt x="83" y="15"/>
                  </a:cubicBezTo>
                  <a:cubicBezTo>
                    <a:pt x="79" y="18"/>
                    <a:pt x="74" y="23"/>
                    <a:pt x="69" y="29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9" y="94"/>
                    <a:pt x="68" y="94"/>
                    <a:pt x="68" y="94"/>
                  </a:cubicBezTo>
                  <a:cubicBezTo>
                    <a:pt x="67" y="94"/>
                    <a:pt x="67" y="94"/>
                    <a:pt x="66" y="95"/>
                  </a:cubicBezTo>
                  <a:cubicBezTo>
                    <a:pt x="65" y="95"/>
                    <a:pt x="64" y="95"/>
                    <a:pt x="63" y="95"/>
                  </a:cubicBezTo>
                  <a:cubicBezTo>
                    <a:pt x="62" y="95"/>
                    <a:pt x="61" y="95"/>
                    <a:pt x="60" y="95"/>
                  </a:cubicBezTo>
                  <a:cubicBezTo>
                    <a:pt x="60" y="94"/>
                    <a:pt x="59" y="94"/>
                    <a:pt x="59" y="94"/>
                  </a:cubicBezTo>
                  <a:cubicBezTo>
                    <a:pt x="58" y="94"/>
                    <a:pt x="58" y="94"/>
                    <a:pt x="58" y="93"/>
                  </a:cubicBezTo>
                  <a:cubicBezTo>
                    <a:pt x="58" y="93"/>
                    <a:pt x="57" y="93"/>
                    <a:pt x="57" y="92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4"/>
                    <a:pt x="57" y="30"/>
                    <a:pt x="56" y="26"/>
                  </a:cubicBezTo>
                  <a:cubicBezTo>
                    <a:pt x="56" y="23"/>
                    <a:pt x="54" y="20"/>
                    <a:pt x="53" y="18"/>
                  </a:cubicBezTo>
                  <a:cubicBezTo>
                    <a:pt x="51" y="15"/>
                    <a:pt x="49" y="13"/>
                    <a:pt x="47" y="12"/>
                  </a:cubicBezTo>
                  <a:cubicBezTo>
                    <a:pt x="44" y="11"/>
                    <a:pt x="41" y="10"/>
                    <a:pt x="38" y="10"/>
                  </a:cubicBezTo>
                  <a:cubicBezTo>
                    <a:pt x="34" y="10"/>
                    <a:pt x="30" y="12"/>
                    <a:pt x="25" y="15"/>
                  </a:cubicBezTo>
                  <a:cubicBezTo>
                    <a:pt x="21" y="18"/>
                    <a:pt x="17" y="23"/>
                    <a:pt x="12" y="29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3"/>
                    <a:pt x="12" y="93"/>
                    <a:pt x="11" y="93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9" y="94"/>
                    <a:pt x="9" y="95"/>
                  </a:cubicBezTo>
                  <a:cubicBezTo>
                    <a:pt x="8" y="95"/>
                    <a:pt x="7" y="95"/>
                    <a:pt x="6" y="95"/>
                  </a:cubicBezTo>
                  <a:cubicBezTo>
                    <a:pt x="5" y="95"/>
                    <a:pt x="4" y="95"/>
                    <a:pt x="3" y="95"/>
                  </a:cubicBezTo>
                  <a:cubicBezTo>
                    <a:pt x="2" y="94"/>
                    <a:pt x="2" y="94"/>
                    <a:pt x="1" y="94"/>
                  </a:cubicBezTo>
                  <a:cubicBezTo>
                    <a:pt x="1" y="94"/>
                    <a:pt x="0" y="94"/>
                    <a:pt x="0" y="93"/>
                  </a:cubicBezTo>
                  <a:cubicBezTo>
                    <a:pt x="0" y="93"/>
                    <a:pt x="0" y="93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1" y="2"/>
                    <a:pt x="11" y="3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6" y="11"/>
                    <a:pt x="21" y="7"/>
                    <a:pt x="26" y="4"/>
                  </a:cubicBezTo>
                  <a:cubicBezTo>
                    <a:pt x="30" y="1"/>
                    <a:pt x="35" y="0"/>
                    <a:pt x="39" y="0"/>
                  </a:cubicBezTo>
                  <a:cubicBezTo>
                    <a:pt x="43" y="0"/>
                    <a:pt x="46" y="1"/>
                    <a:pt x="49" y="2"/>
                  </a:cubicBezTo>
                  <a:cubicBezTo>
                    <a:pt x="52" y="2"/>
                    <a:pt x="55" y="4"/>
                    <a:pt x="57" y="5"/>
                  </a:cubicBezTo>
                  <a:cubicBezTo>
                    <a:pt x="59" y="7"/>
                    <a:pt x="61" y="9"/>
                    <a:pt x="63" y="11"/>
                  </a:cubicBezTo>
                  <a:cubicBezTo>
                    <a:pt x="64" y="13"/>
                    <a:pt x="65" y="16"/>
                    <a:pt x="66" y="18"/>
                  </a:cubicBezTo>
                  <a:cubicBezTo>
                    <a:pt x="69" y="15"/>
                    <a:pt x="72" y="12"/>
                    <a:pt x="75" y="10"/>
                  </a:cubicBezTo>
                  <a:cubicBezTo>
                    <a:pt x="78" y="7"/>
                    <a:pt x="80" y="6"/>
                    <a:pt x="83" y="4"/>
                  </a:cubicBezTo>
                  <a:cubicBezTo>
                    <a:pt x="85" y="3"/>
                    <a:pt x="88" y="2"/>
                    <a:pt x="90" y="1"/>
                  </a:cubicBezTo>
                  <a:cubicBezTo>
                    <a:pt x="92" y="1"/>
                    <a:pt x="94" y="0"/>
                    <a:pt x="97" y="0"/>
                  </a:cubicBezTo>
                  <a:cubicBezTo>
                    <a:pt x="102" y="0"/>
                    <a:pt x="107" y="1"/>
                    <a:pt x="111" y="3"/>
                  </a:cubicBezTo>
                  <a:cubicBezTo>
                    <a:pt x="115" y="5"/>
                    <a:pt x="118" y="8"/>
                    <a:pt x="120" y="11"/>
                  </a:cubicBezTo>
                  <a:cubicBezTo>
                    <a:pt x="122" y="14"/>
                    <a:pt x="124" y="18"/>
                    <a:pt x="125" y="23"/>
                  </a:cubicBezTo>
                  <a:cubicBezTo>
                    <a:pt x="126" y="27"/>
                    <a:pt x="126" y="32"/>
                    <a:pt x="126" y="37"/>
                  </a:cubicBezTo>
                  <a:lnTo>
                    <a:pt x="126" y="92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0" name="Freeform 13"/>
            <p:cNvSpPr>
              <a:spLocks noEditPoints="1"/>
            </p:cNvSpPr>
            <p:nvPr/>
          </p:nvSpPr>
          <p:spPr bwMode="auto">
            <a:xfrm>
              <a:off x="6467342" y="6334031"/>
              <a:ext cx="77541" cy="138155"/>
            </a:xfrm>
            <a:custGeom>
              <a:avLst/>
              <a:gdLst>
                <a:gd name="T0" fmla="*/ 77 w 77"/>
                <a:gd name="T1" fmla="*/ 89 h 138"/>
                <a:gd name="T2" fmla="*/ 75 w 77"/>
                <a:gd name="T3" fmla="*/ 109 h 138"/>
                <a:gd name="T4" fmla="*/ 67 w 77"/>
                <a:gd name="T5" fmla="*/ 125 h 138"/>
                <a:gd name="T6" fmla="*/ 55 w 77"/>
                <a:gd name="T7" fmla="*/ 134 h 138"/>
                <a:gd name="T8" fmla="*/ 39 w 77"/>
                <a:gd name="T9" fmla="*/ 138 h 138"/>
                <a:gd name="T10" fmla="*/ 31 w 77"/>
                <a:gd name="T11" fmla="*/ 137 h 138"/>
                <a:gd name="T12" fmla="*/ 25 w 77"/>
                <a:gd name="T13" fmla="*/ 134 h 138"/>
                <a:gd name="T14" fmla="*/ 18 w 77"/>
                <a:gd name="T15" fmla="*/ 130 h 138"/>
                <a:gd name="T16" fmla="*/ 10 w 77"/>
                <a:gd name="T17" fmla="*/ 123 h 138"/>
                <a:gd name="T18" fmla="*/ 10 w 77"/>
                <a:gd name="T19" fmla="*/ 134 h 138"/>
                <a:gd name="T20" fmla="*/ 10 w 77"/>
                <a:gd name="T21" fmla="*/ 135 h 138"/>
                <a:gd name="T22" fmla="*/ 9 w 77"/>
                <a:gd name="T23" fmla="*/ 136 h 138"/>
                <a:gd name="T24" fmla="*/ 7 w 77"/>
                <a:gd name="T25" fmla="*/ 137 h 138"/>
                <a:gd name="T26" fmla="*/ 5 w 77"/>
                <a:gd name="T27" fmla="*/ 137 h 138"/>
                <a:gd name="T28" fmla="*/ 2 w 77"/>
                <a:gd name="T29" fmla="*/ 137 h 138"/>
                <a:gd name="T30" fmla="*/ 1 w 77"/>
                <a:gd name="T31" fmla="*/ 136 h 138"/>
                <a:gd name="T32" fmla="*/ 0 w 77"/>
                <a:gd name="T33" fmla="*/ 135 h 138"/>
                <a:gd name="T34" fmla="*/ 0 w 77"/>
                <a:gd name="T35" fmla="*/ 134 h 138"/>
                <a:gd name="T36" fmla="*/ 0 w 77"/>
                <a:gd name="T37" fmla="*/ 3 h 138"/>
                <a:gd name="T38" fmla="*/ 0 w 77"/>
                <a:gd name="T39" fmla="*/ 1 h 138"/>
                <a:gd name="T40" fmla="*/ 1 w 77"/>
                <a:gd name="T41" fmla="*/ 1 h 138"/>
                <a:gd name="T42" fmla="*/ 3 w 77"/>
                <a:gd name="T43" fmla="*/ 0 h 138"/>
                <a:gd name="T44" fmla="*/ 5 w 77"/>
                <a:gd name="T45" fmla="*/ 0 h 138"/>
                <a:gd name="T46" fmla="*/ 8 w 77"/>
                <a:gd name="T47" fmla="*/ 0 h 138"/>
                <a:gd name="T48" fmla="*/ 10 w 77"/>
                <a:gd name="T49" fmla="*/ 1 h 138"/>
                <a:gd name="T50" fmla="*/ 11 w 77"/>
                <a:gd name="T51" fmla="*/ 1 h 138"/>
                <a:gd name="T52" fmla="*/ 11 w 77"/>
                <a:gd name="T53" fmla="*/ 3 h 138"/>
                <a:gd name="T54" fmla="*/ 11 w 77"/>
                <a:gd name="T55" fmla="*/ 58 h 138"/>
                <a:gd name="T56" fmla="*/ 19 w 77"/>
                <a:gd name="T57" fmla="*/ 50 h 138"/>
                <a:gd name="T58" fmla="*/ 27 w 77"/>
                <a:gd name="T59" fmla="*/ 46 h 138"/>
                <a:gd name="T60" fmla="*/ 34 w 77"/>
                <a:gd name="T61" fmla="*/ 43 h 138"/>
                <a:gd name="T62" fmla="*/ 41 w 77"/>
                <a:gd name="T63" fmla="*/ 42 h 138"/>
                <a:gd name="T64" fmla="*/ 58 w 77"/>
                <a:gd name="T65" fmla="*/ 46 h 138"/>
                <a:gd name="T66" fmla="*/ 69 w 77"/>
                <a:gd name="T67" fmla="*/ 56 h 138"/>
                <a:gd name="T68" fmla="*/ 75 w 77"/>
                <a:gd name="T69" fmla="*/ 71 h 138"/>
                <a:gd name="T70" fmla="*/ 77 w 77"/>
                <a:gd name="T71" fmla="*/ 89 h 138"/>
                <a:gd name="T72" fmla="*/ 65 w 77"/>
                <a:gd name="T73" fmla="*/ 91 h 138"/>
                <a:gd name="T74" fmla="*/ 64 w 77"/>
                <a:gd name="T75" fmla="*/ 76 h 138"/>
                <a:gd name="T76" fmla="*/ 60 w 77"/>
                <a:gd name="T77" fmla="*/ 64 h 138"/>
                <a:gd name="T78" fmla="*/ 52 w 77"/>
                <a:gd name="T79" fmla="*/ 55 h 138"/>
                <a:gd name="T80" fmla="*/ 40 w 77"/>
                <a:gd name="T81" fmla="*/ 52 h 138"/>
                <a:gd name="T82" fmla="*/ 34 w 77"/>
                <a:gd name="T83" fmla="*/ 53 h 138"/>
                <a:gd name="T84" fmla="*/ 27 w 77"/>
                <a:gd name="T85" fmla="*/ 56 h 138"/>
                <a:gd name="T86" fmla="*/ 19 w 77"/>
                <a:gd name="T87" fmla="*/ 62 h 138"/>
                <a:gd name="T88" fmla="*/ 11 w 77"/>
                <a:gd name="T89" fmla="*/ 71 h 138"/>
                <a:gd name="T90" fmla="*/ 11 w 77"/>
                <a:gd name="T91" fmla="*/ 110 h 138"/>
                <a:gd name="T92" fmla="*/ 26 w 77"/>
                <a:gd name="T93" fmla="*/ 123 h 138"/>
                <a:gd name="T94" fmla="*/ 40 w 77"/>
                <a:gd name="T95" fmla="*/ 128 h 138"/>
                <a:gd name="T96" fmla="*/ 51 w 77"/>
                <a:gd name="T97" fmla="*/ 125 h 138"/>
                <a:gd name="T98" fmla="*/ 59 w 77"/>
                <a:gd name="T99" fmla="*/ 116 h 138"/>
                <a:gd name="T100" fmla="*/ 63 w 77"/>
                <a:gd name="T101" fmla="*/ 104 h 138"/>
                <a:gd name="T102" fmla="*/ 65 w 77"/>
                <a:gd name="T103" fmla="*/ 9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" h="138">
                  <a:moveTo>
                    <a:pt x="77" y="89"/>
                  </a:moveTo>
                  <a:cubicBezTo>
                    <a:pt x="77" y="96"/>
                    <a:pt x="76" y="103"/>
                    <a:pt x="75" y="109"/>
                  </a:cubicBezTo>
                  <a:cubicBezTo>
                    <a:pt x="73" y="115"/>
                    <a:pt x="71" y="120"/>
                    <a:pt x="67" y="125"/>
                  </a:cubicBezTo>
                  <a:cubicBezTo>
                    <a:pt x="64" y="129"/>
                    <a:pt x="60" y="132"/>
                    <a:pt x="55" y="134"/>
                  </a:cubicBezTo>
                  <a:cubicBezTo>
                    <a:pt x="51" y="137"/>
                    <a:pt x="45" y="138"/>
                    <a:pt x="39" y="138"/>
                  </a:cubicBezTo>
                  <a:cubicBezTo>
                    <a:pt x="36" y="138"/>
                    <a:pt x="34" y="138"/>
                    <a:pt x="31" y="137"/>
                  </a:cubicBezTo>
                  <a:cubicBezTo>
                    <a:pt x="29" y="136"/>
                    <a:pt x="27" y="136"/>
                    <a:pt x="25" y="134"/>
                  </a:cubicBezTo>
                  <a:cubicBezTo>
                    <a:pt x="22" y="133"/>
                    <a:pt x="20" y="132"/>
                    <a:pt x="18" y="130"/>
                  </a:cubicBezTo>
                  <a:cubicBezTo>
                    <a:pt x="16" y="128"/>
                    <a:pt x="13" y="125"/>
                    <a:pt x="10" y="123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0" y="136"/>
                    <a:pt x="10" y="136"/>
                    <a:pt x="9" y="136"/>
                  </a:cubicBezTo>
                  <a:cubicBezTo>
                    <a:pt x="9" y="136"/>
                    <a:pt x="8" y="137"/>
                    <a:pt x="7" y="137"/>
                  </a:cubicBezTo>
                  <a:cubicBezTo>
                    <a:pt x="7" y="137"/>
                    <a:pt x="6" y="137"/>
                    <a:pt x="5" y="137"/>
                  </a:cubicBezTo>
                  <a:cubicBezTo>
                    <a:pt x="4" y="137"/>
                    <a:pt x="3" y="137"/>
                    <a:pt x="2" y="137"/>
                  </a:cubicBezTo>
                  <a:cubicBezTo>
                    <a:pt x="2" y="137"/>
                    <a:pt x="1" y="136"/>
                    <a:pt x="1" y="136"/>
                  </a:cubicBezTo>
                  <a:cubicBezTo>
                    <a:pt x="0" y="136"/>
                    <a:pt x="0" y="136"/>
                    <a:pt x="0" y="135"/>
                  </a:cubicBezTo>
                  <a:cubicBezTo>
                    <a:pt x="0" y="135"/>
                    <a:pt x="0" y="135"/>
                    <a:pt x="0" y="1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4" y="55"/>
                    <a:pt x="17" y="52"/>
                    <a:pt x="19" y="50"/>
                  </a:cubicBezTo>
                  <a:cubicBezTo>
                    <a:pt x="22" y="48"/>
                    <a:pt x="24" y="47"/>
                    <a:pt x="27" y="46"/>
                  </a:cubicBezTo>
                  <a:cubicBezTo>
                    <a:pt x="29" y="44"/>
                    <a:pt x="32" y="44"/>
                    <a:pt x="34" y="43"/>
                  </a:cubicBezTo>
                  <a:cubicBezTo>
                    <a:pt x="36" y="42"/>
                    <a:pt x="39" y="42"/>
                    <a:pt x="41" y="42"/>
                  </a:cubicBezTo>
                  <a:cubicBezTo>
                    <a:pt x="48" y="42"/>
                    <a:pt x="53" y="43"/>
                    <a:pt x="58" y="46"/>
                  </a:cubicBezTo>
                  <a:cubicBezTo>
                    <a:pt x="62" y="48"/>
                    <a:pt x="66" y="52"/>
                    <a:pt x="69" y="56"/>
                  </a:cubicBezTo>
                  <a:cubicBezTo>
                    <a:pt x="72" y="60"/>
                    <a:pt x="74" y="65"/>
                    <a:pt x="75" y="71"/>
                  </a:cubicBezTo>
                  <a:cubicBezTo>
                    <a:pt x="76" y="76"/>
                    <a:pt x="77" y="83"/>
                    <a:pt x="77" y="89"/>
                  </a:cubicBezTo>
                  <a:close/>
                  <a:moveTo>
                    <a:pt x="65" y="91"/>
                  </a:moveTo>
                  <a:cubicBezTo>
                    <a:pt x="65" y="86"/>
                    <a:pt x="64" y="81"/>
                    <a:pt x="64" y="76"/>
                  </a:cubicBezTo>
                  <a:cubicBezTo>
                    <a:pt x="63" y="72"/>
                    <a:pt x="62" y="68"/>
                    <a:pt x="60" y="64"/>
                  </a:cubicBezTo>
                  <a:cubicBezTo>
                    <a:pt x="58" y="61"/>
                    <a:pt x="55" y="58"/>
                    <a:pt x="52" y="55"/>
                  </a:cubicBezTo>
                  <a:cubicBezTo>
                    <a:pt x="49" y="53"/>
                    <a:pt x="45" y="52"/>
                    <a:pt x="40" y="52"/>
                  </a:cubicBezTo>
                  <a:cubicBezTo>
                    <a:pt x="38" y="52"/>
                    <a:pt x="36" y="53"/>
                    <a:pt x="34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8"/>
                    <a:pt x="22" y="60"/>
                    <a:pt x="19" y="62"/>
                  </a:cubicBezTo>
                  <a:cubicBezTo>
                    <a:pt x="17" y="65"/>
                    <a:pt x="14" y="68"/>
                    <a:pt x="11" y="71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6" y="115"/>
                    <a:pt x="21" y="120"/>
                    <a:pt x="26" y="123"/>
                  </a:cubicBezTo>
                  <a:cubicBezTo>
                    <a:pt x="30" y="126"/>
                    <a:pt x="35" y="128"/>
                    <a:pt x="40" y="128"/>
                  </a:cubicBezTo>
                  <a:cubicBezTo>
                    <a:pt x="44" y="128"/>
                    <a:pt x="48" y="127"/>
                    <a:pt x="51" y="125"/>
                  </a:cubicBezTo>
                  <a:cubicBezTo>
                    <a:pt x="54" y="122"/>
                    <a:pt x="57" y="120"/>
                    <a:pt x="59" y="116"/>
                  </a:cubicBezTo>
                  <a:cubicBezTo>
                    <a:pt x="61" y="113"/>
                    <a:pt x="63" y="109"/>
                    <a:pt x="63" y="104"/>
                  </a:cubicBezTo>
                  <a:cubicBezTo>
                    <a:pt x="64" y="100"/>
                    <a:pt x="65" y="95"/>
                    <a:pt x="65" y="91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1" name="Freeform 14"/>
            <p:cNvSpPr>
              <a:spLocks noEditPoints="1"/>
            </p:cNvSpPr>
            <p:nvPr/>
          </p:nvSpPr>
          <p:spPr bwMode="auto">
            <a:xfrm>
              <a:off x="6555960" y="6375943"/>
              <a:ext cx="80706" cy="96242"/>
            </a:xfrm>
            <a:custGeom>
              <a:avLst/>
              <a:gdLst>
                <a:gd name="T0" fmla="*/ 78 w 78"/>
                <a:gd name="T1" fmla="*/ 43 h 96"/>
                <a:gd name="T2" fmla="*/ 76 w 78"/>
                <a:gd name="T3" fmla="*/ 48 h 96"/>
                <a:gd name="T4" fmla="*/ 73 w 78"/>
                <a:gd name="T5" fmla="*/ 50 h 96"/>
                <a:gd name="T6" fmla="*/ 12 w 78"/>
                <a:gd name="T7" fmla="*/ 50 h 96"/>
                <a:gd name="T8" fmla="*/ 14 w 78"/>
                <a:gd name="T9" fmla="*/ 64 h 96"/>
                <a:gd name="T10" fmla="*/ 19 w 78"/>
                <a:gd name="T11" fmla="*/ 76 h 96"/>
                <a:gd name="T12" fmla="*/ 29 w 78"/>
                <a:gd name="T13" fmla="*/ 83 h 96"/>
                <a:gd name="T14" fmla="*/ 44 w 78"/>
                <a:gd name="T15" fmla="*/ 86 h 96"/>
                <a:gd name="T16" fmla="*/ 55 w 78"/>
                <a:gd name="T17" fmla="*/ 85 h 96"/>
                <a:gd name="T18" fmla="*/ 63 w 78"/>
                <a:gd name="T19" fmla="*/ 82 h 96"/>
                <a:gd name="T20" fmla="*/ 69 w 78"/>
                <a:gd name="T21" fmla="*/ 80 h 96"/>
                <a:gd name="T22" fmla="*/ 72 w 78"/>
                <a:gd name="T23" fmla="*/ 79 h 96"/>
                <a:gd name="T24" fmla="*/ 73 w 78"/>
                <a:gd name="T25" fmla="*/ 79 h 96"/>
                <a:gd name="T26" fmla="*/ 74 w 78"/>
                <a:gd name="T27" fmla="*/ 80 h 96"/>
                <a:gd name="T28" fmla="*/ 75 w 78"/>
                <a:gd name="T29" fmla="*/ 82 h 96"/>
                <a:gd name="T30" fmla="*/ 75 w 78"/>
                <a:gd name="T31" fmla="*/ 84 h 96"/>
                <a:gd name="T32" fmla="*/ 75 w 78"/>
                <a:gd name="T33" fmla="*/ 85 h 96"/>
                <a:gd name="T34" fmla="*/ 74 w 78"/>
                <a:gd name="T35" fmla="*/ 86 h 96"/>
                <a:gd name="T36" fmla="*/ 74 w 78"/>
                <a:gd name="T37" fmla="*/ 88 h 96"/>
                <a:gd name="T38" fmla="*/ 73 w 78"/>
                <a:gd name="T39" fmla="*/ 88 h 96"/>
                <a:gd name="T40" fmla="*/ 70 w 78"/>
                <a:gd name="T41" fmla="*/ 90 h 96"/>
                <a:gd name="T42" fmla="*/ 63 w 78"/>
                <a:gd name="T43" fmla="*/ 93 h 96"/>
                <a:gd name="T44" fmla="*/ 54 w 78"/>
                <a:gd name="T45" fmla="*/ 95 h 96"/>
                <a:gd name="T46" fmla="*/ 42 w 78"/>
                <a:gd name="T47" fmla="*/ 96 h 96"/>
                <a:gd name="T48" fmla="*/ 24 w 78"/>
                <a:gd name="T49" fmla="*/ 93 h 96"/>
                <a:gd name="T50" fmla="*/ 11 w 78"/>
                <a:gd name="T51" fmla="*/ 84 h 96"/>
                <a:gd name="T52" fmla="*/ 3 w 78"/>
                <a:gd name="T53" fmla="*/ 69 h 96"/>
                <a:gd name="T54" fmla="*/ 0 w 78"/>
                <a:gd name="T55" fmla="*/ 48 h 96"/>
                <a:gd name="T56" fmla="*/ 3 w 78"/>
                <a:gd name="T57" fmla="*/ 28 h 96"/>
                <a:gd name="T58" fmla="*/ 11 w 78"/>
                <a:gd name="T59" fmla="*/ 13 h 96"/>
                <a:gd name="T60" fmla="*/ 24 w 78"/>
                <a:gd name="T61" fmla="*/ 3 h 96"/>
                <a:gd name="T62" fmla="*/ 41 w 78"/>
                <a:gd name="T63" fmla="*/ 0 h 96"/>
                <a:gd name="T64" fmla="*/ 58 w 78"/>
                <a:gd name="T65" fmla="*/ 4 h 96"/>
                <a:gd name="T66" fmla="*/ 69 w 78"/>
                <a:gd name="T67" fmla="*/ 12 h 96"/>
                <a:gd name="T68" fmla="*/ 76 w 78"/>
                <a:gd name="T69" fmla="*/ 26 h 96"/>
                <a:gd name="T70" fmla="*/ 78 w 78"/>
                <a:gd name="T71" fmla="*/ 41 h 96"/>
                <a:gd name="T72" fmla="*/ 78 w 78"/>
                <a:gd name="T73" fmla="*/ 43 h 96"/>
                <a:gd name="T74" fmla="*/ 66 w 78"/>
                <a:gd name="T75" fmla="*/ 40 h 96"/>
                <a:gd name="T76" fmla="*/ 60 w 78"/>
                <a:gd name="T77" fmla="*/ 18 h 96"/>
                <a:gd name="T78" fmla="*/ 40 w 78"/>
                <a:gd name="T79" fmla="*/ 10 h 96"/>
                <a:gd name="T80" fmla="*/ 28 w 78"/>
                <a:gd name="T81" fmla="*/ 13 h 96"/>
                <a:gd name="T82" fmla="*/ 20 w 78"/>
                <a:gd name="T83" fmla="*/ 19 h 96"/>
                <a:gd name="T84" fmla="*/ 14 w 78"/>
                <a:gd name="T85" fmla="*/ 29 h 96"/>
                <a:gd name="T86" fmla="*/ 12 w 78"/>
                <a:gd name="T87" fmla="*/ 40 h 96"/>
                <a:gd name="T88" fmla="*/ 66 w 78"/>
                <a:gd name="T89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" h="96">
                  <a:moveTo>
                    <a:pt x="78" y="43"/>
                  </a:moveTo>
                  <a:cubicBezTo>
                    <a:pt x="78" y="46"/>
                    <a:pt x="78" y="47"/>
                    <a:pt x="76" y="48"/>
                  </a:cubicBezTo>
                  <a:cubicBezTo>
                    <a:pt x="75" y="49"/>
                    <a:pt x="74" y="50"/>
                    <a:pt x="7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5"/>
                    <a:pt x="13" y="60"/>
                    <a:pt x="14" y="64"/>
                  </a:cubicBezTo>
                  <a:cubicBezTo>
                    <a:pt x="15" y="69"/>
                    <a:pt x="17" y="73"/>
                    <a:pt x="19" y="76"/>
                  </a:cubicBezTo>
                  <a:cubicBezTo>
                    <a:pt x="22" y="79"/>
                    <a:pt x="25" y="81"/>
                    <a:pt x="29" y="83"/>
                  </a:cubicBezTo>
                  <a:cubicBezTo>
                    <a:pt x="33" y="85"/>
                    <a:pt x="38" y="86"/>
                    <a:pt x="44" y="86"/>
                  </a:cubicBezTo>
                  <a:cubicBezTo>
                    <a:pt x="48" y="86"/>
                    <a:pt x="51" y="85"/>
                    <a:pt x="55" y="85"/>
                  </a:cubicBezTo>
                  <a:cubicBezTo>
                    <a:pt x="58" y="84"/>
                    <a:pt x="61" y="83"/>
                    <a:pt x="63" y="82"/>
                  </a:cubicBezTo>
                  <a:cubicBezTo>
                    <a:pt x="66" y="81"/>
                    <a:pt x="67" y="81"/>
                    <a:pt x="69" y="80"/>
                  </a:cubicBezTo>
                  <a:cubicBezTo>
                    <a:pt x="71" y="79"/>
                    <a:pt x="72" y="79"/>
                    <a:pt x="72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4" y="79"/>
                    <a:pt x="74" y="80"/>
                    <a:pt x="74" y="80"/>
                  </a:cubicBezTo>
                  <a:cubicBezTo>
                    <a:pt x="74" y="80"/>
                    <a:pt x="74" y="81"/>
                    <a:pt x="75" y="82"/>
                  </a:cubicBezTo>
                  <a:cubicBezTo>
                    <a:pt x="75" y="82"/>
                    <a:pt x="75" y="83"/>
                    <a:pt x="75" y="84"/>
                  </a:cubicBezTo>
                  <a:cubicBezTo>
                    <a:pt x="75" y="84"/>
                    <a:pt x="75" y="85"/>
                    <a:pt x="75" y="85"/>
                  </a:cubicBezTo>
                  <a:cubicBezTo>
                    <a:pt x="75" y="86"/>
                    <a:pt x="74" y="86"/>
                    <a:pt x="74" y="86"/>
                  </a:cubicBezTo>
                  <a:cubicBezTo>
                    <a:pt x="74" y="87"/>
                    <a:pt x="74" y="87"/>
                    <a:pt x="74" y="88"/>
                  </a:cubicBezTo>
                  <a:cubicBezTo>
                    <a:pt x="74" y="88"/>
                    <a:pt x="73" y="88"/>
                    <a:pt x="73" y="88"/>
                  </a:cubicBezTo>
                  <a:cubicBezTo>
                    <a:pt x="73" y="89"/>
                    <a:pt x="72" y="89"/>
                    <a:pt x="70" y="90"/>
                  </a:cubicBezTo>
                  <a:cubicBezTo>
                    <a:pt x="68" y="91"/>
                    <a:pt x="66" y="92"/>
                    <a:pt x="63" y="93"/>
                  </a:cubicBezTo>
                  <a:cubicBezTo>
                    <a:pt x="61" y="93"/>
                    <a:pt x="58" y="94"/>
                    <a:pt x="54" y="95"/>
                  </a:cubicBezTo>
                  <a:cubicBezTo>
                    <a:pt x="50" y="95"/>
                    <a:pt x="46" y="96"/>
                    <a:pt x="42" y="96"/>
                  </a:cubicBezTo>
                  <a:cubicBezTo>
                    <a:pt x="35" y="96"/>
                    <a:pt x="29" y="95"/>
                    <a:pt x="24" y="93"/>
                  </a:cubicBezTo>
                  <a:cubicBezTo>
                    <a:pt x="19" y="91"/>
                    <a:pt x="14" y="88"/>
                    <a:pt x="11" y="84"/>
                  </a:cubicBezTo>
                  <a:cubicBezTo>
                    <a:pt x="7" y="80"/>
                    <a:pt x="4" y="75"/>
                    <a:pt x="3" y="69"/>
                  </a:cubicBezTo>
                  <a:cubicBezTo>
                    <a:pt x="1" y="63"/>
                    <a:pt x="0" y="56"/>
                    <a:pt x="0" y="48"/>
                  </a:cubicBezTo>
                  <a:cubicBezTo>
                    <a:pt x="0" y="41"/>
                    <a:pt x="1" y="34"/>
                    <a:pt x="3" y="28"/>
                  </a:cubicBezTo>
                  <a:cubicBezTo>
                    <a:pt x="5" y="22"/>
                    <a:pt x="7" y="17"/>
                    <a:pt x="11" y="13"/>
                  </a:cubicBezTo>
                  <a:cubicBezTo>
                    <a:pt x="14" y="9"/>
                    <a:pt x="19" y="6"/>
                    <a:pt x="24" y="3"/>
                  </a:cubicBezTo>
                  <a:cubicBezTo>
                    <a:pt x="29" y="1"/>
                    <a:pt x="35" y="0"/>
                    <a:pt x="41" y="0"/>
                  </a:cubicBezTo>
                  <a:cubicBezTo>
                    <a:pt x="47" y="0"/>
                    <a:pt x="53" y="1"/>
                    <a:pt x="58" y="4"/>
                  </a:cubicBezTo>
                  <a:cubicBezTo>
                    <a:pt x="62" y="6"/>
                    <a:pt x="66" y="9"/>
                    <a:pt x="69" y="12"/>
                  </a:cubicBezTo>
                  <a:cubicBezTo>
                    <a:pt x="72" y="16"/>
                    <a:pt x="75" y="21"/>
                    <a:pt x="76" y="26"/>
                  </a:cubicBezTo>
                  <a:cubicBezTo>
                    <a:pt x="77" y="30"/>
                    <a:pt x="78" y="36"/>
                    <a:pt x="78" y="41"/>
                  </a:cubicBezTo>
                  <a:lnTo>
                    <a:pt x="78" y="43"/>
                  </a:lnTo>
                  <a:close/>
                  <a:moveTo>
                    <a:pt x="66" y="40"/>
                  </a:moveTo>
                  <a:cubicBezTo>
                    <a:pt x="66" y="31"/>
                    <a:pt x="64" y="23"/>
                    <a:pt x="60" y="18"/>
                  </a:cubicBezTo>
                  <a:cubicBezTo>
                    <a:pt x="55" y="13"/>
                    <a:pt x="49" y="10"/>
                    <a:pt x="40" y="10"/>
                  </a:cubicBezTo>
                  <a:cubicBezTo>
                    <a:pt x="36" y="10"/>
                    <a:pt x="32" y="11"/>
                    <a:pt x="28" y="13"/>
                  </a:cubicBezTo>
                  <a:cubicBezTo>
                    <a:pt x="25" y="14"/>
                    <a:pt x="22" y="17"/>
                    <a:pt x="20" y="19"/>
                  </a:cubicBezTo>
                  <a:cubicBezTo>
                    <a:pt x="17" y="22"/>
                    <a:pt x="16" y="25"/>
                    <a:pt x="14" y="29"/>
                  </a:cubicBezTo>
                  <a:cubicBezTo>
                    <a:pt x="13" y="32"/>
                    <a:pt x="12" y="36"/>
                    <a:pt x="12" y="40"/>
                  </a:cubicBezTo>
                  <a:lnTo>
                    <a:pt x="66" y="4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6654072" y="6375943"/>
              <a:ext cx="49057" cy="96242"/>
            </a:xfrm>
            <a:custGeom>
              <a:avLst/>
              <a:gdLst>
                <a:gd name="T0" fmla="*/ 49 w 49"/>
                <a:gd name="T1" fmla="*/ 8 h 95"/>
                <a:gd name="T2" fmla="*/ 49 w 49"/>
                <a:gd name="T3" fmla="*/ 11 h 95"/>
                <a:gd name="T4" fmla="*/ 49 w 49"/>
                <a:gd name="T5" fmla="*/ 12 h 95"/>
                <a:gd name="T6" fmla="*/ 48 w 49"/>
                <a:gd name="T7" fmla="*/ 13 h 95"/>
                <a:gd name="T8" fmla="*/ 47 w 49"/>
                <a:gd name="T9" fmla="*/ 14 h 95"/>
                <a:gd name="T10" fmla="*/ 45 w 49"/>
                <a:gd name="T11" fmla="*/ 13 h 95"/>
                <a:gd name="T12" fmla="*/ 42 w 49"/>
                <a:gd name="T13" fmla="*/ 12 h 95"/>
                <a:gd name="T14" fmla="*/ 39 w 49"/>
                <a:gd name="T15" fmla="*/ 11 h 95"/>
                <a:gd name="T16" fmla="*/ 35 w 49"/>
                <a:gd name="T17" fmla="*/ 11 h 95"/>
                <a:gd name="T18" fmla="*/ 30 w 49"/>
                <a:gd name="T19" fmla="*/ 12 h 95"/>
                <a:gd name="T20" fmla="*/ 24 w 49"/>
                <a:gd name="T21" fmla="*/ 16 h 95"/>
                <a:gd name="T22" fmla="*/ 18 w 49"/>
                <a:gd name="T23" fmla="*/ 22 h 95"/>
                <a:gd name="T24" fmla="*/ 12 w 49"/>
                <a:gd name="T25" fmla="*/ 32 h 95"/>
                <a:gd name="T26" fmla="*/ 12 w 49"/>
                <a:gd name="T27" fmla="*/ 92 h 95"/>
                <a:gd name="T28" fmla="*/ 11 w 49"/>
                <a:gd name="T29" fmla="*/ 93 h 95"/>
                <a:gd name="T30" fmla="*/ 10 w 49"/>
                <a:gd name="T31" fmla="*/ 94 h 95"/>
                <a:gd name="T32" fmla="*/ 9 w 49"/>
                <a:gd name="T33" fmla="*/ 95 h 95"/>
                <a:gd name="T34" fmla="*/ 6 w 49"/>
                <a:gd name="T35" fmla="*/ 95 h 95"/>
                <a:gd name="T36" fmla="*/ 3 w 49"/>
                <a:gd name="T37" fmla="*/ 95 h 95"/>
                <a:gd name="T38" fmla="*/ 1 w 49"/>
                <a:gd name="T39" fmla="*/ 94 h 95"/>
                <a:gd name="T40" fmla="*/ 0 w 49"/>
                <a:gd name="T41" fmla="*/ 93 h 95"/>
                <a:gd name="T42" fmla="*/ 0 w 49"/>
                <a:gd name="T43" fmla="*/ 92 h 95"/>
                <a:gd name="T44" fmla="*/ 0 w 49"/>
                <a:gd name="T45" fmla="*/ 4 h 95"/>
                <a:gd name="T46" fmla="*/ 0 w 49"/>
                <a:gd name="T47" fmla="*/ 3 h 95"/>
                <a:gd name="T48" fmla="*/ 1 w 49"/>
                <a:gd name="T49" fmla="*/ 2 h 95"/>
                <a:gd name="T50" fmla="*/ 3 w 49"/>
                <a:gd name="T51" fmla="*/ 1 h 95"/>
                <a:gd name="T52" fmla="*/ 6 w 49"/>
                <a:gd name="T53" fmla="*/ 1 h 95"/>
                <a:gd name="T54" fmla="*/ 8 w 49"/>
                <a:gd name="T55" fmla="*/ 1 h 95"/>
                <a:gd name="T56" fmla="*/ 10 w 49"/>
                <a:gd name="T57" fmla="*/ 2 h 95"/>
                <a:gd name="T58" fmla="*/ 11 w 49"/>
                <a:gd name="T59" fmla="*/ 3 h 95"/>
                <a:gd name="T60" fmla="*/ 11 w 49"/>
                <a:gd name="T61" fmla="*/ 4 h 95"/>
                <a:gd name="T62" fmla="*/ 11 w 49"/>
                <a:gd name="T63" fmla="*/ 18 h 95"/>
                <a:gd name="T64" fmla="*/ 18 w 49"/>
                <a:gd name="T65" fmla="*/ 9 h 95"/>
                <a:gd name="T66" fmla="*/ 24 w 49"/>
                <a:gd name="T67" fmla="*/ 3 h 95"/>
                <a:gd name="T68" fmla="*/ 30 w 49"/>
                <a:gd name="T69" fmla="*/ 1 h 95"/>
                <a:gd name="T70" fmla="*/ 36 w 49"/>
                <a:gd name="T71" fmla="*/ 0 h 95"/>
                <a:gd name="T72" fmla="*/ 39 w 49"/>
                <a:gd name="T73" fmla="*/ 0 h 95"/>
                <a:gd name="T74" fmla="*/ 42 w 49"/>
                <a:gd name="T75" fmla="*/ 1 h 95"/>
                <a:gd name="T76" fmla="*/ 46 w 49"/>
                <a:gd name="T77" fmla="*/ 2 h 95"/>
                <a:gd name="T78" fmla="*/ 48 w 49"/>
                <a:gd name="T79" fmla="*/ 3 h 95"/>
                <a:gd name="T80" fmla="*/ 49 w 49"/>
                <a:gd name="T81" fmla="*/ 4 h 95"/>
                <a:gd name="T82" fmla="*/ 49 w 49"/>
                <a:gd name="T83" fmla="*/ 4 h 95"/>
                <a:gd name="T84" fmla="*/ 49 w 49"/>
                <a:gd name="T85" fmla="*/ 6 h 95"/>
                <a:gd name="T86" fmla="*/ 49 w 49"/>
                <a:gd name="T87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" h="95">
                  <a:moveTo>
                    <a:pt x="49" y="8"/>
                  </a:moveTo>
                  <a:cubicBezTo>
                    <a:pt x="49" y="9"/>
                    <a:pt x="49" y="10"/>
                    <a:pt x="49" y="11"/>
                  </a:cubicBezTo>
                  <a:cubicBezTo>
                    <a:pt x="49" y="11"/>
                    <a:pt x="49" y="12"/>
                    <a:pt x="49" y="12"/>
                  </a:cubicBezTo>
                  <a:cubicBezTo>
                    <a:pt x="49" y="13"/>
                    <a:pt x="48" y="13"/>
                    <a:pt x="48" y="13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6" y="14"/>
                    <a:pt x="45" y="13"/>
                  </a:cubicBezTo>
                  <a:cubicBezTo>
                    <a:pt x="44" y="13"/>
                    <a:pt x="43" y="13"/>
                    <a:pt x="42" y="12"/>
                  </a:cubicBezTo>
                  <a:cubicBezTo>
                    <a:pt x="41" y="12"/>
                    <a:pt x="40" y="12"/>
                    <a:pt x="39" y="11"/>
                  </a:cubicBezTo>
                  <a:cubicBezTo>
                    <a:pt x="38" y="11"/>
                    <a:pt x="36" y="11"/>
                    <a:pt x="35" y="11"/>
                  </a:cubicBezTo>
                  <a:cubicBezTo>
                    <a:pt x="33" y="11"/>
                    <a:pt x="31" y="11"/>
                    <a:pt x="30" y="12"/>
                  </a:cubicBezTo>
                  <a:cubicBezTo>
                    <a:pt x="28" y="13"/>
                    <a:pt x="26" y="14"/>
                    <a:pt x="24" y="16"/>
                  </a:cubicBezTo>
                  <a:cubicBezTo>
                    <a:pt x="22" y="17"/>
                    <a:pt x="20" y="20"/>
                    <a:pt x="18" y="22"/>
                  </a:cubicBezTo>
                  <a:cubicBezTo>
                    <a:pt x="16" y="25"/>
                    <a:pt x="14" y="28"/>
                    <a:pt x="12" y="3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3"/>
                    <a:pt x="12" y="93"/>
                    <a:pt x="11" y="93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9" y="94"/>
                    <a:pt x="9" y="95"/>
                  </a:cubicBezTo>
                  <a:cubicBezTo>
                    <a:pt x="8" y="95"/>
                    <a:pt x="7" y="95"/>
                    <a:pt x="6" y="95"/>
                  </a:cubicBezTo>
                  <a:cubicBezTo>
                    <a:pt x="5" y="95"/>
                    <a:pt x="4" y="95"/>
                    <a:pt x="3" y="95"/>
                  </a:cubicBezTo>
                  <a:cubicBezTo>
                    <a:pt x="2" y="94"/>
                    <a:pt x="2" y="94"/>
                    <a:pt x="1" y="94"/>
                  </a:cubicBezTo>
                  <a:cubicBezTo>
                    <a:pt x="1" y="94"/>
                    <a:pt x="0" y="94"/>
                    <a:pt x="0" y="93"/>
                  </a:cubicBezTo>
                  <a:cubicBezTo>
                    <a:pt x="0" y="93"/>
                    <a:pt x="0" y="93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1" y="2"/>
                    <a:pt x="11" y="3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4" y="14"/>
                    <a:pt x="16" y="11"/>
                    <a:pt x="18" y="9"/>
                  </a:cubicBezTo>
                  <a:cubicBezTo>
                    <a:pt x="20" y="7"/>
                    <a:pt x="22" y="5"/>
                    <a:pt x="24" y="3"/>
                  </a:cubicBezTo>
                  <a:cubicBezTo>
                    <a:pt x="26" y="2"/>
                    <a:pt x="28" y="1"/>
                    <a:pt x="30" y="1"/>
                  </a:cubicBezTo>
                  <a:cubicBezTo>
                    <a:pt x="32" y="0"/>
                    <a:pt x="34" y="0"/>
                    <a:pt x="36" y="0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40" y="0"/>
                    <a:pt x="41" y="1"/>
                    <a:pt x="42" y="1"/>
                  </a:cubicBezTo>
                  <a:cubicBezTo>
                    <a:pt x="44" y="1"/>
                    <a:pt x="45" y="1"/>
                    <a:pt x="46" y="2"/>
                  </a:cubicBezTo>
                  <a:cubicBezTo>
                    <a:pt x="47" y="2"/>
                    <a:pt x="47" y="3"/>
                    <a:pt x="48" y="3"/>
                  </a:cubicBezTo>
                  <a:cubicBezTo>
                    <a:pt x="48" y="3"/>
                    <a:pt x="48" y="3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9" y="6"/>
                  </a:cubicBezTo>
                  <a:cubicBezTo>
                    <a:pt x="49" y="7"/>
                    <a:pt x="49" y="7"/>
                    <a:pt x="49" y="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6701546" y="6375943"/>
              <a:ext cx="61717" cy="96242"/>
            </a:xfrm>
            <a:custGeom>
              <a:avLst/>
              <a:gdLst>
                <a:gd name="T0" fmla="*/ 60 w 60"/>
                <a:gd name="T1" fmla="*/ 69 h 96"/>
                <a:gd name="T2" fmla="*/ 58 w 60"/>
                <a:gd name="T3" fmla="*/ 80 h 96"/>
                <a:gd name="T4" fmla="*/ 51 w 60"/>
                <a:gd name="T5" fmla="*/ 89 h 96"/>
                <a:gd name="T6" fmla="*/ 41 w 60"/>
                <a:gd name="T7" fmla="*/ 94 h 96"/>
                <a:gd name="T8" fmla="*/ 27 w 60"/>
                <a:gd name="T9" fmla="*/ 96 h 96"/>
                <a:gd name="T10" fmla="*/ 19 w 60"/>
                <a:gd name="T11" fmla="*/ 95 h 96"/>
                <a:gd name="T12" fmla="*/ 11 w 60"/>
                <a:gd name="T13" fmla="*/ 93 h 96"/>
                <a:gd name="T14" fmla="*/ 6 w 60"/>
                <a:gd name="T15" fmla="*/ 91 h 96"/>
                <a:gd name="T16" fmla="*/ 2 w 60"/>
                <a:gd name="T17" fmla="*/ 89 h 96"/>
                <a:gd name="T18" fmla="*/ 1 w 60"/>
                <a:gd name="T19" fmla="*/ 86 h 96"/>
                <a:gd name="T20" fmla="*/ 0 w 60"/>
                <a:gd name="T21" fmla="*/ 82 h 96"/>
                <a:gd name="T22" fmla="*/ 0 w 60"/>
                <a:gd name="T23" fmla="*/ 80 h 96"/>
                <a:gd name="T24" fmla="*/ 1 w 60"/>
                <a:gd name="T25" fmla="*/ 78 h 96"/>
                <a:gd name="T26" fmla="*/ 2 w 60"/>
                <a:gd name="T27" fmla="*/ 77 h 96"/>
                <a:gd name="T28" fmla="*/ 3 w 60"/>
                <a:gd name="T29" fmla="*/ 77 h 96"/>
                <a:gd name="T30" fmla="*/ 6 w 60"/>
                <a:gd name="T31" fmla="*/ 78 h 96"/>
                <a:gd name="T32" fmla="*/ 11 w 60"/>
                <a:gd name="T33" fmla="*/ 81 h 96"/>
                <a:gd name="T34" fmla="*/ 18 w 60"/>
                <a:gd name="T35" fmla="*/ 84 h 96"/>
                <a:gd name="T36" fmla="*/ 28 w 60"/>
                <a:gd name="T37" fmla="*/ 86 h 96"/>
                <a:gd name="T38" fmla="*/ 36 w 60"/>
                <a:gd name="T39" fmla="*/ 85 h 96"/>
                <a:gd name="T40" fmla="*/ 43 w 60"/>
                <a:gd name="T41" fmla="*/ 82 h 96"/>
                <a:gd name="T42" fmla="*/ 47 w 60"/>
                <a:gd name="T43" fmla="*/ 77 h 96"/>
                <a:gd name="T44" fmla="*/ 49 w 60"/>
                <a:gd name="T45" fmla="*/ 70 h 96"/>
                <a:gd name="T46" fmla="*/ 47 w 60"/>
                <a:gd name="T47" fmla="*/ 63 h 96"/>
                <a:gd name="T48" fmla="*/ 42 w 60"/>
                <a:gd name="T49" fmla="*/ 58 h 96"/>
                <a:gd name="T50" fmla="*/ 34 w 60"/>
                <a:gd name="T51" fmla="*/ 54 h 96"/>
                <a:gd name="T52" fmla="*/ 26 w 60"/>
                <a:gd name="T53" fmla="*/ 51 h 96"/>
                <a:gd name="T54" fmla="*/ 18 w 60"/>
                <a:gd name="T55" fmla="*/ 47 h 96"/>
                <a:gd name="T56" fmla="*/ 10 w 60"/>
                <a:gd name="T57" fmla="*/ 42 h 96"/>
                <a:gd name="T58" fmla="*/ 5 w 60"/>
                <a:gd name="T59" fmla="*/ 35 h 96"/>
                <a:gd name="T60" fmla="*/ 3 w 60"/>
                <a:gd name="T61" fmla="*/ 25 h 96"/>
                <a:gd name="T62" fmla="*/ 5 w 60"/>
                <a:gd name="T63" fmla="*/ 16 h 96"/>
                <a:gd name="T64" fmla="*/ 10 w 60"/>
                <a:gd name="T65" fmla="*/ 8 h 96"/>
                <a:gd name="T66" fmla="*/ 20 w 60"/>
                <a:gd name="T67" fmla="*/ 2 h 96"/>
                <a:gd name="T68" fmla="*/ 33 w 60"/>
                <a:gd name="T69" fmla="*/ 0 h 96"/>
                <a:gd name="T70" fmla="*/ 40 w 60"/>
                <a:gd name="T71" fmla="*/ 1 h 96"/>
                <a:gd name="T72" fmla="*/ 46 w 60"/>
                <a:gd name="T73" fmla="*/ 2 h 96"/>
                <a:gd name="T74" fmla="*/ 51 w 60"/>
                <a:gd name="T75" fmla="*/ 4 h 96"/>
                <a:gd name="T76" fmla="*/ 54 w 60"/>
                <a:gd name="T77" fmla="*/ 6 h 96"/>
                <a:gd name="T78" fmla="*/ 55 w 60"/>
                <a:gd name="T79" fmla="*/ 7 h 96"/>
                <a:gd name="T80" fmla="*/ 56 w 60"/>
                <a:gd name="T81" fmla="*/ 8 h 96"/>
                <a:gd name="T82" fmla="*/ 56 w 60"/>
                <a:gd name="T83" fmla="*/ 10 h 96"/>
                <a:gd name="T84" fmla="*/ 56 w 60"/>
                <a:gd name="T85" fmla="*/ 12 h 96"/>
                <a:gd name="T86" fmla="*/ 56 w 60"/>
                <a:gd name="T87" fmla="*/ 14 h 96"/>
                <a:gd name="T88" fmla="*/ 55 w 60"/>
                <a:gd name="T89" fmla="*/ 15 h 96"/>
                <a:gd name="T90" fmla="*/ 55 w 60"/>
                <a:gd name="T91" fmla="*/ 16 h 96"/>
                <a:gd name="T92" fmla="*/ 54 w 60"/>
                <a:gd name="T93" fmla="*/ 17 h 96"/>
                <a:gd name="T94" fmla="*/ 51 w 60"/>
                <a:gd name="T95" fmla="*/ 16 h 96"/>
                <a:gd name="T96" fmla="*/ 47 w 60"/>
                <a:gd name="T97" fmla="*/ 13 h 96"/>
                <a:gd name="T98" fmla="*/ 41 w 60"/>
                <a:gd name="T99" fmla="*/ 11 h 96"/>
                <a:gd name="T100" fmla="*/ 33 w 60"/>
                <a:gd name="T101" fmla="*/ 10 h 96"/>
                <a:gd name="T102" fmla="*/ 25 w 60"/>
                <a:gd name="T103" fmla="*/ 11 h 96"/>
                <a:gd name="T104" fmla="*/ 19 w 60"/>
                <a:gd name="T105" fmla="*/ 14 h 96"/>
                <a:gd name="T106" fmla="*/ 16 w 60"/>
                <a:gd name="T107" fmla="*/ 19 h 96"/>
                <a:gd name="T108" fmla="*/ 15 w 60"/>
                <a:gd name="T109" fmla="*/ 24 h 96"/>
                <a:gd name="T110" fmla="*/ 16 w 60"/>
                <a:gd name="T111" fmla="*/ 32 h 96"/>
                <a:gd name="T112" fmla="*/ 22 w 60"/>
                <a:gd name="T113" fmla="*/ 37 h 96"/>
                <a:gd name="T114" fmla="*/ 29 w 60"/>
                <a:gd name="T115" fmla="*/ 41 h 96"/>
                <a:gd name="T116" fmla="*/ 37 w 60"/>
                <a:gd name="T117" fmla="*/ 44 h 96"/>
                <a:gd name="T118" fmla="*/ 46 w 60"/>
                <a:gd name="T119" fmla="*/ 48 h 96"/>
                <a:gd name="T120" fmla="*/ 53 w 60"/>
                <a:gd name="T121" fmla="*/ 52 h 96"/>
                <a:gd name="T122" fmla="*/ 58 w 60"/>
                <a:gd name="T123" fmla="*/ 59 h 96"/>
                <a:gd name="T124" fmla="*/ 60 w 60"/>
                <a:gd name="T125" fmla="*/ 6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" h="96">
                  <a:moveTo>
                    <a:pt x="60" y="69"/>
                  </a:moveTo>
                  <a:cubicBezTo>
                    <a:pt x="60" y="73"/>
                    <a:pt x="59" y="77"/>
                    <a:pt x="58" y="80"/>
                  </a:cubicBezTo>
                  <a:cubicBezTo>
                    <a:pt x="56" y="83"/>
                    <a:pt x="54" y="86"/>
                    <a:pt x="51" y="89"/>
                  </a:cubicBezTo>
                  <a:cubicBezTo>
                    <a:pt x="48" y="91"/>
                    <a:pt x="45" y="93"/>
                    <a:pt x="41" y="94"/>
                  </a:cubicBezTo>
                  <a:cubicBezTo>
                    <a:pt x="37" y="95"/>
                    <a:pt x="32" y="96"/>
                    <a:pt x="27" y="96"/>
                  </a:cubicBezTo>
                  <a:cubicBezTo>
                    <a:pt x="24" y="96"/>
                    <a:pt x="21" y="96"/>
                    <a:pt x="19" y="95"/>
                  </a:cubicBezTo>
                  <a:cubicBezTo>
                    <a:pt x="16" y="95"/>
                    <a:pt x="13" y="94"/>
                    <a:pt x="11" y="93"/>
                  </a:cubicBezTo>
                  <a:cubicBezTo>
                    <a:pt x="9" y="92"/>
                    <a:pt x="7" y="92"/>
                    <a:pt x="6" y="91"/>
                  </a:cubicBezTo>
                  <a:cubicBezTo>
                    <a:pt x="4" y="90"/>
                    <a:pt x="3" y="89"/>
                    <a:pt x="2" y="89"/>
                  </a:cubicBezTo>
                  <a:cubicBezTo>
                    <a:pt x="1" y="88"/>
                    <a:pt x="1" y="87"/>
                    <a:pt x="1" y="86"/>
                  </a:cubicBezTo>
                  <a:cubicBezTo>
                    <a:pt x="0" y="85"/>
                    <a:pt x="0" y="84"/>
                    <a:pt x="0" y="82"/>
                  </a:cubicBezTo>
                  <a:cubicBezTo>
                    <a:pt x="0" y="81"/>
                    <a:pt x="0" y="81"/>
                    <a:pt x="0" y="80"/>
                  </a:cubicBezTo>
                  <a:cubicBezTo>
                    <a:pt x="0" y="79"/>
                    <a:pt x="1" y="79"/>
                    <a:pt x="1" y="78"/>
                  </a:cubicBezTo>
                  <a:cubicBezTo>
                    <a:pt x="1" y="78"/>
                    <a:pt x="1" y="78"/>
                    <a:pt x="2" y="77"/>
                  </a:cubicBezTo>
                  <a:cubicBezTo>
                    <a:pt x="2" y="77"/>
                    <a:pt x="2" y="77"/>
                    <a:pt x="3" y="77"/>
                  </a:cubicBezTo>
                  <a:cubicBezTo>
                    <a:pt x="3" y="77"/>
                    <a:pt x="4" y="77"/>
                    <a:pt x="6" y="78"/>
                  </a:cubicBezTo>
                  <a:cubicBezTo>
                    <a:pt x="7" y="79"/>
                    <a:pt x="9" y="80"/>
                    <a:pt x="11" y="81"/>
                  </a:cubicBezTo>
                  <a:cubicBezTo>
                    <a:pt x="13" y="82"/>
                    <a:pt x="15" y="83"/>
                    <a:pt x="18" y="84"/>
                  </a:cubicBezTo>
                  <a:cubicBezTo>
                    <a:pt x="21" y="85"/>
                    <a:pt x="24" y="86"/>
                    <a:pt x="28" y="86"/>
                  </a:cubicBezTo>
                  <a:cubicBezTo>
                    <a:pt x="31" y="86"/>
                    <a:pt x="34" y="85"/>
                    <a:pt x="36" y="85"/>
                  </a:cubicBezTo>
                  <a:cubicBezTo>
                    <a:pt x="39" y="84"/>
                    <a:pt x="41" y="83"/>
                    <a:pt x="43" y="82"/>
                  </a:cubicBezTo>
                  <a:cubicBezTo>
                    <a:pt x="45" y="80"/>
                    <a:pt x="46" y="79"/>
                    <a:pt x="47" y="77"/>
                  </a:cubicBezTo>
                  <a:cubicBezTo>
                    <a:pt x="48" y="75"/>
                    <a:pt x="49" y="72"/>
                    <a:pt x="49" y="70"/>
                  </a:cubicBezTo>
                  <a:cubicBezTo>
                    <a:pt x="49" y="67"/>
                    <a:pt x="48" y="65"/>
                    <a:pt x="47" y="63"/>
                  </a:cubicBezTo>
                  <a:cubicBezTo>
                    <a:pt x="45" y="61"/>
                    <a:pt x="44" y="59"/>
                    <a:pt x="42" y="58"/>
                  </a:cubicBezTo>
                  <a:cubicBezTo>
                    <a:pt x="39" y="56"/>
                    <a:pt x="37" y="55"/>
                    <a:pt x="34" y="54"/>
                  </a:cubicBezTo>
                  <a:cubicBezTo>
                    <a:pt x="32" y="53"/>
                    <a:pt x="29" y="52"/>
                    <a:pt x="26" y="51"/>
                  </a:cubicBezTo>
                  <a:cubicBezTo>
                    <a:pt x="23" y="50"/>
                    <a:pt x="20" y="48"/>
                    <a:pt x="18" y="47"/>
                  </a:cubicBezTo>
                  <a:cubicBezTo>
                    <a:pt x="15" y="46"/>
                    <a:pt x="12" y="44"/>
                    <a:pt x="10" y="42"/>
                  </a:cubicBezTo>
                  <a:cubicBezTo>
                    <a:pt x="8" y="40"/>
                    <a:pt x="7" y="38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9"/>
                    <a:pt x="5" y="16"/>
                  </a:cubicBezTo>
                  <a:cubicBezTo>
                    <a:pt x="6" y="13"/>
                    <a:pt x="8" y="10"/>
                    <a:pt x="10" y="8"/>
                  </a:cubicBezTo>
                  <a:cubicBezTo>
                    <a:pt x="13" y="6"/>
                    <a:pt x="16" y="4"/>
                    <a:pt x="20" y="2"/>
                  </a:cubicBezTo>
                  <a:cubicBezTo>
                    <a:pt x="24" y="1"/>
                    <a:pt x="28" y="0"/>
                    <a:pt x="33" y="0"/>
                  </a:cubicBezTo>
                  <a:cubicBezTo>
                    <a:pt x="36" y="0"/>
                    <a:pt x="38" y="0"/>
                    <a:pt x="40" y="1"/>
                  </a:cubicBezTo>
                  <a:cubicBezTo>
                    <a:pt x="42" y="1"/>
                    <a:pt x="44" y="2"/>
                    <a:pt x="46" y="2"/>
                  </a:cubicBezTo>
                  <a:cubicBezTo>
                    <a:pt x="48" y="3"/>
                    <a:pt x="49" y="3"/>
                    <a:pt x="51" y="4"/>
                  </a:cubicBezTo>
                  <a:cubicBezTo>
                    <a:pt x="52" y="5"/>
                    <a:pt x="53" y="5"/>
                    <a:pt x="54" y="6"/>
                  </a:cubicBezTo>
                  <a:cubicBezTo>
                    <a:pt x="54" y="6"/>
                    <a:pt x="55" y="7"/>
                    <a:pt x="55" y="7"/>
                  </a:cubicBezTo>
                  <a:cubicBezTo>
                    <a:pt x="55" y="8"/>
                    <a:pt x="55" y="8"/>
                    <a:pt x="56" y="8"/>
                  </a:cubicBezTo>
                  <a:cubicBezTo>
                    <a:pt x="56" y="9"/>
                    <a:pt x="56" y="9"/>
                    <a:pt x="56" y="10"/>
                  </a:cubicBezTo>
                  <a:cubicBezTo>
                    <a:pt x="56" y="10"/>
                    <a:pt x="56" y="11"/>
                    <a:pt x="56" y="12"/>
                  </a:cubicBezTo>
                  <a:cubicBezTo>
                    <a:pt x="56" y="13"/>
                    <a:pt x="56" y="13"/>
                    <a:pt x="56" y="14"/>
                  </a:cubicBezTo>
                  <a:cubicBezTo>
                    <a:pt x="56" y="14"/>
                    <a:pt x="55" y="15"/>
                    <a:pt x="55" y="15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7"/>
                    <a:pt x="52" y="16"/>
                    <a:pt x="51" y="16"/>
                  </a:cubicBezTo>
                  <a:cubicBezTo>
                    <a:pt x="50" y="15"/>
                    <a:pt x="49" y="14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6" y="10"/>
                    <a:pt x="33" y="10"/>
                  </a:cubicBezTo>
                  <a:cubicBezTo>
                    <a:pt x="30" y="10"/>
                    <a:pt x="27" y="10"/>
                    <a:pt x="25" y="11"/>
                  </a:cubicBezTo>
                  <a:cubicBezTo>
                    <a:pt x="22" y="12"/>
                    <a:pt x="21" y="13"/>
                    <a:pt x="19" y="14"/>
                  </a:cubicBezTo>
                  <a:cubicBezTo>
                    <a:pt x="18" y="15"/>
                    <a:pt x="16" y="17"/>
                    <a:pt x="16" y="19"/>
                  </a:cubicBezTo>
                  <a:cubicBezTo>
                    <a:pt x="15" y="20"/>
                    <a:pt x="15" y="22"/>
                    <a:pt x="15" y="24"/>
                  </a:cubicBezTo>
                  <a:cubicBezTo>
                    <a:pt x="15" y="27"/>
                    <a:pt x="15" y="30"/>
                    <a:pt x="16" y="32"/>
                  </a:cubicBezTo>
                  <a:cubicBezTo>
                    <a:pt x="18" y="34"/>
                    <a:pt x="20" y="35"/>
                    <a:pt x="22" y="37"/>
                  </a:cubicBezTo>
                  <a:cubicBezTo>
                    <a:pt x="24" y="38"/>
                    <a:pt x="26" y="39"/>
                    <a:pt x="29" y="41"/>
                  </a:cubicBezTo>
                  <a:cubicBezTo>
                    <a:pt x="32" y="42"/>
                    <a:pt x="35" y="43"/>
                    <a:pt x="37" y="44"/>
                  </a:cubicBezTo>
                  <a:cubicBezTo>
                    <a:pt x="40" y="45"/>
                    <a:pt x="43" y="46"/>
                    <a:pt x="46" y="48"/>
                  </a:cubicBezTo>
                  <a:cubicBezTo>
                    <a:pt x="49" y="49"/>
                    <a:pt x="51" y="50"/>
                    <a:pt x="53" y="52"/>
                  </a:cubicBezTo>
                  <a:cubicBezTo>
                    <a:pt x="55" y="54"/>
                    <a:pt x="57" y="57"/>
                    <a:pt x="58" y="59"/>
                  </a:cubicBezTo>
                  <a:cubicBezTo>
                    <a:pt x="60" y="62"/>
                    <a:pt x="60" y="65"/>
                    <a:pt x="60" y="6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5432410" y="6166383"/>
              <a:ext cx="136092" cy="153678"/>
            </a:xfrm>
            <a:custGeom>
              <a:avLst/>
              <a:gdLst>
                <a:gd name="T0" fmla="*/ 86 w 86"/>
                <a:gd name="T1" fmla="*/ 99 h 99"/>
                <a:gd name="T2" fmla="*/ 86 w 86"/>
                <a:gd name="T3" fmla="*/ 0 h 99"/>
                <a:gd name="T4" fmla="*/ 0 w 86"/>
                <a:gd name="T5" fmla="*/ 50 h 99"/>
                <a:gd name="T6" fmla="*/ 86 w 86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9">
                  <a:moveTo>
                    <a:pt x="86" y="99"/>
                  </a:moveTo>
                  <a:lnTo>
                    <a:pt x="86" y="0"/>
                  </a:lnTo>
                  <a:lnTo>
                    <a:pt x="0" y="50"/>
                  </a:lnTo>
                  <a:lnTo>
                    <a:pt x="86" y="99"/>
                  </a:lnTo>
                  <a:close/>
                </a:path>
              </a:pathLst>
            </a:custGeom>
            <a:solidFill>
              <a:srgbClr val="55B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5432410" y="6166383"/>
              <a:ext cx="136092" cy="153678"/>
            </a:xfrm>
            <a:custGeom>
              <a:avLst/>
              <a:gdLst>
                <a:gd name="T0" fmla="*/ 86 w 86"/>
                <a:gd name="T1" fmla="*/ 99 h 99"/>
                <a:gd name="T2" fmla="*/ 86 w 86"/>
                <a:gd name="T3" fmla="*/ 0 h 99"/>
                <a:gd name="T4" fmla="*/ 0 w 86"/>
                <a:gd name="T5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99">
                  <a:moveTo>
                    <a:pt x="86" y="99"/>
                  </a:moveTo>
                  <a:lnTo>
                    <a:pt x="86" y="0"/>
                  </a:lnTo>
                  <a:lnTo>
                    <a:pt x="0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5427663" y="6259521"/>
              <a:ext cx="136092" cy="152125"/>
            </a:xfrm>
            <a:custGeom>
              <a:avLst/>
              <a:gdLst>
                <a:gd name="T0" fmla="*/ 0 w 86"/>
                <a:gd name="T1" fmla="*/ 0 h 98"/>
                <a:gd name="T2" fmla="*/ 0 w 86"/>
                <a:gd name="T3" fmla="*/ 98 h 98"/>
                <a:gd name="T4" fmla="*/ 86 w 86"/>
                <a:gd name="T5" fmla="*/ 48 h 98"/>
                <a:gd name="T6" fmla="*/ 86 w 86"/>
                <a:gd name="T7" fmla="*/ 48 h 98"/>
                <a:gd name="T8" fmla="*/ 0 w 8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8">
                  <a:moveTo>
                    <a:pt x="0" y="0"/>
                  </a:moveTo>
                  <a:lnTo>
                    <a:pt x="0" y="9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5432410" y="6349554"/>
              <a:ext cx="136092" cy="153678"/>
            </a:xfrm>
            <a:custGeom>
              <a:avLst/>
              <a:gdLst>
                <a:gd name="T0" fmla="*/ 86 w 86"/>
                <a:gd name="T1" fmla="*/ 99 h 99"/>
                <a:gd name="T2" fmla="*/ 86 w 86"/>
                <a:gd name="T3" fmla="*/ 0 h 99"/>
                <a:gd name="T4" fmla="*/ 0 w 86"/>
                <a:gd name="T5" fmla="*/ 50 h 99"/>
                <a:gd name="T6" fmla="*/ 86 w 86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9">
                  <a:moveTo>
                    <a:pt x="86" y="99"/>
                  </a:moveTo>
                  <a:lnTo>
                    <a:pt x="86" y="0"/>
                  </a:lnTo>
                  <a:lnTo>
                    <a:pt x="0" y="50"/>
                  </a:lnTo>
                  <a:lnTo>
                    <a:pt x="86" y="99"/>
                  </a:lnTo>
                  <a:close/>
                </a:path>
              </a:pathLst>
            </a:custGeom>
            <a:solidFill>
              <a:srgbClr val="E83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98" name="Freeform 21"/>
            <p:cNvSpPr>
              <a:spLocks/>
            </p:cNvSpPr>
            <p:nvPr/>
          </p:nvSpPr>
          <p:spPr bwMode="auto">
            <a:xfrm>
              <a:off x="5582745" y="6166383"/>
              <a:ext cx="136092" cy="153678"/>
            </a:xfrm>
            <a:custGeom>
              <a:avLst/>
              <a:gdLst>
                <a:gd name="T0" fmla="*/ 86 w 86"/>
                <a:gd name="T1" fmla="*/ 50 h 99"/>
                <a:gd name="T2" fmla="*/ 0 w 86"/>
                <a:gd name="T3" fmla="*/ 0 h 99"/>
                <a:gd name="T4" fmla="*/ 0 w 86"/>
                <a:gd name="T5" fmla="*/ 99 h 99"/>
                <a:gd name="T6" fmla="*/ 86 w 86"/>
                <a:gd name="T7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9">
                  <a:moveTo>
                    <a:pt x="86" y="50"/>
                  </a:moveTo>
                  <a:lnTo>
                    <a:pt x="0" y="0"/>
                  </a:lnTo>
                  <a:lnTo>
                    <a:pt x="0" y="99"/>
                  </a:lnTo>
                  <a:lnTo>
                    <a:pt x="86" y="5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59001D-800B-26E2-2B8A-B63E493A3D4E}"/>
              </a:ext>
            </a:extLst>
          </p:cNvPr>
          <p:cNvGrpSpPr/>
          <p:nvPr/>
        </p:nvGrpSpPr>
        <p:grpSpPr>
          <a:xfrm rot="-5400000">
            <a:off x="16920088" y="2465703"/>
            <a:ext cx="2823840" cy="2959983"/>
            <a:chOff x="0" y="0"/>
            <a:chExt cx="3765120" cy="3765120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522017A-F795-D806-F84F-5E45721C1AF0}"/>
                </a:ext>
              </a:extLst>
            </p:cNvPr>
            <p:cNvSpPr/>
            <p:nvPr/>
          </p:nvSpPr>
          <p:spPr>
            <a:xfrm>
              <a:off x="0" y="0"/>
              <a:ext cx="3765169" cy="1882521"/>
            </a:xfrm>
            <a:custGeom>
              <a:avLst/>
              <a:gdLst/>
              <a:ahLst/>
              <a:cxnLst/>
              <a:rect l="l" t="t" r="r" b="b"/>
              <a:pathLst>
                <a:path w="3765169" h="1882521">
                  <a:moveTo>
                    <a:pt x="0" y="1882521"/>
                  </a:moveTo>
                  <a:cubicBezTo>
                    <a:pt x="0" y="842899"/>
                    <a:pt x="842899" y="0"/>
                    <a:pt x="1882521" y="0"/>
                  </a:cubicBezTo>
                  <a:cubicBezTo>
                    <a:pt x="2922143" y="0"/>
                    <a:pt x="3765169" y="842899"/>
                    <a:pt x="3765169" y="1882521"/>
                  </a:cubicBezTo>
                  <a:lnTo>
                    <a:pt x="2823845" y="1882521"/>
                  </a:lnTo>
                  <a:cubicBezTo>
                    <a:pt x="2823845" y="1362710"/>
                    <a:pt x="2402459" y="941197"/>
                    <a:pt x="1882521" y="941197"/>
                  </a:cubicBezTo>
                  <a:cubicBezTo>
                    <a:pt x="1362583" y="941197"/>
                    <a:pt x="941324" y="1362710"/>
                    <a:pt x="941324" y="1882521"/>
                  </a:cubicBez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3" name="Freeform 12">
            <a:extLst>
              <a:ext uri="{FF2B5EF4-FFF2-40B4-BE49-F238E27FC236}">
                <a16:creationId xmlns:a16="http://schemas.microsoft.com/office/drawing/2014/main" id="{484FAB2F-8869-F574-91E0-5CA10F98F44F}"/>
              </a:ext>
            </a:extLst>
          </p:cNvPr>
          <p:cNvSpPr/>
          <p:nvPr/>
        </p:nvSpPr>
        <p:spPr>
          <a:xfrm rot="10800000">
            <a:off x="7857500" y="-50336"/>
            <a:ext cx="10255680" cy="2391120"/>
          </a:xfrm>
          <a:custGeom>
            <a:avLst/>
            <a:gdLst/>
            <a:ahLst/>
            <a:cxnLst/>
            <a:rect l="l" t="t" r="r" b="b"/>
            <a:pathLst>
              <a:path w="10255680" h="2391120">
                <a:moveTo>
                  <a:pt x="0" y="0"/>
                </a:moveTo>
                <a:lnTo>
                  <a:pt x="10255680" y="0"/>
                </a:lnTo>
                <a:lnTo>
                  <a:pt x="10255680" y="2391120"/>
                </a:lnTo>
                <a:lnTo>
                  <a:pt x="0" y="23911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B02CF0AF-F9B7-4D81-3049-12715484068F}"/>
              </a:ext>
            </a:extLst>
          </p:cNvPr>
          <p:cNvSpPr/>
          <p:nvPr/>
        </p:nvSpPr>
        <p:spPr>
          <a:xfrm rot="10800000">
            <a:off x="12731968" y="5699817"/>
            <a:ext cx="5544000" cy="1841040"/>
          </a:xfrm>
          <a:custGeom>
            <a:avLst/>
            <a:gdLst/>
            <a:ahLst/>
            <a:cxnLst/>
            <a:rect l="l" t="t" r="r" b="b"/>
            <a:pathLst>
              <a:path w="5544000" h="1841040">
                <a:moveTo>
                  <a:pt x="0" y="0"/>
                </a:moveTo>
                <a:lnTo>
                  <a:pt x="5544000" y="0"/>
                </a:lnTo>
                <a:lnTo>
                  <a:pt x="5544000" y="1841040"/>
                </a:lnTo>
                <a:lnTo>
                  <a:pt x="0" y="18410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6A617C-93AB-58FC-66FB-D4B2E9A3C2A1}"/>
              </a:ext>
            </a:extLst>
          </p:cNvPr>
          <p:cNvSpPr txBox="1"/>
          <p:nvPr/>
        </p:nvSpPr>
        <p:spPr>
          <a:xfrm>
            <a:off x="13369416" y="5966697"/>
            <a:ext cx="47116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fa-IR" sz="4000" spc="-2" dirty="0">
                <a:solidFill>
                  <a:srgbClr val="FFFFFF"/>
                </a:solidFill>
                <a:latin typeface="Arial Bold"/>
                <a:cs typeface="B Nazanin" pitchFamily="2" charset="-78"/>
              </a:rPr>
              <a:t>قالب پاورپوینت جوشکاری</a:t>
            </a:r>
            <a:endParaRPr lang="en-US" sz="4000" spc="-2" dirty="0">
              <a:solidFill>
                <a:srgbClr val="FFFFFF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F2F4AB-14CC-DAB6-AEA3-3AEF2709FCA3}"/>
              </a:ext>
            </a:extLst>
          </p:cNvPr>
          <p:cNvSpPr txBox="1"/>
          <p:nvPr/>
        </p:nvSpPr>
        <p:spPr>
          <a:xfrm>
            <a:off x="14557084" y="6926457"/>
            <a:ext cx="3002829" cy="3212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rtl="1">
              <a:lnSpc>
                <a:spcPts val="2520"/>
              </a:lnSpc>
            </a:pPr>
            <a:r>
              <a:rPr lang="fa-IR" sz="21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زیرنویس ارائه خود را وارد کنید</a:t>
            </a:r>
            <a:endParaRPr lang="en-US" sz="2100" spc="-2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1" name="제목 6">
            <a:extLst>
              <a:ext uri="{FF2B5EF4-FFF2-40B4-BE49-F238E27FC236}">
                <a16:creationId xmlns:a16="http://schemas.microsoft.com/office/drawing/2014/main" id="{DACF1558-936C-4C91-B877-B660925DEF9F}"/>
              </a:ext>
            </a:extLst>
          </p:cNvPr>
          <p:cNvSpPr txBox="1">
            <a:spLocks/>
          </p:cNvSpPr>
          <p:nvPr/>
        </p:nvSpPr>
        <p:spPr>
          <a:xfrm>
            <a:off x="7919348" y="390664"/>
            <a:ext cx="10046755" cy="129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r" defTabSz="13716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81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fa-IR" altLang="ko-KR" sz="7200" dirty="0">
                <a:solidFill>
                  <a:srgbClr val="EEC1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700000000000000" pitchFamily="2" charset="-78"/>
              </a:rPr>
              <a:t>تم : مهندسی جوش و بازرسی</a:t>
            </a:r>
            <a:endParaRPr lang="en-US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76720" y="164160"/>
            <a:ext cx="1145520" cy="1440720"/>
          </a:xfrm>
          <a:custGeom>
            <a:avLst/>
            <a:gdLst/>
            <a:ahLst/>
            <a:cxnLst/>
            <a:rect l="l" t="t" r="r" b="b"/>
            <a:pathLst>
              <a:path w="1145520" h="1440720">
                <a:moveTo>
                  <a:pt x="0" y="0"/>
                </a:moveTo>
                <a:lnTo>
                  <a:pt x="1145520" y="0"/>
                </a:lnTo>
                <a:lnTo>
                  <a:pt x="1145520" y="1440720"/>
                </a:lnTo>
                <a:lnTo>
                  <a:pt x="0" y="1440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5400000">
            <a:off x="11477520" y="3427200"/>
            <a:ext cx="10211040" cy="3356640"/>
            <a:chOff x="0" y="0"/>
            <a:chExt cx="13614720" cy="44755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614781" cy="4475480"/>
            </a:xfrm>
            <a:custGeom>
              <a:avLst/>
              <a:gdLst/>
              <a:ahLst/>
              <a:cxnLst/>
              <a:rect l="l" t="t" r="r" b="b"/>
              <a:pathLst>
                <a:path w="13614781" h="4475480">
                  <a:moveTo>
                    <a:pt x="0" y="0"/>
                  </a:moveTo>
                  <a:lnTo>
                    <a:pt x="6807200" y="4475480"/>
                  </a:lnTo>
                  <a:lnTo>
                    <a:pt x="13614781" y="0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546560" y="1942470"/>
            <a:ext cx="7021440" cy="1359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0560"/>
              </a:lnSpc>
            </a:pPr>
            <a:r>
              <a:rPr lang="fa-IR" sz="8800" spc="-1" dirty="0">
                <a:solidFill>
                  <a:srgbClr val="000000"/>
                </a:solidFill>
                <a:latin typeface="Arial Bold"/>
                <a:cs typeface="B Nazanin" pitchFamily="2" charset="-78"/>
              </a:rPr>
              <a:t>1. انتقال سرفصل</a:t>
            </a:r>
            <a:endParaRPr lang="en-US" sz="8800" spc="-1" dirty="0">
              <a:solidFill>
                <a:srgbClr val="000000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38000" y="3898470"/>
            <a:ext cx="8386560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 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نقل قول ها معمولاً به عنوان وسیله ای برای الهام و فراخوانی افکار فلسفی از خواننده چاپ می شوند. نقل قول ها معمولاً به عنوان وسیله ای برای الهام و فراخوانی افکار فلسفی از خواننده چاپ می شوند.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638000" y="6680550"/>
            <a:ext cx="8386560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بیایید با اولین مجموعه اسلایدها شروع کنیم</a:t>
            </a:r>
          </a:p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نقل قول ها معمولاً به عنوان وسیله ای برای الهام و فراخوانی افکار فلسفی از خواننده چاپ می شوند. نقل قول ها معمولاً به عنوان وسیله ای برای الهام و فراخوانی افکار فلسفی از خواننده چاپ می شوند.</a:t>
            </a:r>
            <a:endParaRPr lang="en-US" sz="27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10287000" y="288000"/>
            <a:ext cx="8073720" cy="10039680"/>
          </a:xfrm>
          <a:custGeom>
            <a:avLst/>
            <a:gdLst/>
            <a:ahLst/>
            <a:cxnLst/>
            <a:rect l="l" t="t" r="r" b="b"/>
            <a:pathLst>
              <a:path w="9117360" h="10039680">
                <a:moveTo>
                  <a:pt x="9117360" y="0"/>
                </a:moveTo>
                <a:lnTo>
                  <a:pt x="0" y="0"/>
                </a:lnTo>
                <a:lnTo>
                  <a:pt x="0" y="10039680"/>
                </a:lnTo>
                <a:lnTo>
                  <a:pt x="9117360" y="10039680"/>
                </a:lnTo>
                <a:lnTo>
                  <a:pt x="9117360" y="0"/>
                </a:lnTo>
                <a:close/>
              </a:path>
            </a:pathLst>
          </a:custGeom>
          <a:blipFill>
            <a:blip r:embed="rId5"/>
            <a:stretch>
              <a:fillRect t="-41" b="-41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2527920" y="4386960"/>
            <a:ext cx="8427600" cy="3371760"/>
            <a:chOff x="0" y="0"/>
            <a:chExt cx="11236800" cy="44956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236833" cy="4495673"/>
            </a:xfrm>
            <a:custGeom>
              <a:avLst/>
              <a:gdLst/>
              <a:ahLst/>
              <a:cxnLst/>
              <a:rect l="l" t="t" r="r" b="b"/>
              <a:pathLst>
                <a:path w="11236833" h="4495673">
                  <a:moveTo>
                    <a:pt x="0" y="4495673"/>
                  </a:moveTo>
                  <a:lnTo>
                    <a:pt x="5618353" y="0"/>
                  </a:lnTo>
                  <a:lnTo>
                    <a:pt x="11236833" y="4495673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0" y="342900"/>
            <a:ext cx="17357760" cy="948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391"/>
              </a:lnSpc>
            </a:pPr>
            <a:r>
              <a:rPr lang="fa-IR" sz="6159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سبک تیمی ما</a:t>
            </a:r>
            <a:endParaRPr lang="en-US" sz="6159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50080" y="2219070"/>
            <a:ext cx="5181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چیدمان</a:t>
            </a:r>
          </a:p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 اسلاید متنی برای ارائه خود</a:t>
            </a:r>
            <a:endParaRPr lang="en-US" sz="30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50080" y="3852750"/>
            <a:ext cx="45784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به گزارش های خود جذابیت و زیبایی بی نظیری اضافه کنید. تغییر رنگ، عکس و متن آسان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408000" y="3249390"/>
            <a:ext cx="5181120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ar-SA" sz="4400" dirty="0">
                <a:cs typeface="B Nazanin" pitchFamily="2" charset="-78"/>
              </a:rPr>
              <a:t>قالب پاورپوینت حرفه ای ویرایش پذیر</a:t>
            </a:r>
            <a:endParaRPr lang="en-US" sz="4200" spc="-2" dirty="0">
              <a:solidFill>
                <a:srgbClr val="73503F"/>
              </a:solidFill>
              <a:latin typeface="Arimo Italics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408000" y="7113795"/>
            <a:ext cx="48636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408000" y="7503870"/>
            <a:ext cx="48636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به گزارش های خود جذابیت و زیبایی بی نظیری اضافه کنید. تغییر رنگ، عکس و متن آسان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408000" y="8595555"/>
            <a:ext cx="48636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408000" y="8986350"/>
            <a:ext cx="48636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به گزارش های خود جذابیت و زیبایی بی نظیری اضافه کنید. تغییر رنگ، عکس و متن آسان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408000" y="5526195"/>
            <a:ext cx="48636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408000" y="5916990"/>
            <a:ext cx="48636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به گزارش های خود جذابیت و زیبایی بی نظیری اضافه کنید. تغییر رنگ، عکس و متن آسان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358640" y="6620400"/>
            <a:ext cx="4154400" cy="3275280"/>
            <a:chOff x="0" y="0"/>
            <a:chExt cx="5539200" cy="43670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539232" cy="4367022"/>
            </a:xfrm>
            <a:custGeom>
              <a:avLst/>
              <a:gdLst/>
              <a:ahLst/>
              <a:cxnLst/>
              <a:rect l="l" t="t" r="r" b="b"/>
              <a:pathLst>
                <a:path w="5539232" h="4367022">
                  <a:moveTo>
                    <a:pt x="0" y="0"/>
                  </a:moveTo>
                  <a:lnTo>
                    <a:pt x="5539232" y="0"/>
                  </a:lnTo>
                  <a:lnTo>
                    <a:pt x="5539232" y="4367022"/>
                  </a:lnTo>
                  <a:lnTo>
                    <a:pt x="0" y="4367022"/>
                  </a:lnTo>
                  <a:close/>
                </a:path>
              </a:pathLst>
            </a:custGeom>
            <a:solidFill>
              <a:srgbClr val="262626">
                <a:alpha val="60000"/>
              </a:srgbClr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1643040" y="6848670"/>
            <a:ext cx="356688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نام عضو</a:t>
            </a:r>
            <a:endParaRPr lang="en-US" sz="2700" spc="-1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643040" y="7442670"/>
            <a:ext cx="35668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کارگردان</a:t>
            </a:r>
            <a:endParaRPr lang="en-US" sz="1800" spc="-2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057400" y="8181390"/>
            <a:ext cx="303660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تغییر رنگ، عکس و متن آسان است.</a:t>
            </a:r>
            <a:endParaRPr lang="en-US" sz="1800" spc="-2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 rot="-10800000">
            <a:off x="15768720" y="0"/>
            <a:ext cx="2519280" cy="2092320"/>
            <a:chOff x="0" y="0"/>
            <a:chExt cx="3359040" cy="27897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359023" cy="2789809"/>
            </a:xfrm>
            <a:custGeom>
              <a:avLst/>
              <a:gdLst/>
              <a:ahLst/>
              <a:cxnLst/>
              <a:rect l="l" t="t" r="r" b="b"/>
              <a:pathLst>
                <a:path w="3359023" h="2789809">
                  <a:moveTo>
                    <a:pt x="0" y="2789809"/>
                  </a:moveTo>
                  <a:lnTo>
                    <a:pt x="0" y="0"/>
                  </a:lnTo>
                  <a:lnTo>
                    <a:pt x="3359023" y="2789809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21" name="TextBox 21"/>
          <p:cNvSpPr txBox="1"/>
          <p:nvPr/>
        </p:nvSpPr>
        <p:spPr>
          <a:xfrm>
            <a:off x="1643040" y="8852430"/>
            <a:ext cx="340704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تغییر رنگ، عکس و متن آسان است.</a:t>
            </a:r>
            <a:endParaRPr lang="en-US" sz="1800" spc="-2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11363040" y="5695200"/>
            <a:ext cx="6924960" cy="4616640"/>
          </a:xfrm>
          <a:custGeom>
            <a:avLst/>
            <a:gdLst/>
            <a:ahLst/>
            <a:cxnLst/>
            <a:rect l="l" t="t" r="r" b="b"/>
            <a:pathLst>
              <a:path w="6924960" h="4616640">
                <a:moveTo>
                  <a:pt x="0" y="0"/>
                </a:moveTo>
                <a:lnTo>
                  <a:pt x="6924960" y="0"/>
                </a:lnTo>
                <a:lnTo>
                  <a:pt x="6924960" y="4616640"/>
                </a:lnTo>
                <a:lnTo>
                  <a:pt x="0" y="461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7" r="-137"/>
            </a:stretch>
          </a:blipFill>
        </p:spPr>
      </p:sp>
      <p:sp>
        <p:nvSpPr>
          <p:cNvPr id="23" name="Freeform 23"/>
          <p:cNvSpPr/>
          <p:nvPr/>
        </p:nvSpPr>
        <p:spPr>
          <a:xfrm rot="-10800000">
            <a:off x="11363040" y="-41040"/>
            <a:ext cx="6924960" cy="4616640"/>
          </a:xfrm>
          <a:custGeom>
            <a:avLst/>
            <a:gdLst/>
            <a:ahLst/>
            <a:cxnLst/>
            <a:rect l="l" t="t" r="r" b="b"/>
            <a:pathLst>
              <a:path w="6924960" h="4616640">
                <a:moveTo>
                  <a:pt x="0" y="0"/>
                </a:moveTo>
                <a:lnTo>
                  <a:pt x="6924960" y="0"/>
                </a:lnTo>
                <a:lnTo>
                  <a:pt x="6924960" y="4616640"/>
                </a:lnTo>
                <a:lnTo>
                  <a:pt x="0" y="461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7" r="-137"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1874240" y="3170880"/>
            <a:ext cx="6219360" cy="4160880"/>
          </a:xfrm>
          <a:custGeom>
            <a:avLst/>
            <a:gdLst/>
            <a:ahLst/>
            <a:cxnLst/>
            <a:rect l="l" t="t" r="r" b="b"/>
            <a:pathLst>
              <a:path w="6219360" h="4160880">
                <a:moveTo>
                  <a:pt x="0" y="0"/>
                </a:moveTo>
                <a:lnTo>
                  <a:pt x="6219360" y="0"/>
                </a:lnTo>
                <a:lnTo>
                  <a:pt x="6219360" y="4160880"/>
                </a:lnTo>
                <a:lnTo>
                  <a:pt x="0" y="41608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" r="-1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6520" y="653400"/>
            <a:ext cx="16915680" cy="9202320"/>
            <a:chOff x="0" y="0"/>
            <a:chExt cx="22554240" cy="122697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554185" cy="12269724"/>
            </a:xfrm>
            <a:custGeom>
              <a:avLst/>
              <a:gdLst/>
              <a:ahLst/>
              <a:cxnLst/>
              <a:rect l="l" t="t" r="r" b="b"/>
              <a:pathLst>
                <a:path w="22554185" h="12269724">
                  <a:moveTo>
                    <a:pt x="34036" y="0"/>
                  </a:moveTo>
                  <a:lnTo>
                    <a:pt x="22520148" y="0"/>
                  </a:lnTo>
                  <a:cubicBezTo>
                    <a:pt x="22538944" y="0"/>
                    <a:pt x="22554185" y="15240"/>
                    <a:pt x="22554185" y="34036"/>
                  </a:cubicBezTo>
                  <a:lnTo>
                    <a:pt x="22554185" y="12235688"/>
                  </a:lnTo>
                  <a:cubicBezTo>
                    <a:pt x="22554185" y="12254484"/>
                    <a:pt x="22538944" y="12269724"/>
                    <a:pt x="22520148" y="12269724"/>
                  </a:cubicBezTo>
                  <a:lnTo>
                    <a:pt x="34036" y="12269724"/>
                  </a:lnTo>
                  <a:cubicBezTo>
                    <a:pt x="15240" y="12269724"/>
                    <a:pt x="0" y="12254484"/>
                    <a:pt x="0" y="12235688"/>
                  </a:cubicBezTo>
                  <a:lnTo>
                    <a:pt x="0" y="34036"/>
                  </a:lnTo>
                  <a:cubicBezTo>
                    <a:pt x="0" y="15240"/>
                    <a:pt x="15240" y="0"/>
                    <a:pt x="34036" y="0"/>
                  </a:cubicBezTo>
                  <a:moveTo>
                    <a:pt x="34036" y="68199"/>
                  </a:moveTo>
                  <a:lnTo>
                    <a:pt x="34036" y="34036"/>
                  </a:lnTo>
                  <a:lnTo>
                    <a:pt x="68199" y="34036"/>
                  </a:lnTo>
                  <a:lnTo>
                    <a:pt x="68199" y="12235688"/>
                  </a:lnTo>
                  <a:lnTo>
                    <a:pt x="34036" y="12235688"/>
                  </a:lnTo>
                  <a:lnTo>
                    <a:pt x="34036" y="12201652"/>
                  </a:lnTo>
                  <a:lnTo>
                    <a:pt x="22520148" y="12201652"/>
                  </a:lnTo>
                  <a:lnTo>
                    <a:pt x="22520148" y="12235688"/>
                  </a:lnTo>
                  <a:lnTo>
                    <a:pt x="22486113" y="12235688"/>
                  </a:lnTo>
                  <a:lnTo>
                    <a:pt x="22486113" y="34036"/>
                  </a:lnTo>
                  <a:lnTo>
                    <a:pt x="22520148" y="34036"/>
                  </a:lnTo>
                  <a:lnTo>
                    <a:pt x="22520148" y="68199"/>
                  </a:lnTo>
                  <a:lnTo>
                    <a:pt x="34036" y="68199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8892000" y="4711680"/>
            <a:ext cx="2352960" cy="1715040"/>
            <a:chOff x="0" y="0"/>
            <a:chExt cx="3137280" cy="22867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37281" cy="2286635"/>
            </a:xfrm>
            <a:custGeom>
              <a:avLst/>
              <a:gdLst/>
              <a:ahLst/>
              <a:cxnLst/>
              <a:rect l="l" t="t" r="r" b="b"/>
              <a:pathLst>
                <a:path w="3137281" h="2286635">
                  <a:moveTo>
                    <a:pt x="0" y="0"/>
                  </a:moveTo>
                  <a:lnTo>
                    <a:pt x="1010285" y="0"/>
                  </a:lnTo>
                  <a:lnTo>
                    <a:pt x="3137281" y="2127123"/>
                  </a:lnTo>
                  <a:lnTo>
                    <a:pt x="2233295" y="22866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4535360" y="0"/>
            <a:ext cx="3752640" cy="3257280"/>
            <a:chOff x="0" y="0"/>
            <a:chExt cx="5003520" cy="4343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003546" cy="4343019"/>
            </a:xfrm>
            <a:custGeom>
              <a:avLst/>
              <a:gdLst/>
              <a:ahLst/>
              <a:cxnLst/>
              <a:rect l="l" t="t" r="r" b="b"/>
              <a:pathLst>
                <a:path w="5003546" h="4343019">
                  <a:moveTo>
                    <a:pt x="0" y="4343019"/>
                  </a:moveTo>
                  <a:lnTo>
                    <a:pt x="0" y="0"/>
                  </a:lnTo>
                  <a:lnTo>
                    <a:pt x="5003546" y="4343019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4906880" y="457200"/>
            <a:ext cx="2352960" cy="1715040"/>
            <a:chOff x="0" y="0"/>
            <a:chExt cx="3137280" cy="22867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137281" cy="2286635"/>
            </a:xfrm>
            <a:custGeom>
              <a:avLst/>
              <a:gdLst/>
              <a:ahLst/>
              <a:cxnLst/>
              <a:rect l="l" t="t" r="r" b="b"/>
              <a:pathLst>
                <a:path w="3137281" h="2286635">
                  <a:moveTo>
                    <a:pt x="0" y="0"/>
                  </a:moveTo>
                  <a:lnTo>
                    <a:pt x="1010285" y="0"/>
                  </a:lnTo>
                  <a:lnTo>
                    <a:pt x="3137281" y="2127123"/>
                  </a:lnTo>
                  <a:lnTo>
                    <a:pt x="2233295" y="22866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2332080" y="2585715"/>
            <a:ext cx="49500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fa-IR" sz="8000" spc="-2" dirty="0">
                <a:solidFill>
                  <a:srgbClr val="000000"/>
                </a:solidFill>
                <a:latin typeface="Lora Bold"/>
                <a:cs typeface="B Nazanin" pitchFamily="2" charset="-78"/>
              </a:rPr>
              <a:t>تاریخ</a:t>
            </a:r>
            <a:endParaRPr lang="en-US" sz="8000" spc="-2" dirty="0">
              <a:solidFill>
                <a:srgbClr val="000000"/>
              </a:solidFill>
              <a:latin typeface="Lora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506240" y="3929025"/>
            <a:ext cx="6621840" cy="4112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dirty="0">
                <a:cs typeface="B Nazanin" pitchFamily="2" charset="-78"/>
              </a:rPr>
              <a:t>.</a:t>
            </a:r>
            <a:endParaRPr lang="fa-IR" dirty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dirty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endParaRPr lang="en-US" dirty="0"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 rot="-2472599">
            <a:off x="5433480" y="-151560"/>
            <a:ext cx="119520" cy="2920320"/>
            <a:chOff x="0" y="0"/>
            <a:chExt cx="159360" cy="3893760"/>
          </a:xfrm>
        </p:grpSpPr>
        <p:sp>
          <p:nvSpPr>
            <p:cNvPr id="13" name="Freeform 13"/>
            <p:cNvSpPr/>
            <p:nvPr/>
          </p:nvSpPr>
          <p:spPr>
            <a:xfrm>
              <a:off x="34036" y="34036"/>
              <a:ext cx="91186" cy="3825621"/>
            </a:xfrm>
            <a:custGeom>
              <a:avLst/>
              <a:gdLst/>
              <a:ahLst/>
              <a:cxnLst/>
              <a:rect l="l" t="t" r="r" b="b"/>
              <a:pathLst>
                <a:path w="91186" h="3825621">
                  <a:moveTo>
                    <a:pt x="91186" y="0"/>
                  </a:moveTo>
                  <a:lnTo>
                    <a:pt x="0" y="0"/>
                  </a:lnTo>
                  <a:lnTo>
                    <a:pt x="0" y="3825621"/>
                  </a:lnTo>
                  <a:lnTo>
                    <a:pt x="91186" y="3825621"/>
                  </a:ln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0" y="0"/>
              <a:ext cx="159258" cy="3893693"/>
            </a:xfrm>
            <a:custGeom>
              <a:avLst/>
              <a:gdLst/>
              <a:ahLst/>
              <a:cxnLst/>
              <a:rect l="l" t="t" r="r" b="b"/>
              <a:pathLst>
                <a:path w="159258" h="3893693">
                  <a:moveTo>
                    <a:pt x="125222" y="68199"/>
                  </a:moveTo>
                  <a:lnTo>
                    <a:pt x="34036" y="68199"/>
                  </a:lnTo>
                  <a:lnTo>
                    <a:pt x="34036" y="34036"/>
                  </a:lnTo>
                  <a:lnTo>
                    <a:pt x="68199" y="34036"/>
                  </a:lnTo>
                  <a:lnTo>
                    <a:pt x="68199" y="3859657"/>
                  </a:lnTo>
                  <a:lnTo>
                    <a:pt x="34036" y="3859657"/>
                  </a:lnTo>
                  <a:lnTo>
                    <a:pt x="34036" y="3825621"/>
                  </a:lnTo>
                  <a:lnTo>
                    <a:pt x="125222" y="3825621"/>
                  </a:lnTo>
                  <a:lnTo>
                    <a:pt x="125222" y="3859657"/>
                  </a:lnTo>
                  <a:lnTo>
                    <a:pt x="91186" y="3859657"/>
                  </a:lnTo>
                  <a:lnTo>
                    <a:pt x="91186" y="34036"/>
                  </a:lnTo>
                  <a:lnTo>
                    <a:pt x="125222" y="34036"/>
                  </a:lnTo>
                  <a:lnTo>
                    <a:pt x="125222" y="68199"/>
                  </a:lnTo>
                  <a:moveTo>
                    <a:pt x="125222" y="0"/>
                  </a:moveTo>
                  <a:cubicBezTo>
                    <a:pt x="144018" y="0"/>
                    <a:pt x="159258" y="15240"/>
                    <a:pt x="159258" y="34036"/>
                  </a:cubicBezTo>
                  <a:lnTo>
                    <a:pt x="159258" y="3859657"/>
                  </a:lnTo>
                  <a:cubicBezTo>
                    <a:pt x="159258" y="3878453"/>
                    <a:pt x="144018" y="3893693"/>
                    <a:pt x="125222" y="3893693"/>
                  </a:cubicBezTo>
                  <a:lnTo>
                    <a:pt x="34036" y="3893693"/>
                  </a:lnTo>
                  <a:cubicBezTo>
                    <a:pt x="15240" y="3893693"/>
                    <a:pt x="0" y="3878453"/>
                    <a:pt x="0" y="3859657"/>
                  </a:cubicBezTo>
                  <a:lnTo>
                    <a:pt x="0" y="34036"/>
                  </a:lnTo>
                  <a:cubicBezTo>
                    <a:pt x="0" y="15240"/>
                    <a:pt x="15240" y="0"/>
                    <a:pt x="34036" y="0"/>
                  </a:cubicBezTo>
                  <a:lnTo>
                    <a:pt x="125222" y="0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15" name="Group 15"/>
          <p:cNvGrpSpPr/>
          <p:nvPr/>
        </p:nvGrpSpPr>
        <p:grpSpPr>
          <a:xfrm rot="-2748000">
            <a:off x="1705320" y="7800840"/>
            <a:ext cx="119520" cy="2920320"/>
            <a:chOff x="0" y="0"/>
            <a:chExt cx="159360" cy="3893760"/>
          </a:xfrm>
        </p:grpSpPr>
        <p:sp>
          <p:nvSpPr>
            <p:cNvPr id="16" name="Freeform 16"/>
            <p:cNvSpPr/>
            <p:nvPr/>
          </p:nvSpPr>
          <p:spPr>
            <a:xfrm>
              <a:off x="34036" y="34036"/>
              <a:ext cx="91186" cy="3825621"/>
            </a:xfrm>
            <a:custGeom>
              <a:avLst/>
              <a:gdLst/>
              <a:ahLst/>
              <a:cxnLst/>
              <a:rect l="l" t="t" r="r" b="b"/>
              <a:pathLst>
                <a:path w="91186" h="3825621">
                  <a:moveTo>
                    <a:pt x="91186" y="0"/>
                  </a:moveTo>
                  <a:lnTo>
                    <a:pt x="0" y="0"/>
                  </a:lnTo>
                  <a:lnTo>
                    <a:pt x="0" y="3825621"/>
                  </a:lnTo>
                  <a:lnTo>
                    <a:pt x="91186" y="3825621"/>
                  </a:ln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159258" cy="3893693"/>
            </a:xfrm>
            <a:custGeom>
              <a:avLst/>
              <a:gdLst/>
              <a:ahLst/>
              <a:cxnLst/>
              <a:rect l="l" t="t" r="r" b="b"/>
              <a:pathLst>
                <a:path w="159258" h="3893693">
                  <a:moveTo>
                    <a:pt x="125222" y="68199"/>
                  </a:moveTo>
                  <a:lnTo>
                    <a:pt x="34036" y="68199"/>
                  </a:lnTo>
                  <a:lnTo>
                    <a:pt x="34036" y="34036"/>
                  </a:lnTo>
                  <a:lnTo>
                    <a:pt x="68199" y="34036"/>
                  </a:lnTo>
                  <a:lnTo>
                    <a:pt x="68199" y="3859657"/>
                  </a:lnTo>
                  <a:lnTo>
                    <a:pt x="34036" y="3859657"/>
                  </a:lnTo>
                  <a:lnTo>
                    <a:pt x="34036" y="3825621"/>
                  </a:lnTo>
                  <a:lnTo>
                    <a:pt x="125222" y="3825621"/>
                  </a:lnTo>
                  <a:lnTo>
                    <a:pt x="125222" y="3859657"/>
                  </a:lnTo>
                  <a:lnTo>
                    <a:pt x="91186" y="3859657"/>
                  </a:lnTo>
                  <a:lnTo>
                    <a:pt x="91186" y="34036"/>
                  </a:lnTo>
                  <a:lnTo>
                    <a:pt x="125222" y="34036"/>
                  </a:lnTo>
                  <a:lnTo>
                    <a:pt x="125222" y="68199"/>
                  </a:lnTo>
                  <a:moveTo>
                    <a:pt x="125222" y="0"/>
                  </a:moveTo>
                  <a:cubicBezTo>
                    <a:pt x="144018" y="0"/>
                    <a:pt x="159258" y="15240"/>
                    <a:pt x="159258" y="34036"/>
                  </a:cubicBezTo>
                  <a:lnTo>
                    <a:pt x="159258" y="3859657"/>
                  </a:lnTo>
                  <a:cubicBezTo>
                    <a:pt x="159258" y="3878453"/>
                    <a:pt x="144018" y="3893693"/>
                    <a:pt x="125222" y="3893693"/>
                  </a:cubicBezTo>
                  <a:lnTo>
                    <a:pt x="34036" y="3893693"/>
                  </a:lnTo>
                  <a:cubicBezTo>
                    <a:pt x="15240" y="3893693"/>
                    <a:pt x="0" y="3878453"/>
                    <a:pt x="0" y="3859657"/>
                  </a:cubicBezTo>
                  <a:lnTo>
                    <a:pt x="0" y="34036"/>
                  </a:lnTo>
                  <a:cubicBezTo>
                    <a:pt x="0" y="15240"/>
                    <a:pt x="15240" y="0"/>
                    <a:pt x="34036" y="0"/>
                  </a:cubicBezTo>
                  <a:lnTo>
                    <a:pt x="125222" y="0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20" name="Group 237">
            <a:extLst>
              <a:ext uri="{FF2B5EF4-FFF2-40B4-BE49-F238E27FC236}">
                <a16:creationId xmlns:a16="http://schemas.microsoft.com/office/drawing/2014/main" id="{04BF39DB-C631-E363-F287-3FA5BCD1D85B}"/>
              </a:ext>
            </a:extLst>
          </p:cNvPr>
          <p:cNvGrpSpPr>
            <a:grpSpLocks noChangeAspect="1"/>
          </p:cNvGrpSpPr>
          <p:nvPr/>
        </p:nvGrpSpPr>
        <p:grpSpPr>
          <a:xfrm>
            <a:off x="14238720" y="7426696"/>
            <a:ext cx="1336320" cy="1619280"/>
            <a:chOff x="0" y="0"/>
            <a:chExt cx="1781760" cy="2159040"/>
          </a:xfrm>
          <a:solidFill>
            <a:srgbClr val="FFC000"/>
          </a:solidFill>
        </p:grpSpPr>
        <p:sp>
          <p:nvSpPr>
            <p:cNvPr id="21" name="Freeform 238">
              <a:extLst>
                <a:ext uri="{FF2B5EF4-FFF2-40B4-BE49-F238E27FC236}">
                  <a16:creationId xmlns:a16="http://schemas.microsoft.com/office/drawing/2014/main" id="{D99545D6-0C0A-DD87-6CBF-A3EA15262549}"/>
                </a:ext>
              </a:extLst>
            </p:cNvPr>
            <p:cNvSpPr/>
            <p:nvPr/>
          </p:nvSpPr>
          <p:spPr>
            <a:xfrm>
              <a:off x="0" y="0"/>
              <a:ext cx="1781810" cy="2159127"/>
            </a:xfrm>
            <a:custGeom>
              <a:avLst/>
              <a:gdLst/>
              <a:ahLst/>
              <a:cxnLst/>
              <a:rect l="l" t="t" r="r" b="b"/>
              <a:pathLst>
                <a:path w="1781810" h="2159127">
                  <a:moveTo>
                    <a:pt x="1781810" y="124968"/>
                  </a:moveTo>
                  <a:cubicBezTo>
                    <a:pt x="1595755" y="142367"/>
                    <a:pt x="1412621" y="156972"/>
                    <a:pt x="1226693" y="171450"/>
                  </a:cubicBezTo>
                  <a:cubicBezTo>
                    <a:pt x="1084326" y="183134"/>
                    <a:pt x="1034796" y="255778"/>
                    <a:pt x="1084326" y="392303"/>
                  </a:cubicBezTo>
                  <a:cubicBezTo>
                    <a:pt x="1133729" y="523113"/>
                    <a:pt x="1186053" y="653796"/>
                    <a:pt x="1232535" y="784606"/>
                  </a:cubicBezTo>
                  <a:cubicBezTo>
                    <a:pt x="1287780" y="944372"/>
                    <a:pt x="1290701" y="1110107"/>
                    <a:pt x="1290701" y="1278636"/>
                  </a:cubicBezTo>
                  <a:cubicBezTo>
                    <a:pt x="1290701" y="1540129"/>
                    <a:pt x="1284859" y="1804543"/>
                    <a:pt x="1279017" y="2066163"/>
                  </a:cubicBezTo>
                  <a:cubicBezTo>
                    <a:pt x="1279017" y="2141728"/>
                    <a:pt x="1255776" y="2159127"/>
                    <a:pt x="1191768" y="2124329"/>
                  </a:cubicBezTo>
                  <a:cubicBezTo>
                    <a:pt x="808101" y="1909318"/>
                    <a:pt x="427355" y="1694307"/>
                    <a:pt x="78486" y="1429893"/>
                  </a:cubicBezTo>
                  <a:cubicBezTo>
                    <a:pt x="20320" y="1386078"/>
                    <a:pt x="2921" y="1327912"/>
                    <a:pt x="2921" y="1264031"/>
                  </a:cubicBezTo>
                  <a:cubicBezTo>
                    <a:pt x="0" y="897890"/>
                    <a:pt x="2921" y="534670"/>
                    <a:pt x="0" y="171450"/>
                  </a:cubicBezTo>
                  <a:cubicBezTo>
                    <a:pt x="0" y="116205"/>
                    <a:pt x="29083" y="110490"/>
                    <a:pt x="69723" y="107569"/>
                  </a:cubicBezTo>
                  <a:cubicBezTo>
                    <a:pt x="313944" y="81407"/>
                    <a:pt x="558038" y="63881"/>
                    <a:pt x="802259" y="34925"/>
                  </a:cubicBezTo>
                  <a:cubicBezTo>
                    <a:pt x="1066673" y="0"/>
                    <a:pt x="1322451" y="60960"/>
                    <a:pt x="1581150" y="87122"/>
                  </a:cubicBezTo>
                  <a:cubicBezTo>
                    <a:pt x="1647952" y="92964"/>
                    <a:pt x="1714881" y="104521"/>
                    <a:pt x="1781683" y="113284"/>
                  </a:cubicBezTo>
                  <a:cubicBezTo>
                    <a:pt x="1781683" y="119126"/>
                    <a:pt x="1781683" y="122047"/>
                    <a:pt x="1781683" y="124968"/>
                  </a:cubicBezTo>
                  <a:close/>
                  <a:moveTo>
                    <a:pt x="996950" y="1104265"/>
                  </a:moveTo>
                  <a:cubicBezTo>
                    <a:pt x="895223" y="1054862"/>
                    <a:pt x="784733" y="999617"/>
                    <a:pt x="674370" y="944499"/>
                  </a:cubicBezTo>
                  <a:cubicBezTo>
                    <a:pt x="662686" y="941578"/>
                    <a:pt x="659892" y="924179"/>
                    <a:pt x="654050" y="915416"/>
                  </a:cubicBezTo>
                  <a:cubicBezTo>
                    <a:pt x="642366" y="898017"/>
                    <a:pt x="633730" y="883412"/>
                    <a:pt x="622046" y="868934"/>
                  </a:cubicBezTo>
                  <a:cubicBezTo>
                    <a:pt x="607568" y="883412"/>
                    <a:pt x="584200" y="892175"/>
                    <a:pt x="575564" y="909574"/>
                  </a:cubicBezTo>
                  <a:cubicBezTo>
                    <a:pt x="558165" y="947293"/>
                    <a:pt x="569722" y="979297"/>
                    <a:pt x="610489" y="996696"/>
                  </a:cubicBezTo>
                  <a:cubicBezTo>
                    <a:pt x="732536" y="1054862"/>
                    <a:pt x="851789" y="1115822"/>
                    <a:pt x="973836" y="1171067"/>
                  </a:cubicBezTo>
                  <a:cubicBezTo>
                    <a:pt x="999998" y="1182751"/>
                    <a:pt x="1034923" y="1185545"/>
                    <a:pt x="1061085" y="1182751"/>
                  </a:cubicBezTo>
                  <a:cubicBezTo>
                    <a:pt x="1101725" y="1176909"/>
                    <a:pt x="1119251" y="1142111"/>
                    <a:pt x="1101725" y="1107186"/>
                  </a:cubicBezTo>
                  <a:cubicBezTo>
                    <a:pt x="1090041" y="1078103"/>
                    <a:pt x="1061085" y="1057783"/>
                    <a:pt x="1040638" y="1034542"/>
                  </a:cubicBezTo>
                  <a:cubicBezTo>
                    <a:pt x="1028954" y="1054862"/>
                    <a:pt x="1017397" y="1072261"/>
                    <a:pt x="997077" y="1104265"/>
                  </a:cubicBezTo>
                  <a:close/>
                  <a:moveTo>
                    <a:pt x="999871" y="834009"/>
                  </a:moveTo>
                  <a:cubicBezTo>
                    <a:pt x="898144" y="784606"/>
                    <a:pt x="787654" y="732282"/>
                    <a:pt x="680085" y="677037"/>
                  </a:cubicBezTo>
                  <a:cubicBezTo>
                    <a:pt x="668401" y="671195"/>
                    <a:pt x="662686" y="647954"/>
                    <a:pt x="653923" y="633476"/>
                  </a:cubicBezTo>
                  <a:cubicBezTo>
                    <a:pt x="645160" y="621792"/>
                    <a:pt x="639445" y="601472"/>
                    <a:pt x="627761" y="598551"/>
                  </a:cubicBezTo>
                  <a:cubicBezTo>
                    <a:pt x="616077" y="595630"/>
                    <a:pt x="598678" y="607314"/>
                    <a:pt x="589915" y="615950"/>
                  </a:cubicBezTo>
                  <a:cubicBezTo>
                    <a:pt x="554990" y="650875"/>
                    <a:pt x="563753" y="700278"/>
                    <a:pt x="613156" y="726313"/>
                  </a:cubicBezTo>
                  <a:cubicBezTo>
                    <a:pt x="741045" y="790194"/>
                    <a:pt x="871855" y="851281"/>
                    <a:pt x="999744" y="906526"/>
                  </a:cubicBezTo>
                  <a:cubicBezTo>
                    <a:pt x="1022985" y="918210"/>
                    <a:pt x="1054989" y="915289"/>
                    <a:pt x="1078230" y="903605"/>
                  </a:cubicBezTo>
                  <a:cubicBezTo>
                    <a:pt x="1118870" y="883285"/>
                    <a:pt x="1113155" y="845439"/>
                    <a:pt x="1095629" y="813562"/>
                  </a:cubicBezTo>
                  <a:cubicBezTo>
                    <a:pt x="1083945" y="793242"/>
                    <a:pt x="1057783" y="778637"/>
                    <a:pt x="1040384" y="764159"/>
                  </a:cubicBezTo>
                  <a:cubicBezTo>
                    <a:pt x="1028700" y="784479"/>
                    <a:pt x="1017143" y="804799"/>
                    <a:pt x="999744" y="833882"/>
                  </a:cubicBezTo>
                  <a:close/>
                  <a:moveTo>
                    <a:pt x="1002792" y="1650492"/>
                  </a:moveTo>
                  <a:cubicBezTo>
                    <a:pt x="898144" y="1598168"/>
                    <a:pt x="787654" y="1542923"/>
                    <a:pt x="677291" y="1487805"/>
                  </a:cubicBezTo>
                  <a:cubicBezTo>
                    <a:pt x="665607" y="1481963"/>
                    <a:pt x="662813" y="1464564"/>
                    <a:pt x="654050" y="1452880"/>
                  </a:cubicBezTo>
                  <a:cubicBezTo>
                    <a:pt x="645287" y="1441196"/>
                    <a:pt x="633730" y="1426718"/>
                    <a:pt x="624967" y="1412240"/>
                  </a:cubicBezTo>
                  <a:cubicBezTo>
                    <a:pt x="610489" y="1423924"/>
                    <a:pt x="590042" y="1429639"/>
                    <a:pt x="581406" y="1444244"/>
                  </a:cubicBezTo>
                  <a:cubicBezTo>
                    <a:pt x="558165" y="1481963"/>
                    <a:pt x="569722" y="1516888"/>
                    <a:pt x="607568" y="1537208"/>
                  </a:cubicBezTo>
                  <a:cubicBezTo>
                    <a:pt x="738378" y="1601089"/>
                    <a:pt x="869188" y="1662176"/>
                    <a:pt x="999998" y="1723136"/>
                  </a:cubicBezTo>
                  <a:cubicBezTo>
                    <a:pt x="1023239" y="1731899"/>
                    <a:pt x="1055243" y="1728978"/>
                    <a:pt x="1078484" y="1717294"/>
                  </a:cubicBezTo>
                  <a:cubicBezTo>
                    <a:pt x="1119124" y="1699895"/>
                    <a:pt x="1113409" y="1659128"/>
                    <a:pt x="1095883" y="1630172"/>
                  </a:cubicBezTo>
                  <a:cubicBezTo>
                    <a:pt x="1081405" y="1606931"/>
                    <a:pt x="1055243" y="1595247"/>
                    <a:pt x="1034796" y="1577848"/>
                  </a:cubicBezTo>
                  <a:cubicBezTo>
                    <a:pt x="1026033" y="1598168"/>
                    <a:pt x="1017397" y="1618488"/>
                    <a:pt x="1002792" y="1650492"/>
                  </a:cubicBezTo>
                  <a:close/>
                  <a:moveTo>
                    <a:pt x="996950" y="1377315"/>
                  </a:moveTo>
                  <a:cubicBezTo>
                    <a:pt x="898144" y="1327912"/>
                    <a:pt x="787654" y="1275588"/>
                    <a:pt x="680085" y="1220343"/>
                  </a:cubicBezTo>
                  <a:cubicBezTo>
                    <a:pt x="668401" y="1211580"/>
                    <a:pt x="662686" y="1191260"/>
                    <a:pt x="653923" y="1176782"/>
                  </a:cubicBezTo>
                  <a:cubicBezTo>
                    <a:pt x="645160" y="1165098"/>
                    <a:pt x="639445" y="1144778"/>
                    <a:pt x="630682" y="1141857"/>
                  </a:cubicBezTo>
                  <a:cubicBezTo>
                    <a:pt x="618998" y="1138936"/>
                    <a:pt x="601599" y="1147699"/>
                    <a:pt x="590042" y="1156335"/>
                  </a:cubicBezTo>
                  <a:cubicBezTo>
                    <a:pt x="558038" y="1191260"/>
                    <a:pt x="560959" y="1240663"/>
                    <a:pt x="607441" y="1263904"/>
                  </a:cubicBezTo>
                  <a:cubicBezTo>
                    <a:pt x="735330" y="1330706"/>
                    <a:pt x="869061" y="1391793"/>
                    <a:pt x="999871" y="1449832"/>
                  </a:cubicBezTo>
                  <a:cubicBezTo>
                    <a:pt x="1020191" y="1461516"/>
                    <a:pt x="1049274" y="1458595"/>
                    <a:pt x="1072515" y="1449832"/>
                  </a:cubicBezTo>
                  <a:cubicBezTo>
                    <a:pt x="1110361" y="1435354"/>
                    <a:pt x="1116076" y="1400429"/>
                    <a:pt x="1098677" y="1368425"/>
                  </a:cubicBezTo>
                  <a:cubicBezTo>
                    <a:pt x="1086993" y="1342263"/>
                    <a:pt x="1060831" y="1324864"/>
                    <a:pt x="1040511" y="1304544"/>
                  </a:cubicBezTo>
                  <a:cubicBezTo>
                    <a:pt x="1028827" y="1324864"/>
                    <a:pt x="1017270" y="1345184"/>
                    <a:pt x="996950" y="137718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2" name="Group 243">
            <a:extLst>
              <a:ext uri="{FF2B5EF4-FFF2-40B4-BE49-F238E27FC236}">
                <a16:creationId xmlns:a16="http://schemas.microsoft.com/office/drawing/2014/main" id="{50C20937-B11C-1DF0-CAE7-1AEA8B0DCC6F}"/>
              </a:ext>
            </a:extLst>
          </p:cNvPr>
          <p:cNvGrpSpPr>
            <a:grpSpLocks noChangeAspect="1"/>
          </p:cNvGrpSpPr>
          <p:nvPr/>
        </p:nvGrpSpPr>
        <p:grpSpPr>
          <a:xfrm>
            <a:off x="15133680" y="7559896"/>
            <a:ext cx="847440" cy="1466640"/>
            <a:chOff x="0" y="0"/>
            <a:chExt cx="1129920" cy="1955520"/>
          </a:xfrm>
          <a:solidFill>
            <a:srgbClr val="FFC000"/>
          </a:solidFill>
        </p:grpSpPr>
        <p:sp>
          <p:nvSpPr>
            <p:cNvPr id="23" name="Freeform 244">
              <a:extLst>
                <a:ext uri="{FF2B5EF4-FFF2-40B4-BE49-F238E27FC236}">
                  <a16:creationId xmlns:a16="http://schemas.microsoft.com/office/drawing/2014/main" id="{C2E48AA9-55EC-9EBE-0EEA-4D9F3A072469}"/>
                </a:ext>
              </a:extLst>
            </p:cNvPr>
            <p:cNvSpPr/>
            <p:nvPr/>
          </p:nvSpPr>
          <p:spPr>
            <a:xfrm>
              <a:off x="0" y="0"/>
              <a:ext cx="1129919" cy="1955546"/>
            </a:xfrm>
            <a:custGeom>
              <a:avLst/>
              <a:gdLst/>
              <a:ahLst/>
              <a:cxnLst/>
              <a:rect l="l" t="t" r="r" b="b"/>
              <a:pathLst>
                <a:path w="1129919" h="1955546">
                  <a:moveTo>
                    <a:pt x="197485" y="1955546"/>
                  </a:moveTo>
                  <a:cubicBezTo>
                    <a:pt x="197485" y="1749298"/>
                    <a:pt x="197485" y="1542923"/>
                    <a:pt x="197485" y="1339596"/>
                  </a:cubicBezTo>
                  <a:cubicBezTo>
                    <a:pt x="197485" y="1092581"/>
                    <a:pt x="206248" y="845693"/>
                    <a:pt x="145161" y="604520"/>
                  </a:cubicBezTo>
                  <a:cubicBezTo>
                    <a:pt x="110363" y="462026"/>
                    <a:pt x="60960" y="322580"/>
                    <a:pt x="20320" y="183007"/>
                  </a:cubicBezTo>
                  <a:cubicBezTo>
                    <a:pt x="0" y="113284"/>
                    <a:pt x="5842" y="101727"/>
                    <a:pt x="81280" y="92964"/>
                  </a:cubicBezTo>
                  <a:cubicBezTo>
                    <a:pt x="316611" y="69723"/>
                    <a:pt x="554736" y="52324"/>
                    <a:pt x="790067" y="26162"/>
                  </a:cubicBezTo>
                  <a:cubicBezTo>
                    <a:pt x="1028319" y="0"/>
                    <a:pt x="1005078" y="52324"/>
                    <a:pt x="1045718" y="217932"/>
                  </a:cubicBezTo>
                  <a:cubicBezTo>
                    <a:pt x="1106678" y="470789"/>
                    <a:pt x="1129919" y="720598"/>
                    <a:pt x="1126998" y="979170"/>
                  </a:cubicBezTo>
                  <a:cubicBezTo>
                    <a:pt x="1121156" y="1226185"/>
                    <a:pt x="1126998" y="1470279"/>
                    <a:pt x="1129919" y="1717167"/>
                  </a:cubicBezTo>
                  <a:cubicBezTo>
                    <a:pt x="1129919" y="1769491"/>
                    <a:pt x="1118362" y="1789811"/>
                    <a:pt x="1063117" y="1798574"/>
                  </a:cubicBezTo>
                  <a:cubicBezTo>
                    <a:pt x="778510" y="1847977"/>
                    <a:pt x="496697" y="1903222"/>
                    <a:pt x="212090" y="1955419"/>
                  </a:cubicBezTo>
                  <a:cubicBezTo>
                    <a:pt x="209169" y="1955419"/>
                    <a:pt x="200533" y="1955419"/>
                    <a:pt x="197612" y="1955419"/>
                  </a:cubicBezTo>
                  <a:close/>
                  <a:moveTo>
                    <a:pt x="853948" y="1162304"/>
                  </a:moveTo>
                  <a:cubicBezTo>
                    <a:pt x="923671" y="1165225"/>
                    <a:pt x="999236" y="1141984"/>
                    <a:pt x="1048512" y="1069340"/>
                  </a:cubicBezTo>
                  <a:cubicBezTo>
                    <a:pt x="1097788" y="996696"/>
                    <a:pt x="1109472" y="918210"/>
                    <a:pt x="1074674" y="836930"/>
                  </a:cubicBezTo>
                  <a:cubicBezTo>
                    <a:pt x="1045591" y="773049"/>
                    <a:pt x="993394" y="732282"/>
                    <a:pt x="920750" y="732282"/>
                  </a:cubicBezTo>
                  <a:cubicBezTo>
                    <a:pt x="880110" y="732282"/>
                    <a:pt x="836549" y="735203"/>
                    <a:pt x="792988" y="741045"/>
                  </a:cubicBezTo>
                  <a:cubicBezTo>
                    <a:pt x="679704" y="764286"/>
                    <a:pt x="601218" y="874649"/>
                    <a:pt x="615823" y="990981"/>
                  </a:cubicBezTo>
                  <a:cubicBezTo>
                    <a:pt x="633222" y="1110107"/>
                    <a:pt x="708787" y="1168273"/>
                    <a:pt x="853948" y="1162431"/>
                  </a:cubicBezTo>
                  <a:close/>
                  <a:moveTo>
                    <a:pt x="816229" y="1769618"/>
                  </a:moveTo>
                  <a:cubicBezTo>
                    <a:pt x="833628" y="1769618"/>
                    <a:pt x="851027" y="1772539"/>
                    <a:pt x="868553" y="1769618"/>
                  </a:cubicBezTo>
                  <a:cubicBezTo>
                    <a:pt x="999236" y="1760855"/>
                    <a:pt x="1089279" y="1647571"/>
                    <a:pt x="1077722" y="1513967"/>
                  </a:cubicBezTo>
                  <a:cubicBezTo>
                    <a:pt x="1066165" y="1394841"/>
                    <a:pt x="978916" y="1330960"/>
                    <a:pt x="839597" y="1342517"/>
                  </a:cubicBezTo>
                  <a:cubicBezTo>
                    <a:pt x="819277" y="1345438"/>
                    <a:pt x="801878" y="1348359"/>
                    <a:pt x="781558" y="1351280"/>
                  </a:cubicBezTo>
                  <a:cubicBezTo>
                    <a:pt x="662432" y="1371600"/>
                    <a:pt x="586994" y="1476248"/>
                    <a:pt x="601472" y="1601216"/>
                  </a:cubicBezTo>
                  <a:cubicBezTo>
                    <a:pt x="613029" y="1714500"/>
                    <a:pt x="688594" y="1775587"/>
                    <a:pt x="816356" y="1769745"/>
                  </a:cubicBezTo>
                  <a:close/>
                  <a:moveTo>
                    <a:pt x="366014" y="1595247"/>
                  </a:moveTo>
                  <a:cubicBezTo>
                    <a:pt x="258572" y="1627251"/>
                    <a:pt x="258572" y="1627251"/>
                    <a:pt x="270129" y="1694053"/>
                  </a:cubicBezTo>
                  <a:cubicBezTo>
                    <a:pt x="299212" y="1691132"/>
                    <a:pt x="331089" y="1685290"/>
                    <a:pt x="363093" y="1682369"/>
                  </a:cubicBezTo>
                  <a:cubicBezTo>
                    <a:pt x="366014" y="1717294"/>
                    <a:pt x="366014" y="1749171"/>
                    <a:pt x="368935" y="1781175"/>
                  </a:cubicBezTo>
                  <a:cubicBezTo>
                    <a:pt x="429895" y="1784096"/>
                    <a:pt x="429895" y="1784096"/>
                    <a:pt x="444500" y="1673606"/>
                  </a:cubicBezTo>
                  <a:cubicBezTo>
                    <a:pt x="549021" y="1632966"/>
                    <a:pt x="549021" y="1632966"/>
                    <a:pt x="534543" y="1574800"/>
                  </a:cubicBezTo>
                  <a:cubicBezTo>
                    <a:pt x="505460" y="1577721"/>
                    <a:pt x="473583" y="1580642"/>
                    <a:pt x="438658" y="1583563"/>
                  </a:cubicBezTo>
                  <a:cubicBezTo>
                    <a:pt x="438658" y="1545844"/>
                    <a:pt x="438658" y="1513840"/>
                    <a:pt x="438658" y="1478915"/>
                  </a:cubicBezTo>
                  <a:cubicBezTo>
                    <a:pt x="409575" y="1481836"/>
                    <a:pt x="389255" y="1487678"/>
                    <a:pt x="366014" y="1490599"/>
                  </a:cubicBezTo>
                  <a:cubicBezTo>
                    <a:pt x="366014" y="1528318"/>
                    <a:pt x="366014" y="1560322"/>
                    <a:pt x="366014" y="1595247"/>
                  </a:cubicBezTo>
                  <a:close/>
                  <a:moveTo>
                    <a:pt x="270129" y="1066419"/>
                  </a:moveTo>
                  <a:cubicBezTo>
                    <a:pt x="363093" y="1049020"/>
                    <a:pt x="450215" y="1034415"/>
                    <a:pt x="540258" y="1019937"/>
                  </a:cubicBezTo>
                  <a:cubicBezTo>
                    <a:pt x="540258" y="990854"/>
                    <a:pt x="540258" y="970534"/>
                    <a:pt x="540258" y="941451"/>
                  </a:cubicBezTo>
                  <a:cubicBezTo>
                    <a:pt x="464693" y="953135"/>
                    <a:pt x="394970" y="967613"/>
                    <a:pt x="325374" y="973455"/>
                  </a:cubicBezTo>
                  <a:cubicBezTo>
                    <a:pt x="267335" y="979297"/>
                    <a:pt x="249809" y="1005459"/>
                    <a:pt x="270129" y="106641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4" name="Group 283">
            <a:extLst>
              <a:ext uri="{FF2B5EF4-FFF2-40B4-BE49-F238E27FC236}">
                <a16:creationId xmlns:a16="http://schemas.microsoft.com/office/drawing/2014/main" id="{452A0DF0-BB16-912C-BE10-0530D8CE243A}"/>
              </a:ext>
            </a:extLst>
          </p:cNvPr>
          <p:cNvGrpSpPr>
            <a:grpSpLocks noChangeAspect="1"/>
          </p:cNvGrpSpPr>
          <p:nvPr/>
        </p:nvGrpSpPr>
        <p:grpSpPr>
          <a:xfrm>
            <a:off x="15946560" y="7575736"/>
            <a:ext cx="146160" cy="1324080"/>
            <a:chOff x="0" y="0"/>
            <a:chExt cx="194880" cy="1765440"/>
          </a:xfrm>
          <a:solidFill>
            <a:srgbClr val="FFC000"/>
          </a:solidFill>
        </p:grpSpPr>
        <p:sp>
          <p:nvSpPr>
            <p:cNvPr id="25" name="Freeform 284">
              <a:extLst>
                <a:ext uri="{FF2B5EF4-FFF2-40B4-BE49-F238E27FC236}">
                  <a16:creationId xmlns:a16="http://schemas.microsoft.com/office/drawing/2014/main" id="{BC258C99-4158-79BB-0FA3-982595793418}"/>
                </a:ext>
              </a:extLst>
            </p:cNvPr>
            <p:cNvSpPr/>
            <p:nvPr/>
          </p:nvSpPr>
          <p:spPr>
            <a:xfrm>
              <a:off x="0" y="0"/>
              <a:ext cx="194945" cy="1765427"/>
            </a:xfrm>
            <a:custGeom>
              <a:avLst/>
              <a:gdLst/>
              <a:ahLst/>
              <a:cxnLst/>
              <a:rect l="l" t="t" r="r" b="b"/>
              <a:pathLst>
                <a:path w="194945" h="1765427">
                  <a:moveTo>
                    <a:pt x="123190" y="1756791"/>
                  </a:moveTo>
                  <a:cubicBezTo>
                    <a:pt x="123190" y="1588389"/>
                    <a:pt x="123190" y="1422908"/>
                    <a:pt x="120269" y="1257300"/>
                  </a:cubicBezTo>
                  <a:cubicBezTo>
                    <a:pt x="120269" y="1022096"/>
                    <a:pt x="125984" y="786892"/>
                    <a:pt x="105918" y="554609"/>
                  </a:cubicBezTo>
                  <a:cubicBezTo>
                    <a:pt x="91694" y="380365"/>
                    <a:pt x="42926" y="209042"/>
                    <a:pt x="8636" y="37719"/>
                  </a:cubicBezTo>
                  <a:cubicBezTo>
                    <a:pt x="8636" y="26162"/>
                    <a:pt x="5715" y="17399"/>
                    <a:pt x="0" y="0"/>
                  </a:cubicBezTo>
                  <a:cubicBezTo>
                    <a:pt x="54483" y="11557"/>
                    <a:pt x="74549" y="43561"/>
                    <a:pt x="85979" y="90043"/>
                  </a:cubicBezTo>
                  <a:cubicBezTo>
                    <a:pt x="166243" y="403606"/>
                    <a:pt x="194945" y="723011"/>
                    <a:pt x="186309" y="1045337"/>
                  </a:cubicBezTo>
                  <a:cubicBezTo>
                    <a:pt x="180594" y="1263142"/>
                    <a:pt x="186309" y="1480947"/>
                    <a:pt x="189230" y="1698625"/>
                  </a:cubicBezTo>
                  <a:cubicBezTo>
                    <a:pt x="189230" y="1739265"/>
                    <a:pt x="183515" y="1765427"/>
                    <a:pt x="123317" y="175666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6" name="Group 333">
            <a:extLst>
              <a:ext uri="{FF2B5EF4-FFF2-40B4-BE49-F238E27FC236}">
                <a16:creationId xmlns:a16="http://schemas.microsoft.com/office/drawing/2014/main" id="{6F407F7F-E87C-C217-5859-666301AB2842}"/>
              </a:ext>
            </a:extLst>
          </p:cNvPr>
          <p:cNvGrpSpPr>
            <a:grpSpLocks noChangeAspect="1"/>
          </p:cNvGrpSpPr>
          <p:nvPr/>
        </p:nvGrpSpPr>
        <p:grpSpPr>
          <a:xfrm>
            <a:off x="15689520" y="8125096"/>
            <a:ext cx="244800" cy="279360"/>
            <a:chOff x="0" y="0"/>
            <a:chExt cx="326400" cy="372480"/>
          </a:xfrm>
          <a:solidFill>
            <a:srgbClr val="FFC000"/>
          </a:solidFill>
        </p:grpSpPr>
        <p:sp>
          <p:nvSpPr>
            <p:cNvPr id="27" name="Freeform 334">
              <a:extLst>
                <a:ext uri="{FF2B5EF4-FFF2-40B4-BE49-F238E27FC236}">
                  <a16:creationId xmlns:a16="http://schemas.microsoft.com/office/drawing/2014/main" id="{CEB2F737-8D11-93DE-5191-CEAEFFA13770}"/>
                </a:ext>
              </a:extLst>
            </p:cNvPr>
            <p:cNvSpPr/>
            <p:nvPr/>
          </p:nvSpPr>
          <p:spPr>
            <a:xfrm>
              <a:off x="0" y="0"/>
              <a:ext cx="326390" cy="372618"/>
            </a:xfrm>
            <a:custGeom>
              <a:avLst/>
              <a:gdLst/>
              <a:ahLst/>
              <a:cxnLst/>
              <a:rect l="l" t="t" r="r" b="b"/>
              <a:pathLst>
                <a:path w="326390" h="372618">
                  <a:moveTo>
                    <a:pt x="147066" y="372491"/>
                  </a:moveTo>
                  <a:cubicBezTo>
                    <a:pt x="82423" y="372491"/>
                    <a:pt x="35306" y="340487"/>
                    <a:pt x="17653" y="285242"/>
                  </a:cubicBezTo>
                  <a:cubicBezTo>
                    <a:pt x="2921" y="244475"/>
                    <a:pt x="0" y="197866"/>
                    <a:pt x="8763" y="154178"/>
                  </a:cubicBezTo>
                  <a:cubicBezTo>
                    <a:pt x="26416" y="64008"/>
                    <a:pt x="108839" y="0"/>
                    <a:pt x="179324" y="14605"/>
                  </a:cubicBezTo>
                  <a:cubicBezTo>
                    <a:pt x="252857" y="26289"/>
                    <a:pt x="326390" y="122301"/>
                    <a:pt x="320421" y="192151"/>
                  </a:cubicBezTo>
                  <a:cubicBezTo>
                    <a:pt x="314579" y="291084"/>
                    <a:pt x="238125" y="372618"/>
                    <a:pt x="146939" y="372618"/>
                  </a:cubicBezTo>
                  <a:close/>
                  <a:moveTo>
                    <a:pt x="97028" y="273558"/>
                  </a:moveTo>
                  <a:cubicBezTo>
                    <a:pt x="147066" y="305562"/>
                    <a:pt x="191135" y="296799"/>
                    <a:pt x="226441" y="253238"/>
                  </a:cubicBezTo>
                  <a:cubicBezTo>
                    <a:pt x="258826" y="206629"/>
                    <a:pt x="255905" y="142621"/>
                    <a:pt x="214630" y="110617"/>
                  </a:cubicBezTo>
                  <a:cubicBezTo>
                    <a:pt x="182245" y="87376"/>
                    <a:pt x="144018" y="69850"/>
                    <a:pt x="114681" y="119380"/>
                  </a:cubicBezTo>
                  <a:cubicBezTo>
                    <a:pt x="88265" y="139700"/>
                    <a:pt x="64643" y="160020"/>
                    <a:pt x="41148" y="186182"/>
                  </a:cubicBezTo>
                  <a:cubicBezTo>
                    <a:pt x="14732" y="212344"/>
                    <a:pt x="23495" y="238506"/>
                    <a:pt x="52959" y="256032"/>
                  </a:cubicBezTo>
                  <a:cubicBezTo>
                    <a:pt x="64770" y="264795"/>
                    <a:pt x="82423" y="267716"/>
                    <a:pt x="97028" y="27343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8" name="Group 335">
            <a:extLst>
              <a:ext uri="{FF2B5EF4-FFF2-40B4-BE49-F238E27FC236}">
                <a16:creationId xmlns:a16="http://schemas.microsoft.com/office/drawing/2014/main" id="{D6AF6186-D764-068B-1431-0348E31EEF6B}"/>
              </a:ext>
            </a:extLst>
          </p:cNvPr>
          <p:cNvGrpSpPr>
            <a:grpSpLocks noChangeAspect="1"/>
          </p:cNvGrpSpPr>
          <p:nvPr/>
        </p:nvGrpSpPr>
        <p:grpSpPr>
          <a:xfrm>
            <a:off x="15676560" y="8592376"/>
            <a:ext cx="241200" cy="272880"/>
            <a:chOff x="0" y="0"/>
            <a:chExt cx="321600" cy="363840"/>
          </a:xfrm>
          <a:solidFill>
            <a:srgbClr val="FFC000"/>
          </a:solidFill>
        </p:grpSpPr>
        <p:sp>
          <p:nvSpPr>
            <p:cNvPr id="29" name="Freeform 336">
              <a:extLst>
                <a:ext uri="{FF2B5EF4-FFF2-40B4-BE49-F238E27FC236}">
                  <a16:creationId xmlns:a16="http://schemas.microsoft.com/office/drawing/2014/main" id="{A3C9C123-CDF1-7F02-63CA-A5AB9BAB6AD8}"/>
                </a:ext>
              </a:extLst>
            </p:cNvPr>
            <p:cNvSpPr/>
            <p:nvPr/>
          </p:nvSpPr>
          <p:spPr>
            <a:xfrm>
              <a:off x="0" y="0"/>
              <a:ext cx="321564" cy="363855"/>
            </a:xfrm>
            <a:custGeom>
              <a:avLst/>
              <a:gdLst/>
              <a:ahLst/>
              <a:cxnLst/>
              <a:rect l="l" t="t" r="r" b="b"/>
              <a:pathLst>
                <a:path w="321564" h="363855">
                  <a:moveTo>
                    <a:pt x="0" y="195072"/>
                  </a:moveTo>
                  <a:cubicBezTo>
                    <a:pt x="2921" y="84455"/>
                    <a:pt x="78994" y="0"/>
                    <a:pt x="175387" y="0"/>
                  </a:cubicBezTo>
                  <a:cubicBezTo>
                    <a:pt x="263144" y="2921"/>
                    <a:pt x="321564" y="72771"/>
                    <a:pt x="321564" y="171704"/>
                  </a:cubicBezTo>
                  <a:cubicBezTo>
                    <a:pt x="318643" y="276479"/>
                    <a:pt x="239649" y="360934"/>
                    <a:pt x="146177" y="360934"/>
                  </a:cubicBezTo>
                  <a:cubicBezTo>
                    <a:pt x="61341" y="363855"/>
                    <a:pt x="0" y="291084"/>
                    <a:pt x="0" y="195072"/>
                  </a:cubicBezTo>
                  <a:close/>
                  <a:moveTo>
                    <a:pt x="99441" y="113538"/>
                  </a:moveTo>
                  <a:cubicBezTo>
                    <a:pt x="119888" y="122301"/>
                    <a:pt x="146177" y="125222"/>
                    <a:pt x="154940" y="139700"/>
                  </a:cubicBezTo>
                  <a:cubicBezTo>
                    <a:pt x="163703" y="160020"/>
                    <a:pt x="166624" y="189230"/>
                    <a:pt x="157861" y="209550"/>
                  </a:cubicBezTo>
                  <a:cubicBezTo>
                    <a:pt x="152019" y="232791"/>
                    <a:pt x="131572" y="250317"/>
                    <a:pt x="114046" y="270637"/>
                  </a:cubicBezTo>
                  <a:cubicBezTo>
                    <a:pt x="166624" y="290957"/>
                    <a:pt x="201803" y="270637"/>
                    <a:pt x="228092" y="224028"/>
                  </a:cubicBezTo>
                  <a:cubicBezTo>
                    <a:pt x="254381" y="183261"/>
                    <a:pt x="242697" y="125095"/>
                    <a:pt x="207645" y="101727"/>
                  </a:cubicBezTo>
                  <a:cubicBezTo>
                    <a:pt x="160909" y="69723"/>
                    <a:pt x="122809" y="87122"/>
                    <a:pt x="99441" y="1134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0" name="Group 337">
            <a:extLst>
              <a:ext uri="{FF2B5EF4-FFF2-40B4-BE49-F238E27FC236}">
                <a16:creationId xmlns:a16="http://schemas.microsoft.com/office/drawing/2014/main" id="{01A65690-C355-67CD-7303-E3AD274E463D}"/>
              </a:ext>
            </a:extLst>
          </p:cNvPr>
          <p:cNvGrpSpPr>
            <a:grpSpLocks noChangeAspect="1"/>
          </p:cNvGrpSpPr>
          <p:nvPr/>
        </p:nvGrpSpPr>
        <p:grpSpPr>
          <a:xfrm>
            <a:off x="15702480" y="8214376"/>
            <a:ext cx="114480" cy="117360"/>
            <a:chOff x="0" y="0"/>
            <a:chExt cx="152640" cy="156480"/>
          </a:xfrm>
          <a:solidFill>
            <a:srgbClr val="FFC000"/>
          </a:solidFill>
        </p:grpSpPr>
        <p:sp>
          <p:nvSpPr>
            <p:cNvPr id="31" name="Freeform 338">
              <a:extLst>
                <a:ext uri="{FF2B5EF4-FFF2-40B4-BE49-F238E27FC236}">
                  <a16:creationId xmlns:a16="http://schemas.microsoft.com/office/drawing/2014/main" id="{108BE6C7-72D5-F885-1670-1B1C28C7B8CB}"/>
                </a:ext>
              </a:extLst>
            </p:cNvPr>
            <p:cNvSpPr/>
            <p:nvPr/>
          </p:nvSpPr>
          <p:spPr>
            <a:xfrm>
              <a:off x="0" y="0"/>
              <a:ext cx="152654" cy="156464"/>
            </a:xfrm>
            <a:custGeom>
              <a:avLst/>
              <a:gdLst/>
              <a:ahLst/>
              <a:cxnLst/>
              <a:rect l="l" t="t" r="r" b="b"/>
              <a:pathLst>
                <a:path w="152654" h="156464">
                  <a:moveTo>
                    <a:pt x="80645" y="153670"/>
                  </a:moveTo>
                  <a:cubicBezTo>
                    <a:pt x="66294" y="147955"/>
                    <a:pt x="49022" y="145161"/>
                    <a:pt x="37465" y="136652"/>
                  </a:cubicBezTo>
                  <a:cubicBezTo>
                    <a:pt x="8636" y="119507"/>
                    <a:pt x="0" y="93853"/>
                    <a:pt x="25908" y="68326"/>
                  </a:cubicBezTo>
                  <a:cubicBezTo>
                    <a:pt x="49022" y="42672"/>
                    <a:pt x="72009" y="22733"/>
                    <a:pt x="97917" y="2794"/>
                  </a:cubicBezTo>
                  <a:cubicBezTo>
                    <a:pt x="146939" y="0"/>
                    <a:pt x="152654" y="39878"/>
                    <a:pt x="149733" y="71120"/>
                  </a:cubicBezTo>
                  <a:cubicBezTo>
                    <a:pt x="146812" y="110998"/>
                    <a:pt x="135382" y="156464"/>
                    <a:pt x="80645" y="15367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2" name="Group 11">
            <a:extLst>
              <a:ext uri="{FF2B5EF4-FFF2-40B4-BE49-F238E27FC236}">
                <a16:creationId xmlns:a16="http://schemas.microsoft.com/office/drawing/2014/main" id="{C5DFB4FC-EC2A-5C9E-3E42-4071FFF5FCDA}"/>
              </a:ext>
            </a:extLst>
          </p:cNvPr>
          <p:cNvGrpSpPr>
            <a:grpSpLocks noChangeAspect="1"/>
          </p:cNvGrpSpPr>
          <p:nvPr/>
        </p:nvGrpSpPr>
        <p:grpSpPr>
          <a:xfrm>
            <a:off x="14283360" y="5111853"/>
            <a:ext cx="1944000" cy="743760"/>
            <a:chOff x="0" y="0"/>
            <a:chExt cx="2592000" cy="991680"/>
          </a:xfrm>
          <a:solidFill>
            <a:srgbClr val="FFC000"/>
          </a:solidFill>
        </p:grpSpPr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30DCDAF7-8039-87FD-8594-5449E3C3FF17}"/>
                </a:ext>
              </a:extLst>
            </p:cNvPr>
            <p:cNvSpPr/>
            <p:nvPr/>
          </p:nvSpPr>
          <p:spPr>
            <a:xfrm>
              <a:off x="0" y="0"/>
              <a:ext cx="2592070" cy="991743"/>
            </a:xfrm>
            <a:custGeom>
              <a:avLst/>
              <a:gdLst/>
              <a:ahLst/>
              <a:cxnLst/>
              <a:rect l="l" t="t" r="r" b="b"/>
              <a:pathLst>
                <a:path w="2592070" h="991743">
                  <a:moveTo>
                    <a:pt x="1304163" y="2794"/>
                  </a:moveTo>
                  <a:cubicBezTo>
                    <a:pt x="1608328" y="2794"/>
                    <a:pt x="1915160" y="2794"/>
                    <a:pt x="2219325" y="2794"/>
                  </a:cubicBezTo>
                  <a:cubicBezTo>
                    <a:pt x="2438527" y="2794"/>
                    <a:pt x="2583688" y="142494"/>
                    <a:pt x="2589276" y="361696"/>
                  </a:cubicBezTo>
                  <a:cubicBezTo>
                    <a:pt x="2592070" y="452120"/>
                    <a:pt x="2592070" y="542544"/>
                    <a:pt x="2589276" y="632841"/>
                  </a:cubicBezTo>
                  <a:cubicBezTo>
                    <a:pt x="2581021" y="852043"/>
                    <a:pt x="2438527" y="991743"/>
                    <a:pt x="2219325" y="991743"/>
                  </a:cubicBezTo>
                  <a:cubicBezTo>
                    <a:pt x="1602867" y="991743"/>
                    <a:pt x="983615" y="991743"/>
                    <a:pt x="367157" y="991743"/>
                  </a:cubicBezTo>
                  <a:cubicBezTo>
                    <a:pt x="147955" y="991743"/>
                    <a:pt x="5461" y="849249"/>
                    <a:pt x="2794" y="627380"/>
                  </a:cubicBezTo>
                  <a:cubicBezTo>
                    <a:pt x="0" y="539623"/>
                    <a:pt x="0" y="449326"/>
                    <a:pt x="2794" y="358902"/>
                  </a:cubicBezTo>
                  <a:cubicBezTo>
                    <a:pt x="5461" y="150622"/>
                    <a:pt x="150749" y="2794"/>
                    <a:pt x="358902" y="2794"/>
                  </a:cubicBezTo>
                  <a:cubicBezTo>
                    <a:pt x="673989" y="0"/>
                    <a:pt x="989076" y="2794"/>
                    <a:pt x="1304163" y="27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4" name="Group 71">
            <a:extLst>
              <a:ext uri="{FF2B5EF4-FFF2-40B4-BE49-F238E27FC236}">
                <a16:creationId xmlns:a16="http://schemas.microsoft.com/office/drawing/2014/main" id="{2DA94DC9-04A0-A002-62F0-6BB40DE4D3CC}"/>
              </a:ext>
            </a:extLst>
          </p:cNvPr>
          <p:cNvGrpSpPr>
            <a:grpSpLocks noChangeAspect="1"/>
          </p:cNvGrpSpPr>
          <p:nvPr/>
        </p:nvGrpSpPr>
        <p:grpSpPr>
          <a:xfrm>
            <a:off x="14499360" y="4571853"/>
            <a:ext cx="410400" cy="518400"/>
            <a:chOff x="0" y="0"/>
            <a:chExt cx="547200" cy="691200"/>
          </a:xfrm>
          <a:solidFill>
            <a:srgbClr val="FFC000"/>
          </a:solidFill>
        </p:grpSpPr>
        <p:sp>
          <p:nvSpPr>
            <p:cNvPr id="35" name="Freeform 72">
              <a:extLst>
                <a:ext uri="{FF2B5EF4-FFF2-40B4-BE49-F238E27FC236}">
                  <a16:creationId xmlns:a16="http://schemas.microsoft.com/office/drawing/2014/main" id="{D32D42DF-5F1E-BA29-507F-CDABCD1D4014}"/>
                </a:ext>
              </a:extLst>
            </p:cNvPr>
            <p:cNvSpPr/>
            <p:nvPr/>
          </p:nvSpPr>
          <p:spPr>
            <a:xfrm>
              <a:off x="0" y="0"/>
              <a:ext cx="547116" cy="691261"/>
            </a:xfrm>
            <a:custGeom>
              <a:avLst/>
              <a:gdLst/>
              <a:ahLst/>
              <a:cxnLst/>
              <a:rect l="l" t="t" r="r" b="b"/>
              <a:pathLst>
                <a:path w="547116" h="691261">
                  <a:moveTo>
                    <a:pt x="250190" y="680212"/>
                  </a:moveTo>
                  <a:cubicBezTo>
                    <a:pt x="208915" y="680212"/>
                    <a:pt x="167640" y="674751"/>
                    <a:pt x="129159" y="680212"/>
                  </a:cubicBezTo>
                  <a:cubicBezTo>
                    <a:pt x="49403" y="691261"/>
                    <a:pt x="19177" y="652653"/>
                    <a:pt x="16383" y="578358"/>
                  </a:cubicBezTo>
                  <a:cubicBezTo>
                    <a:pt x="11049" y="506730"/>
                    <a:pt x="0" y="435102"/>
                    <a:pt x="2794" y="363474"/>
                  </a:cubicBezTo>
                  <a:cubicBezTo>
                    <a:pt x="5461" y="267081"/>
                    <a:pt x="41275" y="181737"/>
                    <a:pt x="115443" y="118364"/>
                  </a:cubicBezTo>
                  <a:cubicBezTo>
                    <a:pt x="247523" y="0"/>
                    <a:pt x="429006" y="44069"/>
                    <a:pt x="494919" y="206502"/>
                  </a:cubicBezTo>
                  <a:cubicBezTo>
                    <a:pt x="547116" y="335915"/>
                    <a:pt x="538861" y="473583"/>
                    <a:pt x="525145" y="608584"/>
                  </a:cubicBezTo>
                  <a:cubicBezTo>
                    <a:pt x="519684" y="655447"/>
                    <a:pt x="489458" y="671957"/>
                    <a:pt x="448183" y="671957"/>
                  </a:cubicBezTo>
                  <a:cubicBezTo>
                    <a:pt x="382143" y="674751"/>
                    <a:pt x="316230" y="674751"/>
                    <a:pt x="250190" y="674751"/>
                  </a:cubicBezTo>
                  <a:cubicBezTo>
                    <a:pt x="250190" y="674751"/>
                    <a:pt x="250190" y="677545"/>
                    <a:pt x="250190" y="680212"/>
                  </a:cubicBezTo>
                  <a:close/>
                  <a:moveTo>
                    <a:pt x="277749" y="195580"/>
                  </a:moveTo>
                  <a:cubicBezTo>
                    <a:pt x="209042" y="195580"/>
                    <a:pt x="140208" y="261620"/>
                    <a:pt x="140208" y="322199"/>
                  </a:cubicBezTo>
                  <a:cubicBezTo>
                    <a:pt x="140208" y="396494"/>
                    <a:pt x="211709" y="468122"/>
                    <a:pt x="280416" y="465455"/>
                  </a:cubicBezTo>
                  <a:cubicBezTo>
                    <a:pt x="382143" y="459994"/>
                    <a:pt x="423418" y="391160"/>
                    <a:pt x="426212" y="324993"/>
                  </a:cubicBezTo>
                  <a:cubicBezTo>
                    <a:pt x="429006" y="245110"/>
                    <a:pt x="368427" y="195580"/>
                    <a:pt x="277749" y="19558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6" name="Group 97">
            <a:extLst>
              <a:ext uri="{FF2B5EF4-FFF2-40B4-BE49-F238E27FC236}">
                <a16:creationId xmlns:a16="http://schemas.microsoft.com/office/drawing/2014/main" id="{71D4A91F-3398-5E62-A2ED-A5E909BB9322}"/>
              </a:ext>
            </a:extLst>
          </p:cNvPr>
          <p:cNvGrpSpPr>
            <a:grpSpLocks noChangeAspect="1"/>
          </p:cNvGrpSpPr>
          <p:nvPr/>
        </p:nvGrpSpPr>
        <p:grpSpPr>
          <a:xfrm>
            <a:off x="15688080" y="4728813"/>
            <a:ext cx="370080" cy="333360"/>
            <a:chOff x="0" y="0"/>
            <a:chExt cx="493440" cy="444480"/>
          </a:xfrm>
          <a:solidFill>
            <a:srgbClr val="FFC000"/>
          </a:solidFill>
        </p:grpSpPr>
        <p:sp>
          <p:nvSpPr>
            <p:cNvPr id="37" name="Freeform 98">
              <a:extLst>
                <a:ext uri="{FF2B5EF4-FFF2-40B4-BE49-F238E27FC236}">
                  <a16:creationId xmlns:a16="http://schemas.microsoft.com/office/drawing/2014/main" id="{447B6C71-E75B-F623-E4D0-98A173697129}"/>
                </a:ext>
              </a:extLst>
            </p:cNvPr>
            <p:cNvSpPr/>
            <p:nvPr/>
          </p:nvSpPr>
          <p:spPr>
            <a:xfrm>
              <a:off x="0" y="0"/>
              <a:ext cx="493395" cy="444500"/>
            </a:xfrm>
            <a:custGeom>
              <a:avLst/>
              <a:gdLst/>
              <a:ahLst/>
              <a:cxnLst/>
              <a:rect l="l" t="t" r="r" b="b"/>
              <a:pathLst>
                <a:path w="493395" h="444500">
                  <a:moveTo>
                    <a:pt x="246761" y="444500"/>
                  </a:moveTo>
                  <a:cubicBezTo>
                    <a:pt x="90424" y="444500"/>
                    <a:pt x="0" y="373126"/>
                    <a:pt x="0" y="246888"/>
                  </a:cubicBezTo>
                  <a:cubicBezTo>
                    <a:pt x="2794" y="112522"/>
                    <a:pt x="109601" y="2794"/>
                    <a:pt x="241300" y="2794"/>
                  </a:cubicBezTo>
                  <a:cubicBezTo>
                    <a:pt x="383794" y="0"/>
                    <a:pt x="493395" y="112522"/>
                    <a:pt x="490728" y="255143"/>
                  </a:cubicBezTo>
                  <a:cubicBezTo>
                    <a:pt x="490728" y="373126"/>
                    <a:pt x="394716" y="444500"/>
                    <a:pt x="246761" y="444500"/>
                  </a:cubicBezTo>
                  <a:close/>
                  <a:moveTo>
                    <a:pt x="430403" y="337439"/>
                  </a:moveTo>
                  <a:cubicBezTo>
                    <a:pt x="430403" y="331978"/>
                    <a:pt x="430403" y="326517"/>
                    <a:pt x="430403" y="323723"/>
                  </a:cubicBezTo>
                  <a:cubicBezTo>
                    <a:pt x="312547" y="323723"/>
                    <a:pt x="194691" y="323723"/>
                    <a:pt x="74041" y="323723"/>
                  </a:cubicBezTo>
                  <a:cubicBezTo>
                    <a:pt x="74041" y="326517"/>
                    <a:pt x="74041" y="331978"/>
                    <a:pt x="76835" y="337439"/>
                  </a:cubicBezTo>
                  <a:cubicBezTo>
                    <a:pt x="194691" y="337439"/>
                    <a:pt x="312547" y="337439"/>
                    <a:pt x="430530" y="337439"/>
                  </a:cubicBezTo>
                  <a:close/>
                  <a:moveTo>
                    <a:pt x="134366" y="145415"/>
                  </a:moveTo>
                  <a:cubicBezTo>
                    <a:pt x="134366" y="153670"/>
                    <a:pt x="134366" y="159131"/>
                    <a:pt x="134366" y="167386"/>
                  </a:cubicBezTo>
                  <a:cubicBezTo>
                    <a:pt x="216662" y="167386"/>
                    <a:pt x="298831" y="167386"/>
                    <a:pt x="381127" y="167386"/>
                  </a:cubicBezTo>
                  <a:cubicBezTo>
                    <a:pt x="381127" y="159131"/>
                    <a:pt x="381127" y="153670"/>
                    <a:pt x="381127" y="145415"/>
                  </a:cubicBezTo>
                  <a:cubicBezTo>
                    <a:pt x="298831" y="139954"/>
                    <a:pt x="216662" y="137160"/>
                    <a:pt x="134366" y="145415"/>
                  </a:cubicBezTo>
                  <a:close/>
                  <a:moveTo>
                    <a:pt x="101473" y="230505"/>
                  </a:moveTo>
                  <a:cubicBezTo>
                    <a:pt x="101473" y="235966"/>
                    <a:pt x="101473" y="241427"/>
                    <a:pt x="101473" y="247015"/>
                  </a:cubicBezTo>
                  <a:cubicBezTo>
                    <a:pt x="208407" y="247015"/>
                    <a:pt x="312547" y="247015"/>
                    <a:pt x="419481" y="247015"/>
                  </a:cubicBezTo>
                  <a:cubicBezTo>
                    <a:pt x="419481" y="241554"/>
                    <a:pt x="419481" y="236093"/>
                    <a:pt x="419481" y="230505"/>
                  </a:cubicBezTo>
                  <a:cubicBezTo>
                    <a:pt x="312547" y="230505"/>
                    <a:pt x="208407" y="230505"/>
                    <a:pt x="101473" y="230505"/>
                  </a:cubicBezTo>
                  <a:close/>
                  <a:moveTo>
                    <a:pt x="326263" y="93345"/>
                  </a:moveTo>
                  <a:cubicBezTo>
                    <a:pt x="279654" y="76835"/>
                    <a:pt x="233045" y="71374"/>
                    <a:pt x="189230" y="93345"/>
                  </a:cubicBezTo>
                  <a:cubicBezTo>
                    <a:pt x="235839" y="93345"/>
                    <a:pt x="279654" y="93345"/>
                    <a:pt x="326263" y="933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8" name="Group 111">
            <a:extLst>
              <a:ext uri="{FF2B5EF4-FFF2-40B4-BE49-F238E27FC236}">
                <a16:creationId xmlns:a16="http://schemas.microsoft.com/office/drawing/2014/main" id="{729F8B16-3DA1-68F2-1697-173F2DB08778}"/>
              </a:ext>
            </a:extLst>
          </p:cNvPr>
          <p:cNvGrpSpPr>
            <a:grpSpLocks noChangeAspect="1"/>
          </p:cNvGrpSpPr>
          <p:nvPr/>
        </p:nvGrpSpPr>
        <p:grpSpPr>
          <a:xfrm>
            <a:off x="14129280" y="4368093"/>
            <a:ext cx="407520" cy="360720"/>
            <a:chOff x="0" y="0"/>
            <a:chExt cx="543360" cy="480960"/>
          </a:xfrm>
          <a:solidFill>
            <a:srgbClr val="FFC000"/>
          </a:solidFill>
        </p:grpSpPr>
        <p:sp>
          <p:nvSpPr>
            <p:cNvPr id="39" name="Freeform 112">
              <a:extLst>
                <a:ext uri="{FF2B5EF4-FFF2-40B4-BE49-F238E27FC236}">
                  <a16:creationId xmlns:a16="http://schemas.microsoft.com/office/drawing/2014/main" id="{B807068F-20F8-30C7-CE64-0BE408AB6A07}"/>
                </a:ext>
              </a:extLst>
            </p:cNvPr>
            <p:cNvSpPr/>
            <p:nvPr/>
          </p:nvSpPr>
          <p:spPr>
            <a:xfrm>
              <a:off x="0" y="0"/>
              <a:ext cx="543306" cy="480822"/>
            </a:xfrm>
            <a:custGeom>
              <a:avLst/>
              <a:gdLst/>
              <a:ahLst/>
              <a:cxnLst/>
              <a:rect l="l" t="t" r="r" b="b"/>
              <a:pathLst>
                <a:path w="543306" h="480822">
                  <a:moveTo>
                    <a:pt x="288163" y="125730"/>
                  </a:moveTo>
                  <a:cubicBezTo>
                    <a:pt x="315595" y="131191"/>
                    <a:pt x="337566" y="90170"/>
                    <a:pt x="362204" y="117475"/>
                  </a:cubicBezTo>
                  <a:cubicBezTo>
                    <a:pt x="389636" y="150241"/>
                    <a:pt x="329311" y="161163"/>
                    <a:pt x="337566" y="191262"/>
                  </a:cubicBezTo>
                  <a:cubicBezTo>
                    <a:pt x="364998" y="213106"/>
                    <a:pt x="395224" y="161163"/>
                    <a:pt x="419862" y="191262"/>
                  </a:cubicBezTo>
                  <a:cubicBezTo>
                    <a:pt x="439039" y="215900"/>
                    <a:pt x="392430" y="226822"/>
                    <a:pt x="397891" y="254127"/>
                  </a:cubicBezTo>
                  <a:cubicBezTo>
                    <a:pt x="419862" y="273304"/>
                    <a:pt x="433578" y="240411"/>
                    <a:pt x="455549" y="245872"/>
                  </a:cubicBezTo>
                  <a:cubicBezTo>
                    <a:pt x="482981" y="267716"/>
                    <a:pt x="430911" y="281432"/>
                    <a:pt x="450088" y="308737"/>
                  </a:cubicBezTo>
                  <a:cubicBezTo>
                    <a:pt x="482981" y="297815"/>
                    <a:pt x="502285" y="289560"/>
                    <a:pt x="510413" y="346964"/>
                  </a:cubicBezTo>
                  <a:cubicBezTo>
                    <a:pt x="518668" y="396113"/>
                    <a:pt x="543306" y="393446"/>
                    <a:pt x="499491" y="442595"/>
                  </a:cubicBezTo>
                  <a:cubicBezTo>
                    <a:pt x="463804" y="478155"/>
                    <a:pt x="463804" y="480822"/>
                    <a:pt x="436372" y="434340"/>
                  </a:cubicBezTo>
                  <a:cubicBezTo>
                    <a:pt x="428117" y="423418"/>
                    <a:pt x="422656" y="420624"/>
                    <a:pt x="411734" y="428879"/>
                  </a:cubicBezTo>
                  <a:cubicBezTo>
                    <a:pt x="337693" y="475361"/>
                    <a:pt x="378841" y="398780"/>
                    <a:pt x="359537" y="379730"/>
                  </a:cubicBezTo>
                  <a:cubicBezTo>
                    <a:pt x="293624" y="437134"/>
                    <a:pt x="290957" y="387985"/>
                    <a:pt x="296418" y="330581"/>
                  </a:cubicBezTo>
                  <a:cubicBezTo>
                    <a:pt x="211328" y="377063"/>
                    <a:pt x="208661" y="377063"/>
                    <a:pt x="208661" y="289560"/>
                  </a:cubicBezTo>
                  <a:cubicBezTo>
                    <a:pt x="178435" y="289560"/>
                    <a:pt x="159258" y="336042"/>
                    <a:pt x="123571" y="308737"/>
                  </a:cubicBezTo>
                  <a:cubicBezTo>
                    <a:pt x="96139" y="289560"/>
                    <a:pt x="126365" y="270510"/>
                    <a:pt x="118110" y="245872"/>
                  </a:cubicBezTo>
                  <a:cubicBezTo>
                    <a:pt x="79629" y="259588"/>
                    <a:pt x="35687" y="284226"/>
                    <a:pt x="0" y="229489"/>
                  </a:cubicBezTo>
                  <a:cubicBezTo>
                    <a:pt x="85090" y="153035"/>
                    <a:pt x="170180" y="76454"/>
                    <a:pt x="257937" y="0"/>
                  </a:cubicBezTo>
                  <a:cubicBezTo>
                    <a:pt x="307340" y="32766"/>
                    <a:pt x="323850" y="68326"/>
                    <a:pt x="277114" y="112014"/>
                  </a:cubicBezTo>
                  <a:cubicBezTo>
                    <a:pt x="274320" y="117475"/>
                    <a:pt x="274320" y="122936"/>
                    <a:pt x="274320" y="131191"/>
                  </a:cubicBezTo>
                  <a:cubicBezTo>
                    <a:pt x="279781" y="128397"/>
                    <a:pt x="285242" y="125730"/>
                    <a:pt x="288036" y="12573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0" name="Group 113">
            <a:extLst>
              <a:ext uri="{FF2B5EF4-FFF2-40B4-BE49-F238E27FC236}">
                <a16:creationId xmlns:a16="http://schemas.microsoft.com/office/drawing/2014/main" id="{8F0A0766-05FA-A2E4-69CD-83CE0140C7E8}"/>
              </a:ext>
            </a:extLst>
          </p:cNvPr>
          <p:cNvGrpSpPr>
            <a:grpSpLocks noChangeAspect="1"/>
          </p:cNvGrpSpPr>
          <p:nvPr/>
        </p:nvGrpSpPr>
        <p:grpSpPr>
          <a:xfrm>
            <a:off x="14844960" y="4426413"/>
            <a:ext cx="410400" cy="305280"/>
            <a:chOff x="0" y="0"/>
            <a:chExt cx="547200" cy="407040"/>
          </a:xfrm>
          <a:solidFill>
            <a:srgbClr val="FFC000"/>
          </a:solidFill>
        </p:grpSpPr>
        <p:sp>
          <p:nvSpPr>
            <p:cNvPr id="41" name="Freeform 114">
              <a:extLst>
                <a:ext uri="{FF2B5EF4-FFF2-40B4-BE49-F238E27FC236}">
                  <a16:creationId xmlns:a16="http://schemas.microsoft.com/office/drawing/2014/main" id="{F9E3A282-EAFD-E254-FFDD-8F977A59AB4F}"/>
                </a:ext>
              </a:extLst>
            </p:cNvPr>
            <p:cNvSpPr/>
            <p:nvPr/>
          </p:nvSpPr>
          <p:spPr>
            <a:xfrm>
              <a:off x="0" y="0"/>
              <a:ext cx="547116" cy="407162"/>
            </a:xfrm>
            <a:custGeom>
              <a:avLst/>
              <a:gdLst/>
              <a:ahLst/>
              <a:cxnLst/>
              <a:rect l="l" t="t" r="r" b="b"/>
              <a:pathLst>
                <a:path w="547116" h="407162">
                  <a:moveTo>
                    <a:pt x="151257" y="176022"/>
                  </a:moveTo>
                  <a:cubicBezTo>
                    <a:pt x="145796" y="164973"/>
                    <a:pt x="140208" y="145796"/>
                    <a:pt x="156718" y="143002"/>
                  </a:cubicBezTo>
                  <a:cubicBezTo>
                    <a:pt x="181483" y="140208"/>
                    <a:pt x="217170" y="156718"/>
                    <a:pt x="211709" y="104521"/>
                  </a:cubicBezTo>
                  <a:cubicBezTo>
                    <a:pt x="211709" y="93472"/>
                    <a:pt x="231013" y="99060"/>
                    <a:pt x="244729" y="107315"/>
                  </a:cubicBezTo>
                  <a:cubicBezTo>
                    <a:pt x="252984" y="112776"/>
                    <a:pt x="269494" y="129286"/>
                    <a:pt x="266700" y="101854"/>
                  </a:cubicBezTo>
                  <a:cubicBezTo>
                    <a:pt x="255651" y="2794"/>
                    <a:pt x="307975" y="90805"/>
                    <a:pt x="324485" y="82550"/>
                  </a:cubicBezTo>
                  <a:cubicBezTo>
                    <a:pt x="343789" y="60579"/>
                    <a:pt x="294259" y="30353"/>
                    <a:pt x="335534" y="13843"/>
                  </a:cubicBezTo>
                  <a:cubicBezTo>
                    <a:pt x="374015" y="0"/>
                    <a:pt x="379476" y="35814"/>
                    <a:pt x="393192" y="54991"/>
                  </a:cubicBezTo>
                  <a:cubicBezTo>
                    <a:pt x="445389" y="121031"/>
                    <a:pt x="497713" y="189738"/>
                    <a:pt x="547116" y="255778"/>
                  </a:cubicBezTo>
                  <a:cubicBezTo>
                    <a:pt x="505841" y="286004"/>
                    <a:pt x="478409" y="269494"/>
                    <a:pt x="450850" y="225552"/>
                  </a:cubicBezTo>
                  <a:cubicBezTo>
                    <a:pt x="437134" y="269494"/>
                    <a:pt x="445389" y="338328"/>
                    <a:pt x="379349" y="275082"/>
                  </a:cubicBezTo>
                  <a:cubicBezTo>
                    <a:pt x="357378" y="255778"/>
                    <a:pt x="354584" y="269621"/>
                    <a:pt x="357378" y="291592"/>
                  </a:cubicBezTo>
                  <a:cubicBezTo>
                    <a:pt x="357378" y="299847"/>
                    <a:pt x="354584" y="313563"/>
                    <a:pt x="346329" y="319151"/>
                  </a:cubicBezTo>
                  <a:cubicBezTo>
                    <a:pt x="313309" y="349377"/>
                    <a:pt x="296799" y="310896"/>
                    <a:pt x="274828" y="299847"/>
                  </a:cubicBezTo>
                  <a:cubicBezTo>
                    <a:pt x="263779" y="321818"/>
                    <a:pt x="274828" y="363093"/>
                    <a:pt x="228092" y="354838"/>
                  </a:cubicBezTo>
                  <a:cubicBezTo>
                    <a:pt x="112649" y="390652"/>
                    <a:pt x="112649" y="390652"/>
                    <a:pt x="112649" y="390652"/>
                  </a:cubicBezTo>
                  <a:cubicBezTo>
                    <a:pt x="107188" y="393446"/>
                    <a:pt x="98933" y="401701"/>
                    <a:pt x="93345" y="401701"/>
                  </a:cubicBezTo>
                  <a:cubicBezTo>
                    <a:pt x="71374" y="407162"/>
                    <a:pt x="65786" y="390652"/>
                    <a:pt x="60325" y="376936"/>
                  </a:cubicBezTo>
                  <a:cubicBezTo>
                    <a:pt x="41275" y="335534"/>
                    <a:pt x="0" y="299720"/>
                    <a:pt x="8255" y="250317"/>
                  </a:cubicBezTo>
                  <a:cubicBezTo>
                    <a:pt x="11049" y="236601"/>
                    <a:pt x="33020" y="209042"/>
                    <a:pt x="63246" y="233807"/>
                  </a:cubicBezTo>
                  <a:cubicBezTo>
                    <a:pt x="88011" y="250317"/>
                    <a:pt x="82550" y="231013"/>
                    <a:pt x="82550" y="214503"/>
                  </a:cubicBezTo>
                  <a:cubicBezTo>
                    <a:pt x="82550" y="173228"/>
                    <a:pt x="104521" y="170561"/>
                    <a:pt x="132080" y="192532"/>
                  </a:cubicBezTo>
                  <a:cubicBezTo>
                    <a:pt x="140335" y="195326"/>
                    <a:pt x="145796" y="195326"/>
                    <a:pt x="151384" y="197993"/>
                  </a:cubicBezTo>
                  <a:cubicBezTo>
                    <a:pt x="151384" y="192532"/>
                    <a:pt x="151384" y="184277"/>
                    <a:pt x="151384" y="17602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2" name="Group 141">
            <a:extLst>
              <a:ext uri="{FF2B5EF4-FFF2-40B4-BE49-F238E27FC236}">
                <a16:creationId xmlns:a16="http://schemas.microsoft.com/office/drawing/2014/main" id="{50BFFC1D-BA1F-E96C-AE71-75AA8323E21A}"/>
              </a:ext>
            </a:extLst>
          </p:cNvPr>
          <p:cNvGrpSpPr>
            <a:grpSpLocks noChangeAspect="1"/>
          </p:cNvGrpSpPr>
          <p:nvPr/>
        </p:nvGrpSpPr>
        <p:grpSpPr>
          <a:xfrm>
            <a:off x="14570640" y="5880093"/>
            <a:ext cx="222480" cy="218880"/>
            <a:chOff x="0" y="0"/>
            <a:chExt cx="296640" cy="291840"/>
          </a:xfrm>
          <a:solidFill>
            <a:srgbClr val="FFC000"/>
          </a:solidFill>
        </p:grpSpPr>
        <p:sp>
          <p:nvSpPr>
            <p:cNvPr id="43" name="Freeform 142">
              <a:extLst>
                <a:ext uri="{FF2B5EF4-FFF2-40B4-BE49-F238E27FC236}">
                  <a16:creationId xmlns:a16="http://schemas.microsoft.com/office/drawing/2014/main" id="{46BDE138-DA18-7154-3AC4-1DE2B43D8DD7}"/>
                </a:ext>
              </a:extLst>
            </p:cNvPr>
            <p:cNvSpPr/>
            <p:nvPr/>
          </p:nvSpPr>
          <p:spPr>
            <a:xfrm>
              <a:off x="0" y="0"/>
              <a:ext cx="296672" cy="291846"/>
            </a:xfrm>
            <a:custGeom>
              <a:avLst/>
              <a:gdLst/>
              <a:ahLst/>
              <a:cxnLst/>
              <a:rect l="l" t="t" r="r" b="b"/>
              <a:pathLst>
                <a:path w="296672" h="291846">
                  <a:moveTo>
                    <a:pt x="5461" y="136398"/>
                  </a:moveTo>
                  <a:cubicBezTo>
                    <a:pt x="11049" y="57277"/>
                    <a:pt x="76962" y="0"/>
                    <a:pt x="156591" y="2667"/>
                  </a:cubicBezTo>
                  <a:cubicBezTo>
                    <a:pt x="239014" y="8128"/>
                    <a:pt x="296672" y="73660"/>
                    <a:pt x="288417" y="158242"/>
                  </a:cubicBezTo>
                  <a:cubicBezTo>
                    <a:pt x="282956" y="234569"/>
                    <a:pt x="217043" y="291846"/>
                    <a:pt x="137287" y="286385"/>
                  </a:cubicBezTo>
                  <a:cubicBezTo>
                    <a:pt x="60452" y="280924"/>
                    <a:pt x="0" y="212725"/>
                    <a:pt x="5461" y="136398"/>
                  </a:cubicBezTo>
                  <a:close/>
                  <a:moveTo>
                    <a:pt x="151130" y="218186"/>
                  </a:moveTo>
                  <a:cubicBezTo>
                    <a:pt x="192278" y="207264"/>
                    <a:pt x="228092" y="188214"/>
                    <a:pt x="222504" y="139065"/>
                  </a:cubicBezTo>
                  <a:cubicBezTo>
                    <a:pt x="217043" y="95377"/>
                    <a:pt x="189484" y="73660"/>
                    <a:pt x="145542" y="76327"/>
                  </a:cubicBezTo>
                  <a:cubicBezTo>
                    <a:pt x="98806" y="76327"/>
                    <a:pt x="71374" y="106299"/>
                    <a:pt x="74168" y="152654"/>
                  </a:cubicBezTo>
                  <a:cubicBezTo>
                    <a:pt x="76962" y="196342"/>
                    <a:pt x="112649" y="209931"/>
                    <a:pt x="151130" y="21805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4" name="Group 159">
            <a:extLst>
              <a:ext uri="{FF2B5EF4-FFF2-40B4-BE49-F238E27FC236}">
                <a16:creationId xmlns:a16="http://schemas.microsoft.com/office/drawing/2014/main" id="{99FCF979-3AC9-2F2B-671A-BF25E8358DCE}"/>
              </a:ext>
            </a:extLst>
          </p:cNvPr>
          <p:cNvGrpSpPr>
            <a:grpSpLocks noChangeAspect="1"/>
          </p:cNvGrpSpPr>
          <p:nvPr/>
        </p:nvGrpSpPr>
        <p:grpSpPr>
          <a:xfrm>
            <a:off x="14906880" y="4318413"/>
            <a:ext cx="175680" cy="154080"/>
            <a:chOff x="0" y="0"/>
            <a:chExt cx="234240" cy="205440"/>
          </a:xfrm>
          <a:solidFill>
            <a:srgbClr val="FFC000"/>
          </a:solidFill>
        </p:grpSpPr>
        <p:sp>
          <p:nvSpPr>
            <p:cNvPr id="45" name="Freeform 160">
              <a:extLst>
                <a:ext uri="{FF2B5EF4-FFF2-40B4-BE49-F238E27FC236}">
                  <a16:creationId xmlns:a16="http://schemas.microsoft.com/office/drawing/2014/main" id="{40029F20-8E8D-53CF-CD76-6A82DF88896F}"/>
                </a:ext>
              </a:extLst>
            </p:cNvPr>
            <p:cNvSpPr/>
            <p:nvPr/>
          </p:nvSpPr>
          <p:spPr>
            <a:xfrm>
              <a:off x="0" y="0"/>
              <a:ext cx="234188" cy="205486"/>
            </a:xfrm>
            <a:custGeom>
              <a:avLst/>
              <a:gdLst/>
              <a:ahLst/>
              <a:cxnLst/>
              <a:rect l="l" t="t" r="r" b="b"/>
              <a:pathLst>
                <a:path w="234188" h="205486">
                  <a:moveTo>
                    <a:pt x="73533" y="205486"/>
                  </a:moveTo>
                  <a:cubicBezTo>
                    <a:pt x="46355" y="205486"/>
                    <a:pt x="21844" y="194564"/>
                    <a:pt x="10922" y="167132"/>
                  </a:cubicBezTo>
                  <a:cubicBezTo>
                    <a:pt x="2667" y="139700"/>
                    <a:pt x="0" y="112268"/>
                    <a:pt x="24511" y="93091"/>
                  </a:cubicBezTo>
                  <a:cubicBezTo>
                    <a:pt x="59944" y="65659"/>
                    <a:pt x="100838" y="41021"/>
                    <a:pt x="141605" y="16383"/>
                  </a:cubicBezTo>
                  <a:cubicBezTo>
                    <a:pt x="168783" y="0"/>
                    <a:pt x="193294" y="16383"/>
                    <a:pt x="209677" y="35560"/>
                  </a:cubicBezTo>
                  <a:cubicBezTo>
                    <a:pt x="228727" y="51943"/>
                    <a:pt x="234188" y="76708"/>
                    <a:pt x="223266" y="101346"/>
                  </a:cubicBezTo>
                  <a:cubicBezTo>
                    <a:pt x="212344" y="128778"/>
                    <a:pt x="106172" y="205486"/>
                    <a:pt x="73406" y="20548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6" name="Group 161">
            <a:extLst>
              <a:ext uri="{FF2B5EF4-FFF2-40B4-BE49-F238E27FC236}">
                <a16:creationId xmlns:a16="http://schemas.microsoft.com/office/drawing/2014/main" id="{03B5651C-3DBF-849C-1104-191C1854F4B9}"/>
              </a:ext>
            </a:extLst>
          </p:cNvPr>
          <p:cNvGrpSpPr>
            <a:grpSpLocks noChangeAspect="1"/>
          </p:cNvGrpSpPr>
          <p:nvPr/>
        </p:nvGrpSpPr>
        <p:grpSpPr>
          <a:xfrm>
            <a:off x="14364000" y="4288173"/>
            <a:ext cx="160560" cy="160560"/>
            <a:chOff x="0" y="0"/>
            <a:chExt cx="214080" cy="214080"/>
          </a:xfrm>
          <a:solidFill>
            <a:srgbClr val="FFC000"/>
          </a:solidFill>
        </p:grpSpPr>
        <p:sp>
          <p:nvSpPr>
            <p:cNvPr id="47" name="Freeform 162">
              <a:extLst>
                <a:ext uri="{FF2B5EF4-FFF2-40B4-BE49-F238E27FC236}">
                  <a16:creationId xmlns:a16="http://schemas.microsoft.com/office/drawing/2014/main" id="{70327EA1-0357-0305-121A-84A644EE9D42}"/>
                </a:ext>
              </a:extLst>
            </p:cNvPr>
            <p:cNvSpPr/>
            <p:nvPr/>
          </p:nvSpPr>
          <p:spPr>
            <a:xfrm>
              <a:off x="0" y="0"/>
              <a:ext cx="214122" cy="214122"/>
            </a:xfrm>
            <a:custGeom>
              <a:avLst/>
              <a:gdLst/>
              <a:ahLst/>
              <a:cxnLst/>
              <a:rect l="l" t="t" r="r" b="b"/>
              <a:pathLst>
                <a:path w="214122" h="214122">
                  <a:moveTo>
                    <a:pt x="71374" y="0"/>
                  </a:moveTo>
                  <a:cubicBezTo>
                    <a:pt x="117983" y="0"/>
                    <a:pt x="214122" y="108458"/>
                    <a:pt x="208534" y="155702"/>
                  </a:cubicBezTo>
                  <a:cubicBezTo>
                    <a:pt x="205740" y="194564"/>
                    <a:pt x="181102" y="214122"/>
                    <a:pt x="139954" y="214122"/>
                  </a:cubicBezTo>
                  <a:cubicBezTo>
                    <a:pt x="96012" y="211328"/>
                    <a:pt x="0" y="105664"/>
                    <a:pt x="2794" y="64008"/>
                  </a:cubicBezTo>
                  <a:cubicBezTo>
                    <a:pt x="8255" y="25019"/>
                    <a:pt x="27432" y="0"/>
                    <a:pt x="71374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8" name="Group 167">
            <a:extLst>
              <a:ext uri="{FF2B5EF4-FFF2-40B4-BE49-F238E27FC236}">
                <a16:creationId xmlns:a16="http://schemas.microsoft.com/office/drawing/2014/main" id="{7F71F7C9-9EEB-67DC-5D10-6905730CEBCC}"/>
              </a:ext>
            </a:extLst>
          </p:cNvPr>
          <p:cNvGrpSpPr>
            <a:grpSpLocks noChangeAspect="1"/>
          </p:cNvGrpSpPr>
          <p:nvPr/>
        </p:nvGrpSpPr>
        <p:grpSpPr>
          <a:xfrm>
            <a:off x="16063920" y="4732413"/>
            <a:ext cx="262080" cy="376560"/>
            <a:chOff x="0" y="0"/>
            <a:chExt cx="349440" cy="502080"/>
          </a:xfrm>
          <a:solidFill>
            <a:srgbClr val="FFC000"/>
          </a:solidFill>
        </p:grpSpPr>
        <p:sp>
          <p:nvSpPr>
            <p:cNvPr id="49" name="Freeform 168">
              <a:extLst>
                <a:ext uri="{FF2B5EF4-FFF2-40B4-BE49-F238E27FC236}">
                  <a16:creationId xmlns:a16="http://schemas.microsoft.com/office/drawing/2014/main" id="{6366ECD5-86E3-EC44-1BB8-46A7D0B0ADBB}"/>
                </a:ext>
              </a:extLst>
            </p:cNvPr>
            <p:cNvSpPr/>
            <p:nvPr/>
          </p:nvSpPr>
          <p:spPr>
            <a:xfrm>
              <a:off x="0" y="0"/>
              <a:ext cx="349504" cy="502031"/>
            </a:xfrm>
            <a:custGeom>
              <a:avLst/>
              <a:gdLst/>
              <a:ahLst/>
              <a:cxnLst/>
              <a:rect l="l" t="t" r="r" b="b"/>
              <a:pathLst>
                <a:path w="349504" h="502031">
                  <a:moveTo>
                    <a:pt x="0" y="502031"/>
                  </a:moveTo>
                  <a:cubicBezTo>
                    <a:pt x="107315" y="466598"/>
                    <a:pt x="132080" y="382016"/>
                    <a:pt x="143129" y="286512"/>
                  </a:cubicBezTo>
                  <a:cubicBezTo>
                    <a:pt x="148590" y="226441"/>
                    <a:pt x="181610" y="177419"/>
                    <a:pt x="159639" y="109093"/>
                  </a:cubicBezTo>
                  <a:cubicBezTo>
                    <a:pt x="137668" y="40767"/>
                    <a:pt x="187071" y="0"/>
                    <a:pt x="258699" y="2667"/>
                  </a:cubicBezTo>
                  <a:cubicBezTo>
                    <a:pt x="316484" y="2667"/>
                    <a:pt x="349504" y="24511"/>
                    <a:pt x="321945" y="109093"/>
                  </a:cubicBezTo>
                  <a:cubicBezTo>
                    <a:pt x="313690" y="40894"/>
                    <a:pt x="277876" y="29972"/>
                    <a:pt x="231140" y="38100"/>
                  </a:cubicBezTo>
                  <a:cubicBezTo>
                    <a:pt x="176149" y="46228"/>
                    <a:pt x="187071" y="89916"/>
                    <a:pt x="184404" y="122682"/>
                  </a:cubicBezTo>
                  <a:cubicBezTo>
                    <a:pt x="173355" y="207264"/>
                    <a:pt x="167894" y="294640"/>
                    <a:pt x="154178" y="379222"/>
                  </a:cubicBezTo>
                  <a:cubicBezTo>
                    <a:pt x="140335" y="458470"/>
                    <a:pt x="82550" y="496570"/>
                    <a:pt x="0" y="50203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0" name="Group 175">
            <a:extLst>
              <a:ext uri="{FF2B5EF4-FFF2-40B4-BE49-F238E27FC236}">
                <a16:creationId xmlns:a16="http://schemas.microsoft.com/office/drawing/2014/main" id="{E3AC8A81-D5D9-F090-473D-3F2175B03F07}"/>
              </a:ext>
            </a:extLst>
          </p:cNvPr>
          <p:cNvGrpSpPr>
            <a:grpSpLocks noChangeAspect="1"/>
          </p:cNvGrpSpPr>
          <p:nvPr/>
        </p:nvGrpSpPr>
        <p:grpSpPr>
          <a:xfrm>
            <a:off x="15823440" y="5882973"/>
            <a:ext cx="136080" cy="216000"/>
            <a:chOff x="0" y="0"/>
            <a:chExt cx="181440" cy="288000"/>
          </a:xfrm>
          <a:solidFill>
            <a:srgbClr val="FFC000"/>
          </a:solidFill>
        </p:grpSpPr>
        <p:sp>
          <p:nvSpPr>
            <p:cNvPr id="51" name="Freeform 176">
              <a:extLst>
                <a:ext uri="{FF2B5EF4-FFF2-40B4-BE49-F238E27FC236}">
                  <a16:creationId xmlns:a16="http://schemas.microsoft.com/office/drawing/2014/main" id="{E5C4D88C-C089-68CE-E073-313686F0F592}"/>
                </a:ext>
              </a:extLst>
            </p:cNvPr>
            <p:cNvSpPr/>
            <p:nvPr/>
          </p:nvSpPr>
          <p:spPr>
            <a:xfrm>
              <a:off x="-127" y="0"/>
              <a:ext cx="181483" cy="287909"/>
            </a:xfrm>
            <a:custGeom>
              <a:avLst/>
              <a:gdLst/>
              <a:ahLst/>
              <a:cxnLst/>
              <a:rect l="l" t="t" r="r" b="b"/>
              <a:pathLst>
                <a:path w="181483" h="287909">
                  <a:moveTo>
                    <a:pt x="127" y="271526"/>
                  </a:moveTo>
                  <a:cubicBezTo>
                    <a:pt x="146304" y="213995"/>
                    <a:pt x="48895" y="87757"/>
                    <a:pt x="102997" y="0"/>
                  </a:cubicBezTo>
                  <a:cubicBezTo>
                    <a:pt x="162560" y="82296"/>
                    <a:pt x="67818" y="205740"/>
                    <a:pt x="181483" y="263271"/>
                  </a:cubicBezTo>
                  <a:cubicBezTo>
                    <a:pt x="121920" y="285242"/>
                    <a:pt x="100203" y="287909"/>
                    <a:pt x="0" y="27152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2" name="Group 179">
            <a:extLst>
              <a:ext uri="{FF2B5EF4-FFF2-40B4-BE49-F238E27FC236}">
                <a16:creationId xmlns:a16="http://schemas.microsoft.com/office/drawing/2014/main" id="{11185DA4-0778-B63B-B52F-F8201446AC95}"/>
              </a:ext>
            </a:extLst>
          </p:cNvPr>
          <p:cNvGrpSpPr>
            <a:grpSpLocks noChangeAspect="1"/>
          </p:cNvGrpSpPr>
          <p:nvPr/>
        </p:nvGrpSpPr>
        <p:grpSpPr>
          <a:xfrm>
            <a:off x="16166160" y="4874253"/>
            <a:ext cx="179280" cy="305280"/>
            <a:chOff x="0" y="0"/>
            <a:chExt cx="239040" cy="407040"/>
          </a:xfrm>
          <a:solidFill>
            <a:srgbClr val="FFC000"/>
          </a:solidFill>
        </p:grpSpPr>
        <p:sp>
          <p:nvSpPr>
            <p:cNvPr id="53" name="Freeform 180">
              <a:extLst>
                <a:ext uri="{FF2B5EF4-FFF2-40B4-BE49-F238E27FC236}">
                  <a16:creationId xmlns:a16="http://schemas.microsoft.com/office/drawing/2014/main" id="{809D9FB6-0D49-4A6A-4E38-58E722CD799D}"/>
                </a:ext>
              </a:extLst>
            </p:cNvPr>
            <p:cNvSpPr/>
            <p:nvPr/>
          </p:nvSpPr>
          <p:spPr>
            <a:xfrm>
              <a:off x="0" y="0"/>
              <a:ext cx="239014" cy="407035"/>
            </a:xfrm>
            <a:custGeom>
              <a:avLst/>
              <a:gdLst/>
              <a:ahLst/>
              <a:cxnLst/>
              <a:rect l="l" t="t" r="r" b="b"/>
              <a:pathLst>
                <a:path w="239014" h="407035">
                  <a:moveTo>
                    <a:pt x="189611" y="0"/>
                  </a:moveTo>
                  <a:cubicBezTo>
                    <a:pt x="239014" y="189738"/>
                    <a:pt x="153924" y="374015"/>
                    <a:pt x="0" y="407035"/>
                  </a:cubicBezTo>
                  <a:cubicBezTo>
                    <a:pt x="164846" y="316230"/>
                    <a:pt x="178562" y="159512"/>
                    <a:pt x="18961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4" name="Group 185">
            <a:extLst>
              <a:ext uri="{FF2B5EF4-FFF2-40B4-BE49-F238E27FC236}">
                <a16:creationId xmlns:a16="http://schemas.microsoft.com/office/drawing/2014/main" id="{3D1971EC-2068-ECF3-AC0B-6E5DA889D274}"/>
              </a:ext>
            </a:extLst>
          </p:cNvPr>
          <p:cNvGrpSpPr>
            <a:grpSpLocks noChangeAspect="1"/>
          </p:cNvGrpSpPr>
          <p:nvPr/>
        </p:nvGrpSpPr>
        <p:grpSpPr>
          <a:xfrm>
            <a:off x="15391440" y="5000973"/>
            <a:ext cx="265680" cy="58320"/>
            <a:chOff x="0" y="0"/>
            <a:chExt cx="354240" cy="77760"/>
          </a:xfrm>
          <a:solidFill>
            <a:srgbClr val="FFC000"/>
          </a:solidFill>
        </p:grpSpPr>
        <p:sp>
          <p:nvSpPr>
            <p:cNvPr id="55" name="Freeform 186">
              <a:extLst>
                <a:ext uri="{FF2B5EF4-FFF2-40B4-BE49-F238E27FC236}">
                  <a16:creationId xmlns:a16="http://schemas.microsoft.com/office/drawing/2014/main" id="{63A8C29A-30D8-C95E-DAB7-BD21A6BA5EBD}"/>
                </a:ext>
              </a:extLst>
            </p:cNvPr>
            <p:cNvSpPr/>
            <p:nvPr/>
          </p:nvSpPr>
          <p:spPr>
            <a:xfrm>
              <a:off x="0" y="0"/>
              <a:ext cx="354203" cy="77724"/>
            </a:xfrm>
            <a:custGeom>
              <a:avLst/>
              <a:gdLst/>
              <a:ahLst/>
              <a:cxnLst/>
              <a:rect l="l" t="t" r="r" b="b"/>
              <a:pathLst>
                <a:path w="354203" h="77724">
                  <a:moveTo>
                    <a:pt x="354203" y="0"/>
                  </a:moveTo>
                  <a:cubicBezTo>
                    <a:pt x="246253" y="61087"/>
                    <a:pt x="121793" y="61087"/>
                    <a:pt x="0" y="77724"/>
                  </a:cubicBezTo>
                  <a:cubicBezTo>
                    <a:pt x="118999" y="52705"/>
                    <a:pt x="237998" y="30607"/>
                    <a:pt x="35420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6" name="Group 189">
            <a:extLst>
              <a:ext uri="{FF2B5EF4-FFF2-40B4-BE49-F238E27FC236}">
                <a16:creationId xmlns:a16="http://schemas.microsoft.com/office/drawing/2014/main" id="{28BF2FBB-DB7D-2797-EAE9-26F3B506927D}"/>
              </a:ext>
            </a:extLst>
          </p:cNvPr>
          <p:cNvGrpSpPr>
            <a:grpSpLocks noChangeAspect="1"/>
          </p:cNvGrpSpPr>
          <p:nvPr/>
        </p:nvGrpSpPr>
        <p:grpSpPr>
          <a:xfrm>
            <a:off x="15256080" y="4824573"/>
            <a:ext cx="179280" cy="36720"/>
            <a:chOff x="0" y="0"/>
            <a:chExt cx="239040" cy="48960"/>
          </a:xfrm>
          <a:solidFill>
            <a:srgbClr val="FFC000"/>
          </a:solidFill>
        </p:grpSpPr>
        <p:sp>
          <p:nvSpPr>
            <p:cNvPr id="57" name="Freeform 190">
              <a:extLst>
                <a:ext uri="{FF2B5EF4-FFF2-40B4-BE49-F238E27FC236}">
                  <a16:creationId xmlns:a16="http://schemas.microsoft.com/office/drawing/2014/main" id="{8B9F95B0-DFEC-10D6-F493-D8EE6D5CA665}"/>
                </a:ext>
              </a:extLst>
            </p:cNvPr>
            <p:cNvSpPr/>
            <p:nvPr/>
          </p:nvSpPr>
          <p:spPr>
            <a:xfrm>
              <a:off x="0" y="0"/>
              <a:ext cx="239014" cy="48895"/>
            </a:xfrm>
            <a:custGeom>
              <a:avLst/>
              <a:gdLst/>
              <a:ahLst/>
              <a:cxnLst/>
              <a:rect l="l" t="t" r="r" b="b"/>
              <a:pathLst>
                <a:path w="239014" h="48895">
                  <a:moveTo>
                    <a:pt x="0" y="0"/>
                  </a:moveTo>
                  <a:cubicBezTo>
                    <a:pt x="81534" y="10922"/>
                    <a:pt x="160274" y="24511"/>
                    <a:pt x="239014" y="35306"/>
                  </a:cubicBezTo>
                  <a:cubicBezTo>
                    <a:pt x="239014" y="40767"/>
                    <a:pt x="239014" y="43434"/>
                    <a:pt x="239014" y="48895"/>
                  </a:cubicBezTo>
                  <a:cubicBezTo>
                    <a:pt x="157607" y="35306"/>
                    <a:pt x="78740" y="24511"/>
                    <a:pt x="0" y="10922"/>
                  </a:cubicBezTo>
                  <a:cubicBezTo>
                    <a:pt x="0" y="8128"/>
                    <a:pt x="0" y="2667"/>
                    <a:pt x="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8" name="Group 191">
            <a:extLst>
              <a:ext uri="{FF2B5EF4-FFF2-40B4-BE49-F238E27FC236}">
                <a16:creationId xmlns:a16="http://schemas.microsoft.com/office/drawing/2014/main" id="{1801D7EE-6DDE-0D70-25A4-C92054AF0D93}"/>
              </a:ext>
            </a:extLst>
          </p:cNvPr>
          <p:cNvGrpSpPr>
            <a:grpSpLocks noChangeAspect="1"/>
          </p:cNvGrpSpPr>
          <p:nvPr/>
        </p:nvGrpSpPr>
        <p:grpSpPr>
          <a:xfrm>
            <a:off x="14971680" y="5049933"/>
            <a:ext cx="157680" cy="24480"/>
            <a:chOff x="0" y="0"/>
            <a:chExt cx="210240" cy="32640"/>
          </a:xfrm>
          <a:solidFill>
            <a:srgbClr val="FFC000"/>
          </a:solidFill>
        </p:grpSpPr>
        <p:sp>
          <p:nvSpPr>
            <p:cNvPr id="59" name="Freeform 192">
              <a:extLst>
                <a:ext uri="{FF2B5EF4-FFF2-40B4-BE49-F238E27FC236}">
                  <a16:creationId xmlns:a16="http://schemas.microsoft.com/office/drawing/2014/main" id="{57C3EDFA-F6D1-7DA8-647A-E95FC854199F}"/>
                </a:ext>
              </a:extLst>
            </p:cNvPr>
            <p:cNvSpPr/>
            <p:nvPr/>
          </p:nvSpPr>
          <p:spPr>
            <a:xfrm>
              <a:off x="0" y="0"/>
              <a:ext cx="210185" cy="32639"/>
            </a:xfrm>
            <a:custGeom>
              <a:avLst/>
              <a:gdLst/>
              <a:ahLst/>
              <a:cxnLst/>
              <a:rect l="l" t="t" r="r" b="b"/>
              <a:pathLst>
                <a:path w="210185" h="32639">
                  <a:moveTo>
                    <a:pt x="210185" y="16383"/>
                  </a:moveTo>
                  <a:cubicBezTo>
                    <a:pt x="138303" y="16383"/>
                    <a:pt x="66421" y="32639"/>
                    <a:pt x="0" y="0"/>
                  </a:cubicBezTo>
                  <a:cubicBezTo>
                    <a:pt x="69215" y="10922"/>
                    <a:pt x="141097" y="8128"/>
                    <a:pt x="210185" y="163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0" name="Group 199">
            <a:extLst>
              <a:ext uri="{FF2B5EF4-FFF2-40B4-BE49-F238E27FC236}">
                <a16:creationId xmlns:a16="http://schemas.microsoft.com/office/drawing/2014/main" id="{4144B063-54C7-DF9C-6C94-18E0FCCDA283}"/>
              </a:ext>
            </a:extLst>
          </p:cNvPr>
          <p:cNvGrpSpPr>
            <a:grpSpLocks noChangeAspect="1"/>
          </p:cNvGrpSpPr>
          <p:nvPr/>
        </p:nvGrpSpPr>
        <p:grpSpPr>
          <a:xfrm>
            <a:off x="14604480" y="4720173"/>
            <a:ext cx="216000" cy="203760"/>
            <a:chOff x="0" y="0"/>
            <a:chExt cx="288000" cy="271680"/>
          </a:xfrm>
          <a:solidFill>
            <a:srgbClr val="FFC000"/>
          </a:solidFill>
        </p:grpSpPr>
        <p:sp>
          <p:nvSpPr>
            <p:cNvPr id="61" name="Freeform 200">
              <a:extLst>
                <a:ext uri="{FF2B5EF4-FFF2-40B4-BE49-F238E27FC236}">
                  <a16:creationId xmlns:a16="http://schemas.microsoft.com/office/drawing/2014/main" id="{2442E426-CF50-C281-6E4C-C3E2E4B1515E}"/>
                </a:ext>
              </a:extLst>
            </p:cNvPr>
            <p:cNvSpPr/>
            <p:nvPr/>
          </p:nvSpPr>
          <p:spPr>
            <a:xfrm>
              <a:off x="0" y="0"/>
              <a:ext cx="288036" cy="271653"/>
            </a:xfrm>
            <a:custGeom>
              <a:avLst/>
              <a:gdLst/>
              <a:ahLst/>
              <a:cxnLst/>
              <a:rect l="l" t="t" r="r" b="b"/>
              <a:pathLst>
                <a:path w="288036" h="271653">
                  <a:moveTo>
                    <a:pt x="137160" y="0"/>
                  </a:moveTo>
                  <a:cubicBezTo>
                    <a:pt x="227711" y="0"/>
                    <a:pt x="288036" y="49403"/>
                    <a:pt x="285242" y="129032"/>
                  </a:cubicBezTo>
                  <a:cubicBezTo>
                    <a:pt x="282448" y="194945"/>
                    <a:pt x="241300" y="263525"/>
                    <a:pt x="139827" y="268986"/>
                  </a:cubicBezTo>
                  <a:cubicBezTo>
                    <a:pt x="71374" y="271653"/>
                    <a:pt x="0" y="200279"/>
                    <a:pt x="0" y="126238"/>
                  </a:cubicBezTo>
                  <a:cubicBezTo>
                    <a:pt x="0" y="65913"/>
                    <a:pt x="68580" y="0"/>
                    <a:pt x="137160" y="0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8480" y="238545"/>
            <a:ext cx="173577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سبک اینفوگرافیک</a:t>
            </a:r>
            <a:endParaRPr lang="en-US" sz="60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73680" y="3111870"/>
            <a:ext cx="11354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-2">
                <a:solidFill>
                  <a:srgbClr val="73503F"/>
                </a:solidFill>
                <a:latin typeface="Arimo Bold"/>
                <a:cs typeface="B Nazanin" pitchFamily="2" charset="-78"/>
              </a:rPr>
              <a:t>85%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375280" y="3954990"/>
            <a:ext cx="61567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73680" y="4711710"/>
            <a:ext cx="11354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-2">
                <a:solidFill>
                  <a:srgbClr val="73503F"/>
                </a:solidFill>
                <a:latin typeface="Arimo Bold"/>
                <a:cs typeface="B Nazanin" pitchFamily="2" charset="-78"/>
              </a:rPr>
              <a:t>70%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375280" y="5554830"/>
            <a:ext cx="61567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73680" y="6311550"/>
            <a:ext cx="11354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-2">
                <a:solidFill>
                  <a:srgbClr val="73503F"/>
                </a:solidFill>
                <a:latin typeface="Arimo Bold"/>
                <a:cs typeface="B Nazanin" pitchFamily="2" charset="-78"/>
              </a:rPr>
              <a:t>65%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375280" y="7154670"/>
            <a:ext cx="61567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73680" y="7972590"/>
            <a:ext cx="11354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en-US" sz="4200" spc="-2">
                <a:solidFill>
                  <a:srgbClr val="73503F"/>
                </a:solidFill>
                <a:latin typeface="Arimo Bold"/>
                <a:cs typeface="B Nazanin" pitchFamily="2" charset="-78"/>
              </a:rPr>
              <a:t>55%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375280" y="8815710"/>
            <a:ext cx="61567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964800" y="1951950"/>
            <a:ext cx="81432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 قالب پاورپوینت جوشکاری</a:t>
            </a:r>
            <a:endParaRPr lang="en-US" sz="48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2" name="AutoShape 12"/>
          <p:cNvSpPr/>
          <p:nvPr/>
        </p:nvSpPr>
        <p:spPr>
          <a:xfrm rot="-10682486">
            <a:off x="7009803" y="3783600"/>
            <a:ext cx="2865114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3" name="AutoShape 13"/>
          <p:cNvSpPr/>
          <p:nvPr/>
        </p:nvSpPr>
        <p:spPr>
          <a:xfrm>
            <a:off x="7044389" y="5295240"/>
            <a:ext cx="3148022" cy="9525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4" name="AutoShape 14"/>
          <p:cNvSpPr/>
          <p:nvPr/>
        </p:nvSpPr>
        <p:spPr>
          <a:xfrm>
            <a:off x="7010446" y="6887160"/>
            <a:ext cx="3182068" cy="9525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5" name="AutoShape 15"/>
          <p:cNvSpPr/>
          <p:nvPr/>
        </p:nvSpPr>
        <p:spPr>
          <a:xfrm>
            <a:off x="7535061" y="8588520"/>
            <a:ext cx="2657718" cy="9525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16" name="Group 16"/>
          <p:cNvGrpSpPr/>
          <p:nvPr/>
        </p:nvGrpSpPr>
        <p:grpSpPr>
          <a:xfrm rot="5400000">
            <a:off x="-3452400" y="3452400"/>
            <a:ext cx="10286640" cy="3381840"/>
            <a:chOff x="0" y="0"/>
            <a:chExt cx="13715520" cy="450912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3715492" cy="4509135"/>
            </a:xfrm>
            <a:custGeom>
              <a:avLst/>
              <a:gdLst/>
              <a:ahLst/>
              <a:cxnLst/>
              <a:rect l="l" t="t" r="r" b="b"/>
              <a:pathLst>
                <a:path w="13715492" h="4509135">
                  <a:moveTo>
                    <a:pt x="0" y="4509135"/>
                  </a:moveTo>
                  <a:lnTo>
                    <a:pt x="6857746" y="0"/>
                  </a:lnTo>
                  <a:lnTo>
                    <a:pt x="13715492" y="4509135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14916240" y="0"/>
            <a:ext cx="3371760" cy="3257280"/>
            <a:chOff x="0" y="0"/>
            <a:chExt cx="4495680" cy="43430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495673" cy="4343019"/>
            </a:xfrm>
            <a:custGeom>
              <a:avLst/>
              <a:gdLst/>
              <a:ahLst/>
              <a:cxnLst/>
              <a:rect l="l" t="t" r="r" b="b"/>
              <a:pathLst>
                <a:path w="4495673" h="4343019">
                  <a:moveTo>
                    <a:pt x="0" y="4343019"/>
                  </a:moveTo>
                  <a:lnTo>
                    <a:pt x="0" y="0"/>
                  </a:lnTo>
                  <a:lnTo>
                    <a:pt x="4495673" y="4343019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65600" y="9007920"/>
            <a:ext cx="1456560" cy="1278720"/>
            <a:chOff x="0" y="0"/>
            <a:chExt cx="1942080" cy="17049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942084" cy="1704975"/>
            </a:xfrm>
            <a:custGeom>
              <a:avLst/>
              <a:gdLst/>
              <a:ahLst/>
              <a:cxnLst/>
              <a:rect l="l" t="t" r="r" b="b"/>
              <a:pathLst>
                <a:path w="1942084" h="1704975">
                  <a:moveTo>
                    <a:pt x="0" y="1704975"/>
                  </a:moveTo>
                  <a:lnTo>
                    <a:pt x="1359535" y="0"/>
                  </a:lnTo>
                  <a:lnTo>
                    <a:pt x="1942084" y="0"/>
                  </a:lnTo>
                  <a:lnTo>
                    <a:pt x="582676" y="1704975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23" name="Group 3">
            <a:extLst>
              <a:ext uri="{FF2B5EF4-FFF2-40B4-BE49-F238E27FC236}">
                <a16:creationId xmlns:a16="http://schemas.microsoft.com/office/drawing/2014/main" id="{DF36B5C0-CECC-FF11-8867-7F5236F037A9}"/>
              </a:ext>
            </a:extLst>
          </p:cNvPr>
          <p:cNvGrpSpPr>
            <a:grpSpLocks noChangeAspect="1"/>
          </p:cNvGrpSpPr>
          <p:nvPr/>
        </p:nvGrpSpPr>
        <p:grpSpPr>
          <a:xfrm>
            <a:off x="4009275" y="5794590"/>
            <a:ext cx="1203840" cy="3021120"/>
            <a:chOff x="0" y="0"/>
            <a:chExt cx="1605120" cy="4028160"/>
          </a:xfrm>
          <a:solidFill>
            <a:srgbClr val="FFC000"/>
          </a:solidFill>
        </p:grpSpPr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E0DC07CF-3533-3A6B-21B9-DDE4995653D6}"/>
                </a:ext>
              </a:extLst>
            </p:cNvPr>
            <p:cNvSpPr/>
            <p:nvPr/>
          </p:nvSpPr>
          <p:spPr>
            <a:xfrm>
              <a:off x="0" y="0"/>
              <a:ext cx="1605153" cy="4028059"/>
            </a:xfrm>
            <a:custGeom>
              <a:avLst/>
              <a:gdLst/>
              <a:ahLst/>
              <a:cxnLst/>
              <a:rect l="l" t="t" r="r" b="b"/>
              <a:pathLst>
                <a:path w="1605153" h="4028059">
                  <a:moveTo>
                    <a:pt x="5461" y="920750"/>
                  </a:moveTo>
                  <a:cubicBezTo>
                    <a:pt x="5461" y="789178"/>
                    <a:pt x="0" y="660400"/>
                    <a:pt x="5461" y="531622"/>
                  </a:cubicBezTo>
                  <a:cubicBezTo>
                    <a:pt x="16510" y="347980"/>
                    <a:pt x="107061" y="200025"/>
                    <a:pt x="235966" y="74041"/>
                  </a:cubicBezTo>
                  <a:cubicBezTo>
                    <a:pt x="263398" y="46609"/>
                    <a:pt x="285369" y="35687"/>
                    <a:pt x="323723" y="63119"/>
                  </a:cubicBezTo>
                  <a:cubicBezTo>
                    <a:pt x="392303" y="117983"/>
                    <a:pt x="474599" y="139827"/>
                    <a:pt x="559689" y="148082"/>
                  </a:cubicBezTo>
                  <a:cubicBezTo>
                    <a:pt x="771017" y="172720"/>
                    <a:pt x="979551" y="178181"/>
                    <a:pt x="1171575" y="65913"/>
                  </a:cubicBezTo>
                  <a:cubicBezTo>
                    <a:pt x="1286891" y="0"/>
                    <a:pt x="1284097" y="0"/>
                    <a:pt x="1382903" y="95885"/>
                  </a:cubicBezTo>
                  <a:cubicBezTo>
                    <a:pt x="1531112" y="235585"/>
                    <a:pt x="1605153" y="397256"/>
                    <a:pt x="1594231" y="610997"/>
                  </a:cubicBezTo>
                  <a:cubicBezTo>
                    <a:pt x="1547622" y="1457706"/>
                    <a:pt x="1500886" y="2307209"/>
                    <a:pt x="1448816" y="3153918"/>
                  </a:cubicBezTo>
                  <a:cubicBezTo>
                    <a:pt x="1437894" y="3367659"/>
                    <a:pt x="1421384" y="3581400"/>
                    <a:pt x="1415923" y="3797935"/>
                  </a:cubicBezTo>
                  <a:cubicBezTo>
                    <a:pt x="1413129" y="3871976"/>
                    <a:pt x="1383030" y="3904742"/>
                    <a:pt x="1319911" y="3932174"/>
                  </a:cubicBezTo>
                  <a:cubicBezTo>
                    <a:pt x="1179957" y="3992499"/>
                    <a:pt x="1034542" y="4011676"/>
                    <a:pt x="886333" y="4017137"/>
                  </a:cubicBezTo>
                  <a:cubicBezTo>
                    <a:pt x="702437" y="4028059"/>
                    <a:pt x="518668" y="4022598"/>
                    <a:pt x="340360" y="3967861"/>
                  </a:cubicBezTo>
                  <a:cubicBezTo>
                    <a:pt x="249809" y="3940429"/>
                    <a:pt x="197739" y="3899408"/>
                    <a:pt x="192151" y="3787013"/>
                  </a:cubicBezTo>
                  <a:cubicBezTo>
                    <a:pt x="159258" y="3175889"/>
                    <a:pt x="112522" y="2564892"/>
                    <a:pt x="74168" y="1953768"/>
                  </a:cubicBezTo>
                  <a:cubicBezTo>
                    <a:pt x="49403" y="1608582"/>
                    <a:pt x="30226" y="1263269"/>
                    <a:pt x="10922" y="920750"/>
                  </a:cubicBezTo>
                  <a:cubicBezTo>
                    <a:pt x="8128" y="920750"/>
                    <a:pt x="5461" y="920750"/>
                    <a:pt x="5461" y="920750"/>
                  </a:cubicBezTo>
                  <a:close/>
                  <a:moveTo>
                    <a:pt x="606298" y="1002919"/>
                  </a:moveTo>
                  <a:cubicBezTo>
                    <a:pt x="968502" y="1098804"/>
                    <a:pt x="1336167" y="1038479"/>
                    <a:pt x="1470533" y="802894"/>
                  </a:cubicBezTo>
                  <a:cubicBezTo>
                    <a:pt x="1220978" y="1030351"/>
                    <a:pt x="910971" y="989203"/>
                    <a:pt x="606425" y="100291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35">
            <a:extLst>
              <a:ext uri="{FF2B5EF4-FFF2-40B4-BE49-F238E27FC236}">
                <a16:creationId xmlns:a16="http://schemas.microsoft.com/office/drawing/2014/main" id="{683F34EF-51A7-AD2D-A73B-242C8644186D}"/>
              </a:ext>
            </a:extLst>
          </p:cNvPr>
          <p:cNvGrpSpPr>
            <a:grpSpLocks noChangeAspect="1"/>
          </p:cNvGrpSpPr>
          <p:nvPr/>
        </p:nvGrpSpPr>
        <p:grpSpPr>
          <a:xfrm>
            <a:off x="4086315" y="4714590"/>
            <a:ext cx="972000" cy="1139040"/>
            <a:chOff x="0" y="0"/>
            <a:chExt cx="1296000" cy="1518720"/>
          </a:xfrm>
          <a:solidFill>
            <a:srgbClr val="FFC000"/>
          </a:solidFill>
        </p:grpSpPr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892F163C-45A1-90DF-185B-40CB59357895}"/>
                </a:ext>
              </a:extLst>
            </p:cNvPr>
            <p:cNvSpPr/>
            <p:nvPr/>
          </p:nvSpPr>
          <p:spPr>
            <a:xfrm>
              <a:off x="0" y="0"/>
              <a:ext cx="1296035" cy="1518793"/>
            </a:xfrm>
            <a:custGeom>
              <a:avLst/>
              <a:gdLst/>
              <a:ahLst/>
              <a:cxnLst/>
              <a:rect l="l" t="t" r="r" b="b"/>
              <a:pathLst>
                <a:path w="1296035" h="1518793">
                  <a:moveTo>
                    <a:pt x="669925" y="5461"/>
                  </a:moveTo>
                  <a:cubicBezTo>
                    <a:pt x="801751" y="0"/>
                    <a:pt x="930783" y="5461"/>
                    <a:pt x="1057148" y="35687"/>
                  </a:cubicBezTo>
                  <a:cubicBezTo>
                    <a:pt x="1123061" y="52070"/>
                    <a:pt x="1186180" y="71247"/>
                    <a:pt x="1238377" y="112395"/>
                  </a:cubicBezTo>
                  <a:cubicBezTo>
                    <a:pt x="1279525" y="142494"/>
                    <a:pt x="1296035" y="175387"/>
                    <a:pt x="1279525" y="227584"/>
                  </a:cubicBezTo>
                  <a:cubicBezTo>
                    <a:pt x="1180719" y="564769"/>
                    <a:pt x="1145032" y="907415"/>
                    <a:pt x="1142238" y="1255649"/>
                  </a:cubicBezTo>
                  <a:cubicBezTo>
                    <a:pt x="1139444" y="1365250"/>
                    <a:pt x="1084580" y="1420114"/>
                    <a:pt x="996696" y="1447546"/>
                  </a:cubicBezTo>
                  <a:cubicBezTo>
                    <a:pt x="774319" y="1516126"/>
                    <a:pt x="549148" y="1518793"/>
                    <a:pt x="321183" y="1469517"/>
                  </a:cubicBezTo>
                  <a:cubicBezTo>
                    <a:pt x="252476" y="1453007"/>
                    <a:pt x="214122" y="1414653"/>
                    <a:pt x="214122" y="1335151"/>
                  </a:cubicBezTo>
                  <a:cubicBezTo>
                    <a:pt x="214122" y="973201"/>
                    <a:pt x="120777" y="622300"/>
                    <a:pt x="30226" y="274193"/>
                  </a:cubicBezTo>
                  <a:cubicBezTo>
                    <a:pt x="0" y="164465"/>
                    <a:pt x="10922" y="134366"/>
                    <a:pt x="115316" y="84963"/>
                  </a:cubicBezTo>
                  <a:cubicBezTo>
                    <a:pt x="233426" y="30099"/>
                    <a:pt x="359664" y="13716"/>
                    <a:pt x="488696" y="5461"/>
                  </a:cubicBezTo>
                  <a:cubicBezTo>
                    <a:pt x="549148" y="0"/>
                    <a:pt x="609600" y="5461"/>
                    <a:pt x="669925" y="5461"/>
                  </a:cubicBezTo>
                  <a:close/>
                  <a:moveTo>
                    <a:pt x="878586" y="970407"/>
                  </a:moveTo>
                  <a:cubicBezTo>
                    <a:pt x="988441" y="984123"/>
                    <a:pt x="1002157" y="973201"/>
                    <a:pt x="1021334" y="866267"/>
                  </a:cubicBezTo>
                  <a:cubicBezTo>
                    <a:pt x="1054227" y="693547"/>
                    <a:pt x="1073531" y="518160"/>
                    <a:pt x="1070737" y="342646"/>
                  </a:cubicBezTo>
                  <a:cubicBezTo>
                    <a:pt x="1067943" y="227457"/>
                    <a:pt x="1045972" y="194564"/>
                    <a:pt x="930656" y="186436"/>
                  </a:cubicBezTo>
                  <a:cubicBezTo>
                    <a:pt x="787908" y="172720"/>
                    <a:pt x="645160" y="172720"/>
                    <a:pt x="499618" y="189230"/>
                  </a:cubicBezTo>
                  <a:cubicBezTo>
                    <a:pt x="441960" y="194691"/>
                    <a:pt x="387096" y="205740"/>
                    <a:pt x="332105" y="227584"/>
                  </a:cubicBezTo>
                  <a:cubicBezTo>
                    <a:pt x="304673" y="238506"/>
                    <a:pt x="288163" y="252222"/>
                    <a:pt x="290957" y="287909"/>
                  </a:cubicBezTo>
                  <a:cubicBezTo>
                    <a:pt x="310134" y="490728"/>
                    <a:pt x="315722" y="693674"/>
                    <a:pt x="351409" y="896493"/>
                  </a:cubicBezTo>
                  <a:cubicBezTo>
                    <a:pt x="354203" y="926592"/>
                    <a:pt x="362331" y="951357"/>
                    <a:pt x="398145" y="959485"/>
                  </a:cubicBezTo>
                  <a:cubicBezTo>
                    <a:pt x="477774" y="975995"/>
                    <a:pt x="444881" y="997839"/>
                    <a:pt x="403606" y="1028065"/>
                  </a:cubicBezTo>
                  <a:cubicBezTo>
                    <a:pt x="343154" y="1071880"/>
                    <a:pt x="343154" y="1113028"/>
                    <a:pt x="403606" y="1159637"/>
                  </a:cubicBezTo>
                  <a:cubicBezTo>
                    <a:pt x="442087" y="1189736"/>
                    <a:pt x="488696" y="1206246"/>
                    <a:pt x="535432" y="1211707"/>
                  </a:cubicBezTo>
                  <a:cubicBezTo>
                    <a:pt x="631571" y="1219962"/>
                    <a:pt x="727583" y="1222629"/>
                    <a:pt x="820928" y="1203452"/>
                  </a:cubicBezTo>
                  <a:cubicBezTo>
                    <a:pt x="881380" y="1192530"/>
                    <a:pt x="944499" y="1181481"/>
                    <a:pt x="963676" y="1110234"/>
                  </a:cubicBezTo>
                  <a:cubicBezTo>
                    <a:pt x="982853" y="1036193"/>
                    <a:pt x="919734" y="1017016"/>
                    <a:pt x="878586" y="984123"/>
                  </a:cubicBezTo>
                  <a:cubicBezTo>
                    <a:pt x="878586" y="984123"/>
                    <a:pt x="878586" y="978662"/>
                    <a:pt x="878586" y="97040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229">
            <a:extLst>
              <a:ext uri="{FF2B5EF4-FFF2-40B4-BE49-F238E27FC236}">
                <a16:creationId xmlns:a16="http://schemas.microsoft.com/office/drawing/2014/main" id="{9E393940-DAA4-5845-5C32-DEDBA3888FE5}"/>
              </a:ext>
            </a:extLst>
          </p:cNvPr>
          <p:cNvGrpSpPr>
            <a:grpSpLocks noChangeAspect="1"/>
          </p:cNvGrpSpPr>
          <p:nvPr/>
        </p:nvGrpSpPr>
        <p:grpSpPr>
          <a:xfrm>
            <a:off x="4373595" y="4905390"/>
            <a:ext cx="407520" cy="240480"/>
            <a:chOff x="0" y="0"/>
            <a:chExt cx="543360" cy="320640"/>
          </a:xfrm>
          <a:solidFill>
            <a:srgbClr val="FFC000"/>
          </a:solidFill>
        </p:grpSpPr>
        <p:sp>
          <p:nvSpPr>
            <p:cNvPr id="28" name="Freeform 230">
              <a:extLst>
                <a:ext uri="{FF2B5EF4-FFF2-40B4-BE49-F238E27FC236}">
                  <a16:creationId xmlns:a16="http://schemas.microsoft.com/office/drawing/2014/main" id="{8C4B5CA6-AA96-F801-0E84-1AE12A27D7BB}"/>
                </a:ext>
              </a:extLst>
            </p:cNvPr>
            <p:cNvSpPr/>
            <p:nvPr/>
          </p:nvSpPr>
          <p:spPr>
            <a:xfrm>
              <a:off x="0" y="0"/>
              <a:ext cx="543433" cy="320548"/>
            </a:xfrm>
            <a:custGeom>
              <a:avLst/>
              <a:gdLst/>
              <a:ahLst/>
              <a:cxnLst/>
              <a:rect l="l" t="t" r="r" b="b"/>
              <a:pathLst>
                <a:path w="543433" h="320548">
                  <a:moveTo>
                    <a:pt x="389636" y="304165"/>
                  </a:moveTo>
                  <a:cubicBezTo>
                    <a:pt x="323723" y="320548"/>
                    <a:pt x="282575" y="306959"/>
                    <a:pt x="299085" y="227457"/>
                  </a:cubicBezTo>
                  <a:cubicBezTo>
                    <a:pt x="301879" y="208280"/>
                    <a:pt x="301879" y="183642"/>
                    <a:pt x="274447" y="186309"/>
                  </a:cubicBezTo>
                  <a:cubicBezTo>
                    <a:pt x="247015" y="188976"/>
                    <a:pt x="255270" y="213741"/>
                    <a:pt x="255270" y="230124"/>
                  </a:cubicBezTo>
                  <a:cubicBezTo>
                    <a:pt x="255270" y="268478"/>
                    <a:pt x="266192" y="315087"/>
                    <a:pt x="200406" y="306832"/>
                  </a:cubicBezTo>
                  <a:cubicBezTo>
                    <a:pt x="145542" y="301371"/>
                    <a:pt x="101600" y="287655"/>
                    <a:pt x="112649" y="216408"/>
                  </a:cubicBezTo>
                  <a:cubicBezTo>
                    <a:pt x="115443" y="194437"/>
                    <a:pt x="120904" y="167132"/>
                    <a:pt x="93472" y="153416"/>
                  </a:cubicBezTo>
                  <a:cubicBezTo>
                    <a:pt x="71501" y="178054"/>
                    <a:pt x="90678" y="210947"/>
                    <a:pt x="76962" y="241173"/>
                  </a:cubicBezTo>
                  <a:cubicBezTo>
                    <a:pt x="16510" y="224663"/>
                    <a:pt x="2794" y="183642"/>
                    <a:pt x="0" y="126111"/>
                  </a:cubicBezTo>
                  <a:cubicBezTo>
                    <a:pt x="0" y="68453"/>
                    <a:pt x="35687" y="49276"/>
                    <a:pt x="76835" y="38354"/>
                  </a:cubicBezTo>
                  <a:cubicBezTo>
                    <a:pt x="216789" y="0"/>
                    <a:pt x="359537" y="8255"/>
                    <a:pt x="499491" y="43815"/>
                  </a:cubicBezTo>
                  <a:cubicBezTo>
                    <a:pt x="529717" y="49276"/>
                    <a:pt x="540639" y="71247"/>
                    <a:pt x="540639" y="101346"/>
                  </a:cubicBezTo>
                  <a:cubicBezTo>
                    <a:pt x="543433" y="175387"/>
                    <a:pt x="488442" y="254762"/>
                    <a:pt x="417195" y="276733"/>
                  </a:cubicBezTo>
                  <a:cubicBezTo>
                    <a:pt x="400685" y="282194"/>
                    <a:pt x="384302" y="282194"/>
                    <a:pt x="389763" y="3041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231">
            <a:extLst>
              <a:ext uri="{FF2B5EF4-FFF2-40B4-BE49-F238E27FC236}">
                <a16:creationId xmlns:a16="http://schemas.microsoft.com/office/drawing/2014/main" id="{B6EAAF27-C1FE-3A24-C66B-3EC8B3D33545}"/>
              </a:ext>
            </a:extLst>
          </p:cNvPr>
          <p:cNvGrpSpPr>
            <a:grpSpLocks noChangeAspect="1"/>
          </p:cNvGrpSpPr>
          <p:nvPr/>
        </p:nvGrpSpPr>
        <p:grpSpPr>
          <a:xfrm>
            <a:off x="4416795" y="5294190"/>
            <a:ext cx="357840" cy="305280"/>
            <a:chOff x="0" y="0"/>
            <a:chExt cx="477120" cy="407040"/>
          </a:xfrm>
          <a:solidFill>
            <a:srgbClr val="FFC000"/>
          </a:solidFill>
        </p:grpSpPr>
        <p:sp>
          <p:nvSpPr>
            <p:cNvPr id="30" name="Freeform 232">
              <a:extLst>
                <a:ext uri="{FF2B5EF4-FFF2-40B4-BE49-F238E27FC236}">
                  <a16:creationId xmlns:a16="http://schemas.microsoft.com/office/drawing/2014/main" id="{5635EAE6-AB18-D1E6-A406-EBD85D7AD7FF}"/>
                </a:ext>
              </a:extLst>
            </p:cNvPr>
            <p:cNvSpPr/>
            <p:nvPr/>
          </p:nvSpPr>
          <p:spPr>
            <a:xfrm>
              <a:off x="0" y="0"/>
              <a:ext cx="477139" cy="407035"/>
            </a:xfrm>
            <a:custGeom>
              <a:avLst/>
              <a:gdLst/>
              <a:ahLst/>
              <a:cxnLst/>
              <a:rect l="l" t="t" r="r" b="b"/>
              <a:pathLst>
                <a:path w="477139" h="407035">
                  <a:moveTo>
                    <a:pt x="0" y="282194"/>
                  </a:moveTo>
                  <a:cubicBezTo>
                    <a:pt x="63119" y="255016"/>
                    <a:pt x="82296" y="208915"/>
                    <a:pt x="71247" y="141097"/>
                  </a:cubicBezTo>
                  <a:cubicBezTo>
                    <a:pt x="60325" y="84074"/>
                    <a:pt x="101473" y="46101"/>
                    <a:pt x="150749" y="27178"/>
                  </a:cubicBezTo>
                  <a:cubicBezTo>
                    <a:pt x="211201" y="5461"/>
                    <a:pt x="271526" y="0"/>
                    <a:pt x="323596" y="40767"/>
                  </a:cubicBezTo>
                  <a:cubicBezTo>
                    <a:pt x="370205" y="73279"/>
                    <a:pt x="386715" y="124841"/>
                    <a:pt x="364744" y="173736"/>
                  </a:cubicBezTo>
                  <a:cubicBezTo>
                    <a:pt x="342773" y="225298"/>
                    <a:pt x="372999" y="225298"/>
                    <a:pt x="405892" y="241554"/>
                  </a:cubicBezTo>
                  <a:cubicBezTo>
                    <a:pt x="427863" y="249682"/>
                    <a:pt x="477139" y="249682"/>
                    <a:pt x="466217" y="282321"/>
                  </a:cubicBezTo>
                  <a:cubicBezTo>
                    <a:pt x="457962" y="314833"/>
                    <a:pt x="433324" y="352933"/>
                    <a:pt x="392176" y="355600"/>
                  </a:cubicBezTo>
                  <a:cubicBezTo>
                    <a:pt x="257810" y="366395"/>
                    <a:pt x="115189" y="407035"/>
                    <a:pt x="0" y="2821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233">
            <a:extLst>
              <a:ext uri="{FF2B5EF4-FFF2-40B4-BE49-F238E27FC236}">
                <a16:creationId xmlns:a16="http://schemas.microsoft.com/office/drawing/2014/main" id="{523A8AAA-B0DD-C537-D0B2-828F2D15C3CC}"/>
              </a:ext>
            </a:extLst>
          </p:cNvPr>
          <p:cNvGrpSpPr>
            <a:grpSpLocks noChangeAspect="1"/>
          </p:cNvGrpSpPr>
          <p:nvPr/>
        </p:nvGrpSpPr>
        <p:grpSpPr>
          <a:xfrm>
            <a:off x="4484475" y="5134350"/>
            <a:ext cx="200880" cy="126720"/>
            <a:chOff x="0" y="0"/>
            <a:chExt cx="267840" cy="168960"/>
          </a:xfrm>
          <a:solidFill>
            <a:srgbClr val="FFC000"/>
          </a:solidFill>
        </p:grpSpPr>
        <p:sp>
          <p:nvSpPr>
            <p:cNvPr id="32" name="Freeform 234">
              <a:extLst>
                <a:ext uri="{FF2B5EF4-FFF2-40B4-BE49-F238E27FC236}">
                  <a16:creationId xmlns:a16="http://schemas.microsoft.com/office/drawing/2014/main" id="{178D66B6-B3CF-AAA2-B982-3DF3E23C68E7}"/>
                </a:ext>
              </a:extLst>
            </p:cNvPr>
            <p:cNvSpPr/>
            <p:nvPr/>
          </p:nvSpPr>
          <p:spPr>
            <a:xfrm>
              <a:off x="0" y="0"/>
              <a:ext cx="267843" cy="169037"/>
            </a:xfrm>
            <a:custGeom>
              <a:avLst/>
              <a:gdLst/>
              <a:ahLst/>
              <a:cxnLst/>
              <a:rect l="l" t="t" r="r" b="b"/>
              <a:pathLst>
                <a:path w="267843" h="169037">
                  <a:moveTo>
                    <a:pt x="240538" y="0"/>
                  </a:moveTo>
                  <a:cubicBezTo>
                    <a:pt x="265176" y="46355"/>
                    <a:pt x="267843" y="92710"/>
                    <a:pt x="229616" y="128143"/>
                  </a:cubicBezTo>
                  <a:cubicBezTo>
                    <a:pt x="183134" y="169037"/>
                    <a:pt x="128524" y="169037"/>
                    <a:pt x="73787" y="149987"/>
                  </a:cubicBezTo>
                  <a:cubicBezTo>
                    <a:pt x="35560" y="136271"/>
                    <a:pt x="2794" y="119888"/>
                    <a:pt x="0" y="70866"/>
                  </a:cubicBezTo>
                  <a:cubicBezTo>
                    <a:pt x="0" y="29972"/>
                    <a:pt x="8255" y="13589"/>
                    <a:pt x="51943" y="24511"/>
                  </a:cubicBezTo>
                  <a:cubicBezTo>
                    <a:pt x="117475" y="35433"/>
                    <a:pt x="185801" y="59944"/>
                    <a:pt x="240538" y="0"/>
                  </a:cubicBezTo>
                  <a:cubicBezTo>
                    <a:pt x="240538" y="0"/>
                    <a:pt x="240538" y="0"/>
                    <a:pt x="240538" y="0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24400" y="495300"/>
            <a:ext cx="729792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528"/>
              </a:lnSpc>
            </a:pPr>
            <a:r>
              <a:rPr lang="fa-IR" sz="544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سبک اینفوگرافیک</a:t>
            </a:r>
            <a:endParaRPr lang="en-US" sz="544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474920" y="6607800"/>
            <a:ext cx="607680" cy="607680"/>
            <a:chOff x="0" y="0"/>
            <a:chExt cx="810240" cy="810240"/>
          </a:xfrm>
        </p:grpSpPr>
        <p:sp>
          <p:nvSpPr>
            <p:cNvPr id="4" name="Freeform 4"/>
            <p:cNvSpPr/>
            <p:nvPr/>
          </p:nvSpPr>
          <p:spPr>
            <a:xfrm>
              <a:off x="16764" y="15875"/>
              <a:ext cx="778129" cy="780034"/>
            </a:xfrm>
            <a:custGeom>
              <a:avLst/>
              <a:gdLst/>
              <a:ahLst/>
              <a:cxnLst/>
              <a:rect l="l" t="t" r="r" b="b"/>
              <a:pathLst>
                <a:path w="778129" h="780034">
                  <a:moveTo>
                    <a:pt x="0" y="389255"/>
                  </a:moveTo>
                  <a:cubicBezTo>
                    <a:pt x="0" y="175387"/>
                    <a:pt x="172974" y="1778"/>
                    <a:pt x="386969" y="889"/>
                  </a:cubicBezTo>
                  <a:cubicBezTo>
                    <a:pt x="600964" y="0"/>
                    <a:pt x="775081" y="172466"/>
                    <a:pt x="776605" y="386461"/>
                  </a:cubicBezTo>
                  <a:cubicBezTo>
                    <a:pt x="778129" y="600456"/>
                    <a:pt x="606425" y="775208"/>
                    <a:pt x="392557" y="777621"/>
                  </a:cubicBezTo>
                  <a:cubicBezTo>
                    <a:pt x="178689" y="780034"/>
                    <a:pt x="3175" y="608838"/>
                    <a:pt x="127" y="394843"/>
                  </a:cubicBez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-762"/>
              <a:ext cx="811911" cy="813562"/>
            </a:xfrm>
            <a:custGeom>
              <a:avLst/>
              <a:gdLst/>
              <a:ahLst/>
              <a:cxnLst/>
              <a:rect l="l" t="t" r="r" b="b"/>
              <a:pathLst>
                <a:path w="811911" h="813562">
                  <a:moveTo>
                    <a:pt x="16764" y="389128"/>
                  </a:moveTo>
                  <a:lnTo>
                    <a:pt x="16764" y="405892"/>
                  </a:lnTo>
                  <a:lnTo>
                    <a:pt x="16764" y="389128"/>
                  </a:lnTo>
                  <a:lnTo>
                    <a:pt x="16764" y="405892"/>
                  </a:lnTo>
                  <a:lnTo>
                    <a:pt x="0" y="405892"/>
                  </a:lnTo>
                  <a:cubicBezTo>
                    <a:pt x="0" y="182753"/>
                    <a:pt x="180467" y="1524"/>
                    <a:pt x="403606" y="762"/>
                  </a:cubicBezTo>
                  <a:lnTo>
                    <a:pt x="403606" y="17526"/>
                  </a:lnTo>
                  <a:lnTo>
                    <a:pt x="403606" y="762"/>
                  </a:lnTo>
                  <a:cubicBezTo>
                    <a:pt x="626872" y="0"/>
                    <a:pt x="808609" y="179832"/>
                    <a:pt x="810260" y="402971"/>
                  </a:cubicBezTo>
                  <a:cubicBezTo>
                    <a:pt x="811911" y="626110"/>
                    <a:pt x="632714" y="808482"/>
                    <a:pt x="409575" y="811022"/>
                  </a:cubicBezTo>
                  <a:cubicBezTo>
                    <a:pt x="186436" y="813562"/>
                    <a:pt x="3302" y="634873"/>
                    <a:pt x="0" y="411734"/>
                  </a:cubicBezTo>
                  <a:lnTo>
                    <a:pt x="0" y="411607"/>
                  </a:lnTo>
                  <a:lnTo>
                    <a:pt x="0" y="406019"/>
                  </a:lnTo>
                  <a:cubicBezTo>
                    <a:pt x="0" y="401574"/>
                    <a:pt x="1778" y="397256"/>
                    <a:pt x="4826" y="394081"/>
                  </a:cubicBezTo>
                  <a:cubicBezTo>
                    <a:pt x="7874" y="390906"/>
                    <a:pt x="12319" y="389128"/>
                    <a:pt x="16764" y="389128"/>
                  </a:cubicBezTo>
                  <a:moveTo>
                    <a:pt x="16764" y="422783"/>
                  </a:moveTo>
                  <a:lnTo>
                    <a:pt x="16764" y="405892"/>
                  </a:lnTo>
                  <a:lnTo>
                    <a:pt x="33528" y="405765"/>
                  </a:lnTo>
                  <a:lnTo>
                    <a:pt x="33528" y="411353"/>
                  </a:lnTo>
                  <a:lnTo>
                    <a:pt x="16764" y="411480"/>
                  </a:lnTo>
                  <a:lnTo>
                    <a:pt x="33528" y="411226"/>
                  </a:lnTo>
                  <a:cubicBezTo>
                    <a:pt x="36449" y="615823"/>
                    <a:pt x="204470" y="779526"/>
                    <a:pt x="409067" y="777367"/>
                  </a:cubicBezTo>
                  <a:lnTo>
                    <a:pt x="409194" y="794131"/>
                  </a:lnTo>
                  <a:lnTo>
                    <a:pt x="409067" y="777367"/>
                  </a:lnTo>
                  <a:cubicBezTo>
                    <a:pt x="613664" y="775081"/>
                    <a:pt x="778002" y="607822"/>
                    <a:pt x="776478" y="403225"/>
                  </a:cubicBezTo>
                  <a:lnTo>
                    <a:pt x="793242" y="403098"/>
                  </a:lnTo>
                  <a:lnTo>
                    <a:pt x="776478" y="403225"/>
                  </a:lnTo>
                  <a:cubicBezTo>
                    <a:pt x="775081" y="198501"/>
                    <a:pt x="608457" y="33655"/>
                    <a:pt x="403733" y="34417"/>
                  </a:cubicBezTo>
                  <a:cubicBezTo>
                    <a:pt x="199009" y="35179"/>
                    <a:pt x="33655" y="201168"/>
                    <a:pt x="33655" y="405892"/>
                  </a:cubicBezTo>
                  <a:cubicBezTo>
                    <a:pt x="33655" y="415163"/>
                    <a:pt x="26162" y="422656"/>
                    <a:pt x="16891" y="422656"/>
                  </a:cubicBezTo>
                  <a:close/>
                </a:path>
              </a:pathLst>
            </a:custGeom>
            <a:solidFill>
              <a:srgbClr val="F2F2F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9525"/>
              <a:ext cx="810240" cy="8197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520"/>
                </a:lnSpc>
              </a:pPr>
              <a:r>
                <a:rPr lang="en-US" sz="2100" spc="-2">
                  <a:solidFill>
                    <a:srgbClr val="FFFFFF"/>
                  </a:solidFill>
                  <a:latin typeface="Arimo Bold"/>
                  <a:cs typeface="B Nazanin" pitchFamily="2" charset="-78"/>
                </a:rPr>
                <a:t>2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496280" y="7052040"/>
            <a:ext cx="607680" cy="607680"/>
            <a:chOff x="0" y="0"/>
            <a:chExt cx="810240" cy="810240"/>
          </a:xfrm>
        </p:grpSpPr>
        <p:sp>
          <p:nvSpPr>
            <p:cNvPr id="8" name="Freeform 8"/>
            <p:cNvSpPr/>
            <p:nvPr/>
          </p:nvSpPr>
          <p:spPr>
            <a:xfrm>
              <a:off x="16764" y="15875"/>
              <a:ext cx="778129" cy="780034"/>
            </a:xfrm>
            <a:custGeom>
              <a:avLst/>
              <a:gdLst/>
              <a:ahLst/>
              <a:cxnLst/>
              <a:rect l="l" t="t" r="r" b="b"/>
              <a:pathLst>
                <a:path w="778129" h="780034">
                  <a:moveTo>
                    <a:pt x="0" y="389255"/>
                  </a:moveTo>
                  <a:cubicBezTo>
                    <a:pt x="0" y="175387"/>
                    <a:pt x="172974" y="1778"/>
                    <a:pt x="386969" y="889"/>
                  </a:cubicBezTo>
                  <a:cubicBezTo>
                    <a:pt x="600964" y="0"/>
                    <a:pt x="775081" y="172466"/>
                    <a:pt x="776605" y="386461"/>
                  </a:cubicBezTo>
                  <a:cubicBezTo>
                    <a:pt x="778129" y="600456"/>
                    <a:pt x="606425" y="775208"/>
                    <a:pt x="392557" y="777621"/>
                  </a:cubicBezTo>
                  <a:cubicBezTo>
                    <a:pt x="178689" y="780034"/>
                    <a:pt x="3175" y="608838"/>
                    <a:pt x="127" y="394843"/>
                  </a:cubicBez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-762"/>
              <a:ext cx="811911" cy="813562"/>
            </a:xfrm>
            <a:custGeom>
              <a:avLst/>
              <a:gdLst/>
              <a:ahLst/>
              <a:cxnLst/>
              <a:rect l="l" t="t" r="r" b="b"/>
              <a:pathLst>
                <a:path w="811911" h="813562">
                  <a:moveTo>
                    <a:pt x="16764" y="389128"/>
                  </a:moveTo>
                  <a:lnTo>
                    <a:pt x="16764" y="405892"/>
                  </a:lnTo>
                  <a:lnTo>
                    <a:pt x="16764" y="389128"/>
                  </a:lnTo>
                  <a:lnTo>
                    <a:pt x="16764" y="405892"/>
                  </a:lnTo>
                  <a:lnTo>
                    <a:pt x="0" y="405892"/>
                  </a:lnTo>
                  <a:cubicBezTo>
                    <a:pt x="0" y="182753"/>
                    <a:pt x="180467" y="1524"/>
                    <a:pt x="403606" y="762"/>
                  </a:cubicBezTo>
                  <a:lnTo>
                    <a:pt x="403606" y="17526"/>
                  </a:lnTo>
                  <a:lnTo>
                    <a:pt x="403606" y="762"/>
                  </a:lnTo>
                  <a:cubicBezTo>
                    <a:pt x="626872" y="0"/>
                    <a:pt x="808609" y="179832"/>
                    <a:pt x="810260" y="402971"/>
                  </a:cubicBezTo>
                  <a:cubicBezTo>
                    <a:pt x="811911" y="626110"/>
                    <a:pt x="632714" y="808482"/>
                    <a:pt x="409575" y="811022"/>
                  </a:cubicBezTo>
                  <a:cubicBezTo>
                    <a:pt x="186436" y="813562"/>
                    <a:pt x="3302" y="634873"/>
                    <a:pt x="0" y="411734"/>
                  </a:cubicBezTo>
                  <a:lnTo>
                    <a:pt x="0" y="411607"/>
                  </a:lnTo>
                  <a:lnTo>
                    <a:pt x="0" y="406019"/>
                  </a:lnTo>
                  <a:cubicBezTo>
                    <a:pt x="0" y="401574"/>
                    <a:pt x="1778" y="397256"/>
                    <a:pt x="4826" y="394081"/>
                  </a:cubicBezTo>
                  <a:cubicBezTo>
                    <a:pt x="7874" y="390906"/>
                    <a:pt x="12319" y="389128"/>
                    <a:pt x="16764" y="389128"/>
                  </a:cubicBezTo>
                  <a:moveTo>
                    <a:pt x="16764" y="422783"/>
                  </a:moveTo>
                  <a:lnTo>
                    <a:pt x="16764" y="405892"/>
                  </a:lnTo>
                  <a:lnTo>
                    <a:pt x="33528" y="405765"/>
                  </a:lnTo>
                  <a:lnTo>
                    <a:pt x="33528" y="411353"/>
                  </a:lnTo>
                  <a:lnTo>
                    <a:pt x="16764" y="411480"/>
                  </a:lnTo>
                  <a:lnTo>
                    <a:pt x="33528" y="411226"/>
                  </a:lnTo>
                  <a:cubicBezTo>
                    <a:pt x="36449" y="615823"/>
                    <a:pt x="204470" y="779526"/>
                    <a:pt x="409067" y="777367"/>
                  </a:cubicBezTo>
                  <a:lnTo>
                    <a:pt x="409194" y="794131"/>
                  </a:lnTo>
                  <a:lnTo>
                    <a:pt x="409067" y="777367"/>
                  </a:lnTo>
                  <a:cubicBezTo>
                    <a:pt x="613664" y="775081"/>
                    <a:pt x="778002" y="607822"/>
                    <a:pt x="776478" y="403225"/>
                  </a:cubicBezTo>
                  <a:lnTo>
                    <a:pt x="793242" y="403098"/>
                  </a:lnTo>
                  <a:lnTo>
                    <a:pt x="776478" y="403225"/>
                  </a:lnTo>
                  <a:cubicBezTo>
                    <a:pt x="775081" y="198501"/>
                    <a:pt x="608457" y="33655"/>
                    <a:pt x="403733" y="34417"/>
                  </a:cubicBezTo>
                  <a:cubicBezTo>
                    <a:pt x="199009" y="35179"/>
                    <a:pt x="33655" y="201168"/>
                    <a:pt x="33655" y="405892"/>
                  </a:cubicBezTo>
                  <a:cubicBezTo>
                    <a:pt x="33655" y="415163"/>
                    <a:pt x="26162" y="422656"/>
                    <a:pt x="16891" y="422656"/>
                  </a:cubicBezTo>
                  <a:close/>
                </a:path>
              </a:pathLst>
            </a:custGeom>
            <a:solidFill>
              <a:srgbClr val="F2F2F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810240" cy="8197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520"/>
                </a:lnSpc>
              </a:pPr>
              <a:r>
                <a:rPr lang="en-US" sz="2100" spc="-2">
                  <a:solidFill>
                    <a:srgbClr val="FFFFFF"/>
                  </a:solidFill>
                  <a:latin typeface="Arimo Bold"/>
                  <a:cs typeface="B Nazanin" pitchFamily="2" charset="-78"/>
                </a:rPr>
                <a:t>1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542840" y="6607800"/>
            <a:ext cx="607680" cy="607680"/>
            <a:chOff x="0" y="0"/>
            <a:chExt cx="810240" cy="810240"/>
          </a:xfrm>
        </p:grpSpPr>
        <p:sp>
          <p:nvSpPr>
            <p:cNvPr id="12" name="Freeform 12"/>
            <p:cNvSpPr/>
            <p:nvPr/>
          </p:nvSpPr>
          <p:spPr>
            <a:xfrm>
              <a:off x="16764" y="15875"/>
              <a:ext cx="778129" cy="780034"/>
            </a:xfrm>
            <a:custGeom>
              <a:avLst/>
              <a:gdLst/>
              <a:ahLst/>
              <a:cxnLst/>
              <a:rect l="l" t="t" r="r" b="b"/>
              <a:pathLst>
                <a:path w="778129" h="780034">
                  <a:moveTo>
                    <a:pt x="0" y="389255"/>
                  </a:moveTo>
                  <a:cubicBezTo>
                    <a:pt x="0" y="175387"/>
                    <a:pt x="172974" y="1778"/>
                    <a:pt x="386969" y="889"/>
                  </a:cubicBezTo>
                  <a:cubicBezTo>
                    <a:pt x="600964" y="0"/>
                    <a:pt x="775081" y="172466"/>
                    <a:pt x="776605" y="386461"/>
                  </a:cubicBezTo>
                  <a:cubicBezTo>
                    <a:pt x="778129" y="600456"/>
                    <a:pt x="606425" y="775208"/>
                    <a:pt x="392557" y="777621"/>
                  </a:cubicBezTo>
                  <a:cubicBezTo>
                    <a:pt x="178689" y="780034"/>
                    <a:pt x="3175" y="608838"/>
                    <a:pt x="127" y="394843"/>
                  </a:cubicBez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0" y="-762"/>
              <a:ext cx="811911" cy="813562"/>
            </a:xfrm>
            <a:custGeom>
              <a:avLst/>
              <a:gdLst/>
              <a:ahLst/>
              <a:cxnLst/>
              <a:rect l="l" t="t" r="r" b="b"/>
              <a:pathLst>
                <a:path w="811911" h="813562">
                  <a:moveTo>
                    <a:pt x="16764" y="389128"/>
                  </a:moveTo>
                  <a:lnTo>
                    <a:pt x="16764" y="405892"/>
                  </a:lnTo>
                  <a:lnTo>
                    <a:pt x="16764" y="389128"/>
                  </a:lnTo>
                  <a:lnTo>
                    <a:pt x="16764" y="405892"/>
                  </a:lnTo>
                  <a:lnTo>
                    <a:pt x="0" y="405892"/>
                  </a:lnTo>
                  <a:cubicBezTo>
                    <a:pt x="0" y="182753"/>
                    <a:pt x="180467" y="1524"/>
                    <a:pt x="403606" y="762"/>
                  </a:cubicBezTo>
                  <a:lnTo>
                    <a:pt x="403606" y="17526"/>
                  </a:lnTo>
                  <a:lnTo>
                    <a:pt x="403606" y="762"/>
                  </a:lnTo>
                  <a:cubicBezTo>
                    <a:pt x="626872" y="0"/>
                    <a:pt x="808609" y="179832"/>
                    <a:pt x="810260" y="402971"/>
                  </a:cubicBezTo>
                  <a:cubicBezTo>
                    <a:pt x="811911" y="626110"/>
                    <a:pt x="632714" y="808482"/>
                    <a:pt x="409575" y="811022"/>
                  </a:cubicBezTo>
                  <a:cubicBezTo>
                    <a:pt x="186436" y="813562"/>
                    <a:pt x="3302" y="634873"/>
                    <a:pt x="0" y="411734"/>
                  </a:cubicBezTo>
                  <a:lnTo>
                    <a:pt x="0" y="411607"/>
                  </a:lnTo>
                  <a:lnTo>
                    <a:pt x="0" y="406019"/>
                  </a:lnTo>
                  <a:cubicBezTo>
                    <a:pt x="0" y="401574"/>
                    <a:pt x="1778" y="397256"/>
                    <a:pt x="4826" y="394081"/>
                  </a:cubicBezTo>
                  <a:cubicBezTo>
                    <a:pt x="7874" y="390906"/>
                    <a:pt x="12319" y="389128"/>
                    <a:pt x="16764" y="389128"/>
                  </a:cubicBezTo>
                  <a:moveTo>
                    <a:pt x="16764" y="422783"/>
                  </a:moveTo>
                  <a:lnTo>
                    <a:pt x="16764" y="405892"/>
                  </a:lnTo>
                  <a:lnTo>
                    <a:pt x="33528" y="405765"/>
                  </a:lnTo>
                  <a:lnTo>
                    <a:pt x="33528" y="411353"/>
                  </a:lnTo>
                  <a:lnTo>
                    <a:pt x="16764" y="411480"/>
                  </a:lnTo>
                  <a:lnTo>
                    <a:pt x="33528" y="411226"/>
                  </a:lnTo>
                  <a:cubicBezTo>
                    <a:pt x="36449" y="615823"/>
                    <a:pt x="204470" y="779526"/>
                    <a:pt x="409067" y="777367"/>
                  </a:cubicBezTo>
                  <a:lnTo>
                    <a:pt x="409194" y="794131"/>
                  </a:lnTo>
                  <a:lnTo>
                    <a:pt x="409067" y="777367"/>
                  </a:lnTo>
                  <a:cubicBezTo>
                    <a:pt x="613664" y="775081"/>
                    <a:pt x="778002" y="607822"/>
                    <a:pt x="776478" y="403225"/>
                  </a:cubicBezTo>
                  <a:lnTo>
                    <a:pt x="793242" y="403098"/>
                  </a:lnTo>
                  <a:lnTo>
                    <a:pt x="776478" y="403225"/>
                  </a:lnTo>
                  <a:cubicBezTo>
                    <a:pt x="775081" y="198501"/>
                    <a:pt x="608457" y="33655"/>
                    <a:pt x="403733" y="34417"/>
                  </a:cubicBezTo>
                  <a:cubicBezTo>
                    <a:pt x="199009" y="35179"/>
                    <a:pt x="33655" y="201168"/>
                    <a:pt x="33655" y="405892"/>
                  </a:cubicBezTo>
                  <a:cubicBezTo>
                    <a:pt x="33655" y="415163"/>
                    <a:pt x="26162" y="422656"/>
                    <a:pt x="16891" y="422656"/>
                  </a:cubicBezTo>
                  <a:close/>
                </a:path>
              </a:pathLst>
            </a:custGeom>
            <a:solidFill>
              <a:srgbClr val="F2F2F2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810240" cy="8197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520"/>
                </a:lnSpc>
              </a:pPr>
              <a:r>
                <a:rPr lang="en-US" sz="2100" spc="-2">
                  <a:solidFill>
                    <a:srgbClr val="FFFFFF"/>
                  </a:solidFill>
                  <a:latin typeface="Arimo Bold"/>
                  <a:cs typeface="B Nazanin" pitchFamily="2" charset="-78"/>
                </a:rPr>
                <a:t>3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2166480" y="6706770"/>
            <a:ext cx="2602800" cy="302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68"/>
              </a:lnSpc>
            </a:pPr>
            <a:r>
              <a:rPr lang="fa-IR" sz="21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مطالب در اینجا</a:t>
            </a:r>
            <a:endParaRPr lang="en-US" sz="21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215920" y="7150290"/>
            <a:ext cx="2579040" cy="302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68"/>
              </a:lnSpc>
            </a:pPr>
            <a:r>
              <a:rPr lang="fa-IR" sz="21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مطالب در اینجا</a:t>
            </a:r>
            <a:endParaRPr lang="en-US" sz="21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4262480" y="6706770"/>
            <a:ext cx="2550960" cy="302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68"/>
              </a:lnSpc>
            </a:pPr>
            <a:r>
              <a:rPr lang="fa-IR" sz="21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مطالب در اینجا</a:t>
            </a:r>
            <a:endParaRPr lang="en-US" sz="21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1950120" y="8034840"/>
            <a:ext cx="14078160" cy="108000"/>
            <a:chOff x="0" y="0"/>
            <a:chExt cx="18770880" cy="144000"/>
          </a:xfrm>
        </p:grpSpPr>
        <p:sp>
          <p:nvSpPr>
            <p:cNvPr id="19" name="Freeform 19"/>
            <p:cNvSpPr/>
            <p:nvPr/>
          </p:nvSpPr>
          <p:spPr>
            <a:xfrm>
              <a:off x="25400" y="93091"/>
              <a:ext cx="18720054" cy="50927"/>
            </a:xfrm>
            <a:custGeom>
              <a:avLst/>
              <a:gdLst/>
              <a:ahLst/>
              <a:cxnLst/>
              <a:rect l="l" t="t" r="r" b="b"/>
              <a:pathLst>
                <a:path w="18720054" h="50927">
                  <a:moveTo>
                    <a:pt x="0" y="0"/>
                  </a:moveTo>
                  <a:lnTo>
                    <a:pt x="18720054" y="0"/>
                  </a:lnTo>
                  <a:lnTo>
                    <a:pt x="18720054" y="50927"/>
                  </a:lnTo>
                  <a:lnTo>
                    <a:pt x="0" y="50927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950120" y="9006840"/>
            <a:ext cx="14078160" cy="108000"/>
            <a:chOff x="0" y="0"/>
            <a:chExt cx="18770880" cy="144000"/>
          </a:xfrm>
        </p:grpSpPr>
        <p:sp>
          <p:nvSpPr>
            <p:cNvPr id="21" name="Freeform 21"/>
            <p:cNvSpPr/>
            <p:nvPr/>
          </p:nvSpPr>
          <p:spPr>
            <a:xfrm>
              <a:off x="25400" y="93091"/>
              <a:ext cx="18720054" cy="50927"/>
            </a:xfrm>
            <a:custGeom>
              <a:avLst/>
              <a:gdLst/>
              <a:ahLst/>
              <a:cxnLst/>
              <a:rect l="l" t="t" r="r" b="b"/>
              <a:pathLst>
                <a:path w="18720054" h="50927">
                  <a:moveTo>
                    <a:pt x="0" y="0"/>
                  </a:moveTo>
                  <a:lnTo>
                    <a:pt x="18720054" y="0"/>
                  </a:lnTo>
                  <a:lnTo>
                    <a:pt x="18720054" y="50927"/>
                  </a:lnTo>
                  <a:lnTo>
                    <a:pt x="0" y="50927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2060640" y="8292600"/>
            <a:ext cx="14262480" cy="27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dirty="0">
                <a:cs typeface="B Nazanin" pitchFamily="2" charset="-78"/>
              </a:rPr>
              <a:t>.</a:t>
            </a:r>
          </a:p>
        </p:txBody>
      </p:sp>
      <p:grpSp>
        <p:nvGrpSpPr>
          <p:cNvPr id="23" name="Group 23"/>
          <p:cNvGrpSpPr/>
          <p:nvPr/>
        </p:nvGrpSpPr>
        <p:grpSpPr>
          <a:xfrm rot="-2472599">
            <a:off x="16831440" y="4477680"/>
            <a:ext cx="68400" cy="2869200"/>
            <a:chOff x="0" y="0"/>
            <a:chExt cx="91200" cy="38256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91186" cy="3825621"/>
            </a:xfrm>
            <a:custGeom>
              <a:avLst/>
              <a:gdLst/>
              <a:ahLst/>
              <a:cxnLst/>
              <a:rect l="l" t="t" r="r" b="b"/>
              <a:pathLst>
                <a:path w="91186" h="3825621">
                  <a:moveTo>
                    <a:pt x="91186" y="0"/>
                  </a:moveTo>
                  <a:lnTo>
                    <a:pt x="0" y="0"/>
                  </a:lnTo>
                  <a:lnTo>
                    <a:pt x="0" y="3825621"/>
                  </a:lnTo>
                  <a:lnTo>
                    <a:pt x="91186" y="3825621"/>
                  </a:lnTo>
                  <a:close/>
                </a:path>
              </a:pathLst>
            </a:custGeom>
            <a:solidFill>
              <a:srgbClr val="8064A2"/>
            </a:solidFill>
          </p:spPr>
        </p:sp>
      </p:grpSp>
      <p:grpSp>
        <p:nvGrpSpPr>
          <p:cNvPr id="25" name="Group 25"/>
          <p:cNvGrpSpPr/>
          <p:nvPr/>
        </p:nvGrpSpPr>
        <p:grpSpPr>
          <a:xfrm rot="-2748000">
            <a:off x="1666080" y="7944480"/>
            <a:ext cx="68400" cy="2869200"/>
            <a:chOff x="0" y="0"/>
            <a:chExt cx="91200" cy="38256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1186" cy="3825621"/>
            </a:xfrm>
            <a:custGeom>
              <a:avLst/>
              <a:gdLst/>
              <a:ahLst/>
              <a:cxnLst/>
              <a:rect l="l" t="t" r="r" b="b"/>
              <a:pathLst>
                <a:path w="91186" h="3825621">
                  <a:moveTo>
                    <a:pt x="91186" y="0"/>
                  </a:moveTo>
                  <a:lnTo>
                    <a:pt x="0" y="0"/>
                  </a:lnTo>
                  <a:lnTo>
                    <a:pt x="0" y="3825621"/>
                  </a:lnTo>
                  <a:lnTo>
                    <a:pt x="91186" y="3825621"/>
                  </a:lnTo>
                  <a:close/>
                </a:path>
              </a:pathLst>
            </a:custGeom>
            <a:solidFill>
              <a:srgbClr val="8064A2"/>
            </a:solidFill>
          </p:spPr>
        </p:sp>
      </p:grpSp>
      <p:sp>
        <p:nvSpPr>
          <p:cNvPr id="27" name="Freeform 27"/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2152080" y="1646640"/>
            <a:ext cx="13011840" cy="4759200"/>
          </a:xfrm>
          <a:custGeom>
            <a:avLst/>
            <a:gdLst/>
            <a:ahLst/>
            <a:cxnLst/>
            <a:rect l="l" t="t" r="r" b="b"/>
            <a:pathLst>
              <a:path w="13011840" h="4759200">
                <a:moveTo>
                  <a:pt x="0" y="0"/>
                </a:moveTo>
                <a:lnTo>
                  <a:pt x="13011840" y="0"/>
                </a:lnTo>
                <a:lnTo>
                  <a:pt x="13011840" y="4759200"/>
                </a:lnTo>
                <a:lnTo>
                  <a:pt x="0" y="47592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5" r="-35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56560" y="5340960"/>
            <a:ext cx="4271760" cy="623520"/>
            <a:chOff x="0" y="0"/>
            <a:chExt cx="5695680" cy="8313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95696" cy="831342"/>
            </a:xfrm>
            <a:custGeom>
              <a:avLst/>
              <a:gdLst/>
              <a:ahLst/>
              <a:cxnLst/>
              <a:rect l="l" t="t" r="r" b="b"/>
              <a:pathLst>
                <a:path w="5695696" h="831342">
                  <a:moveTo>
                    <a:pt x="5279644" y="0"/>
                  </a:moveTo>
                  <a:cubicBezTo>
                    <a:pt x="5509387" y="0"/>
                    <a:pt x="5695696" y="186055"/>
                    <a:pt x="5695696" y="415671"/>
                  </a:cubicBezTo>
                  <a:cubicBezTo>
                    <a:pt x="5695696" y="645287"/>
                    <a:pt x="5509387" y="831342"/>
                    <a:pt x="5279644" y="831342"/>
                  </a:cubicBezTo>
                  <a:lnTo>
                    <a:pt x="416052" y="831342"/>
                  </a:lnTo>
                  <a:cubicBezTo>
                    <a:pt x="186309" y="831342"/>
                    <a:pt x="0" y="645287"/>
                    <a:pt x="0" y="415671"/>
                  </a:cubicBezTo>
                  <a:cubicBezTo>
                    <a:pt x="0" y="186055"/>
                    <a:pt x="186309" y="0"/>
                    <a:pt x="416052" y="0"/>
                  </a:cubicBez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458000" y="5333760"/>
            <a:ext cx="637920" cy="637920"/>
            <a:chOff x="0" y="0"/>
            <a:chExt cx="850560" cy="850560"/>
          </a:xfrm>
        </p:grpSpPr>
        <p:sp>
          <p:nvSpPr>
            <p:cNvPr id="5" name="Freeform 5"/>
            <p:cNvSpPr/>
            <p:nvPr/>
          </p:nvSpPr>
          <p:spPr>
            <a:xfrm>
              <a:off x="-1778" y="-889"/>
              <a:ext cx="852297" cy="853948"/>
            </a:xfrm>
            <a:custGeom>
              <a:avLst/>
              <a:gdLst/>
              <a:ahLst/>
              <a:cxnLst/>
              <a:rect l="l" t="t" r="r" b="b"/>
              <a:pathLst>
                <a:path w="852297" h="853948">
                  <a:moveTo>
                    <a:pt x="852297" y="426212"/>
                  </a:moveTo>
                  <a:cubicBezTo>
                    <a:pt x="852297" y="191897"/>
                    <a:pt x="662813" y="1778"/>
                    <a:pt x="428625" y="889"/>
                  </a:cubicBezTo>
                  <a:cubicBezTo>
                    <a:pt x="194437" y="0"/>
                    <a:pt x="3556" y="188849"/>
                    <a:pt x="1778" y="423037"/>
                  </a:cubicBezTo>
                  <a:cubicBezTo>
                    <a:pt x="0" y="657225"/>
                    <a:pt x="188214" y="848868"/>
                    <a:pt x="422402" y="851408"/>
                  </a:cubicBezTo>
                  <a:cubicBezTo>
                    <a:pt x="656590" y="853948"/>
                    <a:pt x="848868" y="666623"/>
                    <a:pt x="852297" y="432308"/>
                  </a:cubicBez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850560" cy="8791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Arimo Medium"/>
                  <a:cs typeface="B Nazanin" pitchFamily="2" charset="-78"/>
                </a:rPr>
                <a:t>2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56560" y="7759440"/>
            <a:ext cx="4271760" cy="623520"/>
            <a:chOff x="0" y="0"/>
            <a:chExt cx="5695680" cy="8313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695696" cy="831342"/>
            </a:xfrm>
            <a:custGeom>
              <a:avLst/>
              <a:gdLst/>
              <a:ahLst/>
              <a:cxnLst/>
              <a:rect l="l" t="t" r="r" b="b"/>
              <a:pathLst>
                <a:path w="5695696" h="831342">
                  <a:moveTo>
                    <a:pt x="5279644" y="0"/>
                  </a:moveTo>
                  <a:cubicBezTo>
                    <a:pt x="5509387" y="0"/>
                    <a:pt x="5695696" y="186055"/>
                    <a:pt x="5695696" y="415671"/>
                  </a:cubicBezTo>
                  <a:cubicBezTo>
                    <a:pt x="5695696" y="645287"/>
                    <a:pt x="5509387" y="831342"/>
                    <a:pt x="5279644" y="831342"/>
                  </a:cubicBezTo>
                  <a:lnTo>
                    <a:pt x="416052" y="831342"/>
                  </a:lnTo>
                  <a:cubicBezTo>
                    <a:pt x="186309" y="831342"/>
                    <a:pt x="0" y="645287"/>
                    <a:pt x="0" y="415671"/>
                  </a:cubicBezTo>
                  <a:cubicBezTo>
                    <a:pt x="0" y="186055"/>
                    <a:pt x="186309" y="0"/>
                    <a:pt x="416052" y="0"/>
                  </a:cubicBez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458000" y="7752240"/>
            <a:ext cx="637920" cy="637920"/>
            <a:chOff x="0" y="0"/>
            <a:chExt cx="850560" cy="850560"/>
          </a:xfrm>
        </p:grpSpPr>
        <p:sp>
          <p:nvSpPr>
            <p:cNvPr id="10" name="Freeform 10"/>
            <p:cNvSpPr/>
            <p:nvPr/>
          </p:nvSpPr>
          <p:spPr>
            <a:xfrm>
              <a:off x="-1778" y="-889"/>
              <a:ext cx="852297" cy="853948"/>
            </a:xfrm>
            <a:custGeom>
              <a:avLst/>
              <a:gdLst/>
              <a:ahLst/>
              <a:cxnLst/>
              <a:rect l="l" t="t" r="r" b="b"/>
              <a:pathLst>
                <a:path w="852297" h="853948">
                  <a:moveTo>
                    <a:pt x="852297" y="426212"/>
                  </a:moveTo>
                  <a:cubicBezTo>
                    <a:pt x="852297" y="191897"/>
                    <a:pt x="662813" y="1778"/>
                    <a:pt x="428625" y="889"/>
                  </a:cubicBezTo>
                  <a:cubicBezTo>
                    <a:pt x="194437" y="0"/>
                    <a:pt x="3556" y="188849"/>
                    <a:pt x="1778" y="423037"/>
                  </a:cubicBezTo>
                  <a:cubicBezTo>
                    <a:pt x="0" y="657225"/>
                    <a:pt x="188214" y="848868"/>
                    <a:pt x="422402" y="851408"/>
                  </a:cubicBezTo>
                  <a:cubicBezTo>
                    <a:pt x="656590" y="853948"/>
                    <a:pt x="848868" y="666623"/>
                    <a:pt x="852297" y="432308"/>
                  </a:cubicBez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850560" cy="8791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Arimo Medium"/>
                  <a:cs typeface="B Nazanin" pitchFamily="2" charset="-78"/>
                </a:rPr>
                <a:t>3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2199600" y="5436390"/>
            <a:ext cx="2430000" cy="523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079"/>
              </a:lnSpc>
            </a:pPr>
            <a:r>
              <a:rPr lang="fa-IR" sz="3400" spc="-2" dirty="0">
                <a:solidFill>
                  <a:srgbClr val="000000"/>
                </a:solidFill>
                <a:latin typeface="Arimo Medium"/>
                <a:cs typeface="B Nazanin" pitchFamily="2" charset="-78"/>
              </a:rPr>
              <a:t>عنوان مطلب</a:t>
            </a:r>
            <a:endParaRPr lang="en-US" sz="3400" spc="-2" dirty="0">
              <a:solidFill>
                <a:srgbClr val="000000"/>
              </a:solidFill>
              <a:latin typeface="Arimo Medium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199600" y="6182475"/>
            <a:ext cx="34387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جوش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199600" y="7855590"/>
            <a:ext cx="2430000" cy="523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079"/>
              </a:lnSpc>
            </a:pPr>
            <a:r>
              <a:rPr lang="fa-IR" sz="3400" spc="-2" dirty="0">
                <a:solidFill>
                  <a:srgbClr val="000000"/>
                </a:solidFill>
                <a:latin typeface="Arimo Medium"/>
                <a:cs typeface="B Nazanin" pitchFamily="2" charset="-78"/>
              </a:rPr>
              <a:t>عنوان مطلب</a:t>
            </a:r>
            <a:endParaRPr lang="en-US" sz="3400" spc="-2" dirty="0">
              <a:solidFill>
                <a:srgbClr val="000000"/>
              </a:solidFill>
              <a:latin typeface="Arimo Medium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199600" y="8600955"/>
            <a:ext cx="34387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جوش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1456560" y="3013200"/>
            <a:ext cx="4271760" cy="623520"/>
            <a:chOff x="0" y="0"/>
            <a:chExt cx="5695680" cy="8313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695696" cy="831342"/>
            </a:xfrm>
            <a:custGeom>
              <a:avLst/>
              <a:gdLst/>
              <a:ahLst/>
              <a:cxnLst/>
              <a:rect l="l" t="t" r="r" b="b"/>
              <a:pathLst>
                <a:path w="5695696" h="831342">
                  <a:moveTo>
                    <a:pt x="5279644" y="0"/>
                  </a:moveTo>
                  <a:cubicBezTo>
                    <a:pt x="5509387" y="0"/>
                    <a:pt x="5695696" y="186055"/>
                    <a:pt x="5695696" y="415671"/>
                  </a:cubicBezTo>
                  <a:cubicBezTo>
                    <a:pt x="5695696" y="645287"/>
                    <a:pt x="5509387" y="831342"/>
                    <a:pt x="5279644" y="831342"/>
                  </a:cubicBezTo>
                  <a:lnTo>
                    <a:pt x="416052" y="831342"/>
                  </a:lnTo>
                  <a:cubicBezTo>
                    <a:pt x="186309" y="831342"/>
                    <a:pt x="0" y="645287"/>
                    <a:pt x="0" y="415671"/>
                  </a:cubicBezTo>
                  <a:cubicBezTo>
                    <a:pt x="0" y="186055"/>
                    <a:pt x="186309" y="0"/>
                    <a:pt x="416052" y="0"/>
                  </a:cubicBez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458000" y="3013920"/>
            <a:ext cx="637920" cy="637920"/>
            <a:chOff x="0" y="0"/>
            <a:chExt cx="850560" cy="850560"/>
          </a:xfrm>
        </p:grpSpPr>
        <p:sp>
          <p:nvSpPr>
            <p:cNvPr id="19" name="Freeform 19"/>
            <p:cNvSpPr/>
            <p:nvPr/>
          </p:nvSpPr>
          <p:spPr>
            <a:xfrm>
              <a:off x="-1778" y="-889"/>
              <a:ext cx="852297" cy="853948"/>
            </a:xfrm>
            <a:custGeom>
              <a:avLst/>
              <a:gdLst/>
              <a:ahLst/>
              <a:cxnLst/>
              <a:rect l="l" t="t" r="r" b="b"/>
              <a:pathLst>
                <a:path w="852297" h="853948">
                  <a:moveTo>
                    <a:pt x="852297" y="426212"/>
                  </a:moveTo>
                  <a:cubicBezTo>
                    <a:pt x="852297" y="191897"/>
                    <a:pt x="662813" y="1778"/>
                    <a:pt x="428625" y="889"/>
                  </a:cubicBezTo>
                  <a:cubicBezTo>
                    <a:pt x="194437" y="0"/>
                    <a:pt x="3556" y="188849"/>
                    <a:pt x="1778" y="423037"/>
                  </a:cubicBezTo>
                  <a:cubicBezTo>
                    <a:pt x="0" y="657225"/>
                    <a:pt x="188214" y="848868"/>
                    <a:pt x="422402" y="851408"/>
                  </a:cubicBezTo>
                  <a:cubicBezTo>
                    <a:pt x="656590" y="853948"/>
                    <a:pt x="848868" y="666623"/>
                    <a:pt x="852297" y="432308"/>
                  </a:cubicBez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28575"/>
              <a:ext cx="850560" cy="8791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Arimo Medium"/>
                  <a:cs typeface="B Nazanin" pitchFamily="2" charset="-78"/>
                </a:rPr>
                <a:t>1</a:t>
              </a: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2199600" y="3862635"/>
            <a:ext cx="34387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جوش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2199600" y="3117270"/>
            <a:ext cx="2430000" cy="523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079"/>
              </a:lnSpc>
            </a:pPr>
            <a:r>
              <a:rPr lang="fa-IR" sz="3400" spc="-2" dirty="0">
                <a:solidFill>
                  <a:srgbClr val="000000"/>
                </a:solidFill>
                <a:latin typeface="Arimo Medium"/>
                <a:cs typeface="B Nazanin" pitchFamily="2" charset="-78"/>
              </a:rPr>
              <a:t>عنوان مطلب</a:t>
            </a:r>
            <a:endParaRPr lang="en-US" sz="3400" spc="-2" dirty="0">
              <a:solidFill>
                <a:srgbClr val="000000"/>
              </a:solidFill>
              <a:latin typeface="Arimo Medium"/>
              <a:cs typeface="B Nazanin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2841200" y="7791120"/>
            <a:ext cx="4271760" cy="623520"/>
            <a:chOff x="0" y="0"/>
            <a:chExt cx="5695680" cy="8313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695696" cy="831342"/>
            </a:xfrm>
            <a:custGeom>
              <a:avLst/>
              <a:gdLst/>
              <a:ahLst/>
              <a:cxnLst/>
              <a:rect l="l" t="t" r="r" b="b"/>
              <a:pathLst>
                <a:path w="5695696" h="831342">
                  <a:moveTo>
                    <a:pt x="416052" y="0"/>
                  </a:moveTo>
                  <a:cubicBezTo>
                    <a:pt x="186309" y="0"/>
                    <a:pt x="0" y="186055"/>
                    <a:pt x="0" y="415671"/>
                  </a:cubicBezTo>
                  <a:cubicBezTo>
                    <a:pt x="0" y="645287"/>
                    <a:pt x="186309" y="831342"/>
                    <a:pt x="416052" y="831342"/>
                  </a:cubicBezTo>
                  <a:lnTo>
                    <a:pt x="5279644" y="831342"/>
                  </a:lnTo>
                  <a:cubicBezTo>
                    <a:pt x="5509387" y="831342"/>
                    <a:pt x="5695696" y="645287"/>
                    <a:pt x="5695696" y="415671"/>
                  </a:cubicBezTo>
                  <a:cubicBezTo>
                    <a:pt x="5695696" y="186055"/>
                    <a:pt x="5509387" y="0"/>
                    <a:pt x="5279644" y="0"/>
                  </a:cubicBez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6475760" y="7783920"/>
            <a:ext cx="637920" cy="637920"/>
            <a:chOff x="0" y="0"/>
            <a:chExt cx="850560" cy="850560"/>
          </a:xfrm>
        </p:grpSpPr>
        <p:sp>
          <p:nvSpPr>
            <p:cNvPr id="26" name="Freeform 26"/>
            <p:cNvSpPr/>
            <p:nvPr/>
          </p:nvSpPr>
          <p:spPr>
            <a:xfrm>
              <a:off x="0" y="-889"/>
              <a:ext cx="852170" cy="853948"/>
            </a:xfrm>
            <a:custGeom>
              <a:avLst/>
              <a:gdLst/>
              <a:ahLst/>
              <a:cxnLst/>
              <a:rect l="l" t="t" r="r" b="b"/>
              <a:pathLst>
                <a:path w="852170" h="853948">
                  <a:moveTo>
                    <a:pt x="0" y="426212"/>
                  </a:moveTo>
                  <a:cubicBezTo>
                    <a:pt x="0" y="191897"/>
                    <a:pt x="189484" y="1778"/>
                    <a:pt x="423672" y="889"/>
                  </a:cubicBezTo>
                  <a:cubicBezTo>
                    <a:pt x="657860" y="0"/>
                    <a:pt x="848868" y="188849"/>
                    <a:pt x="850519" y="423037"/>
                  </a:cubicBezTo>
                  <a:cubicBezTo>
                    <a:pt x="852170" y="657225"/>
                    <a:pt x="664210" y="848868"/>
                    <a:pt x="429895" y="851408"/>
                  </a:cubicBezTo>
                  <a:cubicBezTo>
                    <a:pt x="195580" y="853948"/>
                    <a:pt x="3429" y="666623"/>
                    <a:pt x="0" y="432308"/>
                  </a:cubicBez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0" y="-28575"/>
              <a:ext cx="850560" cy="8791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Arimo Medium"/>
                  <a:cs typeface="B Nazanin" pitchFamily="2" charset="-78"/>
                </a:rPr>
                <a:t>6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2841200" y="3044880"/>
            <a:ext cx="4271760" cy="623520"/>
            <a:chOff x="0" y="0"/>
            <a:chExt cx="5695680" cy="83136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695696" cy="831342"/>
            </a:xfrm>
            <a:custGeom>
              <a:avLst/>
              <a:gdLst/>
              <a:ahLst/>
              <a:cxnLst/>
              <a:rect l="l" t="t" r="r" b="b"/>
              <a:pathLst>
                <a:path w="5695696" h="831342">
                  <a:moveTo>
                    <a:pt x="416052" y="0"/>
                  </a:moveTo>
                  <a:cubicBezTo>
                    <a:pt x="186309" y="0"/>
                    <a:pt x="0" y="186055"/>
                    <a:pt x="0" y="415671"/>
                  </a:cubicBezTo>
                  <a:cubicBezTo>
                    <a:pt x="0" y="645287"/>
                    <a:pt x="186309" y="831342"/>
                    <a:pt x="416052" y="831342"/>
                  </a:cubicBezTo>
                  <a:lnTo>
                    <a:pt x="5279644" y="831342"/>
                  </a:lnTo>
                  <a:cubicBezTo>
                    <a:pt x="5509387" y="831342"/>
                    <a:pt x="5695696" y="645287"/>
                    <a:pt x="5695696" y="415671"/>
                  </a:cubicBezTo>
                  <a:cubicBezTo>
                    <a:pt x="5695696" y="186055"/>
                    <a:pt x="5509387" y="0"/>
                    <a:pt x="5279644" y="0"/>
                  </a:cubicBez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6475760" y="3045600"/>
            <a:ext cx="637920" cy="637920"/>
            <a:chOff x="0" y="0"/>
            <a:chExt cx="850560" cy="850560"/>
          </a:xfrm>
        </p:grpSpPr>
        <p:sp>
          <p:nvSpPr>
            <p:cNvPr id="31" name="Freeform 31"/>
            <p:cNvSpPr/>
            <p:nvPr/>
          </p:nvSpPr>
          <p:spPr>
            <a:xfrm>
              <a:off x="0" y="-889"/>
              <a:ext cx="852170" cy="853948"/>
            </a:xfrm>
            <a:custGeom>
              <a:avLst/>
              <a:gdLst/>
              <a:ahLst/>
              <a:cxnLst/>
              <a:rect l="l" t="t" r="r" b="b"/>
              <a:pathLst>
                <a:path w="852170" h="853948">
                  <a:moveTo>
                    <a:pt x="0" y="426212"/>
                  </a:moveTo>
                  <a:cubicBezTo>
                    <a:pt x="0" y="191897"/>
                    <a:pt x="189484" y="1778"/>
                    <a:pt x="423672" y="889"/>
                  </a:cubicBezTo>
                  <a:cubicBezTo>
                    <a:pt x="657860" y="0"/>
                    <a:pt x="848868" y="188849"/>
                    <a:pt x="850519" y="423037"/>
                  </a:cubicBezTo>
                  <a:cubicBezTo>
                    <a:pt x="852170" y="657225"/>
                    <a:pt x="664210" y="848868"/>
                    <a:pt x="429895" y="851408"/>
                  </a:cubicBezTo>
                  <a:cubicBezTo>
                    <a:pt x="195580" y="853948"/>
                    <a:pt x="3429" y="666623"/>
                    <a:pt x="0" y="432308"/>
                  </a:cubicBez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-28575"/>
              <a:ext cx="850560" cy="8791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Arimo Medium"/>
                  <a:cs typeface="B Nazanin" pitchFamily="2" charset="-78"/>
                </a:rPr>
                <a:t>4</a:t>
              </a: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2841200" y="5371920"/>
            <a:ext cx="4271760" cy="623520"/>
            <a:chOff x="0" y="0"/>
            <a:chExt cx="5695680" cy="83136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695696" cy="831342"/>
            </a:xfrm>
            <a:custGeom>
              <a:avLst/>
              <a:gdLst/>
              <a:ahLst/>
              <a:cxnLst/>
              <a:rect l="l" t="t" r="r" b="b"/>
              <a:pathLst>
                <a:path w="5695696" h="831342">
                  <a:moveTo>
                    <a:pt x="416052" y="0"/>
                  </a:moveTo>
                  <a:cubicBezTo>
                    <a:pt x="186309" y="0"/>
                    <a:pt x="0" y="186055"/>
                    <a:pt x="0" y="415671"/>
                  </a:cubicBezTo>
                  <a:cubicBezTo>
                    <a:pt x="0" y="645287"/>
                    <a:pt x="186309" y="831342"/>
                    <a:pt x="416052" y="831342"/>
                  </a:cubicBezTo>
                  <a:lnTo>
                    <a:pt x="5279644" y="831342"/>
                  </a:lnTo>
                  <a:cubicBezTo>
                    <a:pt x="5509387" y="831342"/>
                    <a:pt x="5695696" y="645287"/>
                    <a:pt x="5695696" y="415671"/>
                  </a:cubicBezTo>
                  <a:cubicBezTo>
                    <a:pt x="5695696" y="186055"/>
                    <a:pt x="5509387" y="0"/>
                    <a:pt x="5279644" y="0"/>
                  </a:cubicBezTo>
                  <a:close/>
                </a:path>
              </a:pathLst>
            </a:custGeom>
            <a:solidFill>
              <a:srgbClr val="EEECE1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16475760" y="5364720"/>
            <a:ext cx="637920" cy="637920"/>
            <a:chOff x="0" y="0"/>
            <a:chExt cx="850560" cy="850560"/>
          </a:xfrm>
        </p:grpSpPr>
        <p:sp>
          <p:nvSpPr>
            <p:cNvPr id="36" name="Freeform 36"/>
            <p:cNvSpPr/>
            <p:nvPr/>
          </p:nvSpPr>
          <p:spPr>
            <a:xfrm>
              <a:off x="0" y="-889"/>
              <a:ext cx="852170" cy="853948"/>
            </a:xfrm>
            <a:custGeom>
              <a:avLst/>
              <a:gdLst/>
              <a:ahLst/>
              <a:cxnLst/>
              <a:rect l="l" t="t" r="r" b="b"/>
              <a:pathLst>
                <a:path w="852170" h="853948">
                  <a:moveTo>
                    <a:pt x="0" y="426212"/>
                  </a:moveTo>
                  <a:cubicBezTo>
                    <a:pt x="0" y="191897"/>
                    <a:pt x="189484" y="1778"/>
                    <a:pt x="423672" y="889"/>
                  </a:cubicBezTo>
                  <a:cubicBezTo>
                    <a:pt x="657860" y="0"/>
                    <a:pt x="848868" y="188849"/>
                    <a:pt x="850519" y="423037"/>
                  </a:cubicBezTo>
                  <a:cubicBezTo>
                    <a:pt x="852170" y="657225"/>
                    <a:pt x="664210" y="848868"/>
                    <a:pt x="429895" y="851408"/>
                  </a:cubicBezTo>
                  <a:cubicBezTo>
                    <a:pt x="195580" y="853948"/>
                    <a:pt x="3429" y="666623"/>
                    <a:pt x="0" y="432308"/>
                  </a:cubicBez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0" y="-28575"/>
              <a:ext cx="850560" cy="8791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Arimo Medium"/>
                  <a:cs typeface="B Nazanin" pitchFamily="2" charset="-78"/>
                </a:rPr>
                <a:t>5</a:t>
              </a: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3941360" y="3148230"/>
            <a:ext cx="2430000" cy="523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4079"/>
              </a:lnSpc>
            </a:pPr>
            <a:r>
              <a:rPr lang="fa-IR" sz="3400" spc="-2" dirty="0">
                <a:solidFill>
                  <a:srgbClr val="000000"/>
                </a:solidFill>
                <a:latin typeface="Arimo Medium"/>
                <a:cs typeface="B Nazanin" pitchFamily="2" charset="-78"/>
              </a:rPr>
              <a:t>عنوان مطلب</a:t>
            </a:r>
            <a:endParaRPr lang="en-US" sz="3400" spc="-2" dirty="0">
              <a:solidFill>
                <a:srgbClr val="000000"/>
              </a:solidFill>
              <a:latin typeface="Arimo Medium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2932640" y="3894315"/>
            <a:ext cx="34387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جوش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3941360" y="5468070"/>
            <a:ext cx="2430000" cy="523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4079"/>
              </a:lnSpc>
            </a:pPr>
            <a:r>
              <a:rPr lang="fa-IR" sz="3400" spc="-2" dirty="0">
                <a:solidFill>
                  <a:srgbClr val="000000"/>
                </a:solidFill>
                <a:latin typeface="Arimo Medium"/>
                <a:cs typeface="B Nazanin" pitchFamily="2" charset="-78"/>
              </a:rPr>
              <a:t>عنوان مطلب</a:t>
            </a:r>
            <a:endParaRPr lang="en-US" sz="3400" spc="-2" dirty="0">
              <a:solidFill>
                <a:srgbClr val="000000"/>
              </a:solidFill>
              <a:latin typeface="Arimo Medium"/>
              <a:cs typeface="B Nazanin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12932640" y="6213435"/>
            <a:ext cx="34387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جوش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3941360" y="7886550"/>
            <a:ext cx="2430000" cy="523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4079"/>
              </a:lnSpc>
            </a:pPr>
            <a:r>
              <a:rPr lang="fa-IR" sz="3400" spc="-2" dirty="0">
                <a:solidFill>
                  <a:srgbClr val="000000"/>
                </a:solidFill>
                <a:latin typeface="Arimo Medium"/>
                <a:cs typeface="B Nazanin" pitchFamily="2" charset="-78"/>
              </a:rPr>
              <a:t>عنوان مطلب</a:t>
            </a:r>
            <a:endParaRPr lang="en-US" sz="3400" spc="-2" dirty="0">
              <a:solidFill>
                <a:srgbClr val="000000"/>
              </a:solidFill>
              <a:latin typeface="Arimo Medium"/>
              <a:cs typeface="B Nazanin" pitchFamily="2" charset="-78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2932640" y="8632635"/>
            <a:ext cx="34387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itchFamily="2" charset="-78"/>
              </a:rPr>
              <a:t>قالب پاورپوینت جوش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3081600" y="284415"/>
            <a:ext cx="1178640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680"/>
              </a:lnSpc>
            </a:pPr>
            <a:r>
              <a:rPr lang="fa-IR" sz="6400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و جداول برای مقایسه داده ها</a:t>
            </a:r>
            <a:endParaRPr lang="en-US" sz="6400" spc="-2" dirty="0">
              <a:solidFill>
                <a:srgbClr val="000000"/>
              </a:solidFill>
              <a:latin typeface="Arial"/>
              <a:cs typeface="B Nazanin" pitchFamily="2" charset="-78"/>
            </a:endParaRPr>
          </a:p>
        </p:txBody>
      </p:sp>
      <p:grpSp>
        <p:nvGrpSpPr>
          <p:cNvPr id="45" name="Group 45"/>
          <p:cNvGrpSpPr/>
          <p:nvPr/>
        </p:nvGrpSpPr>
        <p:grpSpPr>
          <a:xfrm>
            <a:off x="15270480" y="442800"/>
            <a:ext cx="2736000" cy="820800"/>
            <a:chOff x="0" y="0"/>
            <a:chExt cx="3648000" cy="10944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3647948" cy="1094486"/>
            </a:xfrm>
            <a:custGeom>
              <a:avLst/>
              <a:gdLst/>
              <a:ahLst/>
              <a:cxnLst/>
              <a:rect l="l" t="t" r="r" b="b"/>
              <a:pathLst>
                <a:path w="3647948" h="1094486">
                  <a:moveTo>
                    <a:pt x="0" y="0"/>
                  </a:moveTo>
                  <a:lnTo>
                    <a:pt x="3100451" y="0"/>
                  </a:lnTo>
                  <a:lnTo>
                    <a:pt x="3647948" y="547243"/>
                  </a:lnTo>
                  <a:lnTo>
                    <a:pt x="3100451" y="1094486"/>
                  </a:lnTo>
                  <a:lnTo>
                    <a:pt x="0" y="109448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7" name="Freeform 47"/>
          <p:cNvSpPr/>
          <p:nvPr/>
        </p:nvSpPr>
        <p:spPr>
          <a:xfrm>
            <a:off x="6380640" y="3075840"/>
            <a:ext cx="5956560" cy="7210800"/>
          </a:xfrm>
          <a:custGeom>
            <a:avLst/>
            <a:gdLst/>
            <a:ahLst/>
            <a:cxnLst/>
            <a:rect l="l" t="t" r="r" b="b"/>
            <a:pathLst>
              <a:path w="5956560" h="7210800">
                <a:moveTo>
                  <a:pt x="0" y="0"/>
                </a:moveTo>
                <a:lnTo>
                  <a:pt x="5956560" y="0"/>
                </a:lnTo>
                <a:lnTo>
                  <a:pt x="5956560" y="7210800"/>
                </a:lnTo>
                <a:lnTo>
                  <a:pt x="0" y="7210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04" b="-304"/>
            </a:stretch>
          </a:blipFill>
        </p:spPr>
      </p:sp>
      <p:grpSp>
        <p:nvGrpSpPr>
          <p:cNvPr id="48" name="Group 48"/>
          <p:cNvGrpSpPr/>
          <p:nvPr/>
        </p:nvGrpSpPr>
        <p:grpSpPr>
          <a:xfrm rot="-10800000">
            <a:off x="281520" y="592560"/>
            <a:ext cx="2736000" cy="820800"/>
            <a:chOff x="0" y="0"/>
            <a:chExt cx="3648000" cy="1094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3647948" cy="1094486"/>
            </a:xfrm>
            <a:custGeom>
              <a:avLst/>
              <a:gdLst/>
              <a:ahLst/>
              <a:cxnLst/>
              <a:rect l="l" t="t" r="r" b="b"/>
              <a:pathLst>
                <a:path w="3647948" h="1094486">
                  <a:moveTo>
                    <a:pt x="0" y="0"/>
                  </a:moveTo>
                  <a:lnTo>
                    <a:pt x="3100451" y="0"/>
                  </a:lnTo>
                  <a:lnTo>
                    <a:pt x="3647948" y="547243"/>
                  </a:lnTo>
                  <a:lnTo>
                    <a:pt x="3100451" y="1094486"/>
                  </a:lnTo>
                  <a:lnTo>
                    <a:pt x="0" y="109448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718640" y="1452240"/>
            <a:ext cx="2285280" cy="1872000"/>
            <a:chOff x="0" y="0"/>
            <a:chExt cx="3047040" cy="249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46984" cy="2496058"/>
            </a:xfrm>
            <a:custGeom>
              <a:avLst/>
              <a:gdLst/>
              <a:ahLst/>
              <a:cxnLst/>
              <a:rect l="l" t="t" r="r" b="b"/>
              <a:pathLst>
                <a:path w="3046984" h="2496058">
                  <a:moveTo>
                    <a:pt x="0" y="0"/>
                  </a:moveTo>
                  <a:lnTo>
                    <a:pt x="3046984" y="0"/>
                  </a:lnTo>
                  <a:lnTo>
                    <a:pt x="3046984" y="2496058"/>
                  </a:lnTo>
                  <a:lnTo>
                    <a:pt x="0" y="249605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8856000" y="1648080"/>
            <a:ext cx="2285280" cy="1872000"/>
            <a:chOff x="0" y="0"/>
            <a:chExt cx="3047040" cy="2496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46984" cy="2496058"/>
            </a:xfrm>
            <a:custGeom>
              <a:avLst/>
              <a:gdLst/>
              <a:ahLst/>
              <a:cxnLst/>
              <a:rect l="l" t="t" r="r" b="b"/>
              <a:pathLst>
                <a:path w="3046984" h="2496058">
                  <a:moveTo>
                    <a:pt x="0" y="0"/>
                  </a:moveTo>
                  <a:lnTo>
                    <a:pt x="3046984" y="0"/>
                  </a:lnTo>
                  <a:lnTo>
                    <a:pt x="3046984" y="2496058"/>
                  </a:lnTo>
                  <a:lnTo>
                    <a:pt x="0" y="249605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 rot="5400000">
            <a:off x="-3816720" y="4352400"/>
            <a:ext cx="9216000" cy="1581840"/>
            <a:chOff x="0" y="0"/>
            <a:chExt cx="12288000" cy="21091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288012" cy="2109089"/>
            </a:xfrm>
            <a:custGeom>
              <a:avLst/>
              <a:gdLst/>
              <a:ahLst/>
              <a:cxnLst/>
              <a:rect l="l" t="t" r="r" b="b"/>
              <a:pathLst>
                <a:path w="12288012" h="2109089">
                  <a:moveTo>
                    <a:pt x="0" y="2109089"/>
                  </a:moveTo>
                  <a:lnTo>
                    <a:pt x="6144006" y="0"/>
                  </a:lnTo>
                  <a:lnTo>
                    <a:pt x="12288012" y="2109089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65120" y="396945"/>
            <a:ext cx="17357760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57"/>
              </a:lnSpc>
            </a:pPr>
            <a:r>
              <a:rPr lang="fa-IR" sz="6048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سبک اینفوگرافیک</a:t>
            </a:r>
            <a:endParaRPr lang="en-US" sz="6048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 rot="5400000">
            <a:off x="7882560" y="3066480"/>
            <a:ext cx="5838480" cy="5838480"/>
            <a:chOff x="0" y="0"/>
            <a:chExt cx="7784640" cy="7784640"/>
          </a:xfrm>
        </p:grpSpPr>
        <p:sp>
          <p:nvSpPr>
            <p:cNvPr id="10" name="Freeform 10"/>
            <p:cNvSpPr/>
            <p:nvPr/>
          </p:nvSpPr>
          <p:spPr>
            <a:xfrm>
              <a:off x="170434" y="-10795"/>
              <a:ext cx="7428992" cy="2786634"/>
            </a:xfrm>
            <a:custGeom>
              <a:avLst/>
              <a:gdLst/>
              <a:ahLst/>
              <a:cxnLst/>
              <a:rect l="l" t="t" r="r" b="b"/>
              <a:pathLst>
                <a:path w="7428992" h="2786634">
                  <a:moveTo>
                    <a:pt x="7428992" y="2716657"/>
                  </a:moveTo>
                  <a:cubicBezTo>
                    <a:pt x="6910324" y="1096010"/>
                    <a:pt x="5398897" y="0"/>
                    <a:pt x="3697224" y="10795"/>
                  </a:cubicBezTo>
                  <a:cubicBezTo>
                    <a:pt x="1995551" y="21590"/>
                    <a:pt x="498221" y="1136523"/>
                    <a:pt x="0" y="2763647"/>
                  </a:cubicBezTo>
                  <a:lnTo>
                    <a:pt x="74549" y="2786634"/>
                  </a:lnTo>
                  <a:cubicBezTo>
                    <a:pt x="562864" y="1192022"/>
                    <a:pt x="2030222" y="99314"/>
                    <a:pt x="3697859" y="88773"/>
                  </a:cubicBezTo>
                  <a:cubicBezTo>
                    <a:pt x="5365496" y="78232"/>
                    <a:pt x="6846697" y="1152271"/>
                    <a:pt x="7354951" y="2740533"/>
                  </a:cubicBezTo>
                  <a:lnTo>
                    <a:pt x="7354697" y="2740406"/>
                  </a:lnTo>
                </a:path>
              </a:pathLst>
            </a:custGeom>
            <a:solidFill>
              <a:srgbClr val="73503F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3740480" y="3309150"/>
            <a:ext cx="37188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  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40480" y="2893710"/>
            <a:ext cx="37188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021280" y="5596590"/>
            <a:ext cx="35280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  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021280" y="5180430"/>
            <a:ext cx="3528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740480" y="8328990"/>
            <a:ext cx="37188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  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740480" y="7913550"/>
            <a:ext cx="37188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7" name="AutoShape 17"/>
          <p:cNvSpPr/>
          <p:nvPr/>
        </p:nvSpPr>
        <p:spPr>
          <a:xfrm rot="-1256644">
            <a:off x="12270897" y="8284515"/>
            <a:ext cx="1331406" cy="0"/>
          </a:xfrm>
          <a:prstGeom prst="line">
            <a:avLst/>
          </a:prstGeom>
          <a:ln w="28575" cap="rnd">
            <a:solidFill>
              <a:srgbClr val="73503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8" name="AutoShape 18"/>
          <p:cNvSpPr/>
          <p:nvPr/>
        </p:nvSpPr>
        <p:spPr>
          <a:xfrm rot="-1009936">
            <a:off x="13289475" y="7137915"/>
            <a:ext cx="2198010" cy="0"/>
          </a:xfrm>
          <a:prstGeom prst="line">
            <a:avLst/>
          </a:prstGeom>
          <a:ln w="28575" cap="rnd">
            <a:solidFill>
              <a:srgbClr val="73503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9" name="Freeform 19"/>
          <p:cNvSpPr/>
          <p:nvPr/>
        </p:nvSpPr>
        <p:spPr>
          <a:xfrm>
            <a:off x="11893320" y="8198280"/>
            <a:ext cx="591120" cy="591120"/>
          </a:xfrm>
          <a:custGeom>
            <a:avLst/>
            <a:gdLst/>
            <a:ahLst/>
            <a:cxnLst/>
            <a:rect l="l" t="t" r="r" b="b"/>
            <a:pathLst>
              <a:path w="591120" h="591120">
                <a:moveTo>
                  <a:pt x="0" y="0"/>
                </a:moveTo>
                <a:lnTo>
                  <a:pt x="591120" y="0"/>
                </a:lnTo>
                <a:lnTo>
                  <a:pt x="591120" y="591120"/>
                </a:lnTo>
                <a:lnTo>
                  <a:pt x="0" y="591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1893320" y="3205080"/>
            <a:ext cx="591120" cy="591120"/>
          </a:xfrm>
          <a:custGeom>
            <a:avLst/>
            <a:gdLst/>
            <a:ahLst/>
            <a:cxnLst/>
            <a:rect l="l" t="t" r="r" b="b"/>
            <a:pathLst>
              <a:path w="591120" h="591120">
                <a:moveTo>
                  <a:pt x="0" y="0"/>
                </a:moveTo>
                <a:lnTo>
                  <a:pt x="591120" y="0"/>
                </a:lnTo>
                <a:lnTo>
                  <a:pt x="591120" y="591120"/>
                </a:lnTo>
                <a:lnTo>
                  <a:pt x="0" y="591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3020840" y="7109640"/>
            <a:ext cx="591120" cy="591120"/>
          </a:xfrm>
          <a:custGeom>
            <a:avLst/>
            <a:gdLst/>
            <a:ahLst/>
            <a:cxnLst/>
            <a:rect l="l" t="t" r="r" b="b"/>
            <a:pathLst>
              <a:path w="591120" h="591120">
                <a:moveTo>
                  <a:pt x="0" y="0"/>
                </a:moveTo>
                <a:lnTo>
                  <a:pt x="591120" y="0"/>
                </a:lnTo>
                <a:lnTo>
                  <a:pt x="591120" y="591120"/>
                </a:lnTo>
                <a:lnTo>
                  <a:pt x="0" y="591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2" name="AutoShape 22"/>
          <p:cNvSpPr/>
          <p:nvPr/>
        </p:nvSpPr>
        <p:spPr>
          <a:xfrm rot="-1256644">
            <a:off x="12270897" y="3317955"/>
            <a:ext cx="1331406" cy="0"/>
          </a:xfrm>
          <a:prstGeom prst="line">
            <a:avLst/>
          </a:prstGeom>
          <a:ln w="28575" cap="rnd">
            <a:solidFill>
              <a:srgbClr val="73503F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23" name="Group 23"/>
          <p:cNvGrpSpPr/>
          <p:nvPr/>
        </p:nvGrpSpPr>
        <p:grpSpPr>
          <a:xfrm rot="-5400000">
            <a:off x="4710240" y="3080160"/>
            <a:ext cx="5838480" cy="5838480"/>
            <a:chOff x="0" y="0"/>
            <a:chExt cx="7784640" cy="7784640"/>
          </a:xfrm>
        </p:grpSpPr>
        <p:sp>
          <p:nvSpPr>
            <p:cNvPr id="24" name="Freeform 24"/>
            <p:cNvSpPr/>
            <p:nvPr/>
          </p:nvSpPr>
          <p:spPr>
            <a:xfrm>
              <a:off x="164338" y="-15367"/>
              <a:ext cx="7435088" cy="2811399"/>
            </a:xfrm>
            <a:custGeom>
              <a:avLst/>
              <a:gdLst/>
              <a:ahLst/>
              <a:cxnLst/>
              <a:rect l="l" t="t" r="r" b="b"/>
              <a:pathLst>
                <a:path w="7435088" h="2811399">
                  <a:moveTo>
                    <a:pt x="7435088" y="2721229"/>
                  </a:moveTo>
                  <a:cubicBezTo>
                    <a:pt x="6915150" y="1096772"/>
                    <a:pt x="5398262" y="0"/>
                    <a:pt x="3692779" y="15494"/>
                  </a:cubicBezTo>
                  <a:cubicBezTo>
                    <a:pt x="1987296" y="30988"/>
                    <a:pt x="490474" y="1154811"/>
                    <a:pt x="0" y="2788412"/>
                  </a:cubicBezTo>
                  <a:lnTo>
                    <a:pt x="75692" y="2811399"/>
                  </a:lnTo>
                  <a:cubicBezTo>
                    <a:pt x="556133" y="1210945"/>
                    <a:pt x="2022602" y="109728"/>
                    <a:pt x="3693541" y="94615"/>
                  </a:cubicBezTo>
                  <a:cubicBezTo>
                    <a:pt x="5364480" y="79502"/>
                    <a:pt x="6850634" y="1154049"/>
                    <a:pt x="7360031" y="2745486"/>
                  </a:cubicBezTo>
                  <a:lnTo>
                    <a:pt x="7359776" y="2745359"/>
                  </a:lnTo>
                </a:path>
              </a:pathLst>
            </a:custGeom>
            <a:solidFill>
              <a:srgbClr val="73503F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1082880" y="3321390"/>
            <a:ext cx="3586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  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82880" y="2905950"/>
            <a:ext cx="35863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817200" y="5842830"/>
            <a:ext cx="3586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  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17200" y="5427390"/>
            <a:ext cx="35863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082880" y="8341950"/>
            <a:ext cx="35863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  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82880" y="7926510"/>
            <a:ext cx="35863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31" name="AutoShape 31"/>
          <p:cNvSpPr/>
          <p:nvPr/>
        </p:nvSpPr>
        <p:spPr>
          <a:xfrm rot="-860916">
            <a:off x="2270734" y="5086275"/>
            <a:ext cx="2594452" cy="0"/>
          </a:xfrm>
          <a:prstGeom prst="line">
            <a:avLst/>
          </a:prstGeom>
          <a:ln w="28575" cap="rnd">
            <a:solidFill>
              <a:srgbClr val="73503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2" name="Freeform 32"/>
          <p:cNvSpPr/>
          <p:nvPr/>
        </p:nvSpPr>
        <p:spPr>
          <a:xfrm>
            <a:off x="5847480" y="3217320"/>
            <a:ext cx="591120" cy="591120"/>
          </a:xfrm>
          <a:custGeom>
            <a:avLst/>
            <a:gdLst/>
            <a:ahLst/>
            <a:cxnLst/>
            <a:rect l="l" t="t" r="r" b="b"/>
            <a:pathLst>
              <a:path w="591120" h="591120">
                <a:moveTo>
                  <a:pt x="0" y="0"/>
                </a:moveTo>
                <a:lnTo>
                  <a:pt x="591120" y="0"/>
                </a:lnTo>
                <a:lnTo>
                  <a:pt x="591120" y="591120"/>
                </a:lnTo>
                <a:lnTo>
                  <a:pt x="0" y="591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33"/>
          <p:cNvSpPr/>
          <p:nvPr/>
        </p:nvSpPr>
        <p:spPr>
          <a:xfrm>
            <a:off x="4707000" y="4525560"/>
            <a:ext cx="591120" cy="591120"/>
          </a:xfrm>
          <a:custGeom>
            <a:avLst/>
            <a:gdLst/>
            <a:ahLst/>
            <a:cxnLst/>
            <a:rect l="l" t="t" r="r" b="b"/>
            <a:pathLst>
              <a:path w="591120" h="591120">
                <a:moveTo>
                  <a:pt x="0" y="0"/>
                </a:moveTo>
                <a:lnTo>
                  <a:pt x="591120" y="0"/>
                </a:lnTo>
                <a:lnTo>
                  <a:pt x="591120" y="591120"/>
                </a:lnTo>
                <a:lnTo>
                  <a:pt x="0" y="591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34"/>
          <p:cNvSpPr/>
          <p:nvPr/>
        </p:nvSpPr>
        <p:spPr>
          <a:xfrm>
            <a:off x="5847480" y="8210520"/>
            <a:ext cx="591120" cy="591120"/>
          </a:xfrm>
          <a:custGeom>
            <a:avLst/>
            <a:gdLst/>
            <a:ahLst/>
            <a:cxnLst/>
            <a:rect l="l" t="t" r="r" b="b"/>
            <a:pathLst>
              <a:path w="591120" h="591120">
                <a:moveTo>
                  <a:pt x="0" y="0"/>
                </a:moveTo>
                <a:lnTo>
                  <a:pt x="591120" y="0"/>
                </a:lnTo>
                <a:lnTo>
                  <a:pt x="591120" y="591120"/>
                </a:lnTo>
                <a:lnTo>
                  <a:pt x="0" y="5911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5" name="AutoShape 35"/>
          <p:cNvSpPr/>
          <p:nvPr/>
        </p:nvSpPr>
        <p:spPr>
          <a:xfrm rot="1254908">
            <a:off x="4775825" y="8296395"/>
            <a:ext cx="1331149" cy="0"/>
          </a:xfrm>
          <a:prstGeom prst="line">
            <a:avLst/>
          </a:prstGeom>
          <a:ln w="28575" cap="rnd">
            <a:solidFill>
              <a:srgbClr val="73503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6" name="AutoShape 36"/>
          <p:cNvSpPr/>
          <p:nvPr/>
        </p:nvSpPr>
        <p:spPr>
          <a:xfrm rot="1254908">
            <a:off x="4775825" y="3329835"/>
            <a:ext cx="1331149" cy="0"/>
          </a:xfrm>
          <a:prstGeom prst="line">
            <a:avLst/>
          </a:prstGeom>
          <a:ln w="28575" cap="rnd">
            <a:solidFill>
              <a:srgbClr val="73503F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37" name="Group 37"/>
          <p:cNvGrpSpPr/>
          <p:nvPr/>
        </p:nvGrpSpPr>
        <p:grpSpPr>
          <a:xfrm>
            <a:off x="0" y="9579600"/>
            <a:ext cx="2087280" cy="707040"/>
            <a:chOff x="0" y="0"/>
            <a:chExt cx="2783040" cy="94272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783078" cy="942721"/>
            </a:xfrm>
            <a:custGeom>
              <a:avLst/>
              <a:gdLst/>
              <a:ahLst/>
              <a:cxnLst/>
              <a:rect l="l" t="t" r="r" b="b"/>
              <a:pathLst>
                <a:path w="2783078" h="942721">
                  <a:moveTo>
                    <a:pt x="0" y="942721"/>
                  </a:moveTo>
                  <a:lnTo>
                    <a:pt x="752094" y="0"/>
                  </a:lnTo>
                  <a:lnTo>
                    <a:pt x="2783078" y="0"/>
                  </a:lnTo>
                  <a:lnTo>
                    <a:pt x="2030984" y="942721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39" name="Freeform 39"/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0" name="Group 40"/>
          <p:cNvGrpSpPr/>
          <p:nvPr/>
        </p:nvGrpSpPr>
        <p:grpSpPr>
          <a:xfrm rot="-10800000">
            <a:off x="0" y="-5760"/>
            <a:ext cx="2246400" cy="761040"/>
            <a:chOff x="0" y="0"/>
            <a:chExt cx="2995200" cy="101472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2995168" cy="1014730"/>
            </a:xfrm>
            <a:custGeom>
              <a:avLst/>
              <a:gdLst/>
              <a:ahLst/>
              <a:cxnLst/>
              <a:rect l="l" t="t" r="r" b="b"/>
              <a:pathLst>
                <a:path w="2995168" h="1014730">
                  <a:moveTo>
                    <a:pt x="2995168" y="1014730"/>
                  </a:moveTo>
                  <a:lnTo>
                    <a:pt x="2185670" y="0"/>
                  </a:lnTo>
                  <a:lnTo>
                    <a:pt x="0" y="0"/>
                  </a:lnTo>
                  <a:lnTo>
                    <a:pt x="809498" y="1014730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grpSp>
        <p:nvGrpSpPr>
          <p:cNvPr id="50" name="Group 17">
            <a:extLst>
              <a:ext uri="{FF2B5EF4-FFF2-40B4-BE49-F238E27FC236}">
                <a16:creationId xmlns:a16="http://schemas.microsoft.com/office/drawing/2014/main" id="{4BAD1498-AE86-21D5-0A1B-8234D5CDB281}"/>
              </a:ext>
            </a:extLst>
          </p:cNvPr>
          <p:cNvGrpSpPr>
            <a:grpSpLocks noChangeAspect="1"/>
          </p:cNvGrpSpPr>
          <p:nvPr/>
        </p:nvGrpSpPr>
        <p:grpSpPr>
          <a:xfrm>
            <a:off x="8296560" y="4941390"/>
            <a:ext cx="1416240" cy="1695600"/>
            <a:chOff x="0" y="0"/>
            <a:chExt cx="1888320" cy="2260800"/>
          </a:xfrm>
          <a:solidFill>
            <a:srgbClr val="FFC000"/>
          </a:solidFill>
        </p:grpSpPr>
        <p:sp>
          <p:nvSpPr>
            <p:cNvPr id="51" name="Freeform 18">
              <a:extLst>
                <a:ext uri="{FF2B5EF4-FFF2-40B4-BE49-F238E27FC236}">
                  <a16:creationId xmlns:a16="http://schemas.microsoft.com/office/drawing/2014/main" id="{A5813F73-DD2E-02B8-8169-659D08849221}"/>
                </a:ext>
              </a:extLst>
            </p:cNvPr>
            <p:cNvSpPr/>
            <p:nvPr/>
          </p:nvSpPr>
          <p:spPr>
            <a:xfrm>
              <a:off x="0" y="0"/>
              <a:ext cx="1888363" cy="2260854"/>
            </a:xfrm>
            <a:custGeom>
              <a:avLst/>
              <a:gdLst/>
              <a:ahLst/>
              <a:cxnLst/>
              <a:rect l="l" t="t" r="r" b="b"/>
              <a:pathLst>
                <a:path w="1888363" h="2260854">
                  <a:moveTo>
                    <a:pt x="271399" y="1457579"/>
                  </a:moveTo>
                  <a:cubicBezTo>
                    <a:pt x="219329" y="1201039"/>
                    <a:pt x="0" y="862711"/>
                    <a:pt x="223012" y="635889"/>
                  </a:cubicBezTo>
                  <a:cubicBezTo>
                    <a:pt x="315976" y="260350"/>
                    <a:pt x="583565" y="0"/>
                    <a:pt x="996188" y="7493"/>
                  </a:cubicBezTo>
                  <a:cubicBezTo>
                    <a:pt x="1356741" y="7493"/>
                    <a:pt x="1628140" y="208280"/>
                    <a:pt x="1728470" y="550418"/>
                  </a:cubicBezTo>
                  <a:cubicBezTo>
                    <a:pt x="1743329" y="594995"/>
                    <a:pt x="1769364" y="635889"/>
                    <a:pt x="1795399" y="673100"/>
                  </a:cubicBezTo>
                  <a:cubicBezTo>
                    <a:pt x="1866011" y="766064"/>
                    <a:pt x="1862328" y="1007745"/>
                    <a:pt x="1795399" y="1130427"/>
                  </a:cubicBezTo>
                  <a:cubicBezTo>
                    <a:pt x="1635506" y="1487424"/>
                    <a:pt x="1888363" y="2045208"/>
                    <a:pt x="1349375" y="2153031"/>
                  </a:cubicBezTo>
                  <a:cubicBezTo>
                    <a:pt x="762000" y="2260854"/>
                    <a:pt x="185928" y="2212467"/>
                    <a:pt x="237998" y="1468882"/>
                  </a:cubicBezTo>
                  <a:cubicBezTo>
                    <a:pt x="249174" y="1465199"/>
                    <a:pt x="260350" y="1461389"/>
                    <a:pt x="271399" y="1457706"/>
                  </a:cubicBezTo>
                  <a:close/>
                  <a:moveTo>
                    <a:pt x="988822" y="145034"/>
                  </a:moveTo>
                  <a:cubicBezTo>
                    <a:pt x="605917" y="148717"/>
                    <a:pt x="438658" y="423926"/>
                    <a:pt x="345694" y="769747"/>
                  </a:cubicBezTo>
                  <a:cubicBezTo>
                    <a:pt x="241554" y="832993"/>
                    <a:pt x="286258" y="922147"/>
                    <a:pt x="304800" y="1000252"/>
                  </a:cubicBezTo>
                  <a:cubicBezTo>
                    <a:pt x="330835" y="1111758"/>
                    <a:pt x="379095" y="1215898"/>
                    <a:pt x="412623" y="1327531"/>
                  </a:cubicBezTo>
                  <a:cubicBezTo>
                    <a:pt x="446024" y="1450213"/>
                    <a:pt x="460883" y="1465072"/>
                    <a:pt x="583565" y="1427988"/>
                  </a:cubicBezTo>
                  <a:cubicBezTo>
                    <a:pt x="1170940" y="1227201"/>
                    <a:pt x="1527683" y="1606423"/>
                    <a:pt x="1564894" y="1335024"/>
                  </a:cubicBezTo>
                  <a:cubicBezTo>
                    <a:pt x="1590929" y="1178814"/>
                    <a:pt x="1743329" y="951992"/>
                    <a:pt x="1672717" y="806958"/>
                  </a:cubicBezTo>
                  <a:cubicBezTo>
                    <a:pt x="1598422" y="758571"/>
                    <a:pt x="1602105" y="687959"/>
                    <a:pt x="1587246" y="624713"/>
                  </a:cubicBezTo>
                  <a:cubicBezTo>
                    <a:pt x="1512951" y="334645"/>
                    <a:pt x="1274953" y="145034"/>
                    <a:pt x="988822" y="145034"/>
                  </a:cubicBezTo>
                  <a:close/>
                  <a:moveTo>
                    <a:pt x="817753" y="1535684"/>
                  </a:moveTo>
                  <a:cubicBezTo>
                    <a:pt x="906907" y="1617472"/>
                    <a:pt x="1044448" y="1621155"/>
                    <a:pt x="1167130" y="1539367"/>
                  </a:cubicBezTo>
                  <a:cubicBezTo>
                    <a:pt x="1044448" y="1483614"/>
                    <a:pt x="936625" y="1490980"/>
                    <a:pt x="817753" y="153568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2" name="Group 25">
            <a:extLst>
              <a:ext uri="{FF2B5EF4-FFF2-40B4-BE49-F238E27FC236}">
                <a16:creationId xmlns:a16="http://schemas.microsoft.com/office/drawing/2014/main" id="{6039586C-E0DE-7D9C-C569-B3F8A19B7FF2}"/>
              </a:ext>
            </a:extLst>
          </p:cNvPr>
          <p:cNvGrpSpPr>
            <a:grpSpLocks noChangeAspect="1"/>
          </p:cNvGrpSpPr>
          <p:nvPr/>
        </p:nvGrpSpPr>
        <p:grpSpPr>
          <a:xfrm>
            <a:off x="7403760" y="6364110"/>
            <a:ext cx="2822400" cy="939600"/>
            <a:chOff x="0" y="0"/>
            <a:chExt cx="3763200" cy="1252800"/>
          </a:xfrm>
          <a:solidFill>
            <a:srgbClr val="FFC000"/>
          </a:solidFill>
        </p:grpSpPr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10818227-E6C2-5EDA-E8A5-E86257DE1D2D}"/>
                </a:ext>
              </a:extLst>
            </p:cNvPr>
            <p:cNvSpPr/>
            <p:nvPr/>
          </p:nvSpPr>
          <p:spPr>
            <a:xfrm>
              <a:off x="0" y="0"/>
              <a:ext cx="3763137" cy="1252855"/>
            </a:xfrm>
            <a:custGeom>
              <a:avLst/>
              <a:gdLst/>
              <a:ahLst/>
              <a:cxnLst/>
              <a:rect l="l" t="t" r="r" b="b"/>
              <a:pathLst>
                <a:path w="3763137" h="1252855">
                  <a:moveTo>
                    <a:pt x="1351153" y="48387"/>
                  </a:moveTo>
                  <a:cubicBezTo>
                    <a:pt x="1317625" y="89281"/>
                    <a:pt x="1269238" y="122682"/>
                    <a:pt x="1269238" y="152527"/>
                  </a:cubicBezTo>
                  <a:cubicBezTo>
                    <a:pt x="1298956" y="405257"/>
                    <a:pt x="1168781" y="606044"/>
                    <a:pt x="1101725" y="840232"/>
                  </a:cubicBezTo>
                  <a:cubicBezTo>
                    <a:pt x="1820164" y="974090"/>
                    <a:pt x="2531110" y="974090"/>
                    <a:pt x="3256915" y="840232"/>
                  </a:cubicBezTo>
                  <a:cubicBezTo>
                    <a:pt x="3182493" y="613410"/>
                    <a:pt x="3067050" y="423926"/>
                    <a:pt x="3085719" y="178562"/>
                  </a:cubicBezTo>
                  <a:cubicBezTo>
                    <a:pt x="3089402" y="145161"/>
                    <a:pt x="3052191" y="104267"/>
                    <a:pt x="3022473" y="37338"/>
                  </a:cubicBezTo>
                  <a:cubicBezTo>
                    <a:pt x="3029966" y="33655"/>
                    <a:pt x="3067177" y="3937"/>
                    <a:pt x="3096895" y="11303"/>
                  </a:cubicBezTo>
                  <a:cubicBezTo>
                    <a:pt x="3398393" y="70739"/>
                    <a:pt x="3740785" y="193421"/>
                    <a:pt x="3748278" y="554101"/>
                  </a:cubicBezTo>
                  <a:cubicBezTo>
                    <a:pt x="3763137" y="713994"/>
                    <a:pt x="3737102" y="791972"/>
                    <a:pt x="3584448" y="851535"/>
                  </a:cubicBezTo>
                  <a:cubicBezTo>
                    <a:pt x="3413252" y="914781"/>
                    <a:pt x="3234563" y="974217"/>
                    <a:pt x="3052191" y="1000252"/>
                  </a:cubicBezTo>
                  <a:cubicBezTo>
                    <a:pt x="2557145" y="1085469"/>
                    <a:pt x="0" y="1252855"/>
                    <a:pt x="729615" y="241681"/>
                  </a:cubicBezTo>
                  <a:cubicBezTo>
                    <a:pt x="882142" y="81788"/>
                    <a:pt x="1090676" y="48387"/>
                    <a:pt x="1295400" y="3683"/>
                  </a:cubicBezTo>
                  <a:cubicBezTo>
                    <a:pt x="1314069" y="0"/>
                    <a:pt x="1340104" y="37084"/>
                    <a:pt x="1351280" y="4826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4" name="Group 37">
            <a:extLst>
              <a:ext uri="{FF2B5EF4-FFF2-40B4-BE49-F238E27FC236}">
                <a16:creationId xmlns:a16="http://schemas.microsoft.com/office/drawing/2014/main" id="{37D884D7-9F45-697F-1749-D9C9DC38AD69}"/>
              </a:ext>
            </a:extLst>
          </p:cNvPr>
          <p:cNvGrpSpPr>
            <a:grpSpLocks noChangeAspect="1"/>
          </p:cNvGrpSpPr>
          <p:nvPr/>
        </p:nvGrpSpPr>
        <p:grpSpPr>
          <a:xfrm>
            <a:off x="9617040" y="4900350"/>
            <a:ext cx="558720" cy="1002960"/>
            <a:chOff x="0" y="0"/>
            <a:chExt cx="744960" cy="1337280"/>
          </a:xfrm>
          <a:solidFill>
            <a:srgbClr val="FFC000"/>
          </a:solidFill>
        </p:grpSpPr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6BB3A19D-EC4D-CF39-785B-73F7AC597F3F}"/>
                </a:ext>
              </a:extLst>
            </p:cNvPr>
            <p:cNvSpPr/>
            <p:nvPr/>
          </p:nvSpPr>
          <p:spPr>
            <a:xfrm>
              <a:off x="0" y="0"/>
              <a:ext cx="744982" cy="1337310"/>
            </a:xfrm>
            <a:custGeom>
              <a:avLst/>
              <a:gdLst/>
              <a:ahLst/>
              <a:cxnLst/>
              <a:rect l="l" t="t" r="r" b="b"/>
              <a:pathLst>
                <a:path w="744982" h="1337310">
                  <a:moveTo>
                    <a:pt x="320294" y="432054"/>
                  </a:moveTo>
                  <a:cubicBezTo>
                    <a:pt x="234569" y="428371"/>
                    <a:pt x="163830" y="424561"/>
                    <a:pt x="89408" y="424561"/>
                  </a:cubicBezTo>
                  <a:cubicBezTo>
                    <a:pt x="0" y="0"/>
                    <a:pt x="484251" y="130429"/>
                    <a:pt x="744982" y="111760"/>
                  </a:cubicBezTo>
                  <a:cubicBezTo>
                    <a:pt x="744982" y="216027"/>
                    <a:pt x="744982" y="316611"/>
                    <a:pt x="744982" y="428371"/>
                  </a:cubicBezTo>
                  <a:cubicBezTo>
                    <a:pt x="666750" y="428371"/>
                    <a:pt x="592328" y="428371"/>
                    <a:pt x="506603" y="428371"/>
                  </a:cubicBezTo>
                  <a:cubicBezTo>
                    <a:pt x="506603" y="737489"/>
                    <a:pt x="506603" y="1031875"/>
                    <a:pt x="506603" y="1337310"/>
                  </a:cubicBezTo>
                  <a:cubicBezTo>
                    <a:pt x="439547" y="1337310"/>
                    <a:pt x="387350" y="1337310"/>
                    <a:pt x="320421" y="1337310"/>
                  </a:cubicBezTo>
                  <a:cubicBezTo>
                    <a:pt x="320421" y="1031875"/>
                    <a:pt x="320421" y="737616"/>
                    <a:pt x="320421" y="4321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6" name="Group 47">
            <a:extLst>
              <a:ext uri="{FF2B5EF4-FFF2-40B4-BE49-F238E27FC236}">
                <a16:creationId xmlns:a16="http://schemas.microsoft.com/office/drawing/2014/main" id="{EBA86580-0B8B-D2BC-B8C2-BC593FCEA502}"/>
              </a:ext>
            </a:extLst>
          </p:cNvPr>
          <p:cNvGrpSpPr>
            <a:grpSpLocks noChangeAspect="1"/>
          </p:cNvGrpSpPr>
          <p:nvPr/>
        </p:nvGrpSpPr>
        <p:grpSpPr>
          <a:xfrm>
            <a:off x="8553600" y="6582990"/>
            <a:ext cx="968400" cy="263520"/>
            <a:chOff x="0" y="0"/>
            <a:chExt cx="1291200" cy="351360"/>
          </a:xfrm>
          <a:solidFill>
            <a:srgbClr val="FFC000"/>
          </a:solidFill>
        </p:grpSpPr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id="{533397FC-0F6F-5CB8-278C-5211C1FE8F67}"/>
                </a:ext>
              </a:extLst>
            </p:cNvPr>
            <p:cNvSpPr/>
            <p:nvPr/>
          </p:nvSpPr>
          <p:spPr>
            <a:xfrm>
              <a:off x="0" y="0"/>
              <a:ext cx="1291209" cy="351409"/>
            </a:xfrm>
            <a:custGeom>
              <a:avLst/>
              <a:gdLst/>
              <a:ahLst/>
              <a:cxnLst/>
              <a:rect l="l" t="t" r="r" b="b"/>
              <a:pathLst>
                <a:path w="1291209" h="351409">
                  <a:moveTo>
                    <a:pt x="1291209" y="0"/>
                  </a:moveTo>
                  <a:cubicBezTo>
                    <a:pt x="1183259" y="168148"/>
                    <a:pt x="1056767" y="272923"/>
                    <a:pt x="867029" y="269113"/>
                  </a:cubicBezTo>
                  <a:cubicBezTo>
                    <a:pt x="550672" y="257937"/>
                    <a:pt x="178562" y="351409"/>
                    <a:pt x="0" y="3683"/>
                  </a:cubicBezTo>
                  <a:cubicBezTo>
                    <a:pt x="435356" y="198120"/>
                    <a:pt x="852170" y="198120"/>
                    <a:pt x="129120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8" name="Group 75">
            <a:extLst>
              <a:ext uri="{FF2B5EF4-FFF2-40B4-BE49-F238E27FC236}">
                <a16:creationId xmlns:a16="http://schemas.microsoft.com/office/drawing/2014/main" id="{2A630ACB-BAA4-4C8C-0F4B-2812DDBD0DA9}"/>
              </a:ext>
            </a:extLst>
          </p:cNvPr>
          <p:cNvGrpSpPr>
            <a:grpSpLocks noChangeAspect="1"/>
          </p:cNvGrpSpPr>
          <p:nvPr/>
        </p:nvGrpSpPr>
        <p:grpSpPr>
          <a:xfrm>
            <a:off x="8766000" y="5538270"/>
            <a:ext cx="171360" cy="114480"/>
            <a:chOff x="0" y="0"/>
            <a:chExt cx="228480" cy="152640"/>
          </a:xfrm>
          <a:solidFill>
            <a:srgbClr val="FFC000"/>
          </a:solidFill>
        </p:grpSpPr>
        <p:sp>
          <p:nvSpPr>
            <p:cNvPr id="59" name="Freeform 76">
              <a:extLst>
                <a:ext uri="{FF2B5EF4-FFF2-40B4-BE49-F238E27FC236}">
                  <a16:creationId xmlns:a16="http://schemas.microsoft.com/office/drawing/2014/main" id="{28CAC42E-E8F7-3890-9300-F6A40BDF1995}"/>
                </a:ext>
              </a:extLst>
            </p:cNvPr>
            <p:cNvSpPr/>
            <p:nvPr/>
          </p:nvSpPr>
          <p:spPr>
            <a:xfrm>
              <a:off x="0" y="0"/>
              <a:ext cx="228473" cy="152654"/>
            </a:xfrm>
            <a:custGeom>
              <a:avLst/>
              <a:gdLst/>
              <a:ahLst/>
              <a:cxnLst/>
              <a:rect l="l" t="t" r="r" b="b"/>
              <a:pathLst>
                <a:path w="228473" h="152654">
                  <a:moveTo>
                    <a:pt x="228473" y="152654"/>
                  </a:moveTo>
                  <a:cubicBezTo>
                    <a:pt x="134874" y="152654"/>
                    <a:pt x="78613" y="152654"/>
                    <a:pt x="0" y="152654"/>
                  </a:cubicBezTo>
                  <a:cubicBezTo>
                    <a:pt x="18669" y="59563"/>
                    <a:pt x="71120" y="0"/>
                    <a:pt x="161036" y="37211"/>
                  </a:cubicBezTo>
                  <a:cubicBezTo>
                    <a:pt x="191008" y="59563"/>
                    <a:pt x="205994" y="107950"/>
                    <a:pt x="228473" y="15265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0" name="Group 77">
            <a:extLst>
              <a:ext uri="{FF2B5EF4-FFF2-40B4-BE49-F238E27FC236}">
                <a16:creationId xmlns:a16="http://schemas.microsoft.com/office/drawing/2014/main" id="{D3C48FE0-FF53-A59F-B819-D9F0DEBF7465}"/>
              </a:ext>
            </a:extLst>
          </p:cNvPr>
          <p:cNvGrpSpPr>
            <a:grpSpLocks noChangeAspect="1"/>
          </p:cNvGrpSpPr>
          <p:nvPr/>
        </p:nvGrpSpPr>
        <p:grpSpPr>
          <a:xfrm>
            <a:off x="9144000" y="5541150"/>
            <a:ext cx="168480" cy="110880"/>
            <a:chOff x="0" y="0"/>
            <a:chExt cx="224640" cy="147840"/>
          </a:xfrm>
          <a:solidFill>
            <a:srgbClr val="FFC000"/>
          </a:solidFill>
        </p:grpSpPr>
        <p:sp>
          <p:nvSpPr>
            <p:cNvPr id="61" name="Freeform 78">
              <a:extLst>
                <a:ext uri="{FF2B5EF4-FFF2-40B4-BE49-F238E27FC236}">
                  <a16:creationId xmlns:a16="http://schemas.microsoft.com/office/drawing/2014/main" id="{9D20AA1D-FDE4-ECAA-9FD5-466BCC4F20AE}"/>
                </a:ext>
              </a:extLst>
            </p:cNvPr>
            <p:cNvSpPr/>
            <p:nvPr/>
          </p:nvSpPr>
          <p:spPr>
            <a:xfrm>
              <a:off x="0" y="0"/>
              <a:ext cx="224663" cy="147828"/>
            </a:xfrm>
            <a:custGeom>
              <a:avLst/>
              <a:gdLst/>
              <a:ahLst/>
              <a:cxnLst/>
              <a:rect l="l" t="t" r="r" b="b"/>
              <a:pathLst>
                <a:path w="224663" h="147828">
                  <a:moveTo>
                    <a:pt x="0" y="147828"/>
                  </a:moveTo>
                  <a:cubicBezTo>
                    <a:pt x="18415" y="48006"/>
                    <a:pt x="69977" y="0"/>
                    <a:pt x="165735" y="36957"/>
                  </a:cubicBezTo>
                  <a:cubicBezTo>
                    <a:pt x="191516" y="51689"/>
                    <a:pt x="202565" y="103505"/>
                    <a:pt x="224663" y="147828"/>
                  </a:cubicBezTo>
                  <a:cubicBezTo>
                    <a:pt x="139954" y="147828"/>
                    <a:pt x="81026" y="147828"/>
                    <a:pt x="0" y="1478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2" name="Group 79">
            <a:extLst>
              <a:ext uri="{FF2B5EF4-FFF2-40B4-BE49-F238E27FC236}">
                <a16:creationId xmlns:a16="http://schemas.microsoft.com/office/drawing/2014/main" id="{7DCF28D9-140E-5186-DABD-C1099D37D3B1}"/>
              </a:ext>
            </a:extLst>
          </p:cNvPr>
          <p:cNvGrpSpPr>
            <a:grpSpLocks noChangeAspect="1"/>
          </p:cNvGrpSpPr>
          <p:nvPr/>
        </p:nvGrpSpPr>
        <p:grpSpPr>
          <a:xfrm>
            <a:off x="8861040" y="5271870"/>
            <a:ext cx="355680" cy="15840"/>
            <a:chOff x="0" y="0"/>
            <a:chExt cx="474240" cy="21120"/>
          </a:xfrm>
          <a:solidFill>
            <a:srgbClr val="FFC000"/>
          </a:solidFill>
        </p:grpSpPr>
        <p:sp>
          <p:nvSpPr>
            <p:cNvPr id="63" name="Freeform 80">
              <a:extLst>
                <a:ext uri="{FF2B5EF4-FFF2-40B4-BE49-F238E27FC236}">
                  <a16:creationId xmlns:a16="http://schemas.microsoft.com/office/drawing/2014/main" id="{2063BA7E-786A-32CC-90F3-7B4F46463C37}"/>
                </a:ext>
              </a:extLst>
            </p:cNvPr>
            <p:cNvSpPr/>
            <p:nvPr/>
          </p:nvSpPr>
          <p:spPr>
            <a:xfrm>
              <a:off x="0" y="0"/>
              <a:ext cx="474218" cy="21082"/>
            </a:xfrm>
            <a:custGeom>
              <a:avLst/>
              <a:gdLst/>
              <a:ahLst/>
              <a:cxnLst/>
              <a:rect l="l" t="t" r="r" b="b"/>
              <a:pathLst>
                <a:path w="474218" h="21082">
                  <a:moveTo>
                    <a:pt x="474218" y="21082"/>
                  </a:moveTo>
                  <a:cubicBezTo>
                    <a:pt x="318643" y="21082"/>
                    <a:pt x="159258" y="21082"/>
                    <a:pt x="0" y="21082"/>
                  </a:cubicBezTo>
                  <a:cubicBezTo>
                    <a:pt x="0" y="14097"/>
                    <a:pt x="0" y="6985"/>
                    <a:pt x="0" y="0"/>
                  </a:cubicBezTo>
                  <a:cubicBezTo>
                    <a:pt x="159258" y="0"/>
                    <a:pt x="314960" y="0"/>
                    <a:pt x="474218" y="0"/>
                  </a:cubicBezTo>
                  <a:cubicBezTo>
                    <a:pt x="474218" y="6985"/>
                    <a:pt x="474218" y="14097"/>
                    <a:pt x="474218" y="2108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4" name="Group 81">
            <a:extLst>
              <a:ext uri="{FF2B5EF4-FFF2-40B4-BE49-F238E27FC236}">
                <a16:creationId xmlns:a16="http://schemas.microsoft.com/office/drawing/2014/main" id="{27BD0A5B-CDDA-6242-FB1D-61AEF132B77E}"/>
              </a:ext>
            </a:extLst>
          </p:cNvPr>
          <p:cNvGrpSpPr>
            <a:grpSpLocks noChangeAspect="1"/>
          </p:cNvGrpSpPr>
          <p:nvPr/>
        </p:nvGrpSpPr>
        <p:grpSpPr>
          <a:xfrm>
            <a:off x="8943840" y="5842830"/>
            <a:ext cx="180720" cy="88560"/>
            <a:chOff x="0" y="0"/>
            <a:chExt cx="240960" cy="118080"/>
          </a:xfrm>
          <a:solidFill>
            <a:srgbClr val="FFC000"/>
          </a:solidFill>
        </p:grpSpPr>
        <p:sp>
          <p:nvSpPr>
            <p:cNvPr id="65" name="Freeform 82">
              <a:extLst>
                <a:ext uri="{FF2B5EF4-FFF2-40B4-BE49-F238E27FC236}">
                  <a16:creationId xmlns:a16="http://schemas.microsoft.com/office/drawing/2014/main" id="{550D28E3-7B0D-E5EB-7335-58DCEEF2480A}"/>
                </a:ext>
              </a:extLst>
            </p:cNvPr>
            <p:cNvSpPr/>
            <p:nvPr/>
          </p:nvSpPr>
          <p:spPr>
            <a:xfrm>
              <a:off x="0" y="0"/>
              <a:ext cx="240919" cy="118110"/>
            </a:xfrm>
            <a:custGeom>
              <a:avLst/>
              <a:gdLst/>
              <a:ahLst/>
              <a:cxnLst/>
              <a:rect l="l" t="t" r="r" b="b"/>
              <a:pathLst>
                <a:path w="240919" h="118110">
                  <a:moveTo>
                    <a:pt x="240919" y="0"/>
                  </a:moveTo>
                  <a:cubicBezTo>
                    <a:pt x="163068" y="114300"/>
                    <a:pt x="96393" y="118110"/>
                    <a:pt x="0" y="0"/>
                  </a:cubicBezTo>
                  <a:cubicBezTo>
                    <a:pt x="81534" y="0"/>
                    <a:pt x="163068" y="0"/>
                    <a:pt x="240919" y="0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12904560" y="6480"/>
            <a:ext cx="5076720" cy="3065040"/>
            <a:chOff x="0" y="0"/>
            <a:chExt cx="6768960" cy="40867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768973" cy="4086733"/>
            </a:xfrm>
            <a:custGeom>
              <a:avLst/>
              <a:gdLst/>
              <a:ahLst/>
              <a:cxnLst/>
              <a:rect l="l" t="t" r="r" b="b"/>
              <a:pathLst>
                <a:path w="6768973" h="4086733">
                  <a:moveTo>
                    <a:pt x="0" y="4086733"/>
                  </a:moveTo>
                  <a:lnTo>
                    <a:pt x="3783457" y="0"/>
                  </a:lnTo>
                  <a:lnTo>
                    <a:pt x="6768973" y="0"/>
                  </a:lnTo>
                  <a:lnTo>
                    <a:pt x="2985643" y="408673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-11520" y="7852320"/>
            <a:ext cx="2841840" cy="2466720"/>
            <a:chOff x="0" y="0"/>
            <a:chExt cx="3789120" cy="32889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789172" cy="3288919"/>
            </a:xfrm>
            <a:custGeom>
              <a:avLst/>
              <a:gdLst/>
              <a:ahLst/>
              <a:cxnLst/>
              <a:rect l="l" t="t" r="r" b="b"/>
              <a:pathLst>
                <a:path w="3789172" h="3288919">
                  <a:moveTo>
                    <a:pt x="0" y="3288919"/>
                  </a:moveTo>
                  <a:lnTo>
                    <a:pt x="0" y="0"/>
                  </a:lnTo>
                  <a:lnTo>
                    <a:pt x="3789172" y="3288919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52160" y="5957490"/>
            <a:ext cx="946800" cy="946800"/>
            <a:chOff x="0" y="0"/>
            <a:chExt cx="1262400" cy="1262400"/>
          </a:xfrm>
        </p:grpSpPr>
        <p:sp>
          <p:nvSpPr>
            <p:cNvPr id="7" name="Freeform 7"/>
            <p:cNvSpPr/>
            <p:nvPr/>
          </p:nvSpPr>
          <p:spPr>
            <a:xfrm>
              <a:off x="0" y="-1270"/>
              <a:ext cx="1264920" cy="1267460"/>
            </a:xfrm>
            <a:custGeom>
              <a:avLst/>
              <a:gdLst/>
              <a:ahLst/>
              <a:cxnLst/>
              <a:rect l="l" t="t" r="r" b="b"/>
              <a:pathLst>
                <a:path w="1264920" h="1267460">
                  <a:moveTo>
                    <a:pt x="0" y="632460"/>
                  </a:moveTo>
                  <a:cubicBezTo>
                    <a:pt x="0" y="284734"/>
                    <a:pt x="281178" y="2540"/>
                    <a:pt x="628904" y="1270"/>
                  </a:cubicBezTo>
                  <a:cubicBezTo>
                    <a:pt x="976630" y="0"/>
                    <a:pt x="1259840" y="280162"/>
                    <a:pt x="1262380" y="627888"/>
                  </a:cubicBezTo>
                  <a:cubicBezTo>
                    <a:pt x="1264920" y="975614"/>
                    <a:pt x="985774" y="1259840"/>
                    <a:pt x="638048" y="1263650"/>
                  </a:cubicBezTo>
                  <a:cubicBezTo>
                    <a:pt x="290322" y="1267460"/>
                    <a:pt x="5080" y="989330"/>
                    <a:pt x="127" y="641604"/>
                  </a:cubicBezTo>
                  <a:close/>
                </a:path>
              </a:pathLst>
            </a:custGeom>
            <a:solidFill>
              <a:srgbClr val="73503F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318160" y="5881290"/>
            <a:ext cx="946800" cy="946800"/>
            <a:chOff x="0" y="0"/>
            <a:chExt cx="1262400" cy="1262400"/>
          </a:xfrm>
        </p:grpSpPr>
        <p:sp>
          <p:nvSpPr>
            <p:cNvPr id="9" name="Freeform 9"/>
            <p:cNvSpPr/>
            <p:nvPr/>
          </p:nvSpPr>
          <p:spPr>
            <a:xfrm>
              <a:off x="0" y="-1270"/>
              <a:ext cx="1264920" cy="1267460"/>
            </a:xfrm>
            <a:custGeom>
              <a:avLst/>
              <a:gdLst/>
              <a:ahLst/>
              <a:cxnLst/>
              <a:rect l="l" t="t" r="r" b="b"/>
              <a:pathLst>
                <a:path w="1264920" h="1267460">
                  <a:moveTo>
                    <a:pt x="0" y="632460"/>
                  </a:moveTo>
                  <a:cubicBezTo>
                    <a:pt x="0" y="284734"/>
                    <a:pt x="281178" y="2540"/>
                    <a:pt x="628904" y="1270"/>
                  </a:cubicBezTo>
                  <a:cubicBezTo>
                    <a:pt x="976630" y="0"/>
                    <a:pt x="1259840" y="280162"/>
                    <a:pt x="1262380" y="627888"/>
                  </a:cubicBezTo>
                  <a:cubicBezTo>
                    <a:pt x="1264920" y="975614"/>
                    <a:pt x="985774" y="1259840"/>
                    <a:pt x="638048" y="1263650"/>
                  </a:cubicBezTo>
                  <a:cubicBezTo>
                    <a:pt x="290322" y="1267460"/>
                    <a:pt x="5080" y="989330"/>
                    <a:pt x="127" y="641604"/>
                  </a:cubicBezTo>
                  <a:close/>
                </a:path>
              </a:pathLst>
            </a:custGeom>
            <a:solidFill>
              <a:srgbClr val="73503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1753920" y="5905500"/>
            <a:ext cx="3435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را اینجا بنویسید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753920" y="6302940"/>
            <a:ext cx="343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010400" y="5905500"/>
            <a:ext cx="3435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را اینجا بنویسید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010400" y="6302940"/>
            <a:ext cx="343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0652160" y="7717890"/>
            <a:ext cx="946800" cy="946800"/>
            <a:chOff x="0" y="0"/>
            <a:chExt cx="1262400" cy="1262400"/>
          </a:xfrm>
        </p:grpSpPr>
        <p:sp>
          <p:nvSpPr>
            <p:cNvPr id="15" name="Freeform 15"/>
            <p:cNvSpPr/>
            <p:nvPr/>
          </p:nvSpPr>
          <p:spPr>
            <a:xfrm>
              <a:off x="0" y="-1270"/>
              <a:ext cx="1264920" cy="1267460"/>
            </a:xfrm>
            <a:custGeom>
              <a:avLst/>
              <a:gdLst/>
              <a:ahLst/>
              <a:cxnLst/>
              <a:rect l="l" t="t" r="r" b="b"/>
              <a:pathLst>
                <a:path w="1264920" h="1267460">
                  <a:moveTo>
                    <a:pt x="0" y="632460"/>
                  </a:moveTo>
                  <a:cubicBezTo>
                    <a:pt x="0" y="284734"/>
                    <a:pt x="281178" y="2540"/>
                    <a:pt x="628904" y="1270"/>
                  </a:cubicBezTo>
                  <a:cubicBezTo>
                    <a:pt x="976630" y="0"/>
                    <a:pt x="1259840" y="280162"/>
                    <a:pt x="1262380" y="627888"/>
                  </a:cubicBezTo>
                  <a:cubicBezTo>
                    <a:pt x="1264920" y="975614"/>
                    <a:pt x="985774" y="1259840"/>
                    <a:pt x="638048" y="1263650"/>
                  </a:cubicBezTo>
                  <a:cubicBezTo>
                    <a:pt x="290322" y="1267460"/>
                    <a:pt x="5080" y="989330"/>
                    <a:pt x="127" y="641604"/>
                  </a:cubicBezTo>
                  <a:close/>
                </a:path>
              </a:pathLst>
            </a:custGeom>
            <a:solidFill>
              <a:srgbClr val="73503F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318160" y="7641690"/>
            <a:ext cx="946800" cy="946800"/>
            <a:chOff x="0" y="0"/>
            <a:chExt cx="1262400" cy="1262400"/>
          </a:xfrm>
        </p:grpSpPr>
        <p:sp>
          <p:nvSpPr>
            <p:cNvPr id="17" name="Freeform 17"/>
            <p:cNvSpPr/>
            <p:nvPr/>
          </p:nvSpPr>
          <p:spPr>
            <a:xfrm>
              <a:off x="0" y="-1270"/>
              <a:ext cx="1264920" cy="1267460"/>
            </a:xfrm>
            <a:custGeom>
              <a:avLst/>
              <a:gdLst/>
              <a:ahLst/>
              <a:cxnLst/>
              <a:rect l="l" t="t" r="r" b="b"/>
              <a:pathLst>
                <a:path w="1264920" h="1267460">
                  <a:moveTo>
                    <a:pt x="0" y="632460"/>
                  </a:moveTo>
                  <a:cubicBezTo>
                    <a:pt x="0" y="284734"/>
                    <a:pt x="281178" y="2540"/>
                    <a:pt x="628904" y="1270"/>
                  </a:cubicBezTo>
                  <a:cubicBezTo>
                    <a:pt x="976630" y="0"/>
                    <a:pt x="1259840" y="280162"/>
                    <a:pt x="1262380" y="627888"/>
                  </a:cubicBezTo>
                  <a:cubicBezTo>
                    <a:pt x="1264920" y="975614"/>
                    <a:pt x="985774" y="1259840"/>
                    <a:pt x="638048" y="1263650"/>
                  </a:cubicBezTo>
                  <a:cubicBezTo>
                    <a:pt x="290322" y="1267460"/>
                    <a:pt x="5080" y="989330"/>
                    <a:pt x="127" y="641604"/>
                  </a:cubicBezTo>
                  <a:close/>
                </a:path>
              </a:pathLst>
            </a:custGeom>
            <a:solidFill>
              <a:srgbClr val="73503F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1753920" y="7665900"/>
            <a:ext cx="3435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را اینجا بنویسید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753920" y="8062620"/>
            <a:ext cx="343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7010400" y="7665900"/>
            <a:ext cx="3435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متن را اینجا بنویسید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010400" y="8062620"/>
            <a:ext cx="343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5575200" y="7895130"/>
            <a:ext cx="432000" cy="439200"/>
          </a:xfrm>
          <a:custGeom>
            <a:avLst/>
            <a:gdLst/>
            <a:ahLst/>
            <a:cxnLst/>
            <a:rect l="l" t="t" r="r" b="b"/>
            <a:pathLst>
              <a:path w="432000" h="439200">
                <a:moveTo>
                  <a:pt x="0" y="0"/>
                </a:moveTo>
                <a:lnTo>
                  <a:pt x="432000" y="0"/>
                </a:lnTo>
                <a:lnTo>
                  <a:pt x="432000" y="439200"/>
                </a:lnTo>
                <a:lnTo>
                  <a:pt x="0" y="4392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5571600" y="6135450"/>
            <a:ext cx="439200" cy="439200"/>
          </a:xfrm>
          <a:custGeom>
            <a:avLst/>
            <a:gdLst/>
            <a:ahLst/>
            <a:cxnLst/>
            <a:rect l="l" t="t" r="r" b="b"/>
            <a:pathLst>
              <a:path w="439200" h="439200">
                <a:moveTo>
                  <a:pt x="0" y="0"/>
                </a:moveTo>
                <a:lnTo>
                  <a:pt x="439200" y="0"/>
                </a:lnTo>
                <a:lnTo>
                  <a:pt x="439200" y="439200"/>
                </a:lnTo>
                <a:lnTo>
                  <a:pt x="0" y="4392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0938000" y="6211650"/>
            <a:ext cx="375120" cy="439200"/>
          </a:xfrm>
          <a:custGeom>
            <a:avLst/>
            <a:gdLst/>
            <a:ahLst/>
            <a:cxnLst/>
            <a:rect l="l" t="t" r="r" b="b"/>
            <a:pathLst>
              <a:path w="375120" h="439200">
                <a:moveTo>
                  <a:pt x="0" y="0"/>
                </a:moveTo>
                <a:lnTo>
                  <a:pt x="375120" y="0"/>
                </a:lnTo>
                <a:lnTo>
                  <a:pt x="375120" y="439200"/>
                </a:lnTo>
                <a:lnTo>
                  <a:pt x="0" y="4392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0841040" y="7927644"/>
            <a:ext cx="567600" cy="525852"/>
          </a:xfrm>
          <a:custGeom>
            <a:avLst/>
            <a:gdLst/>
            <a:ahLst/>
            <a:cxnLst/>
            <a:rect l="l" t="t" r="r" b="b"/>
            <a:pathLst>
              <a:path w="567600" h="525852">
                <a:moveTo>
                  <a:pt x="0" y="0"/>
                </a:moveTo>
                <a:lnTo>
                  <a:pt x="567600" y="0"/>
                </a:lnTo>
                <a:lnTo>
                  <a:pt x="567600" y="525852"/>
                </a:lnTo>
                <a:lnTo>
                  <a:pt x="0" y="52585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6" name="TextBox 26"/>
          <p:cNvSpPr txBox="1"/>
          <p:nvPr/>
        </p:nvSpPr>
        <p:spPr>
          <a:xfrm>
            <a:off x="2337120" y="4196190"/>
            <a:ext cx="64360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2337120" y="3830430"/>
            <a:ext cx="64360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40404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98160" y="827910"/>
            <a:ext cx="17177040" cy="1134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8000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تحقیق و بررسی</a:t>
            </a:r>
            <a:endParaRPr lang="en-US" sz="8000" spc="-2" dirty="0">
              <a:solidFill>
                <a:srgbClr val="00000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306720" y="-7200"/>
            <a:ext cx="4772160" cy="3078000"/>
            <a:chOff x="0" y="0"/>
            <a:chExt cx="6362880" cy="41040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362827" cy="4104005"/>
            </a:xfrm>
            <a:custGeom>
              <a:avLst/>
              <a:gdLst/>
              <a:ahLst/>
              <a:cxnLst/>
              <a:rect l="l" t="t" r="r" b="b"/>
              <a:pathLst>
                <a:path w="6362827" h="4104005">
                  <a:moveTo>
                    <a:pt x="6362827" y="4104005"/>
                  </a:moveTo>
                  <a:lnTo>
                    <a:pt x="2563495" y="0"/>
                  </a:lnTo>
                  <a:lnTo>
                    <a:pt x="0" y="0"/>
                  </a:lnTo>
                  <a:lnTo>
                    <a:pt x="3799332" y="4104005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32" name="Group 21">
            <a:extLst>
              <a:ext uri="{FF2B5EF4-FFF2-40B4-BE49-F238E27FC236}">
                <a16:creationId xmlns:a16="http://schemas.microsoft.com/office/drawing/2014/main" id="{F7717946-63A6-539C-222C-1CD0F7155994}"/>
              </a:ext>
            </a:extLst>
          </p:cNvPr>
          <p:cNvGrpSpPr>
            <a:grpSpLocks noChangeAspect="1"/>
          </p:cNvGrpSpPr>
          <p:nvPr/>
        </p:nvGrpSpPr>
        <p:grpSpPr>
          <a:xfrm>
            <a:off x="11729970" y="3772479"/>
            <a:ext cx="6165882" cy="6076393"/>
            <a:chOff x="0" y="0"/>
            <a:chExt cx="9326400" cy="9191040"/>
          </a:xfrm>
        </p:grpSpPr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6CBB54BB-939C-0C2B-7C62-7FF68FC583BA}"/>
                </a:ext>
              </a:extLst>
            </p:cNvPr>
            <p:cNvSpPr/>
            <p:nvPr/>
          </p:nvSpPr>
          <p:spPr>
            <a:xfrm>
              <a:off x="0" y="0"/>
              <a:ext cx="9326372" cy="9190863"/>
            </a:xfrm>
            <a:custGeom>
              <a:avLst/>
              <a:gdLst/>
              <a:ahLst/>
              <a:cxnLst/>
              <a:rect l="l" t="t" r="r" b="b"/>
              <a:pathLst>
                <a:path w="9326372" h="9190863">
                  <a:moveTo>
                    <a:pt x="4798695" y="1523111"/>
                  </a:moveTo>
                  <a:cubicBezTo>
                    <a:pt x="5035677" y="1215390"/>
                    <a:pt x="5288153" y="926211"/>
                    <a:pt x="5500497" y="606171"/>
                  </a:cubicBezTo>
                  <a:cubicBezTo>
                    <a:pt x="5832856" y="116967"/>
                    <a:pt x="6300724" y="0"/>
                    <a:pt x="6845554" y="46101"/>
                  </a:cubicBezTo>
                  <a:cubicBezTo>
                    <a:pt x="7464171" y="101600"/>
                    <a:pt x="7981315" y="375412"/>
                    <a:pt x="8418322" y="809244"/>
                  </a:cubicBezTo>
                  <a:cubicBezTo>
                    <a:pt x="8722995" y="1113917"/>
                    <a:pt x="8981567" y="1443101"/>
                    <a:pt x="9132443" y="1852295"/>
                  </a:cubicBezTo>
                  <a:cubicBezTo>
                    <a:pt x="9277096" y="2246122"/>
                    <a:pt x="9326372" y="2652268"/>
                    <a:pt x="9243313" y="3070733"/>
                  </a:cubicBezTo>
                  <a:cubicBezTo>
                    <a:pt x="9187942" y="3347720"/>
                    <a:pt x="9055607" y="3575304"/>
                    <a:pt x="8824721" y="3744595"/>
                  </a:cubicBezTo>
                  <a:cubicBezTo>
                    <a:pt x="8772397" y="3784600"/>
                    <a:pt x="8720073" y="3818382"/>
                    <a:pt x="8738488" y="3907663"/>
                  </a:cubicBezTo>
                  <a:cubicBezTo>
                    <a:pt x="8747759" y="3941572"/>
                    <a:pt x="8713850" y="3999992"/>
                    <a:pt x="8680069" y="4030726"/>
                  </a:cubicBezTo>
                  <a:cubicBezTo>
                    <a:pt x="8424545" y="4270756"/>
                    <a:pt x="8162925" y="4507611"/>
                    <a:pt x="7901305" y="4741545"/>
                  </a:cubicBezTo>
                  <a:cubicBezTo>
                    <a:pt x="7812023" y="4824603"/>
                    <a:pt x="7753603" y="4818507"/>
                    <a:pt x="7615047" y="4732274"/>
                  </a:cubicBezTo>
                  <a:cubicBezTo>
                    <a:pt x="7590409" y="4750689"/>
                    <a:pt x="7568819" y="4769231"/>
                    <a:pt x="7550403" y="4784598"/>
                  </a:cubicBezTo>
                  <a:cubicBezTo>
                    <a:pt x="7658099" y="4926203"/>
                    <a:pt x="7772019" y="5055362"/>
                    <a:pt x="7864347" y="5196967"/>
                  </a:cubicBezTo>
                  <a:cubicBezTo>
                    <a:pt x="8196833" y="5701538"/>
                    <a:pt x="8292210" y="6236970"/>
                    <a:pt x="8079866" y="6815455"/>
                  </a:cubicBezTo>
                  <a:cubicBezTo>
                    <a:pt x="8070595" y="6837045"/>
                    <a:pt x="8079866" y="6877050"/>
                    <a:pt x="8095233" y="6898513"/>
                  </a:cubicBezTo>
                  <a:cubicBezTo>
                    <a:pt x="8175243" y="6996938"/>
                    <a:pt x="8258428" y="7089267"/>
                    <a:pt x="8341486" y="7184644"/>
                  </a:cubicBezTo>
                  <a:cubicBezTo>
                    <a:pt x="8535415" y="7415403"/>
                    <a:pt x="8516873" y="7732395"/>
                    <a:pt x="8298433" y="7920101"/>
                  </a:cubicBezTo>
                  <a:cubicBezTo>
                    <a:pt x="8076818" y="8113903"/>
                    <a:pt x="7756651" y="8086217"/>
                    <a:pt x="7556626" y="7858506"/>
                  </a:cubicBezTo>
                  <a:cubicBezTo>
                    <a:pt x="7313421" y="7578472"/>
                    <a:pt x="7073392" y="7298437"/>
                    <a:pt x="6833234" y="7015353"/>
                  </a:cubicBezTo>
                  <a:cubicBezTo>
                    <a:pt x="6787006" y="6959981"/>
                    <a:pt x="6759320" y="6963029"/>
                    <a:pt x="6713219" y="7006082"/>
                  </a:cubicBezTo>
                  <a:cubicBezTo>
                    <a:pt x="6559295" y="7144513"/>
                    <a:pt x="6402323" y="7273799"/>
                    <a:pt x="6251574" y="7412228"/>
                  </a:cubicBezTo>
                  <a:cubicBezTo>
                    <a:pt x="6226936" y="7433818"/>
                    <a:pt x="6208521" y="7476872"/>
                    <a:pt x="6208521" y="7513828"/>
                  </a:cubicBezTo>
                  <a:cubicBezTo>
                    <a:pt x="6208521" y="8049260"/>
                    <a:pt x="5783705" y="8424672"/>
                    <a:pt x="5251195" y="8353806"/>
                  </a:cubicBezTo>
                  <a:cubicBezTo>
                    <a:pt x="5211190" y="8350758"/>
                    <a:pt x="5158866" y="8366125"/>
                    <a:pt x="5131179" y="8390763"/>
                  </a:cubicBezTo>
                  <a:cubicBezTo>
                    <a:pt x="4912613" y="8572246"/>
                    <a:pt x="4703316" y="8759952"/>
                    <a:pt x="4487925" y="8941562"/>
                  </a:cubicBezTo>
                  <a:cubicBezTo>
                    <a:pt x="4352542" y="9052306"/>
                    <a:pt x="4192396" y="9095359"/>
                    <a:pt x="4020057" y="9049258"/>
                  </a:cubicBezTo>
                  <a:cubicBezTo>
                    <a:pt x="3826128" y="8999982"/>
                    <a:pt x="3699890" y="8873871"/>
                    <a:pt x="3650741" y="8683117"/>
                  </a:cubicBezTo>
                  <a:cubicBezTo>
                    <a:pt x="3598417" y="8476996"/>
                    <a:pt x="3666108" y="8301609"/>
                    <a:pt x="3820032" y="8156956"/>
                  </a:cubicBezTo>
                  <a:cubicBezTo>
                    <a:pt x="3918584" y="8067674"/>
                    <a:pt x="4023232" y="7981569"/>
                    <a:pt x="4124704" y="7895462"/>
                  </a:cubicBezTo>
                  <a:cubicBezTo>
                    <a:pt x="4143120" y="7877047"/>
                    <a:pt x="4161661" y="7858506"/>
                    <a:pt x="4189347" y="7833868"/>
                  </a:cubicBezTo>
                  <a:cubicBezTo>
                    <a:pt x="3133596" y="7270749"/>
                    <a:pt x="2077845" y="6726174"/>
                    <a:pt x="1129790" y="5984621"/>
                  </a:cubicBezTo>
                  <a:cubicBezTo>
                    <a:pt x="1114423" y="6009259"/>
                    <a:pt x="1102104" y="6027674"/>
                    <a:pt x="1095881" y="6049264"/>
                  </a:cubicBezTo>
                  <a:cubicBezTo>
                    <a:pt x="794256" y="6763131"/>
                    <a:pt x="581912" y="7504684"/>
                    <a:pt x="452626" y="8270875"/>
                  </a:cubicBezTo>
                  <a:cubicBezTo>
                    <a:pt x="412621" y="8517001"/>
                    <a:pt x="387983" y="8763254"/>
                    <a:pt x="354074" y="9012428"/>
                  </a:cubicBezTo>
                  <a:cubicBezTo>
                    <a:pt x="341755" y="9123172"/>
                    <a:pt x="261745" y="9190863"/>
                    <a:pt x="157097" y="9178544"/>
                  </a:cubicBezTo>
                  <a:cubicBezTo>
                    <a:pt x="58420" y="9166479"/>
                    <a:pt x="0" y="9086469"/>
                    <a:pt x="9271" y="8975598"/>
                  </a:cubicBezTo>
                  <a:cubicBezTo>
                    <a:pt x="113919" y="7889367"/>
                    <a:pt x="372491" y="6843268"/>
                    <a:pt x="806450" y="5843143"/>
                  </a:cubicBezTo>
                  <a:cubicBezTo>
                    <a:pt x="837184" y="5772404"/>
                    <a:pt x="824865" y="5741543"/>
                    <a:pt x="769493" y="5692394"/>
                  </a:cubicBezTo>
                  <a:cubicBezTo>
                    <a:pt x="637159" y="5578602"/>
                    <a:pt x="498602" y="5467731"/>
                    <a:pt x="387858" y="5335397"/>
                  </a:cubicBezTo>
                  <a:cubicBezTo>
                    <a:pt x="58420" y="4947793"/>
                    <a:pt x="15367" y="4400169"/>
                    <a:pt x="267843" y="3941699"/>
                  </a:cubicBezTo>
                  <a:cubicBezTo>
                    <a:pt x="538734" y="3449320"/>
                    <a:pt x="883412" y="3009392"/>
                    <a:pt x="1268222" y="2603246"/>
                  </a:cubicBezTo>
                  <a:cubicBezTo>
                    <a:pt x="1702181" y="2144776"/>
                    <a:pt x="2170049" y="1720088"/>
                    <a:pt x="2724150" y="1415542"/>
                  </a:cubicBezTo>
                  <a:cubicBezTo>
                    <a:pt x="3324352" y="1086358"/>
                    <a:pt x="3952240" y="1027811"/>
                    <a:pt x="4574032" y="1378585"/>
                  </a:cubicBezTo>
                  <a:cubicBezTo>
                    <a:pt x="4650994" y="1418590"/>
                    <a:pt x="4718685" y="1470914"/>
                    <a:pt x="4798695" y="1523238"/>
                  </a:cubicBezTo>
                  <a:close/>
                  <a:moveTo>
                    <a:pt x="5583555" y="6621780"/>
                  </a:moveTo>
                  <a:cubicBezTo>
                    <a:pt x="5728208" y="6492494"/>
                    <a:pt x="5875909" y="6375654"/>
                    <a:pt x="6011418" y="6246368"/>
                  </a:cubicBezTo>
                  <a:cubicBezTo>
                    <a:pt x="6519291" y="5766308"/>
                    <a:pt x="7248779" y="5861685"/>
                    <a:pt x="7624318" y="6351016"/>
                  </a:cubicBezTo>
                  <a:cubicBezTo>
                    <a:pt x="7673594" y="6418707"/>
                    <a:pt x="7732013" y="6480302"/>
                    <a:pt x="7793609" y="6551041"/>
                  </a:cubicBezTo>
                  <a:cubicBezTo>
                    <a:pt x="7953628" y="6058662"/>
                    <a:pt x="7735189" y="5440299"/>
                    <a:pt x="7261098" y="5015611"/>
                  </a:cubicBezTo>
                  <a:cubicBezTo>
                    <a:pt x="7107174" y="5141722"/>
                    <a:pt x="6956425" y="5267960"/>
                    <a:pt x="6799453" y="5387975"/>
                  </a:cubicBezTo>
                  <a:cubicBezTo>
                    <a:pt x="6476238" y="5631053"/>
                    <a:pt x="6116193" y="5735701"/>
                    <a:pt x="5716016" y="5631053"/>
                  </a:cubicBezTo>
                  <a:cubicBezTo>
                    <a:pt x="5466715" y="5566410"/>
                    <a:pt x="5251196" y="5443347"/>
                    <a:pt x="5072761" y="5264912"/>
                  </a:cubicBezTo>
                  <a:cubicBezTo>
                    <a:pt x="4414012" y="4603369"/>
                    <a:pt x="4090924" y="3803269"/>
                    <a:pt x="4100068" y="2870962"/>
                  </a:cubicBezTo>
                  <a:cubicBezTo>
                    <a:pt x="4103116" y="2557145"/>
                    <a:pt x="4201668" y="2264791"/>
                    <a:pt x="4414012" y="2021713"/>
                  </a:cubicBezTo>
                  <a:cubicBezTo>
                    <a:pt x="4472432" y="1954022"/>
                    <a:pt x="4521708" y="1880108"/>
                    <a:pt x="4589399" y="1794003"/>
                  </a:cubicBezTo>
                  <a:cubicBezTo>
                    <a:pt x="4457065" y="1720216"/>
                    <a:pt x="4340098" y="1637031"/>
                    <a:pt x="4207764" y="1587882"/>
                  </a:cubicBezTo>
                  <a:cubicBezTo>
                    <a:pt x="3730625" y="1403224"/>
                    <a:pt x="3272029" y="1492505"/>
                    <a:pt x="2844166" y="1744854"/>
                  </a:cubicBezTo>
                  <a:cubicBezTo>
                    <a:pt x="2434845" y="1981836"/>
                    <a:pt x="2077720" y="2286382"/>
                    <a:pt x="1739138" y="2615693"/>
                  </a:cubicBezTo>
                  <a:cubicBezTo>
                    <a:pt x="1283589" y="3061844"/>
                    <a:pt x="883412" y="3548000"/>
                    <a:pt x="572516" y="4108070"/>
                  </a:cubicBezTo>
                  <a:cubicBezTo>
                    <a:pt x="363220" y="4480434"/>
                    <a:pt x="437134" y="4929633"/>
                    <a:pt x="735711" y="5206620"/>
                  </a:cubicBezTo>
                  <a:cubicBezTo>
                    <a:pt x="1286637" y="5714366"/>
                    <a:pt x="1886839" y="6157469"/>
                    <a:pt x="2539492" y="6526657"/>
                  </a:cubicBezTo>
                  <a:cubicBezTo>
                    <a:pt x="3401314" y="7015862"/>
                    <a:pt x="4278630" y="7483602"/>
                    <a:pt x="5149597" y="7957440"/>
                  </a:cubicBezTo>
                  <a:cubicBezTo>
                    <a:pt x="5383531" y="8083551"/>
                    <a:pt x="5660518" y="8009764"/>
                    <a:pt x="5792851" y="7791324"/>
                  </a:cubicBezTo>
                  <a:cubicBezTo>
                    <a:pt x="5925186" y="7566661"/>
                    <a:pt x="5863591" y="7277481"/>
                    <a:pt x="5651247" y="7123557"/>
                  </a:cubicBezTo>
                  <a:cubicBezTo>
                    <a:pt x="5608193" y="7095872"/>
                    <a:pt x="5568188" y="7065138"/>
                    <a:pt x="5528183" y="7034276"/>
                  </a:cubicBezTo>
                  <a:cubicBezTo>
                    <a:pt x="4663313" y="6289675"/>
                    <a:pt x="3801364" y="5541899"/>
                    <a:pt x="2936494" y="4797298"/>
                  </a:cubicBezTo>
                  <a:cubicBezTo>
                    <a:pt x="2807208" y="4686554"/>
                    <a:pt x="2674874" y="4575810"/>
                    <a:pt x="2548636" y="4458843"/>
                  </a:cubicBezTo>
                  <a:cubicBezTo>
                    <a:pt x="2480945" y="4400423"/>
                    <a:pt x="2471674" y="4320413"/>
                    <a:pt x="2511679" y="4246499"/>
                  </a:cubicBezTo>
                  <a:cubicBezTo>
                    <a:pt x="2548636" y="4178808"/>
                    <a:pt x="2628646" y="4141851"/>
                    <a:pt x="2702560" y="4166489"/>
                  </a:cubicBezTo>
                  <a:cubicBezTo>
                    <a:pt x="2745613" y="4178808"/>
                    <a:pt x="2782570" y="4209542"/>
                    <a:pt x="2816479" y="4237228"/>
                  </a:cubicBezTo>
                  <a:cubicBezTo>
                    <a:pt x="3592195" y="4904994"/>
                    <a:pt x="4367784" y="5572633"/>
                    <a:pt x="5140325" y="6240399"/>
                  </a:cubicBezTo>
                  <a:cubicBezTo>
                    <a:pt x="5288026" y="6366510"/>
                    <a:pt x="5432679" y="6492748"/>
                    <a:pt x="5583555" y="6621907"/>
                  </a:cubicBezTo>
                  <a:close/>
                  <a:moveTo>
                    <a:pt x="8476869" y="3566287"/>
                  </a:moveTo>
                  <a:cubicBezTo>
                    <a:pt x="8757031" y="3406267"/>
                    <a:pt x="8901684" y="3172460"/>
                    <a:pt x="8926322" y="2864739"/>
                  </a:cubicBezTo>
                  <a:cubicBezTo>
                    <a:pt x="8954008" y="2544699"/>
                    <a:pt x="8910955" y="2233930"/>
                    <a:pt x="8793988" y="1932432"/>
                  </a:cubicBezTo>
                  <a:cubicBezTo>
                    <a:pt x="8643112" y="1553972"/>
                    <a:pt x="8390763" y="1252474"/>
                    <a:pt x="8095234" y="978535"/>
                  </a:cubicBezTo>
                  <a:cubicBezTo>
                    <a:pt x="7633589" y="557022"/>
                    <a:pt x="7097903" y="338455"/>
                    <a:pt x="6463919" y="393954"/>
                  </a:cubicBezTo>
                  <a:cubicBezTo>
                    <a:pt x="6245352" y="415544"/>
                    <a:pt x="6042278" y="483235"/>
                    <a:pt x="5900674" y="664718"/>
                  </a:cubicBezTo>
                  <a:cubicBezTo>
                    <a:pt x="5485130" y="1200150"/>
                    <a:pt x="5075809" y="1735582"/>
                    <a:pt x="4657217" y="2267839"/>
                  </a:cubicBezTo>
                  <a:cubicBezTo>
                    <a:pt x="4530978" y="2430907"/>
                    <a:pt x="4466336" y="2615565"/>
                    <a:pt x="4450969" y="2818638"/>
                  </a:cubicBezTo>
                  <a:cubicBezTo>
                    <a:pt x="4410964" y="3277108"/>
                    <a:pt x="4518659" y="3710940"/>
                    <a:pt x="4703318" y="4129405"/>
                  </a:cubicBezTo>
                  <a:cubicBezTo>
                    <a:pt x="4863338" y="4498594"/>
                    <a:pt x="5078857" y="4830953"/>
                    <a:pt x="5395849" y="5083302"/>
                  </a:cubicBezTo>
                  <a:cubicBezTo>
                    <a:pt x="5786755" y="5400294"/>
                    <a:pt x="6205346" y="5406390"/>
                    <a:pt x="6605524" y="5101717"/>
                  </a:cubicBezTo>
                  <a:cubicBezTo>
                    <a:pt x="6771767" y="4972431"/>
                    <a:pt x="6934835" y="4834001"/>
                    <a:pt x="7098030" y="4701667"/>
                  </a:cubicBezTo>
                  <a:cubicBezTo>
                    <a:pt x="7171944" y="4643247"/>
                    <a:pt x="7242683" y="4584700"/>
                    <a:pt x="7322693" y="4520184"/>
                  </a:cubicBezTo>
                  <a:cubicBezTo>
                    <a:pt x="7279640" y="4486275"/>
                    <a:pt x="7245731" y="4458589"/>
                    <a:pt x="7208775" y="4430903"/>
                  </a:cubicBezTo>
                  <a:cubicBezTo>
                    <a:pt x="6719317" y="4061714"/>
                    <a:pt x="6273039" y="3646297"/>
                    <a:pt x="5863718" y="3184652"/>
                  </a:cubicBezTo>
                  <a:cubicBezTo>
                    <a:pt x="5771389" y="3080004"/>
                    <a:pt x="5774437" y="2999994"/>
                    <a:pt x="5869814" y="2895473"/>
                  </a:cubicBezTo>
                  <a:cubicBezTo>
                    <a:pt x="6091429" y="2655443"/>
                    <a:pt x="6313044" y="2415413"/>
                    <a:pt x="6534658" y="2175510"/>
                  </a:cubicBezTo>
                  <a:cubicBezTo>
                    <a:pt x="6645529" y="2055495"/>
                    <a:pt x="6722365" y="2043176"/>
                    <a:pt x="6845554" y="2150872"/>
                  </a:cubicBezTo>
                  <a:cubicBezTo>
                    <a:pt x="7174865" y="2427859"/>
                    <a:pt x="7504303" y="2710942"/>
                    <a:pt x="7830566" y="2994025"/>
                  </a:cubicBezTo>
                  <a:cubicBezTo>
                    <a:pt x="8049133" y="3184779"/>
                    <a:pt x="8264525" y="3378708"/>
                    <a:pt x="8476997" y="3566287"/>
                  </a:cubicBezTo>
                  <a:close/>
                  <a:moveTo>
                    <a:pt x="6722364" y="2483104"/>
                  </a:moveTo>
                  <a:cubicBezTo>
                    <a:pt x="6543802" y="2676906"/>
                    <a:pt x="6374511" y="2858516"/>
                    <a:pt x="6205220" y="3043174"/>
                  </a:cubicBezTo>
                  <a:cubicBezTo>
                    <a:pt x="6673088" y="3563239"/>
                    <a:pt x="7190232" y="4009390"/>
                    <a:pt x="7756525" y="4406265"/>
                  </a:cubicBezTo>
                  <a:cubicBezTo>
                    <a:pt x="7944231" y="4233926"/>
                    <a:pt x="8129016" y="4067810"/>
                    <a:pt x="8322818" y="3892423"/>
                  </a:cubicBezTo>
                  <a:cubicBezTo>
                    <a:pt x="7787260" y="3421634"/>
                    <a:pt x="7257797" y="2957068"/>
                    <a:pt x="6722238" y="2483104"/>
                  </a:cubicBezTo>
                  <a:close/>
                  <a:moveTo>
                    <a:pt x="6088380" y="7086346"/>
                  </a:moveTo>
                  <a:cubicBezTo>
                    <a:pt x="6088380" y="7086346"/>
                    <a:pt x="6088380" y="7086346"/>
                    <a:pt x="6091428" y="7086346"/>
                  </a:cubicBezTo>
                  <a:cubicBezTo>
                    <a:pt x="6236081" y="6963283"/>
                    <a:pt x="6380734" y="6837045"/>
                    <a:pt x="6525387" y="6713982"/>
                  </a:cubicBezTo>
                  <a:cubicBezTo>
                    <a:pt x="6700774" y="6566281"/>
                    <a:pt x="6919341" y="6587871"/>
                    <a:pt x="7070217" y="6760083"/>
                  </a:cubicBezTo>
                  <a:cubicBezTo>
                    <a:pt x="7134861" y="6833870"/>
                    <a:pt x="7196455" y="6910832"/>
                    <a:pt x="7264147" y="6984746"/>
                  </a:cubicBezTo>
                  <a:cubicBezTo>
                    <a:pt x="7445756" y="7200138"/>
                    <a:pt x="7630415" y="7412482"/>
                    <a:pt x="7815073" y="7624826"/>
                  </a:cubicBezTo>
                  <a:cubicBezTo>
                    <a:pt x="7910450" y="7735570"/>
                    <a:pt x="8058278" y="7726426"/>
                    <a:pt x="8110602" y="7603236"/>
                  </a:cubicBezTo>
                  <a:cubicBezTo>
                    <a:pt x="8147558" y="7523226"/>
                    <a:pt x="8119873" y="7455535"/>
                    <a:pt x="8064374" y="7390892"/>
                  </a:cubicBezTo>
                  <a:cubicBezTo>
                    <a:pt x="7815073" y="7104761"/>
                    <a:pt x="7568819" y="6818630"/>
                    <a:pt x="7322567" y="6532373"/>
                  </a:cubicBezTo>
                  <a:cubicBezTo>
                    <a:pt x="7079362" y="6252338"/>
                    <a:pt x="6694679" y="6184647"/>
                    <a:pt x="6393054" y="6390768"/>
                  </a:cubicBezTo>
                  <a:cubicBezTo>
                    <a:pt x="6202173" y="6523102"/>
                    <a:pt x="6036057" y="6689218"/>
                    <a:pt x="5857495" y="6836918"/>
                  </a:cubicBezTo>
                  <a:cubicBezTo>
                    <a:pt x="5940553" y="6923025"/>
                    <a:pt x="6014467" y="7003035"/>
                    <a:pt x="6088381" y="7086219"/>
                  </a:cubicBezTo>
                  <a:close/>
                  <a:moveTo>
                    <a:pt x="4841748" y="8184896"/>
                  </a:moveTo>
                  <a:cubicBezTo>
                    <a:pt x="4737100" y="8129524"/>
                    <a:pt x="4647819" y="8077200"/>
                    <a:pt x="4555490" y="8031099"/>
                  </a:cubicBezTo>
                  <a:cubicBezTo>
                    <a:pt x="4537075" y="8021828"/>
                    <a:pt x="4506214" y="8025003"/>
                    <a:pt x="4490847" y="8037195"/>
                  </a:cubicBezTo>
                  <a:cubicBezTo>
                    <a:pt x="4339971" y="8163306"/>
                    <a:pt x="4189222" y="8292592"/>
                    <a:pt x="4041394" y="8424926"/>
                  </a:cubicBezTo>
                  <a:cubicBezTo>
                    <a:pt x="3964432" y="8495665"/>
                    <a:pt x="3961384" y="8591042"/>
                    <a:pt x="4019803" y="8661908"/>
                  </a:cubicBezTo>
                  <a:cubicBezTo>
                    <a:pt x="4078224" y="8729599"/>
                    <a:pt x="4170680" y="8748014"/>
                    <a:pt x="4250689" y="8683498"/>
                  </a:cubicBezTo>
                  <a:cubicBezTo>
                    <a:pt x="4447667" y="8523478"/>
                    <a:pt x="4638547" y="8357362"/>
                    <a:pt x="4841620" y="818502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" name="Group 23">
            <a:extLst>
              <a:ext uri="{FF2B5EF4-FFF2-40B4-BE49-F238E27FC236}">
                <a16:creationId xmlns:a16="http://schemas.microsoft.com/office/drawing/2014/main" id="{406974C5-4E8F-1E28-EB00-3CBBF513BA30}"/>
              </a:ext>
            </a:extLst>
          </p:cNvPr>
          <p:cNvGrpSpPr>
            <a:grpSpLocks noChangeAspect="1"/>
          </p:cNvGrpSpPr>
          <p:nvPr/>
        </p:nvGrpSpPr>
        <p:grpSpPr>
          <a:xfrm>
            <a:off x="15707745" y="7544863"/>
            <a:ext cx="2409867" cy="2297529"/>
            <a:chOff x="0" y="0"/>
            <a:chExt cx="3645120" cy="3475200"/>
          </a:xfrm>
        </p:grpSpPr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07CF292E-051B-0B30-C50D-AE6DC0EAC35A}"/>
                </a:ext>
              </a:extLst>
            </p:cNvPr>
            <p:cNvSpPr/>
            <p:nvPr/>
          </p:nvSpPr>
          <p:spPr>
            <a:xfrm>
              <a:off x="0" y="-127"/>
              <a:ext cx="3645154" cy="3475355"/>
            </a:xfrm>
            <a:custGeom>
              <a:avLst/>
              <a:gdLst/>
              <a:ahLst/>
              <a:cxnLst/>
              <a:rect l="l" t="t" r="r" b="b"/>
              <a:pathLst>
                <a:path w="3645154" h="3475355">
                  <a:moveTo>
                    <a:pt x="2896997" y="1371727"/>
                  </a:moveTo>
                  <a:cubicBezTo>
                    <a:pt x="2930906" y="1580896"/>
                    <a:pt x="2964688" y="1786890"/>
                    <a:pt x="2998597" y="1996059"/>
                  </a:cubicBezTo>
                  <a:cubicBezTo>
                    <a:pt x="3038602" y="2232914"/>
                    <a:pt x="3078607" y="2466594"/>
                    <a:pt x="3118612" y="2703449"/>
                  </a:cubicBezTo>
                  <a:cubicBezTo>
                    <a:pt x="3149346" y="2887980"/>
                    <a:pt x="3066288" y="2977134"/>
                    <a:pt x="2884678" y="2949448"/>
                  </a:cubicBezTo>
                  <a:cubicBezTo>
                    <a:pt x="2416683" y="2881757"/>
                    <a:pt x="1948815" y="2807970"/>
                    <a:pt x="1483868" y="2737231"/>
                  </a:cubicBezTo>
                  <a:cubicBezTo>
                    <a:pt x="1437640" y="2727960"/>
                    <a:pt x="1394587" y="2721864"/>
                    <a:pt x="1348359" y="2715641"/>
                  </a:cubicBezTo>
                  <a:cubicBezTo>
                    <a:pt x="1339088" y="2724912"/>
                    <a:pt x="1329944" y="2734056"/>
                    <a:pt x="1323721" y="2743327"/>
                  </a:cubicBezTo>
                  <a:cubicBezTo>
                    <a:pt x="1342136" y="2752598"/>
                    <a:pt x="1366774" y="2752598"/>
                    <a:pt x="1382268" y="2767965"/>
                  </a:cubicBezTo>
                  <a:cubicBezTo>
                    <a:pt x="1533144" y="2891028"/>
                    <a:pt x="1687068" y="3020187"/>
                    <a:pt x="1837944" y="3146298"/>
                  </a:cubicBezTo>
                  <a:cubicBezTo>
                    <a:pt x="1924177" y="3217037"/>
                    <a:pt x="1945640" y="3284728"/>
                    <a:pt x="1914906" y="3364611"/>
                  </a:cubicBezTo>
                  <a:cubicBezTo>
                    <a:pt x="1880997" y="3453765"/>
                    <a:pt x="1807210" y="3475355"/>
                    <a:pt x="1720977" y="3475355"/>
                  </a:cubicBezTo>
                  <a:cubicBezTo>
                    <a:pt x="1225296" y="3475355"/>
                    <a:pt x="729615" y="3475355"/>
                    <a:pt x="237109" y="3475355"/>
                  </a:cubicBezTo>
                  <a:cubicBezTo>
                    <a:pt x="86233" y="3472307"/>
                    <a:pt x="0" y="3364611"/>
                    <a:pt x="49276" y="3238500"/>
                  </a:cubicBezTo>
                  <a:cubicBezTo>
                    <a:pt x="80010" y="3161665"/>
                    <a:pt x="144653" y="3127756"/>
                    <a:pt x="227838" y="3127756"/>
                  </a:cubicBezTo>
                  <a:cubicBezTo>
                    <a:pt x="541909" y="3130804"/>
                    <a:pt x="855853" y="3127756"/>
                    <a:pt x="1169924" y="3127756"/>
                  </a:cubicBezTo>
                  <a:cubicBezTo>
                    <a:pt x="1194562" y="3127756"/>
                    <a:pt x="1222248" y="3127756"/>
                    <a:pt x="1268476" y="3127756"/>
                  </a:cubicBezTo>
                  <a:cubicBezTo>
                    <a:pt x="1234567" y="3097022"/>
                    <a:pt x="1213104" y="3075432"/>
                    <a:pt x="1191514" y="3060065"/>
                  </a:cubicBezTo>
                  <a:cubicBezTo>
                    <a:pt x="1009904" y="2906268"/>
                    <a:pt x="828294" y="2755646"/>
                    <a:pt x="646557" y="2604897"/>
                  </a:cubicBezTo>
                  <a:cubicBezTo>
                    <a:pt x="557276" y="2528062"/>
                    <a:pt x="529590" y="2457323"/>
                    <a:pt x="566547" y="2377313"/>
                  </a:cubicBezTo>
                  <a:cubicBezTo>
                    <a:pt x="600456" y="2294255"/>
                    <a:pt x="671195" y="2260473"/>
                    <a:pt x="788162" y="2278888"/>
                  </a:cubicBezTo>
                  <a:cubicBezTo>
                    <a:pt x="1354582" y="2364994"/>
                    <a:pt x="1918081" y="2454148"/>
                    <a:pt x="2484501" y="2540254"/>
                  </a:cubicBezTo>
                  <a:cubicBezTo>
                    <a:pt x="2567686" y="2552573"/>
                    <a:pt x="2647696" y="2564892"/>
                    <a:pt x="2746248" y="2580259"/>
                  </a:cubicBezTo>
                  <a:cubicBezTo>
                    <a:pt x="2724658" y="2448052"/>
                    <a:pt x="2703195" y="2321941"/>
                    <a:pt x="2684653" y="2195830"/>
                  </a:cubicBezTo>
                  <a:cubicBezTo>
                    <a:pt x="2604643" y="1722247"/>
                    <a:pt x="2524506" y="1248664"/>
                    <a:pt x="2447544" y="774954"/>
                  </a:cubicBezTo>
                  <a:cubicBezTo>
                    <a:pt x="2432177" y="673481"/>
                    <a:pt x="2469134" y="602742"/>
                    <a:pt x="2546096" y="568960"/>
                  </a:cubicBezTo>
                  <a:cubicBezTo>
                    <a:pt x="2626106" y="538226"/>
                    <a:pt x="2696972" y="559689"/>
                    <a:pt x="2764663" y="639699"/>
                  </a:cubicBezTo>
                  <a:cubicBezTo>
                    <a:pt x="2937129" y="845693"/>
                    <a:pt x="3109468" y="1051814"/>
                    <a:pt x="3300349" y="1254760"/>
                  </a:cubicBezTo>
                  <a:cubicBezTo>
                    <a:pt x="3300349" y="1230122"/>
                    <a:pt x="3300349" y="1205611"/>
                    <a:pt x="3300349" y="1180973"/>
                  </a:cubicBezTo>
                  <a:cubicBezTo>
                    <a:pt x="3300349" y="864235"/>
                    <a:pt x="3297301" y="547497"/>
                    <a:pt x="3300349" y="230632"/>
                  </a:cubicBezTo>
                  <a:cubicBezTo>
                    <a:pt x="3300349" y="86106"/>
                    <a:pt x="3423539" y="0"/>
                    <a:pt x="3543554" y="58420"/>
                  </a:cubicBezTo>
                  <a:cubicBezTo>
                    <a:pt x="3623564" y="95377"/>
                    <a:pt x="3645154" y="159893"/>
                    <a:pt x="3645154" y="242951"/>
                  </a:cubicBezTo>
                  <a:cubicBezTo>
                    <a:pt x="3645154" y="710438"/>
                    <a:pt x="3645154" y="1177925"/>
                    <a:pt x="3645154" y="1645285"/>
                  </a:cubicBezTo>
                  <a:cubicBezTo>
                    <a:pt x="3645154" y="1679067"/>
                    <a:pt x="3645154" y="1712976"/>
                    <a:pt x="3645154" y="1749806"/>
                  </a:cubicBezTo>
                  <a:cubicBezTo>
                    <a:pt x="3645154" y="1829816"/>
                    <a:pt x="3608197" y="1891284"/>
                    <a:pt x="3534283" y="1918970"/>
                  </a:cubicBezTo>
                  <a:cubicBezTo>
                    <a:pt x="3454273" y="1946656"/>
                    <a:pt x="3386455" y="1925066"/>
                    <a:pt x="3331083" y="1860550"/>
                  </a:cubicBezTo>
                  <a:cubicBezTo>
                    <a:pt x="3211068" y="1712976"/>
                    <a:pt x="3087878" y="1568450"/>
                    <a:pt x="2964688" y="1420749"/>
                  </a:cubicBezTo>
                  <a:cubicBezTo>
                    <a:pt x="2949321" y="1402334"/>
                    <a:pt x="2930779" y="1383792"/>
                    <a:pt x="2912364" y="1362329"/>
                  </a:cubicBezTo>
                  <a:cubicBezTo>
                    <a:pt x="2906268" y="1365377"/>
                    <a:pt x="2903093" y="1368425"/>
                    <a:pt x="2896997" y="13716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" name="Group 25">
            <a:extLst>
              <a:ext uri="{FF2B5EF4-FFF2-40B4-BE49-F238E27FC236}">
                <a16:creationId xmlns:a16="http://schemas.microsoft.com/office/drawing/2014/main" id="{AE3E44F7-0796-E71D-943E-AFB4F508CE14}"/>
              </a:ext>
            </a:extLst>
          </p:cNvPr>
          <p:cNvGrpSpPr>
            <a:grpSpLocks noChangeAspect="1"/>
          </p:cNvGrpSpPr>
          <p:nvPr/>
        </p:nvGrpSpPr>
        <p:grpSpPr>
          <a:xfrm>
            <a:off x="17093244" y="8929726"/>
            <a:ext cx="1024368" cy="912665"/>
            <a:chOff x="0" y="0"/>
            <a:chExt cx="1549440" cy="1380480"/>
          </a:xfrm>
        </p:grpSpPr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AC10159D-103E-54C8-1221-73D9EC82A165}"/>
                </a:ext>
              </a:extLst>
            </p:cNvPr>
            <p:cNvSpPr/>
            <p:nvPr/>
          </p:nvSpPr>
          <p:spPr>
            <a:xfrm>
              <a:off x="0" y="0"/>
              <a:ext cx="1549400" cy="1380490"/>
            </a:xfrm>
            <a:custGeom>
              <a:avLst/>
              <a:gdLst/>
              <a:ahLst/>
              <a:cxnLst/>
              <a:rect l="l" t="t" r="r" b="b"/>
              <a:pathLst>
                <a:path w="1549400" h="1380490">
                  <a:moveTo>
                    <a:pt x="1205103" y="1032256"/>
                  </a:moveTo>
                  <a:cubicBezTo>
                    <a:pt x="1205103" y="995299"/>
                    <a:pt x="1205103" y="964438"/>
                    <a:pt x="1205103" y="936752"/>
                  </a:cubicBezTo>
                  <a:cubicBezTo>
                    <a:pt x="1205103" y="693293"/>
                    <a:pt x="1205103" y="446786"/>
                    <a:pt x="1205103" y="203327"/>
                  </a:cubicBezTo>
                  <a:cubicBezTo>
                    <a:pt x="1205103" y="80010"/>
                    <a:pt x="1272794" y="3048"/>
                    <a:pt x="1374140" y="3048"/>
                  </a:cubicBezTo>
                  <a:cubicBezTo>
                    <a:pt x="1478788" y="0"/>
                    <a:pt x="1549400" y="80137"/>
                    <a:pt x="1549400" y="200279"/>
                  </a:cubicBezTo>
                  <a:cubicBezTo>
                    <a:pt x="1549400" y="529971"/>
                    <a:pt x="1549400" y="856615"/>
                    <a:pt x="1549400" y="1183259"/>
                  </a:cubicBezTo>
                  <a:cubicBezTo>
                    <a:pt x="1549400" y="1309624"/>
                    <a:pt x="1487932" y="1377442"/>
                    <a:pt x="1364996" y="1377442"/>
                  </a:cubicBezTo>
                  <a:cubicBezTo>
                    <a:pt x="971550" y="1380490"/>
                    <a:pt x="581025" y="1380490"/>
                    <a:pt x="190627" y="1377442"/>
                  </a:cubicBezTo>
                  <a:cubicBezTo>
                    <a:pt x="73787" y="1377442"/>
                    <a:pt x="0" y="1300353"/>
                    <a:pt x="3048" y="1201801"/>
                  </a:cubicBezTo>
                  <a:cubicBezTo>
                    <a:pt x="6096" y="1103249"/>
                    <a:pt x="82931" y="1035431"/>
                    <a:pt x="193675" y="1035431"/>
                  </a:cubicBezTo>
                  <a:cubicBezTo>
                    <a:pt x="494919" y="1032383"/>
                    <a:pt x="799338" y="1032383"/>
                    <a:pt x="1100582" y="1032383"/>
                  </a:cubicBezTo>
                  <a:cubicBezTo>
                    <a:pt x="1131316" y="1032383"/>
                    <a:pt x="1159002" y="1032383"/>
                    <a:pt x="1205103" y="103238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42200" y="6975000"/>
            <a:ext cx="7372080" cy="2800800"/>
          </a:xfrm>
          <a:custGeom>
            <a:avLst/>
            <a:gdLst/>
            <a:ahLst/>
            <a:cxnLst/>
            <a:rect l="l" t="t" r="r" b="b"/>
            <a:pathLst>
              <a:path w="7372080" h="2800800">
                <a:moveTo>
                  <a:pt x="0" y="0"/>
                </a:moveTo>
                <a:lnTo>
                  <a:pt x="7372080" y="0"/>
                </a:lnTo>
                <a:lnTo>
                  <a:pt x="7372080" y="2800800"/>
                </a:lnTo>
                <a:lnTo>
                  <a:pt x="0" y="2800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32960" y="785445"/>
            <a:ext cx="17177040" cy="11349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8000" spc="-2" dirty="0">
                <a:solidFill>
                  <a:srgbClr val="000000"/>
                </a:solidFill>
                <a:latin typeface="Arial Bold"/>
                <a:cs typeface="B Nazanin" pitchFamily="2" charset="-78"/>
              </a:rPr>
              <a:t>سبک اینفوگرافیک</a:t>
            </a:r>
            <a:endParaRPr lang="en-US" sz="8000" spc="-2" dirty="0">
              <a:solidFill>
                <a:srgbClr val="000000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90840" y="6760020"/>
            <a:ext cx="27072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90840" y="7248180"/>
            <a:ext cx="27072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 </a:t>
            </a: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ییر رنگ، عکس و متن آسان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664960" y="3461070"/>
            <a:ext cx="27072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664960" y="3948510"/>
            <a:ext cx="27072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 </a:t>
            </a: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ییر رنگ، عکس و متن آسان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664960" y="6888270"/>
            <a:ext cx="27072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664960" y="7376430"/>
            <a:ext cx="27072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 </a:t>
            </a: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ییر رنگ، عکس و متن آسان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5800" y="3238500"/>
            <a:ext cx="27072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85800" y="3725940"/>
            <a:ext cx="27072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 </a:t>
            </a: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ییر رنگ، عکس و متن آسان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3" name="AutoShape 13"/>
          <p:cNvSpPr/>
          <p:nvPr/>
        </p:nvSpPr>
        <p:spPr>
          <a:xfrm rot="2487015">
            <a:off x="3185650" y="4626390"/>
            <a:ext cx="3420701" cy="0"/>
          </a:xfrm>
          <a:prstGeom prst="line">
            <a:avLst/>
          </a:prstGeom>
          <a:ln w="4762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4" name="AutoShape 14"/>
          <p:cNvSpPr/>
          <p:nvPr/>
        </p:nvSpPr>
        <p:spPr>
          <a:xfrm rot="-2674421">
            <a:off x="12043256" y="4549710"/>
            <a:ext cx="2737088" cy="0"/>
          </a:xfrm>
          <a:prstGeom prst="line">
            <a:avLst/>
          </a:prstGeom>
          <a:ln w="4762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5" name="AutoShape 15"/>
          <p:cNvSpPr/>
          <p:nvPr/>
        </p:nvSpPr>
        <p:spPr>
          <a:xfrm rot="2428099">
            <a:off x="3324228" y="7802670"/>
            <a:ext cx="2422825" cy="0"/>
          </a:xfrm>
          <a:prstGeom prst="line">
            <a:avLst/>
          </a:prstGeom>
          <a:ln w="4762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6" name="AutoShape 16"/>
          <p:cNvSpPr/>
          <p:nvPr/>
        </p:nvSpPr>
        <p:spPr>
          <a:xfrm rot="-2209801">
            <a:off x="12727008" y="7759830"/>
            <a:ext cx="2482705" cy="0"/>
          </a:xfrm>
          <a:prstGeom prst="line">
            <a:avLst/>
          </a:prstGeom>
          <a:ln w="47625" cap="rnd">
            <a:solidFill>
              <a:srgbClr val="FFC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7" name="Freeform 17"/>
          <p:cNvSpPr/>
          <p:nvPr/>
        </p:nvSpPr>
        <p:spPr>
          <a:xfrm>
            <a:off x="0" y="0"/>
            <a:ext cx="3384000" cy="2937600"/>
          </a:xfrm>
          <a:custGeom>
            <a:avLst/>
            <a:gdLst/>
            <a:ahLst/>
            <a:cxnLst/>
            <a:rect l="l" t="t" r="r" b="b"/>
            <a:pathLst>
              <a:path w="3384000" h="2937600">
                <a:moveTo>
                  <a:pt x="0" y="0"/>
                </a:moveTo>
                <a:lnTo>
                  <a:pt x="3384000" y="0"/>
                </a:lnTo>
                <a:lnTo>
                  <a:pt x="3384000" y="2937600"/>
                </a:lnTo>
                <a:lnTo>
                  <a:pt x="0" y="293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Group 3">
            <a:extLst>
              <a:ext uri="{FF2B5EF4-FFF2-40B4-BE49-F238E27FC236}">
                <a16:creationId xmlns:a16="http://schemas.microsoft.com/office/drawing/2014/main" id="{6EEC1C82-8E8B-AF3C-B541-0A72C5EE293B}"/>
              </a:ext>
            </a:extLst>
          </p:cNvPr>
          <p:cNvGrpSpPr>
            <a:grpSpLocks noChangeAspect="1"/>
          </p:cNvGrpSpPr>
          <p:nvPr/>
        </p:nvGrpSpPr>
        <p:grpSpPr>
          <a:xfrm>
            <a:off x="7145166" y="3892655"/>
            <a:ext cx="4178160" cy="4911840"/>
            <a:chOff x="0" y="0"/>
            <a:chExt cx="5570880" cy="6549120"/>
          </a:xfrm>
          <a:solidFill>
            <a:srgbClr val="FFC000"/>
          </a:solidFill>
        </p:grpSpPr>
        <p:sp>
          <p:nvSpPr>
            <p:cNvPr id="20" name="Freeform 4">
              <a:extLst>
                <a:ext uri="{FF2B5EF4-FFF2-40B4-BE49-F238E27FC236}">
                  <a16:creationId xmlns:a16="http://schemas.microsoft.com/office/drawing/2014/main" id="{BA4DD96B-2E94-65BC-FE6D-C73A028FDF44}"/>
                </a:ext>
              </a:extLst>
            </p:cNvPr>
            <p:cNvSpPr/>
            <p:nvPr/>
          </p:nvSpPr>
          <p:spPr>
            <a:xfrm>
              <a:off x="-254" y="128"/>
              <a:ext cx="5571109" cy="6549007"/>
            </a:xfrm>
            <a:custGeom>
              <a:avLst/>
              <a:gdLst/>
              <a:ahLst/>
              <a:cxnLst/>
              <a:rect l="l" t="t" r="r" b="b"/>
              <a:pathLst>
                <a:path w="5571109" h="6549007">
                  <a:moveTo>
                    <a:pt x="5221986" y="3692905"/>
                  </a:moveTo>
                  <a:cubicBezTo>
                    <a:pt x="5249799" y="3748404"/>
                    <a:pt x="5273548" y="3807967"/>
                    <a:pt x="5305298" y="3867403"/>
                  </a:cubicBezTo>
                  <a:cubicBezTo>
                    <a:pt x="5376672" y="4006214"/>
                    <a:pt x="5448173" y="4141088"/>
                    <a:pt x="5519547" y="4279899"/>
                  </a:cubicBezTo>
                  <a:cubicBezTo>
                    <a:pt x="5571109" y="4375149"/>
                    <a:pt x="5567172" y="4383023"/>
                    <a:pt x="5475859" y="4438522"/>
                  </a:cubicBezTo>
                  <a:cubicBezTo>
                    <a:pt x="5456047" y="4454397"/>
                    <a:pt x="5436235" y="4466335"/>
                    <a:pt x="5412359" y="4482210"/>
                  </a:cubicBezTo>
                  <a:cubicBezTo>
                    <a:pt x="5273421" y="4331461"/>
                    <a:pt x="5237734" y="4109338"/>
                    <a:pt x="5051298" y="3990339"/>
                  </a:cubicBezTo>
                  <a:cubicBezTo>
                    <a:pt x="4912360" y="4101464"/>
                    <a:pt x="4769612" y="4220463"/>
                    <a:pt x="4626737" y="4335398"/>
                  </a:cubicBezTo>
                  <a:cubicBezTo>
                    <a:pt x="4618863" y="4347336"/>
                    <a:pt x="4606925" y="4363211"/>
                    <a:pt x="4610862" y="4379086"/>
                  </a:cubicBezTo>
                  <a:cubicBezTo>
                    <a:pt x="4622800" y="4521834"/>
                    <a:pt x="4622800" y="4521834"/>
                    <a:pt x="4511675" y="4636896"/>
                  </a:cubicBezTo>
                  <a:cubicBezTo>
                    <a:pt x="4583049" y="4696459"/>
                    <a:pt x="4638675" y="4767833"/>
                    <a:pt x="4622800" y="4867020"/>
                  </a:cubicBezTo>
                  <a:cubicBezTo>
                    <a:pt x="4606925" y="4950332"/>
                    <a:pt x="4575175" y="5029707"/>
                    <a:pt x="4551426" y="5113019"/>
                  </a:cubicBezTo>
                  <a:cubicBezTo>
                    <a:pt x="4543552" y="5136768"/>
                    <a:pt x="4543552" y="5168518"/>
                    <a:pt x="4539488" y="5196331"/>
                  </a:cubicBezTo>
                  <a:cubicBezTo>
                    <a:pt x="4535551" y="5247893"/>
                    <a:pt x="4555363" y="5315330"/>
                    <a:pt x="4527550" y="5347080"/>
                  </a:cubicBezTo>
                  <a:cubicBezTo>
                    <a:pt x="4472051" y="5410580"/>
                    <a:pt x="4456176" y="5470016"/>
                    <a:pt x="4452112" y="5549391"/>
                  </a:cubicBezTo>
                  <a:cubicBezTo>
                    <a:pt x="4448175" y="5624702"/>
                    <a:pt x="4428363" y="5700140"/>
                    <a:pt x="4344924" y="5739764"/>
                  </a:cubicBezTo>
                  <a:cubicBezTo>
                    <a:pt x="4329049" y="5747637"/>
                    <a:pt x="4321175" y="5783452"/>
                    <a:pt x="4313174" y="5807200"/>
                  </a:cubicBezTo>
                  <a:cubicBezTo>
                    <a:pt x="4297299" y="5906387"/>
                    <a:pt x="4241800" y="5965823"/>
                    <a:pt x="4154424" y="6009511"/>
                  </a:cubicBezTo>
                  <a:cubicBezTo>
                    <a:pt x="3956050" y="6104761"/>
                    <a:pt x="3753612" y="6136384"/>
                    <a:pt x="3531489" y="6092823"/>
                  </a:cubicBezTo>
                  <a:cubicBezTo>
                    <a:pt x="3277489" y="6041261"/>
                    <a:pt x="3023616" y="6112635"/>
                    <a:pt x="2777617" y="6192010"/>
                  </a:cubicBezTo>
                  <a:cubicBezTo>
                    <a:pt x="2503805" y="6279259"/>
                    <a:pt x="2226056" y="6366508"/>
                    <a:pt x="1936369" y="6390384"/>
                  </a:cubicBezTo>
                  <a:cubicBezTo>
                    <a:pt x="1864995" y="6394321"/>
                    <a:pt x="1797431" y="6426071"/>
                    <a:pt x="1737995" y="6461758"/>
                  </a:cubicBezTo>
                  <a:cubicBezTo>
                    <a:pt x="1583309" y="6549007"/>
                    <a:pt x="1368933" y="6481570"/>
                    <a:pt x="1309497" y="6334885"/>
                  </a:cubicBezTo>
                  <a:cubicBezTo>
                    <a:pt x="1297559" y="6315073"/>
                    <a:pt x="1285748" y="6295261"/>
                    <a:pt x="1269873" y="6275322"/>
                  </a:cubicBezTo>
                  <a:cubicBezTo>
                    <a:pt x="1190498" y="6140448"/>
                    <a:pt x="1178560" y="6132574"/>
                    <a:pt x="1027811" y="6168261"/>
                  </a:cubicBezTo>
                  <a:cubicBezTo>
                    <a:pt x="956437" y="6188073"/>
                    <a:pt x="888873" y="6215886"/>
                    <a:pt x="817499" y="6243572"/>
                  </a:cubicBezTo>
                  <a:cubicBezTo>
                    <a:pt x="793750" y="6251446"/>
                    <a:pt x="769874" y="6255510"/>
                    <a:pt x="742061" y="6259447"/>
                  </a:cubicBezTo>
                  <a:cubicBezTo>
                    <a:pt x="849249" y="6160260"/>
                    <a:pt x="944372" y="6061073"/>
                    <a:pt x="956310" y="5902450"/>
                  </a:cubicBezTo>
                  <a:cubicBezTo>
                    <a:pt x="837311" y="5890512"/>
                    <a:pt x="781685" y="6001637"/>
                    <a:pt x="674624" y="6033387"/>
                  </a:cubicBezTo>
                  <a:cubicBezTo>
                    <a:pt x="761873" y="5858890"/>
                    <a:pt x="845185" y="5692266"/>
                    <a:pt x="940435" y="5505829"/>
                  </a:cubicBezTo>
                  <a:cubicBezTo>
                    <a:pt x="623062" y="5581140"/>
                    <a:pt x="313563" y="5577203"/>
                    <a:pt x="55626" y="5767577"/>
                  </a:cubicBezTo>
                  <a:cubicBezTo>
                    <a:pt x="91313" y="5664453"/>
                    <a:pt x="146939" y="5585078"/>
                    <a:pt x="254000" y="5545454"/>
                  </a:cubicBezTo>
                  <a:cubicBezTo>
                    <a:pt x="404749" y="5489955"/>
                    <a:pt x="555498" y="5434329"/>
                    <a:pt x="698373" y="5366892"/>
                  </a:cubicBezTo>
                  <a:cubicBezTo>
                    <a:pt x="761873" y="5335142"/>
                    <a:pt x="813435" y="5279643"/>
                    <a:pt x="864997" y="5220080"/>
                  </a:cubicBezTo>
                  <a:cubicBezTo>
                    <a:pt x="571373" y="5196331"/>
                    <a:pt x="285750" y="5239892"/>
                    <a:pt x="0" y="5291454"/>
                  </a:cubicBezTo>
                  <a:cubicBezTo>
                    <a:pt x="11938" y="5279516"/>
                    <a:pt x="23749" y="5267705"/>
                    <a:pt x="35687" y="5259704"/>
                  </a:cubicBezTo>
                  <a:cubicBezTo>
                    <a:pt x="285623" y="5148579"/>
                    <a:pt x="547497" y="5077205"/>
                    <a:pt x="825246" y="5069331"/>
                  </a:cubicBezTo>
                  <a:cubicBezTo>
                    <a:pt x="940308" y="5065394"/>
                    <a:pt x="1055370" y="5053456"/>
                    <a:pt x="1170432" y="5037581"/>
                  </a:cubicBezTo>
                  <a:cubicBezTo>
                    <a:pt x="1261745" y="5025643"/>
                    <a:pt x="1340993" y="4986019"/>
                    <a:pt x="1412494" y="4918582"/>
                  </a:cubicBezTo>
                  <a:cubicBezTo>
                    <a:pt x="1531493" y="4811521"/>
                    <a:pt x="1634744" y="4823332"/>
                    <a:pt x="1737868" y="4946395"/>
                  </a:cubicBezTo>
                  <a:cubicBezTo>
                    <a:pt x="1753743" y="4962270"/>
                    <a:pt x="1777492" y="4974208"/>
                    <a:pt x="1801368" y="4982082"/>
                  </a:cubicBezTo>
                  <a:cubicBezTo>
                    <a:pt x="1888617" y="5005831"/>
                    <a:pt x="1975993" y="5033644"/>
                    <a:pt x="2063242" y="5041645"/>
                  </a:cubicBezTo>
                  <a:cubicBezTo>
                    <a:pt x="2146554" y="5045582"/>
                    <a:pt x="2237867" y="5041645"/>
                    <a:pt x="2321179" y="5017896"/>
                  </a:cubicBezTo>
                  <a:cubicBezTo>
                    <a:pt x="2507615" y="4962397"/>
                    <a:pt x="2694178" y="4966334"/>
                    <a:pt x="2884678" y="4998084"/>
                  </a:cubicBezTo>
                  <a:cubicBezTo>
                    <a:pt x="3039364" y="5025897"/>
                    <a:pt x="3043428" y="5021833"/>
                    <a:pt x="3067177" y="4867147"/>
                  </a:cubicBezTo>
                  <a:cubicBezTo>
                    <a:pt x="3079115" y="4779898"/>
                    <a:pt x="3071114" y="4688585"/>
                    <a:pt x="3067177" y="4601336"/>
                  </a:cubicBezTo>
                  <a:cubicBezTo>
                    <a:pt x="3063240" y="4506086"/>
                    <a:pt x="3055239" y="4407026"/>
                    <a:pt x="3047365" y="4311776"/>
                  </a:cubicBezTo>
                  <a:cubicBezTo>
                    <a:pt x="3035427" y="4125340"/>
                    <a:pt x="3019552" y="3942841"/>
                    <a:pt x="3003677" y="3756405"/>
                  </a:cubicBezTo>
                  <a:cubicBezTo>
                    <a:pt x="2999740" y="3748531"/>
                    <a:pt x="2995803" y="3740530"/>
                    <a:pt x="2983865" y="3712717"/>
                  </a:cubicBezTo>
                  <a:cubicBezTo>
                    <a:pt x="2920365" y="4049902"/>
                    <a:pt x="2967990" y="4367275"/>
                    <a:pt x="3003677" y="4680584"/>
                  </a:cubicBezTo>
                  <a:cubicBezTo>
                    <a:pt x="2995803" y="4680584"/>
                    <a:pt x="2991739" y="4684521"/>
                    <a:pt x="2983865" y="4684521"/>
                  </a:cubicBezTo>
                  <a:cubicBezTo>
                    <a:pt x="2967990" y="4636896"/>
                    <a:pt x="2952115" y="4593335"/>
                    <a:pt x="2940177" y="4545710"/>
                  </a:cubicBezTo>
                  <a:cubicBezTo>
                    <a:pt x="2876677" y="4343399"/>
                    <a:pt x="2817114" y="4323587"/>
                    <a:pt x="2638679" y="4434585"/>
                  </a:cubicBezTo>
                  <a:cubicBezTo>
                    <a:pt x="2610866" y="4454397"/>
                    <a:pt x="2583180" y="4470272"/>
                    <a:pt x="2555367" y="4486147"/>
                  </a:cubicBezTo>
                  <a:cubicBezTo>
                    <a:pt x="2547493" y="4482210"/>
                    <a:pt x="2539492" y="4478273"/>
                    <a:pt x="2535555" y="4470272"/>
                  </a:cubicBezTo>
                  <a:cubicBezTo>
                    <a:pt x="2599055" y="4371085"/>
                    <a:pt x="2670429" y="4275962"/>
                    <a:pt x="2718054" y="4168774"/>
                  </a:cubicBezTo>
                  <a:cubicBezTo>
                    <a:pt x="2769616" y="4061713"/>
                    <a:pt x="2801366" y="3942714"/>
                    <a:pt x="2841117" y="3831589"/>
                  </a:cubicBezTo>
                  <a:cubicBezTo>
                    <a:pt x="2829179" y="3827652"/>
                    <a:pt x="2821305" y="3823715"/>
                    <a:pt x="2813304" y="3819651"/>
                  </a:cubicBezTo>
                  <a:cubicBezTo>
                    <a:pt x="2785491" y="3863339"/>
                    <a:pt x="2753741" y="3906900"/>
                    <a:pt x="2721991" y="3946524"/>
                  </a:cubicBezTo>
                  <a:cubicBezTo>
                    <a:pt x="2638679" y="4065523"/>
                    <a:pt x="2547366" y="4180585"/>
                    <a:pt x="2467991" y="4299584"/>
                  </a:cubicBezTo>
                  <a:cubicBezTo>
                    <a:pt x="2432304" y="4359147"/>
                    <a:pt x="2388616" y="4339208"/>
                    <a:pt x="2348992" y="4331334"/>
                  </a:cubicBezTo>
                  <a:cubicBezTo>
                    <a:pt x="2325243" y="4327397"/>
                    <a:pt x="2305304" y="4307585"/>
                    <a:pt x="2289429" y="4291710"/>
                  </a:cubicBezTo>
                  <a:cubicBezTo>
                    <a:pt x="2035429" y="4029963"/>
                    <a:pt x="1749806" y="3787901"/>
                    <a:pt x="1555369" y="3474592"/>
                  </a:cubicBezTo>
                  <a:cubicBezTo>
                    <a:pt x="1503807" y="3395217"/>
                    <a:pt x="1444244" y="3319906"/>
                    <a:pt x="1380744" y="3228593"/>
                  </a:cubicBezTo>
                  <a:cubicBezTo>
                    <a:pt x="1388618" y="3268217"/>
                    <a:pt x="1396619" y="3292093"/>
                    <a:pt x="1400556" y="3319779"/>
                  </a:cubicBezTo>
                  <a:cubicBezTo>
                    <a:pt x="1396619" y="3323716"/>
                    <a:pt x="1392682" y="3327653"/>
                    <a:pt x="1388618" y="3331717"/>
                  </a:cubicBezTo>
                  <a:cubicBezTo>
                    <a:pt x="1333119" y="3280155"/>
                    <a:pt x="1273556" y="3224656"/>
                    <a:pt x="1213993" y="3173094"/>
                  </a:cubicBezTo>
                  <a:cubicBezTo>
                    <a:pt x="1210056" y="3177031"/>
                    <a:pt x="1206119" y="3177031"/>
                    <a:pt x="1206119" y="3177031"/>
                  </a:cubicBezTo>
                  <a:cubicBezTo>
                    <a:pt x="1221994" y="3216655"/>
                    <a:pt x="1237869" y="3256406"/>
                    <a:pt x="1261618" y="3292093"/>
                  </a:cubicBezTo>
                  <a:cubicBezTo>
                    <a:pt x="1317117" y="3383279"/>
                    <a:pt x="1380617" y="3474592"/>
                    <a:pt x="1436243" y="3573779"/>
                  </a:cubicBezTo>
                  <a:cubicBezTo>
                    <a:pt x="1527556" y="3728465"/>
                    <a:pt x="1547368" y="3891152"/>
                    <a:pt x="1495806" y="4065650"/>
                  </a:cubicBezTo>
                  <a:cubicBezTo>
                    <a:pt x="1400556" y="4398898"/>
                    <a:pt x="1229995" y="4696332"/>
                    <a:pt x="1063371" y="4993893"/>
                  </a:cubicBezTo>
                  <a:cubicBezTo>
                    <a:pt x="1051433" y="4989956"/>
                    <a:pt x="1043559" y="4989956"/>
                    <a:pt x="1035558" y="4986019"/>
                  </a:cubicBezTo>
                  <a:cubicBezTo>
                    <a:pt x="1039495" y="4962270"/>
                    <a:pt x="1039495" y="4934457"/>
                    <a:pt x="1043432" y="4910708"/>
                  </a:cubicBezTo>
                  <a:cubicBezTo>
                    <a:pt x="1067181" y="4823459"/>
                    <a:pt x="1094994" y="4736210"/>
                    <a:pt x="1118870" y="4644897"/>
                  </a:cubicBezTo>
                  <a:cubicBezTo>
                    <a:pt x="1126744" y="4613147"/>
                    <a:pt x="1146683" y="4581397"/>
                    <a:pt x="1138682" y="4553711"/>
                  </a:cubicBezTo>
                  <a:cubicBezTo>
                    <a:pt x="1118870" y="4414901"/>
                    <a:pt x="1182370" y="4303776"/>
                    <a:pt x="1233932" y="4184777"/>
                  </a:cubicBezTo>
                  <a:cubicBezTo>
                    <a:pt x="1257681" y="4137152"/>
                    <a:pt x="1273556" y="4081653"/>
                    <a:pt x="1281557" y="4026154"/>
                  </a:cubicBezTo>
                  <a:cubicBezTo>
                    <a:pt x="1301369" y="3926967"/>
                    <a:pt x="1249807" y="3879342"/>
                    <a:pt x="1158494" y="3915029"/>
                  </a:cubicBezTo>
                  <a:cubicBezTo>
                    <a:pt x="983869" y="3986403"/>
                    <a:pt x="837057" y="4081653"/>
                    <a:pt x="801370" y="4283964"/>
                  </a:cubicBezTo>
                  <a:cubicBezTo>
                    <a:pt x="793496" y="4335526"/>
                    <a:pt x="777621" y="4387088"/>
                    <a:pt x="769620" y="4438650"/>
                  </a:cubicBezTo>
                  <a:cubicBezTo>
                    <a:pt x="757682" y="4510023"/>
                    <a:pt x="718058" y="4565522"/>
                    <a:pt x="654558" y="4589398"/>
                  </a:cubicBezTo>
                  <a:cubicBezTo>
                    <a:pt x="499872" y="4644897"/>
                    <a:pt x="400558" y="4763896"/>
                    <a:pt x="301371" y="4886959"/>
                  </a:cubicBezTo>
                  <a:cubicBezTo>
                    <a:pt x="281559" y="4910708"/>
                    <a:pt x="261747" y="4934584"/>
                    <a:pt x="241808" y="4954396"/>
                  </a:cubicBezTo>
                  <a:cubicBezTo>
                    <a:pt x="233934" y="4954396"/>
                    <a:pt x="229870" y="4950459"/>
                    <a:pt x="221996" y="4946522"/>
                  </a:cubicBezTo>
                  <a:cubicBezTo>
                    <a:pt x="241808" y="4894960"/>
                    <a:pt x="261620" y="4847335"/>
                    <a:pt x="281559" y="4795773"/>
                  </a:cubicBezTo>
                  <a:cubicBezTo>
                    <a:pt x="333121" y="4672838"/>
                    <a:pt x="388747" y="4549775"/>
                    <a:pt x="432308" y="4422901"/>
                  </a:cubicBezTo>
                  <a:cubicBezTo>
                    <a:pt x="460121" y="4343526"/>
                    <a:pt x="448183" y="4264278"/>
                    <a:pt x="388620" y="4192777"/>
                  </a:cubicBezTo>
                  <a:cubicBezTo>
                    <a:pt x="313182" y="4101591"/>
                    <a:pt x="317246" y="4045965"/>
                    <a:pt x="388620" y="3950842"/>
                  </a:cubicBezTo>
                  <a:cubicBezTo>
                    <a:pt x="475869" y="3831844"/>
                    <a:pt x="586994" y="3732657"/>
                    <a:pt x="725932" y="3669157"/>
                  </a:cubicBezTo>
                  <a:cubicBezTo>
                    <a:pt x="797306" y="3637407"/>
                    <a:pt x="860806" y="3589782"/>
                    <a:pt x="924306" y="3542284"/>
                  </a:cubicBezTo>
                  <a:cubicBezTo>
                    <a:pt x="971931" y="3506597"/>
                    <a:pt x="983869" y="3455035"/>
                    <a:pt x="963930" y="3399536"/>
                  </a:cubicBezTo>
                  <a:cubicBezTo>
                    <a:pt x="948055" y="3344037"/>
                    <a:pt x="904367" y="3328162"/>
                    <a:pt x="848868" y="3320161"/>
                  </a:cubicBezTo>
                  <a:cubicBezTo>
                    <a:pt x="757555" y="3316224"/>
                    <a:pt x="670306" y="3296412"/>
                    <a:pt x="583057" y="3292348"/>
                  </a:cubicBezTo>
                  <a:cubicBezTo>
                    <a:pt x="491744" y="3292348"/>
                    <a:pt x="400558" y="3300222"/>
                    <a:pt x="297434" y="3304286"/>
                  </a:cubicBezTo>
                  <a:cubicBezTo>
                    <a:pt x="329184" y="3272536"/>
                    <a:pt x="348996" y="3244723"/>
                    <a:pt x="376809" y="3220974"/>
                  </a:cubicBezTo>
                  <a:cubicBezTo>
                    <a:pt x="567309" y="3058287"/>
                    <a:pt x="789432" y="2963164"/>
                    <a:pt x="1043432" y="2939288"/>
                  </a:cubicBezTo>
                  <a:cubicBezTo>
                    <a:pt x="1122807" y="2935351"/>
                    <a:pt x="1202182" y="2907538"/>
                    <a:pt x="1281557" y="2883789"/>
                  </a:cubicBezTo>
                  <a:cubicBezTo>
                    <a:pt x="1317244" y="2871851"/>
                    <a:pt x="1348994" y="2844165"/>
                    <a:pt x="1376807" y="2816352"/>
                  </a:cubicBezTo>
                  <a:cubicBezTo>
                    <a:pt x="1543431" y="2622042"/>
                    <a:pt x="1706118" y="2427605"/>
                    <a:pt x="1876806" y="2237232"/>
                  </a:cubicBezTo>
                  <a:cubicBezTo>
                    <a:pt x="1960118" y="2149983"/>
                    <a:pt x="2059305" y="2086483"/>
                    <a:pt x="2202180" y="2173732"/>
                  </a:cubicBezTo>
                  <a:cubicBezTo>
                    <a:pt x="2221992" y="2070608"/>
                    <a:pt x="2253742" y="1975358"/>
                    <a:pt x="2253742" y="1884172"/>
                  </a:cubicBezTo>
                  <a:cubicBezTo>
                    <a:pt x="2257679" y="1582674"/>
                    <a:pt x="2253742" y="1281176"/>
                    <a:pt x="2321179" y="983742"/>
                  </a:cubicBezTo>
                  <a:cubicBezTo>
                    <a:pt x="2372741" y="765556"/>
                    <a:pt x="2408428" y="535559"/>
                    <a:pt x="2575179" y="372872"/>
                  </a:cubicBezTo>
                  <a:cubicBezTo>
                    <a:pt x="2682367" y="269748"/>
                    <a:pt x="2805303" y="174498"/>
                    <a:pt x="2940177" y="111125"/>
                  </a:cubicBezTo>
                  <a:cubicBezTo>
                    <a:pt x="3174238" y="0"/>
                    <a:pt x="3400425" y="59563"/>
                    <a:pt x="3614674" y="186436"/>
                  </a:cubicBezTo>
                  <a:cubicBezTo>
                    <a:pt x="3440049" y="122936"/>
                    <a:pt x="3261487" y="51562"/>
                    <a:pt x="3063113" y="91186"/>
                  </a:cubicBezTo>
                  <a:cubicBezTo>
                    <a:pt x="3154426" y="122936"/>
                    <a:pt x="3241675" y="146685"/>
                    <a:pt x="3328924" y="182372"/>
                  </a:cubicBezTo>
                  <a:cubicBezTo>
                    <a:pt x="3495548" y="249809"/>
                    <a:pt x="3654298" y="333121"/>
                    <a:pt x="3765423" y="479933"/>
                  </a:cubicBezTo>
                  <a:cubicBezTo>
                    <a:pt x="3848735" y="586994"/>
                    <a:pt x="3924173" y="602869"/>
                    <a:pt x="4051046" y="523621"/>
                  </a:cubicBezTo>
                  <a:cubicBezTo>
                    <a:pt x="3999484" y="472059"/>
                    <a:pt x="3951859" y="420497"/>
                    <a:pt x="3904234" y="368935"/>
                  </a:cubicBezTo>
                  <a:cubicBezTo>
                    <a:pt x="3983609" y="444246"/>
                    <a:pt x="4062984" y="519684"/>
                    <a:pt x="4154169" y="602996"/>
                  </a:cubicBezTo>
                  <a:cubicBezTo>
                    <a:pt x="4189856" y="511810"/>
                    <a:pt x="4233544" y="408686"/>
                    <a:pt x="4281169" y="293624"/>
                  </a:cubicBezTo>
                  <a:cubicBezTo>
                    <a:pt x="4304918" y="301498"/>
                    <a:pt x="4340732" y="309499"/>
                    <a:pt x="4364481" y="329311"/>
                  </a:cubicBezTo>
                  <a:cubicBezTo>
                    <a:pt x="4630292" y="523621"/>
                    <a:pt x="4896230" y="725932"/>
                    <a:pt x="5038978" y="1035431"/>
                  </a:cubicBezTo>
                  <a:cubicBezTo>
                    <a:pt x="5102478" y="1174242"/>
                    <a:pt x="5150103" y="1321054"/>
                    <a:pt x="5181853" y="1467866"/>
                  </a:cubicBezTo>
                  <a:cubicBezTo>
                    <a:pt x="5197728" y="1531366"/>
                    <a:pt x="5162041" y="1610614"/>
                    <a:pt x="5138165" y="1682115"/>
                  </a:cubicBezTo>
                  <a:cubicBezTo>
                    <a:pt x="5114416" y="1757426"/>
                    <a:pt x="5078602" y="1832864"/>
                    <a:pt x="5046852" y="1908175"/>
                  </a:cubicBezTo>
                  <a:cubicBezTo>
                    <a:pt x="5023103" y="1971675"/>
                    <a:pt x="4979415" y="2027174"/>
                    <a:pt x="5030977" y="2110486"/>
                  </a:cubicBezTo>
                  <a:cubicBezTo>
                    <a:pt x="5070601" y="2173986"/>
                    <a:pt x="5015102" y="2273173"/>
                    <a:pt x="4919852" y="2316734"/>
                  </a:cubicBezTo>
                  <a:cubicBezTo>
                    <a:pt x="4868290" y="2340483"/>
                    <a:pt x="4844414" y="2376297"/>
                    <a:pt x="4820665" y="2423795"/>
                  </a:cubicBezTo>
                  <a:cubicBezTo>
                    <a:pt x="4765166" y="2546731"/>
                    <a:pt x="4701666" y="2665730"/>
                    <a:pt x="4646040" y="2784729"/>
                  </a:cubicBezTo>
                  <a:cubicBezTo>
                    <a:pt x="4634102" y="2804541"/>
                    <a:pt x="4630165" y="2836291"/>
                    <a:pt x="4638166" y="2856103"/>
                  </a:cubicBezTo>
                  <a:cubicBezTo>
                    <a:pt x="4685791" y="2967228"/>
                    <a:pt x="4661915" y="3046476"/>
                    <a:pt x="4550917" y="3113913"/>
                  </a:cubicBezTo>
                  <a:cubicBezTo>
                    <a:pt x="4523104" y="3129788"/>
                    <a:pt x="4495418" y="3149600"/>
                    <a:pt x="4479543" y="3177413"/>
                  </a:cubicBezTo>
                  <a:cubicBezTo>
                    <a:pt x="4312919" y="3439160"/>
                    <a:pt x="4146296" y="3701034"/>
                    <a:pt x="3979544" y="3962781"/>
                  </a:cubicBezTo>
                  <a:cubicBezTo>
                    <a:pt x="3959732" y="3998468"/>
                    <a:pt x="3931919" y="4026281"/>
                    <a:pt x="3908171" y="4058031"/>
                  </a:cubicBezTo>
                  <a:cubicBezTo>
                    <a:pt x="3836797" y="4149217"/>
                    <a:pt x="3769232" y="4165092"/>
                    <a:pt x="3678047" y="4093718"/>
                  </a:cubicBezTo>
                  <a:cubicBezTo>
                    <a:pt x="3495548" y="3954907"/>
                    <a:pt x="3316986" y="3812032"/>
                    <a:pt x="3134487" y="3669284"/>
                  </a:cubicBezTo>
                  <a:cubicBezTo>
                    <a:pt x="3126613" y="3661410"/>
                    <a:pt x="3114675" y="3653409"/>
                    <a:pt x="3086862" y="3629660"/>
                  </a:cubicBezTo>
                  <a:cubicBezTo>
                    <a:pt x="3118612" y="3709035"/>
                    <a:pt x="3138423" y="3772408"/>
                    <a:pt x="3158235" y="3831971"/>
                  </a:cubicBezTo>
                  <a:cubicBezTo>
                    <a:pt x="3221735" y="3994658"/>
                    <a:pt x="3225672" y="4157217"/>
                    <a:pt x="3126485" y="4307967"/>
                  </a:cubicBezTo>
                  <a:cubicBezTo>
                    <a:pt x="3070987" y="4391279"/>
                    <a:pt x="3059048" y="4486529"/>
                    <a:pt x="3086862" y="4573778"/>
                  </a:cubicBezTo>
                  <a:cubicBezTo>
                    <a:pt x="3126485" y="4720590"/>
                    <a:pt x="3098800" y="4855464"/>
                    <a:pt x="3063113" y="4994275"/>
                  </a:cubicBezTo>
                  <a:cubicBezTo>
                    <a:pt x="3070987" y="5002149"/>
                    <a:pt x="3075051" y="5006213"/>
                    <a:pt x="3082925" y="5014087"/>
                  </a:cubicBezTo>
                  <a:cubicBezTo>
                    <a:pt x="3114675" y="4982337"/>
                    <a:pt x="3154298" y="4954524"/>
                    <a:pt x="3178175" y="4918837"/>
                  </a:cubicBezTo>
                  <a:cubicBezTo>
                    <a:pt x="3213862" y="4867275"/>
                    <a:pt x="3237738" y="4807712"/>
                    <a:pt x="3269487" y="4752213"/>
                  </a:cubicBezTo>
                  <a:cubicBezTo>
                    <a:pt x="3352799" y="4609465"/>
                    <a:pt x="3479799" y="4542028"/>
                    <a:pt x="3646423" y="4561840"/>
                  </a:cubicBezTo>
                  <a:cubicBezTo>
                    <a:pt x="3686047" y="4565777"/>
                    <a:pt x="3721861" y="4593590"/>
                    <a:pt x="3757548" y="4613402"/>
                  </a:cubicBezTo>
                  <a:cubicBezTo>
                    <a:pt x="3793235" y="4633214"/>
                    <a:pt x="3828922" y="4653026"/>
                    <a:pt x="3872610" y="4680839"/>
                  </a:cubicBezTo>
                  <a:cubicBezTo>
                    <a:pt x="3995673" y="4553966"/>
                    <a:pt x="4114672" y="4430903"/>
                    <a:pt x="4237608" y="4304030"/>
                  </a:cubicBezTo>
                  <a:cubicBezTo>
                    <a:pt x="4289170" y="4248531"/>
                    <a:pt x="4344796" y="4220718"/>
                    <a:pt x="4424044" y="4224655"/>
                  </a:cubicBezTo>
                  <a:cubicBezTo>
                    <a:pt x="4463668" y="4224655"/>
                    <a:pt x="4511293" y="4200906"/>
                    <a:pt x="4539106" y="4173093"/>
                  </a:cubicBezTo>
                  <a:cubicBezTo>
                    <a:pt x="4717668" y="4018407"/>
                    <a:pt x="4888229" y="3855720"/>
                    <a:pt x="5062854" y="3701034"/>
                  </a:cubicBezTo>
                  <a:cubicBezTo>
                    <a:pt x="5114416" y="3653409"/>
                    <a:pt x="5165978" y="3629660"/>
                    <a:pt x="5217540" y="3693160"/>
                  </a:cubicBezTo>
                  <a:cubicBezTo>
                    <a:pt x="5217540" y="3701034"/>
                    <a:pt x="5217540" y="3709035"/>
                    <a:pt x="5209666" y="3712972"/>
                  </a:cubicBezTo>
                  <a:cubicBezTo>
                    <a:pt x="5074792" y="3839845"/>
                    <a:pt x="4939791" y="3970782"/>
                    <a:pt x="4800980" y="4093718"/>
                  </a:cubicBezTo>
                  <a:cubicBezTo>
                    <a:pt x="4721605" y="4169029"/>
                    <a:pt x="4638293" y="4236466"/>
                    <a:pt x="4554981" y="4307967"/>
                  </a:cubicBezTo>
                  <a:cubicBezTo>
                    <a:pt x="4558918" y="4311904"/>
                    <a:pt x="4562855" y="4319905"/>
                    <a:pt x="4566919" y="4323842"/>
                  </a:cubicBezTo>
                  <a:cubicBezTo>
                    <a:pt x="4582794" y="4319905"/>
                    <a:pt x="4598669" y="4315968"/>
                    <a:pt x="4610607" y="4304030"/>
                  </a:cubicBezTo>
                  <a:cubicBezTo>
                    <a:pt x="4801107" y="4149344"/>
                    <a:pt x="4991480" y="3990594"/>
                    <a:pt x="5181980" y="3831971"/>
                  </a:cubicBezTo>
                  <a:cubicBezTo>
                    <a:pt x="5229605" y="3792347"/>
                    <a:pt x="5241543" y="3748659"/>
                    <a:pt x="5221604" y="3693160"/>
                  </a:cubicBezTo>
                  <a:close/>
                  <a:moveTo>
                    <a:pt x="3571367" y="2780537"/>
                  </a:moveTo>
                  <a:cubicBezTo>
                    <a:pt x="3674491" y="2851911"/>
                    <a:pt x="3777742" y="2927349"/>
                    <a:pt x="3884803" y="2990722"/>
                  </a:cubicBezTo>
                  <a:cubicBezTo>
                    <a:pt x="4059428" y="3097783"/>
                    <a:pt x="4245864" y="3133470"/>
                    <a:pt x="4448302" y="3117595"/>
                  </a:cubicBezTo>
                  <a:cubicBezTo>
                    <a:pt x="4591177" y="3105657"/>
                    <a:pt x="4682363" y="2966846"/>
                    <a:pt x="4607052" y="2859785"/>
                  </a:cubicBezTo>
                  <a:cubicBezTo>
                    <a:pt x="4583303" y="2962909"/>
                    <a:pt x="4503928" y="2974847"/>
                    <a:pt x="4420616" y="2966846"/>
                  </a:cubicBezTo>
                  <a:cubicBezTo>
                    <a:pt x="4186555" y="2935096"/>
                    <a:pt x="3968242" y="2843910"/>
                    <a:pt x="3781806" y="2693161"/>
                  </a:cubicBezTo>
                  <a:cubicBezTo>
                    <a:pt x="3670681" y="2605912"/>
                    <a:pt x="3674618" y="2605912"/>
                    <a:pt x="3738118" y="2482976"/>
                  </a:cubicBezTo>
                  <a:cubicBezTo>
                    <a:pt x="3801618" y="2352039"/>
                    <a:pt x="3865118" y="2221229"/>
                    <a:pt x="3932555" y="2090292"/>
                  </a:cubicBezTo>
                  <a:cubicBezTo>
                    <a:pt x="4130929" y="2201417"/>
                    <a:pt x="4337304" y="2280665"/>
                    <a:pt x="4555490" y="2316352"/>
                  </a:cubicBezTo>
                  <a:cubicBezTo>
                    <a:pt x="4686427" y="2340101"/>
                    <a:pt x="4821301" y="2360040"/>
                    <a:pt x="4940427" y="2272664"/>
                  </a:cubicBezTo>
                  <a:cubicBezTo>
                    <a:pt x="5003927" y="2228976"/>
                    <a:pt x="5023739" y="2169540"/>
                    <a:pt x="4999990" y="2098166"/>
                  </a:cubicBezTo>
                  <a:cubicBezTo>
                    <a:pt x="4888865" y="2209291"/>
                    <a:pt x="4753991" y="2213228"/>
                    <a:pt x="4615053" y="2177541"/>
                  </a:cubicBezTo>
                  <a:cubicBezTo>
                    <a:pt x="4400804" y="2122042"/>
                    <a:pt x="4194429" y="2046604"/>
                    <a:pt x="4007993" y="1919731"/>
                  </a:cubicBezTo>
                  <a:cubicBezTo>
                    <a:pt x="3924681" y="1860168"/>
                    <a:pt x="3904869" y="1860168"/>
                    <a:pt x="3849243" y="1947544"/>
                  </a:cubicBezTo>
                  <a:cubicBezTo>
                    <a:pt x="3738118" y="2126106"/>
                    <a:pt x="3631057" y="2308478"/>
                    <a:pt x="3523869" y="2490977"/>
                  </a:cubicBezTo>
                  <a:cubicBezTo>
                    <a:pt x="3472307" y="2582163"/>
                    <a:pt x="3460369" y="2673476"/>
                    <a:pt x="3543681" y="2752724"/>
                  </a:cubicBezTo>
                  <a:cubicBezTo>
                    <a:pt x="3436493" y="2685287"/>
                    <a:pt x="3400806" y="2590037"/>
                    <a:pt x="3440557" y="2455163"/>
                  </a:cubicBezTo>
                  <a:cubicBezTo>
                    <a:pt x="3511931" y="2221102"/>
                    <a:pt x="3642868" y="2018791"/>
                    <a:pt x="3805555" y="1840356"/>
                  </a:cubicBezTo>
                  <a:cubicBezTo>
                    <a:pt x="3869055" y="1772919"/>
                    <a:pt x="3964305" y="1765045"/>
                    <a:pt x="4035679" y="1816607"/>
                  </a:cubicBezTo>
                  <a:cubicBezTo>
                    <a:pt x="4222115" y="1959355"/>
                    <a:pt x="4440428" y="2022855"/>
                    <a:pt x="4654677" y="2094229"/>
                  </a:cubicBezTo>
                  <a:cubicBezTo>
                    <a:pt x="4773676" y="2129916"/>
                    <a:pt x="4932426" y="2094229"/>
                    <a:pt x="4972050" y="2010917"/>
                  </a:cubicBezTo>
                  <a:cubicBezTo>
                    <a:pt x="5039487" y="1872106"/>
                    <a:pt x="5095113" y="1721357"/>
                    <a:pt x="5154549" y="1578482"/>
                  </a:cubicBezTo>
                  <a:cubicBezTo>
                    <a:pt x="5130800" y="1574545"/>
                    <a:pt x="5122799" y="1578482"/>
                    <a:pt x="5114925" y="1586356"/>
                  </a:cubicBezTo>
                  <a:cubicBezTo>
                    <a:pt x="4928489" y="1800605"/>
                    <a:pt x="4567301" y="1788667"/>
                    <a:pt x="4349115" y="1665731"/>
                  </a:cubicBezTo>
                  <a:cubicBezTo>
                    <a:pt x="4011803" y="1475358"/>
                    <a:pt x="3742055" y="1217548"/>
                    <a:pt x="3539617" y="888237"/>
                  </a:cubicBezTo>
                  <a:cubicBezTo>
                    <a:pt x="3503930" y="828674"/>
                    <a:pt x="3464179" y="773175"/>
                    <a:pt x="3420618" y="705738"/>
                  </a:cubicBezTo>
                  <a:cubicBezTo>
                    <a:pt x="3369056" y="804925"/>
                    <a:pt x="3325368" y="892174"/>
                    <a:pt x="3277743" y="979423"/>
                  </a:cubicBezTo>
                  <a:cubicBezTo>
                    <a:pt x="2996057" y="1483232"/>
                    <a:pt x="2777744" y="2010790"/>
                    <a:pt x="2642870" y="2570098"/>
                  </a:cubicBezTo>
                  <a:cubicBezTo>
                    <a:pt x="2575433" y="2867659"/>
                    <a:pt x="2666619" y="3097656"/>
                    <a:pt x="2884932" y="3292093"/>
                  </a:cubicBezTo>
                  <a:cubicBezTo>
                    <a:pt x="3123057" y="3502278"/>
                    <a:pt x="3353181" y="3720464"/>
                    <a:pt x="3587242" y="3930776"/>
                  </a:cubicBezTo>
                  <a:cubicBezTo>
                    <a:pt x="3622929" y="3966463"/>
                    <a:pt x="3662680" y="3998213"/>
                    <a:pt x="3702304" y="4026026"/>
                  </a:cubicBezTo>
                  <a:cubicBezTo>
                    <a:pt x="3769741" y="4077588"/>
                    <a:pt x="3837178" y="4069714"/>
                    <a:pt x="3896741" y="4014088"/>
                  </a:cubicBezTo>
                  <a:cubicBezTo>
                    <a:pt x="3928491" y="3986275"/>
                    <a:pt x="3956304" y="3950588"/>
                    <a:pt x="3980053" y="3918838"/>
                  </a:cubicBezTo>
                  <a:cubicBezTo>
                    <a:pt x="4079240" y="3768089"/>
                    <a:pt x="4178427" y="3617340"/>
                    <a:pt x="4273677" y="3466591"/>
                  </a:cubicBezTo>
                  <a:cubicBezTo>
                    <a:pt x="4337177" y="3367404"/>
                    <a:pt x="4396740" y="3260343"/>
                    <a:pt x="4464177" y="3149218"/>
                  </a:cubicBezTo>
                  <a:cubicBezTo>
                    <a:pt x="4103116" y="3161156"/>
                    <a:pt x="3813429" y="3030219"/>
                    <a:pt x="3571367" y="2780283"/>
                  </a:cubicBezTo>
                  <a:close/>
                  <a:moveTo>
                    <a:pt x="2789682" y="6049136"/>
                  </a:moveTo>
                  <a:cubicBezTo>
                    <a:pt x="2964307" y="6013449"/>
                    <a:pt x="3118993" y="5981699"/>
                    <a:pt x="3273806" y="5949949"/>
                  </a:cubicBezTo>
                  <a:cubicBezTo>
                    <a:pt x="3424555" y="5918199"/>
                    <a:pt x="3575304" y="5886449"/>
                    <a:pt x="3726180" y="5973698"/>
                  </a:cubicBezTo>
                  <a:cubicBezTo>
                    <a:pt x="3761867" y="5997447"/>
                    <a:pt x="3825367" y="5993510"/>
                    <a:pt x="3869055" y="5981572"/>
                  </a:cubicBezTo>
                  <a:cubicBezTo>
                    <a:pt x="3960368" y="5953759"/>
                    <a:pt x="4047617" y="5914135"/>
                    <a:pt x="4130929" y="5870447"/>
                  </a:cubicBezTo>
                  <a:cubicBezTo>
                    <a:pt x="4166616" y="5854572"/>
                    <a:pt x="4190492" y="5814948"/>
                    <a:pt x="4222242" y="5787135"/>
                  </a:cubicBezTo>
                  <a:cubicBezTo>
                    <a:pt x="4218305" y="5783198"/>
                    <a:pt x="4214368" y="5775197"/>
                    <a:pt x="4210304" y="5771260"/>
                  </a:cubicBezTo>
                  <a:cubicBezTo>
                    <a:pt x="4174617" y="5771260"/>
                    <a:pt x="4138930" y="5771260"/>
                    <a:pt x="4087241" y="5771260"/>
                  </a:cubicBezTo>
                  <a:cubicBezTo>
                    <a:pt x="4198366" y="5691885"/>
                    <a:pt x="4337177" y="5656198"/>
                    <a:pt x="4353052" y="5509513"/>
                  </a:cubicBezTo>
                  <a:cubicBezTo>
                    <a:pt x="4265803" y="5521451"/>
                    <a:pt x="4186428" y="5533262"/>
                    <a:pt x="4103116" y="5549137"/>
                  </a:cubicBezTo>
                  <a:cubicBezTo>
                    <a:pt x="4099179" y="5541263"/>
                    <a:pt x="4099179" y="5533262"/>
                    <a:pt x="4095242" y="5525388"/>
                  </a:cubicBezTo>
                  <a:cubicBezTo>
                    <a:pt x="4269867" y="5469889"/>
                    <a:pt x="4412615" y="5382640"/>
                    <a:pt x="4456303" y="5176265"/>
                  </a:cubicBezTo>
                  <a:cubicBezTo>
                    <a:pt x="4392803" y="5188203"/>
                    <a:pt x="4349115" y="5196077"/>
                    <a:pt x="4305554" y="5204078"/>
                  </a:cubicBezTo>
                  <a:cubicBezTo>
                    <a:pt x="4265930" y="5208015"/>
                    <a:pt x="4222242" y="5208015"/>
                    <a:pt x="4178554" y="5211952"/>
                  </a:cubicBezTo>
                  <a:cubicBezTo>
                    <a:pt x="4206367" y="5180202"/>
                    <a:pt x="4234053" y="5164327"/>
                    <a:pt x="4265803" y="5148452"/>
                  </a:cubicBezTo>
                  <a:cubicBezTo>
                    <a:pt x="4325366" y="5120639"/>
                    <a:pt x="4392803" y="5096890"/>
                    <a:pt x="4448302" y="5061203"/>
                  </a:cubicBezTo>
                  <a:cubicBezTo>
                    <a:pt x="4579239" y="4981828"/>
                    <a:pt x="4618863" y="4827142"/>
                    <a:pt x="4539615" y="4712080"/>
                  </a:cubicBezTo>
                  <a:cubicBezTo>
                    <a:pt x="4527677" y="4696205"/>
                    <a:pt x="4472178" y="4680330"/>
                    <a:pt x="4464177" y="4688332"/>
                  </a:cubicBezTo>
                  <a:cubicBezTo>
                    <a:pt x="4277741" y="4886705"/>
                    <a:pt x="4051554" y="4882641"/>
                    <a:pt x="3813429" y="4827142"/>
                  </a:cubicBezTo>
                  <a:cubicBezTo>
                    <a:pt x="3781679" y="4819269"/>
                    <a:pt x="3753866" y="4799329"/>
                    <a:pt x="3726180" y="4787519"/>
                  </a:cubicBezTo>
                  <a:cubicBezTo>
                    <a:pt x="3757930" y="4767707"/>
                    <a:pt x="3781679" y="4747895"/>
                    <a:pt x="3809492" y="4732020"/>
                  </a:cubicBezTo>
                  <a:cubicBezTo>
                    <a:pt x="3686429" y="4632833"/>
                    <a:pt x="3551555" y="4632833"/>
                    <a:pt x="3444494" y="4735957"/>
                  </a:cubicBezTo>
                  <a:cubicBezTo>
                    <a:pt x="3424682" y="4751832"/>
                    <a:pt x="3416681" y="4787519"/>
                    <a:pt x="3404870" y="4811267"/>
                  </a:cubicBezTo>
                  <a:cubicBezTo>
                    <a:pt x="3436620" y="4823205"/>
                    <a:pt x="3472307" y="4839080"/>
                    <a:pt x="3504057" y="4839080"/>
                  </a:cubicBezTo>
                  <a:cubicBezTo>
                    <a:pt x="3543681" y="4839080"/>
                    <a:pt x="3579495" y="4823205"/>
                    <a:pt x="3619119" y="4811267"/>
                  </a:cubicBezTo>
                  <a:cubicBezTo>
                    <a:pt x="3623056" y="4815204"/>
                    <a:pt x="3626993" y="4823205"/>
                    <a:pt x="3631057" y="4827142"/>
                  </a:cubicBezTo>
                  <a:cubicBezTo>
                    <a:pt x="3603244" y="4862829"/>
                    <a:pt x="3583432" y="4902453"/>
                    <a:pt x="3547745" y="4926329"/>
                  </a:cubicBezTo>
                  <a:cubicBezTo>
                    <a:pt x="3464433" y="4993766"/>
                    <a:pt x="3373120" y="5053202"/>
                    <a:pt x="3285871" y="5112765"/>
                  </a:cubicBezTo>
                  <a:cubicBezTo>
                    <a:pt x="3266059" y="5124703"/>
                    <a:pt x="3234309" y="5128640"/>
                    <a:pt x="3210433" y="5128640"/>
                  </a:cubicBezTo>
                  <a:cubicBezTo>
                    <a:pt x="3150870" y="5132577"/>
                    <a:pt x="3095371" y="5124703"/>
                    <a:pt x="3035808" y="5124703"/>
                  </a:cubicBezTo>
                  <a:cubicBezTo>
                    <a:pt x="2853309" y="5124703"/>
                    <a:pt x="2666746" y="5112765"/>
                    <a:pt x="2484247" y="5136641"/>
                  </a:cubicBezTo>
                  <a:cubicBezTo>
                    <a:pt x="2349373" y="5152516"/>
                    <a:pt x="2222373" y="5204078"/>
                    <a:pt x="2091436" y="5136641"/>
                  </a:cubicBezTo>
                  <a:cubicBezTo>
                    <a:pt x="2051812" y="5112892"/>
                    <a:pt x="2004187" y="5097017"/>
                    <a:pt x="1964436" y="5077078"/>
                  </a:cubicBezTo>
                  <a:cubicBezTo>
                    <a:pt x="1869186" y="5037454"/>
                    <a:pt x="1778001" y="5005704"/>
                    <a:pt x="1670812" y="5033390"/>
                  </a:cubicBezTo>
                  <a:cubicBezTo>
                    <a:pt x="1631189" y="5045328"/>
                    <a:pt x="1587501" y="5045328"/>
                    <a:pt x="1547749" y="5049265"/>
                  </a:cubicBezTo>
                  <a:cubicBezTo>
                    <a:pt x="1543812" y="5041391"/>
                    <a:pt x="1543812" y="5033390"/>
                    <a:pt x="1539875" y="5021452"/>
                  </a:cubicBezTo>
                  <a:cubicBezTo>
                    <a:pt x="1599438" y="5001640"/>
                    <a:pt x="1654937" y="4981828"/>
                    <a:pt x="1714501" y="4961889"/>
                  </a:cubicBezTo>
                  <a:cubicBezTo>
                    <a:pt x="1670812" y="4886578"/>
                    <a:pt x="1662939" y="4878577"/>
                    <a:pt x="1587501" y="4914264"/>
                  </a:cubicBezTo>
                  <a:cubicBezTo>
                    <a:pt x="1432815" y="4985638"/>
                    <a:pt x="1341501" y="5112638"/>
                    <a:pt x="1305815" y="5275198"/>
                  </a:cubicBezTo>
                  <a:cubicBezTo>
                    <a:pt x="1266190" y="5469508"/>
                    <a:pt x="1230376" y="5667883"/>
                    <a:pt x="1218565" y="5870194"/>
                  </a:cubicBezTo>
                  <a:cubicBezTo>
                    <a:pt x="1206627" y="6009004"/>
                    <a:pt x="1222502" y="6155816"/>
                    <a:pt x="1309879" y="6278752"/>
                  </a:cubicBezTo>
                  <a:cubicBezTo>
                    <a:pt x="1317753" y="6294627"/>
                    <a:pt x="1345565" y="6298564"/>
                    <a:pt x="1365378" y="6306565"/>
                  </a:cubicBezTo>
                  <a:cubicBezTo>
                    <a:pt x="1373252" y="6290690"/>
                    <a:pt x="1381253" y="6270878"/>
                    <a:pt x="1385190" y="6255003"/>
                  </a:cubicBezTo>
                  <a:cubicBezTo>
                    <a:pt x="1389126" y="6187566"/>
                    <a:pt x="1393064" y="6120129"/>
                    <a:pt x="1397128" y="6056629"/>
                  </a:cubicBezTo>
                  <a:cubicBezTo>
                    <a:pt x="1405002" y="6056629"/>
                    <a:pt x="1413003" y="6052692"/>
                    <a:pt x="1420877" y="6052692"/>
                  </a:cubicBezTo>
                  <a:cubicBezTo>
                    <a:pt x="1432815" y="6072504"/>
                    <a:pt x="1448690" y="6088379"/>
                    <a:pt x="1456564" y="6112255"/>
                  </a:cubicBezTo>
                  <a:cubicBezTo>
                    <a:pt x="1500252" y="6215379"/>
                    <a:pt x="1583564" y="6259067"/>
                    <a:pt x="1690624" y="6243192"/>
                  </a:cubicBezTo>
                  <a:cubicBezTo>
                    <a:pt x="1766062" y="6235319"/>
                    <a:pt x="1841373" y="6215379"/>
                    <a:pt x="1908810" y="6183629"/>
                  </a:cubicBezTo>
                  <a:cubicBezTo>
                    <a:pt x="2047748" y="6120129"/>
                    <a:pt x="2178685" y="6044819"/>
                    <a:pt x="2333371" y="5965444"/>
                  </a:cubicBezTo>
                  <a:cubicBezTo>
                    <a:pt x="2297684" y="6025007"/>
                    <a:pt x="2277872" y="6068567"/>
                    <a:pt x="2242058" y="6128130"/>
                  </a:cubicBezTo>
                  <a:cubicBezTo>
                    <a:pt x="2579370" y="6036945"/>
                    <a:pt x="2805557" y="5810758"/>
                    <a:pt x="3059430" y="5624322"/>
                  </a:cubicBezTo>
                  <a:cubicBezTo>
                    <a:pt x="3023743" y="5794883"/>
                    <a:pt x="2900680" y="5906008"/>
                    <a:pt x="2789555" y="6048755"/>
                  </a:cubicBezTo>
                  <a:close/>
                  <a:moveTo>
                    <a:pt x="4353052" y="360806"/>
                  </a:moveTo>
                  <a:cubicBezTo>
                    <a:pt x="4356989" y="372744"/>
                    <a:pt x="4356989" y="376681"/>
                    <a:pt x="4360926" y="384555"/>
                  </a:cubicBezTo>
                  <a:cubicBezTo>
                    <a:pt x="4444238" y="582929"/>
                    <a:pt x="4348988" y="733678"/>
                    <a:pt x="4130802" y="733678"/>
                  </a:cubicBezTo>
                  <a:cubicBezTo>
                    <a:pt x="4043553" y="733678"/>
                    <a:pt x="3952240" y="725804"/>
                    <a:pt x="3864991" y="709929"/>
                  </a:cubicBezTo>
                  <a:cubicBezTo>
                    <a:pt x="3741928" y="682116"/>
                    <a:pt x="3622929" y="646429"/>
                    <a:pt x="3499993" y="614679"/>
                  </a:cubicBezTo>
                  <a:cubicBezTo>
                    <a:pt x="3630930" y="864615"/>
                    <a:pt x="3797554" y="1082801"/>
                    <a:pt x="3999992" y="1281048"/>
                  </a:cubicBezTo>
                  <a:cubicBezTo>
                    <a:pt x="4198366" y="1471421"/>
                    <a:pt x="4420616" y="1610232"/>
                    <a:pt x="4698365" y="1649983"/>
                  </a:cubicBezTo>
                  <a:cubicBezTo>
                    <a:pt x="4857115" y="1673732"/>
                    <a:pt x="4988052" y="1634108"/>
                    <a:pt x="5095113" y="1523110"/>
                  </a:cubicBezTo>
                  <a:cubicBezTo>
                    <a:pt x="5122926" y="1495297"/>
                    <a:pt x="5150612" y="1443735"/>
                    <a:pt x="5146675" y="1408048"/>
                  </a:cubicBezTo>
                  <a:cubicBezTo>
                    <a:pt x="5126863" y="1312798"/>
                    <a:pt x="5102987" y="1213738"/>
                    <a:pt x="5059426" y="1122425"/>
                  </a:cubicBezTo>
                  <a:cubicBezTo>
                    <a:pt x="4908677" y="797178"/>
                    <a:pt x="4658614" y="555116"/>
                    <a:pt x="4353179" y="360806"/>
                  </a:cubicBezTo>
                  <a:close/>
                  <a:moveTo>
                    <a:pt x="2055622" y="2808350"/>
                  </a:moveTo>
                  <a:cubicBezTo>
                    <a:pt x="2059559" y="3133597"/>
                    <a:pt x="2194560" y="3391407"/>
                    <a:pt x="2377059" y="3629532"/>
                  </a:cubicBezTo>
                  <a:cubicBezTo>
                    <a:pt x="2373122" y="3629532"/>
                    <a:pt x="2365121" y="3633469"/>
                    <a:pt x="2357247" y="3637406"/>
                  </a:cubicBezTo>
                  <a:cubicBezTo>
                    <a:pt x="2214372" y="3474719"/>
                    <a:pt x="2067560" y="3312159"/>
                    <a:pt x="1924812" y="3153409"/>
                  </a:cubicBezTo>
                  <a:cubicBezTo>
                    <a:pt x="1912874" y="3157346"/>
                    <a:pt x="1905000" y="3161283"/>
                    <a:pt x="1893062" y="3165347"/>
                  </a:cubicBezTo>
                  <a:cubicBezTo>
                    <a:pt x="1940687" y="3312159"/>
                    <a:pt x="1984375" y="3458844"/>
                    <a:pt x="2027936" y="3609593"/>
                  </a:cubicBezTo>
                  <a:cubicBezTo>
                    <a:pt x="1968373" y="3554094"/>
                    <a:pt x="1900936" y="3494531"/>
                    <a:pt x="1825625" y="3431031"/>
                  </a:cubicBezTo>
                  <a:cubicBezTo>
                    <a:pt x="1829562" y="3458844"/>
                    <a:pt x="1833499" y="3474719"/>
                    <a:pt x="1837563" y="3490594"/>
                  </a:cubicBezTo>
                  <a:cubicBezTo>
                    <a:pt x="1897126" y="3764279"/>
                    <a:pt x="2063750" y="3970527"/>
                    <a:pt x="2246249" y="4164964"/>
                  </a:cubicBezTo>
                  <a:cubicBezTo>
                    <a:pt x="2408936" y="4339462"/>
                    <a:pt x="2424811" y="4355337"/>
                    <a:pt x="2583561" y="4129277"/>
                  </a:cubicBezTo>
                  <a:cubicBezTo>
                    <a:pt x="2690749" y="3982465"/>
                    <a:pt x="2789936" y="3831716"/>
                    <a:pt x="2893060" y="3685031"/>
                  </a:cubicBezTo>
                  <a:cubicBezTo>
                    <a:pt x="2912872" y="3653281"/>
                    <a:pt x="2948559" y="3633469"/>
                    <a:pt x="2972435" y="3609720"/>
                  </a:cubicBezTo>
                  <a:cubicBezTo>
                    <a:pt x="2988310" y="3645407"/>
                    <a:pt x="3004185" y="3677157"/>
                    <a:pt x="3020060" y="3712844"/>
                  </a:cubicBezTo>
                  <a:cubicBezTo>
                    <a:pt x="3020060" y="3716781"/>
                    <a:pt x="3020060" y="3716781"/>
                    <a:pt x="3020060" y="3720718"/>
                  </a:cubicBezTo>
                  <a:cubicBezTo>
                    <a:pt x="3043809" y="3919092"/>
                    <a:pt x="3063748" y="4113402"/>
                    <a:pt x="3087497" y="4303775"/>
                  </a:cubicBezTo>
                  <a:cubicBezTo>
                    <a:pt x="3166872" y="4196714"/>
                    <a:pt x="3202559" y="4085589"/>
                    <a:pt x="3170809" y="3966590"/>
                  </a:cubicBezTo>
                  <a:cubicBezTo>
                    <a:pt x="3147060" y="3863466"/>
                    <a:pt x="3115310" y="3760342"/>
                    <a:pt x="3075559" y="3661155"/>
                  </a:cubicBezTo>
                  <a:cubicBezTo>
                    <a:pt x="3051810" y="3601592"/>
                    <a:pt x="3008122" y="3546093"/>
                    <a:pt x="2968371" y="3486657"/>
                  </a:cubicBezTo>
                  <a:cubicBezTo>
                    <a:pt x="2845307" y="3649344"/>
                    <a:pt x="2754122" y="3677030"/>
                    <a:pt x="2635122" y="3585844"/>
                  </a:cubicBezTo>
                  <a:cubicBezTo>
                    <a:pt x="2583560" y="3546220"/>
                    <a:pt x="2535935" y="3502532"/>
                    <a:pt x="2500248" y="3450970"/>
                  </a:cubicBezTo>
                  <a:cubicBezTo>
                    <a:pt x="2389123" y="3296284"/>
                    <a:pt x="2282062" y="3133597"/>
                    <a:pt x="2174875" y="2974974"/>
                  </a:cubicBezTo>
                  <a:cubicBezTo>
                    <a:pt x="2139188" y="2927349"/>
                    <a:pt x="2103501" y="2875787"/>
                    <a:pt x="2055876" y="2808350"/>
                  </a:cubicBezTo>
                  <a:close/>
                  <a:moveTo>
                    <a:pt x="2777744" y="3506469"/>
                  </a:moveTo>
                  <a:cubicBezTo>
                    <a:pt x="2785618" y="3498595"/>
                    <a:pt x="2789682" y="3494531"/>
                    <a:pt x="2793619" y="3486657"/>
                  </a:cubicBezTo>
                  <a:cubicBezTo>
                    <a:pt x="2785745" y="3482720"/>
                    <a:pt x="2781681" y="3474719"/>
                    <a:pt x="2773807" y="3466845"/>
                  </a:cubicBezTo>
                  <a:cubicBezTo>
                    <a:pt x="2511933" y="3268471"/>
                    <a:pt x="2388870" y="3010661"/>
                    <a:pt x="2432558" y="2677413"/>
                  </a:cubicBezTo>
                  <a:cubicBezTo>
                    <a:pt x="2432558" y="2661538"/>
                    <a:pt x="2428621" y="2645663"/>
                    <a:pt x="2424684" y="2633725"/>
                  </a:cubicBezTo>
                  <a:cubicBezTo>
                    <a:pt x="2369185" y="2494914"/>
                    <a:pt x="2396871" y="2363977"/>
                    <a:pt x="2456434" y="2233040"/>
                  </a:cubicBezTo>
                  <a:cubicBezTo>
                    <a:pt x="2464308" y="2221102"/>
                    <a:pt x="2476246" y="2209291"/>
                    <a:pt x="2500122" y="2181478"/>
                  </a:cubicBezTo>
                  <a:cubicBezTo>
                    <a:pt x="2492248" y="2260853"/>
                    <a:pt x="2484247" y="2316352"/>
                    <a:pt x="2476373" y="2371851"/>
                  </a:cubicBezTo>
                  <a:cubicBezTo>
                    <a:pt x="2484247" y="2371851"/>
                    <a:pt x="2488311" y="2371851"/>
                    <a:pt x="2496185" y="2375788"/>
                  </a:cubicBezTo>
                  <a:cubicBezTo>
                    <a:pt x="2508123" y="2304414"/>
                    <a:pt x="2523998" y="2233040"/>
                    <a:pt x="2535809" y="2165603"/>
                  </a:cubicBezTo>
                  <a:cubicBezTo>
                    <a:pt x="2507996" y="2129916"/>
                    <a:pt x="2480310" y="2094229"/>
                    <a:pt x="2452497" y="2062479"/>
                  </a:cubicBezTo>
                  <a:cubicBezTo>
                    <a:pt x="2432685" y="2090292"/>
                    <a:pt x="2416810" y="2122042"/>
                    <a:pt x="2396998" y="2149728"/>
                  </a:cubicBezTo>
                  <a:cubicBezTo>
                    <a:pt x="2393061" y="2145791"/>
                    <a:pt x="2389124" y="2141854"/>
                    <a:pt x="2381123" y="2141854"/>
                  </a:cubicBezTo>
                  <a:cubicBezTo>
                    <a:pt x="2381123" y="2122042"/>
                    <a:pt x="2381123" y="2102230"/>
                    <a:pt x="2381123" y="2058542"/>
                  </a:cubicBezTo>
                  <a:cubicBezTo>
                    <a:pt x="2357374" y="2118105"/>
                    <a:pt x="2341499" y="2161666"/>
                    <a:pt x="2325624" y="2201290"/>
                  </a:cubicBezTo>
                  <a:cubicBezTo>
                    <a:pt x="2317750" y="2201290"/>
                    <a:pt x="2313686" y="2201290"/>
                    <a:pt x="2305812" y="2201290"/>
                  </a:cubicBezTo>
                  <a:cubicBezTo>
                    <a:pt x="2297938" y="2161666"/>
                    <a:pt x="2289937" y="2125979"/>
                    <a:pt x="2282063" y="2074417"/>
                  </a:cubicBezTo>
                  <a:cubicBezTo>
                    <a:pt x="2262251" y="2102230"/>
                    <a:pt x="2242439" y="2122042"/>
                    <a:pt x="2234438" y="2141854"/>
                  </a:cubicBezTo>
                  <a:cubicBezTo>
                    <a:pt x="2186813" y="2256916"/>
                    <a:pt x="2135251" y="2367914"/>
                    <a:pt x="2095500" y="2486913"/>
                  </a:cubicBezTo>
                  <a:cubicBezTo>
                    <a:pt x="2079625" y="2518663"/>
                    <a:pt x="2083562" y="2566288"/>
                    <a:pt x="2095500" y="2601975"/>
                  </a:cubicBezTo>
                  <a:cubicBezTo>
                    <a:pt x="2206625" y="2875660"/>
                    <a:pt x="2393061" y="3097783"/>
                    <a:pt x="2567686" y="3331844"/>
                  </a:cubicBezTo>
                  <a:cubicBezTo>
                    <a:pt x="2619248" y="3403218"/>
                    <a:pt x="2706624" y="3446906"/>
                    <a:pt x="2777998" y="3506342"/>
                  </a:cubicBezTo>
                  <a:close/>
                  <a:moveTo>
                    <a:pt x="2745994" y="1673859"/>
                  </a:moveTo>
                  <a:cubicBezTo>
                    <a:pt x="2757932" y="1669922"/>
                    <a:pt x="2765806" y="1669922"/>
                    <a:pt x="2773807" y="1665985"/>
                  </a:cubicBezTo>
                  <a:cubicBezTo>
                    <a:pt x="2761869" y="1630298"/>
                    <a:pt x="2750058" y="1594611"/>
                    <a:pt x="2734183" y="1558924"/>
                  </a:cubicBezTo>
                  <a:cubicBezTo>
                    <a:pt x="2698496" y="1578736"/>
                    <a:pt x="2650871" y="1590674"/>
                    <a:pt x="2626995" y="1618487"/>
                  </a:cubicBezTo>
                  <a:cubicBezTo>
                    <a:pt x="2539746" y="1725548"/>
                    <a:pt x="2499995" y="1852548"/>
                    <a:pt x="2480183" y="1987422"/>
                  </a:cubicBezTo>
                  <a:cubicBezTo>
                    <a:pt x="2472309" y="2050922"/>
                    <a:pt x="2496058" y="2110358"/>
                    <a:pt x="2559558" y="2138171"/>
                  </a:cubicBezTo>
                  <a:cubicBezTo>
                    <a:pt x="2575433" y="2142108"/>
                    <a:pt x="2611120" y="2130297"/>
                    <a:pt x="2623058" y="2114422"/>
                  </a:cubicBezTo>
                  <a:cubicBezTo>
                    <a:pt x="2658745" y="2046985"/>
                    <a:pt x="2638933" y="2023236"/>
                    <a:pt x="2519934" y="1975611"/>
                  </a:cubicBezTo>
                  <a:cubicBezTo>
                    <a:pt x="2718308" y="1908174"/>
                    <a:pt x="2662809" y="1725675"/>
                    <a:pt x="2722245" y="1578990"/>
                  </a:cubicBezTo>
                  <a:cubicBezTo>
                    <a:pt x="2734183" y="1618614"/>
                    <a:pt x="2742057" y="1646427"/>
                    <a:pt x="2745994" y="1674240"/>
                  </a:cubicBezTo>
                  <a:close/>
                  <a:moveTo>
                    <a:pt x="4337177" y="4268088"/>
                  </a:moveTo>
                  <a:cubicBezTo>
                    <a:pt x="4495927" y="4287900"/>
                    <a:pt x="4535551" y="4371212"/>
                    <a:pt x="4456176" y="4498212"/>
                  </a:cubicBezTo>
                  <a:cubicBezTo>
                    <a:pt x="4436364" y="4526025"/>
                    <a:pt x="4416552" y="4553711"/>
                    <a:pt x="4392676" y="4581524"/>
                  </a:cubicBezTo>
                  <a:cubicBezTo>
                    <a:pt x="4317238" y="4656835"/>
                    <a:pt x="4245864" y="4736210"/>
                    <a:pt x="4166489" y="4819522"/>
                  </a:cubicBezTo>
                  <a:cubicBezTo>
                    <a:pt x="4190238" y="4815585"/>
                    <a:pt x="4210177" y="4811648"/>
                    <a:pt x="4226052" y="4807584"/>
                  </a:cubicBezTo>
                  <a:cubicBezTo>
                    <a:pt x="4368927" y="4763896"/>
                    <a:pt x="4448302" y="4640960"/>
                    <a:pt x="4559300" y="4549774"/>
                  </a:cubicBezTo>
                  <a:cubicBezTo>
                    <a:pt x="4606925" y="4510150"/>
                    <a:pt x="4634738" y="4450587"/>
                    <a:pt x="4587113" y="4387087"/>
                  </a:cubicBezTo>
                  <a:cubicBezTo>
                    <a:pt x="4535551" y="4315713"/>
                    <a:pt x="4491863" y="4224400"/>
                    <a:pt x="4372864" y="4248276"/>
                  </a:cubicBezTo>
                  <a:cubicBezTo>
                    <a:pt x="4364990" y="4248276"/>
                    <a:pt x="4356989" y="4256150"/>
                    <a:pt x="4337177" y="4268088"/>
                  </a:cubicBezTo>
                  <a:close/>
                  <a:moveTo>
                    <a:pt x="3007868" y="1213738"/>
                  </a:moveTo>
                  <a:cubicBezTo>
                    <a:pt x="2777744" y="1051051"/>
                    <a:pt x="2563495" y="880490"/>
                    <a:pt x="2472182" y="598931"/>
                  </a:cubicBezTo>
                  <a:cubicBezTo>
                    <a:pt x="2408682" y="745743"/>
                    <a:pt x="2773680" y="1170177"/>
                    <a:pt x="3007868" y="1213738"/>
                  </a:cubicBezTo>
                  <a:close/>
                  <a:moveTo>
                    <a:pt x="5301361" y="3926966"/>
                  </a:moveTo>
                  <a:cubicBezTo>
                    <a:pt x="5289423" y="3934840"/>
                    <a:pt x="5277612" y="3938904"/>
                    <a:pt x="5265674" y="3946778"/>
                  </a:cubicBezTo>
                  <a:cubicBezTo>
                    <a:pt x="5345049" y="4089526"/>
                    <a:pt x="5420360" y="4236338"/>
                    <a:pt x="5499735" y="4379213"/>
                  </a:cubicBezTo>
                  <a:cubicBezTo>
                    <a:pt x="5507609" y="4375276"/>
                    <a:pt x="5519547" y="4371339"/>
                    <a:pt x="5527548" y="4363338"/>
                  </a:cubicBezTo>
                  <a:cubicBezTo>
                    <a:pt x="5452110" y="4220590"/>
                    <a:pt x="5376799" y="4073778"/>
                    <a:pt x="5301361" y="3926966"/>
                  </a:cubicBezTo>
                  <a:close/>
                  <a:moveTo>
                    <a:pt x="5408549" y="4446650"/>
                  </a:moveTo>
                  <a:cubicBezTo>
                    <a:pt x="5420487" y="4442713"/>
                    <a:pt x="5432298" y="4434712"/>
                    <a:pt x="5444236" y="4430775"/>
                  </a:cubicBezTo>
                  <a:cubicBezTo>
                    <a:pt x="5360924" y="4299838"/>
                    <a:pt x="5281549" y="4169028"/>
                    <a:pt x="5198237" y="4038091"/>
                  </a:cubicBezTo>
                  <a:cubicBezTo>
                    <a:pt x="5190363" y="4042028"/>
                    <a:pt x="5186299" y="4045965"/>
                    <a:pt x="5178425" y="4050029"/>
                  </a:cubicBezTo>
                  <a:cubicBezTo>
                    <a:pt x="5257800" y="4180966"/>
                    <a:pt x="5333111" y="4315840"/>
                    <a:pt x="5408549" y="4446650"/>
                  </a:cubicBezTo>
                  <a:close/>
                  <a:moveTo>
                    <a:pt x="5257800" y="3911091"/>
                  </a:moveTo>
                  <a:cubicBezTo>
                    <a:pt x="5229987" y="3930903"/>
                    <a:pt x="5178425" y="3970654"/>
                    <a:pt x="5114925" y="4014215"/>
                  </a:cubicBezTo>
                  <a:cubicBezTo>
                    <a:pt x="5206238" y="4006341"/>
                    <a:pt x="5245862" y="3962653"/>
                    <a:pt x="5257800" y="3911091"/>
                  </a:cubicBezTo>
                  <a:close/>
                  <a:moveTo>
                    <a:pt x="2821432" y="1455673"/>
                  </a:moveTo>
                  <a:cubicBezTo>
                    <a:pt x="2781808" y="1542922"/>
                    <a:pt x="2781808" y="1542922"/>
                    <a:pt x="2825369" y="1586610"/>
                  </a:cubicBezTo>
                  <a:cubicBezTo>
                    <a:pt x="2884932" y="1487423"/>
                    <a:pt x="2884932" y="1487423"/>
                    <a:pt x="2821432" y="14556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" name="Group 5">
            <a:extLst>
              <a:ext uri="{FF2B5EF4-FFF2-40B4-BE49-F238E27FC236}">
                <a16:creationId xmlns:a16="http://schemas.microsoft.com/office/drawing/2014/main" id="{0BC25E28-5336-21A4-F1F4-00BE9C72334B}"/>
              </a:ext>
            </a:extLst>
          </p:cNvPr>
          <p:cNvGrpSpPr>
            <a:grpSpLocks noChangeAspect="1"/>
          </p:cNvGrpSpPr>
          <p:nvPr/>
        </p:nvGrpSpPr>
        <p:grpSpPr>
          <a:xfrm>
            <a:off x="10580286" y="7784975"/>
            <a:ext cx="524160" cy="466560"/>
            <a:chOff x="0" y="0"/>
            <a:chExt cx="698880" cy="622080"/>
          </a:xfrm>
          <a:solidFill>
            <a:srgbClr val="FFC000"/>
          </a:solidFill>
        </p:grpSpPr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FDBEF08E-8798-82AC-2536-208B8D727F00}"/>
                </a:ext>
              </a:extLst>
            </p:cNvPr>
            <p:cNvSpPr/>
            <p:nvPr/>
          </p:nvSpPr>
          <p:spPr>
            <a:xfrm>
              <a:off x="0" y="0"/>
              <a:ext cx="698881" cy="622173"/>
            </a:xfrm>
            <a:custGeom>
              <a:avLst/>
              <a:gdLst/>
              <a:ahLst/>
              <a:cxnLst/>
              <a:rect l="l" t="t" r="r" b="b"/>
              <a:pathLst>
                <a:path w="698881" h="622173">
                  <a:moveTo>
                    <a:pt x="0" y="606171"/>
                  </a:moveTo>
                  <a:cubicBezTo>
                    <a:pt x="131064" y="368554"/>
                    <a:pt x="301752" y="158496"/>
                    <a:pt x="544068" y="19812"/>
                  </a:cubicBezTo>
                  <a:cubicBezTo>
                    <a:pt x="552069" y="15875"/>
                    <a:pt x="556006" y="7874"/>
                    <a:pt x="563880" y="7874"/>
                  </a:cubicBezTo>
                  <a:cubicBezTo>
                    <a:pt x="603631" y="7874"/>
                    <a:pt x="663194" y="0"/>
                    <a:pt x="675005" y="19812"/>
                  </a:cubicBezTo>
                  <a:cubicBezTo>
                    <a:pt x="698881" y="67310"/>
                    <a:pt x="655193" y="91186"/>
                    <a:pt x="615442" y="110998"/>
                  </a:cubicBezTo>
                  <a:cubicBezTo>
                    <a:pt x="393065" y="221996"/>
                    <a:pt x="238252" y="408178"/>
                    <a:pt x="59563" y="570611"/>
                  </a:cubicBezTo>
                  <a:cubicBezTo>
                    <a:pt x="43688" y="582549"/>
                    <a:pt x="31750" y="602361"/>
                    <a:pt x="15875" y="622173"/>
                  </a:cubicBezTo>
                  <a:cubicBezTo>
                    <a:pt x="7874" y="614299"/>
                    <a:pt x="3937" y="610235"/>
                    <a:pt x="0" y="60629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" name="Group 7">
            <a:extLst>
              <a:ext uri="{FF2B5EF4-FFF2-40B4-BE49-F238E27FC236}">
                <a16:creationId xmlns:a16="http://schemas.microsoft.com/office/drawing/2014/main" id="{38B8C1AD-DC57-6CCF-5095-460794DB840B}"/>
              </a:ext>
            </a:extLst>
          </p:cNvPr>
          <p:cNvGrpSpPr>
            <a:grpSpLocks noChangeAspect="1"/>
          </p:cNvGrpSpPr>
          <p:nvPr/>
        </p:nvGrpSpPr>
        <p:grpSpPr>
          <a:xfrm>
            <a:off x="10834446" y="7941215"/>
            <a:ext cx="434880" cy="520560"/>
            <a:chOff x="0" y="0"/>
            <a:chExt cx="579840" cy="694080"/>
          </a:xfrm>
          <a:solidFill>
            <a:srgbClr val="FFC000"/>
          </a:solidFill>
        </p:grpSpPr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84F5A2B2-4F0A-55CC-8A74-8F6BD682854D}"/>
                </a:ext>
              </a:extLst>
            </p:cNvPr>
            <p:cNvSpPr/>
            <p:nvPr/>
          </p:nvSpPr>
          <p:spPr>
            <a:xfrm>
              <a:off x="0" y="0"/>
              <a:ext cx="579882" cy="694055"/>
            </a:xfrm>
            <a:custGeom>
              <a:avLst/>
              <a:gdLst/>
              <a:ahLst/>
              <a:cxnLst/>
              <a:rect l="l" t="t" r="r" b="b"/>
              <a:pathLst>
                <a:path w="579882" h="694055">
                  <a:moveTo>
                    <a:pt x="0" y="694055"/>
                  </a:moveTo>
                  <a:cubicBezTo>
                    <a:pt x="3937" y="670179"/>
                    <a:pt x="3937" y="654177"/>
                    <a:pt x="8001" y="642239"/>
                  </a:cubicBezTo>
                  <a:cubicBezTo>
                    <a:pt x="79502" y="442849"/>
                    <a:pt x="166878" y="251333"/>
                    <a:pt x="321691" y="103759"/>
                  </a:cubicBezTo>
                  <a:cubicBezTo>
                    <a:pt x="369316" y="63881"/>
                    <a:pt x="424942" y="31877"/>
                    <a:pt x="484505" y="8001"/>
                  </a:cubicBezTo>
                  <a:cubicBezTo>
                    <a:pt x="508381" y="0"/>
                    <a:pt x="548005" y="24003"/>
                    <a:pt x="579882" y="31877"/>
                  </a:cubicBezTo>
                  <a:cubicBezTo>
                    <a:pt x="560070" y="59817"/>
                    <a:pt x="548132" y="99695"/>
                    <a:pt x="524256" y="111633"/>
                  </a:cubicBezTo>
                  <a:cubicBezTo>
                    <a:pt x="361442" y="187452"/>
                    <a:pt x="234315" y="307086"/>
                    <a:pt x="131064" y="450723"/>
                  </a:cubicBezTo>
                  <a:cubicBezTo>
                    <a:pt x="79375" y="522605"/>
                    <a:pt x="47625" y="606298"/>
                    <a:pt x="0" y="6940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9">
            <a:extLst>
              <a:ext uri="{FF2B5EF4-FFF2-40B4-BE49-F238E27FC236}">
                <a16:creationId xmlns:a16="http://schemas.microsoft.com/office/drawing/2014/main" id="{E7CB4BD6-B0A9-D4DB-C731-808BEF825C20}"/>
              </a:ext>
            </a:extLst>
          </p:cNvPr>
          <p:cNvGrpSpPr>
            <a:grpSpLocks noChangeAspect="1"/>
          </p:cNvGrpSpPr>
          <p:nvPr/>
        </p:nvGrpSpPr>
        <p:grpSpPr>
          <a:xfrm>
            <a:off x="11456526" y="6423455"/>
            <a:ext cx="416160" cy="727200"/>
            <a:chOff x="0" y="0"/>
            <a:chExt cx="554880" cy="969600"/>
          </a:xfrm>
          <a:solidFill>
            <a:srgbClr val="FFC000"/>
          </a:solidFill>
        </p:grpSpPr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755147-2AA3-FB1F-9802-2E80FB0425D4}"/>
                </a:ext>
              </a:extLst>
            </p:cNvPr>
            <p:cNvSpPr/>
            <p:nvPr/>
          </p:nvSpPr>
          <p:spPr>
            <a:xfrm>
              <a:off x="0" y="0"/>
              <a:ext cx="554863" cy="969645"/>
            </a:xfrm>
            <a:custGeom>
              <a:avLst/>
              <a:gdLst/>
              <a:ahLst/>
              <a:cxnLst/>
              <a:rect l="l" t="t" r="r" b="b"/>
              <a:pathLst>
                <a:path w="554863" h="969645">
                  <a:moveTo>
                    <a:pt x="0" y="949706"/>
                  </a:moveTo>
                  <a:cubicBezTo>
                    <a:pt x="126873" y="600075"/>
                    <a:pt x="336931" y="298069"/>
                    <a:pt x="554863" y="0"/>
                  </a:cubicBezTo>
                  <a:cubicBezTo>
                    <a:pt x="550926" y="8001"/>
                    <a:pt x="550926" y="15875"/>
                    <a:pt x="546989" y="23876"/>
                  </a:cubicBezTo>
                  <a:cubicBezTo>
                    <a:pt x="416179" y="278257"/>
                    <a:pt x="285369" y="532511"/>
                    <a:pt x="154559" y="790829"/>
                  </a:cubicBezTo>
                  <a:cubicBezTo>
                    <a:pt x="130810" y="838454"/>
                    <a:pt x="102997" y="886206"/>
                    <a:pt x="71374" y="933831"/>
                  </a:cubicBezTo>
                  <a:cubicBezTo>
                    <a:pt x="59436" y="949706"/>
                    <a:pt x="39624" y="957707"/>
                    <a:pt x="19812" y="969645"/>
                  </a:cubicBezTo>
                  <a:cubicBezTo>
                    <a:pt x="15875" y="965708"/>
                    <a:pt x="7874" y="957707"/>
                    <a:pt x="0" y="94983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11">
            <a:extLst>
              <a:ext uri="{FF2B5EF4-FFF2-40B4-BE49-F238E27FC236}">
                <a16:creationId xmlns:a16="http://schemas.microsoft.com/office/drawing/2014/main" id="{818F73CD-0667-F280-5CC7-2A72A02F37FD}"/>
              </a:ext>
            </a:extLst>
          </p:cNvPr>
          <p:cNvGrpSpPr>
            <a:grpSpLocks noChangeAspect="1"/>
          </p:cNvGrpSpPr>
          <p:nvPr/>
        </p:nvGrpSpPr>
        <p:grpSpPr>
          <a:xfrm>
            <a:off x="11647326" y="6743855"/>
            <a:ext cx="378000" cy="492480"/>
            <a:chOff x="0" y="0"/>
            <a:chExt cx="504000" cy="656640"/>
          </a:xfrm>
          <a:solidFill>
            <a:srgbClr val="FFC000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E73B4210-5245-3F02-44B9-43519185D448}"/>
                </a:ext>
              </a:extLst>
            </p:cNvPr>
            <p:cNvSpPr/>
            <p:nvPr/>
          </p:nvSpPr>
          <p:spPr>
            <a:xfrm>
              <a:off x="0" y="0"/>
              <a:ext cx="504063" cy="656590"/>
            </a:xfrm>
            <a:custGeom>
              <a:avLst/>
              <a:gdLst/>
              <a:ahLst/>
              <a:cxnLst/>
              <a:rect l="l" t="t" r="r" b="b"/>
              <a:pathLst>
                <a:path w="504063" h="656590">
                  <a:moveTo>
                    <a:pt x="504063" y="7874"/>
                  </a:moveTo>
                  <a:cubicBezTo>
                    <a:pt x="492125" y="31623"/>
                    <a:pt x="480314" y="55372"/>
                    <a:pt x="468376" y="79121"/>
                  </a:cubicBezTo>
                  <a:cubicBezTo>
                    <a:pt x="345313" y="261112"/>
                    <a:pt x="226187" y="442976"/>
                    <a:pt x="99187" y="624967"/>
                  </a:cubicBezTo>
                  <a:cubicBezTo>
                    <a:pt x="83312" y="644779"/>
                    <a:pt x="39624" y="648716"/>
                    <a:pt x="7874" y="656590"/>
                  </a:cubicBezTo>
                  <a:cubicBezTo>
                    <a:pt x="7874" y="628904"/>
                    <a:pt x="0" y="593344"/>
                    <a:pt x="11811" y="569595"/>
                  </a:cubicBezTo>
                  <a:cubicBezTo>
                    <a:pt x="43561" y="522097"/>
                    <a:pt x="83185" y="478663"/>
                    <a:pt x="118999" y="435102"/>
                  </a:cubicBezTo>
                  <a:cubicBezTo>
                    <a:pt x="230124" y="300609"/>
                    <a:pt x="341249" y="166116"/>
                    <a:pt x="452374" y="31623"/>
                  </a:cubicBezTo>
                  <a:cubicBezTo>
                    <a:pt x="464312" y="19812"/>
                    <a:pt x="480187" y="11811"/>
                    <a:pt x="491998" y="0"/>
                  </a:cubicBezTo>
                  <a:cubicBezTo>
                    <a:pt x="495935" y="0"/>
                    <a:pt x="499872" y="3937"/>
                    <a:pt x="503936" y="787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13">
            <a:extLst>
              <a:ext uri="{FF2B5EF4-FFF2-40B4-BE49-F238E27FC236}">
                <a16:creationId xmlns:a16="http://schemas.microsoft.com/office/drawing/2014/main" id="{91B08F3B-9EE4-1DC7-A8E0-0076FE92AD27}"/>
              </a:ext>
            </a:extLst>
          </p:cNvPr>
          <p:cNvGrpSpPr>
            <a:grpSpLocks noChangeAspect="1"/>
          </p:cNvGrpSpPr>
          <p:nvPr/>
        </p:nvGrpSpPr>
        <p:grpSpPr>
          <a:xfrm>
            <a:off x="11348526" y="6182255"/>
            <a:ext cx="149040" cy="723600"/>
            <a:chOff x="0" y="0"/>
            <a:chExt cx="198720" cy="964800"/>
          </a:xfrm>
          <a:solidFill>
            <a:srgbClr val="FFC000"/>
          </a:solidFill>
        </p:grpSpPr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CBB50AFA-F0E3-1766-B3CB-2DDFD4285278}"/>
                </a:ext>
              </a:extLst>
            </p:cNvPr>
            <p:cNvSpPr/>
            <p:nvPr/>
          </p:nvSpPr>
          <p:spPr>
            <a:xfrm>
              <a:off x="0" y="0"/>
              <a:ext cx="198755" cy="964819"/>
            </a:xfrm>
            <a:custGeom>
              <a:avLst/>
              <a:gdLst/>
              <a:ahLst/>
              <a:cxnLst/>
              <a:rect l="l" t="t" r="r" b="b"/>
              <a:pathLst>
                <a:path w="198755" h="964819">
                  <a:moveTo>
                    <a:pt x="0" y="940943"/>
                  </a:moveTo>
                  <a:cubicBezTo>
                    <a:pt x="59563" y="627380"/>
                    <a:pt x="119253" y="313690"/>
                    <a:pt x="178816" y="3937"/>
                  </a:cubicBezTo>
                  <a:cubicBezTo>
                    <a:pt x="182753" y="3937"/>
                    <a:pt x="186817" y="0"/>
                    <a:pt x="190754" y="0"/>
                  </a:cubicBezTo>
                  <a:cubicBezTo>
                    <a:pt x="190754" y="67437"/>
                    <a:pt x="198755" y="135001"/>
                    <a:pt x="190754" y="198501"/>
                  </a:cubicBezTo>
                  <a:cubicBezTo>
                    <a:pt x="162941" y="420878"/>
                    <a:pt x="131191" y="643128"/>
                    <a:pt x="99314" y="865505"/>
                  </a:cubicBezTo>
                  <a:cubicBezTo>
                    <a:pt x="91440" y="913130"/>
                    <a:pt x="87376" y="964819"/>
                    <a:pt x="0" y="94094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15">
            <a:extLst>
              <a:ext uri="{FF2B5EF4-FFF2-40B4-BE49-F238E27FC236}">
                <a16:creationId xmlns:a16="http://schemas.microsoft.com/office/drawing/2014/main" id="{5DDF9A1C-9F89-EE5F-5052-A674036BBA02}"/>
              </a:ext>
            </a:extLst>
          </p:cNvPr>
          <p:cNvGrpSpPr>
            <a:grpSpLocks noChangeAspect="1"/>
          </p:cNvGrpSpPr>
          <p:nvPr/>
        </p:nvGrpSpPr>
        <p:grpSpPr>
          <a:xfrm>
            <a:off x="10732926" y="7486895"/>
            <a:ext cx="384480" cy="164880"/>
            <a:chOff x="0" y="0"/>
            <a:chExt cx="512640" cy="219840"/>
          </a:xfrm>
          <a:solidFill>
            <a:srgbClr val="FFC000"/>
          </a:solidFill>
        </p:grpSpPr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71E69DA1-872D-2AE4-8F17-5A0428E7A722}"/>
                </a:ext>
              </a:extLst>
            </p:cNvPr>
            <p:cNvSpPr/>
            <p:nvPr/>
          </p:nvSpPr>
          <p:spPr>
            <a:xfrm>
              <a:off x="-127" y="0"/>
              <a:ext cx="512699" cy="219964"/>
            </a:xfrm>
            <a:custGeom>
              <a:avLst/>
              <a:gdLst/>
              <a:ahLst/>
              <a:cxnLst/>
              <a:rect l="l" t="t" r="r" b="b"/>
              <a:pathLst>
                <a:path w="512699" h="219964">
                  <a:moveTo>
                    <a:pt x="127" y="199898"/>
                  </a:moveTo>
                  <a:cubicBezTo>
                    <a:pt x="27940" y="183896"/>
                    <a:pt x="55753" y="159893"/>
                    <a:pt x="87503" y="147955"/>
                  </a:cubicBezTo>
                  <a:cubicBezTo>
                    <a:pt x="182880" y="107950"/>
                    <a:pt x="278257" y="64008"/>
                    <a:pt x="373634" y="32004"/>
                  </a:cubicBezTo>
                  <a:cubicBezTo>
                    <a:pt x="465074" y="0"/>
                    <a:pt x="512699" y="32004"/>
                    <a:pt x="500761" y="96012"/>
                  </a:cubicBezTo>
                  <a:cubicBezTo>
                    <a:pt x="333883" y="139954"/>
                    <a:pt x="170942" y="179959"/>
                    <a:pt x="8001" y="219964"/>
                  </a:cubicBezTo>
                  <a:cubicBezTo>
                    <a:pt x="4064" y="211963"/>
                    <a:pt x="0" y="208026"/>
                    <a:pt x="0" y="2000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" name="Group 17">
            <a:extLst>
              <a:ext uri="{FF2B5EF4-FFF2-40B4-BE49-F238E27FC236}">
                <a16:creationId xmlns:a16="http://schemas.microsoft.com/office/drawing/2014/main" id="{9CBB1A53-56FB-CA4D-D713-61E546D06785}"/>
              </a:ext>
            </a:extLst>
          </p:cNvPr>
          <p:cNvGrpSpPr>
            <a:grpSpLocks noChangeAspect="1"/>
          </p:cNvGrpSpPr>
          <p:nvPr/>
        </p:nvGrpSpPr>
        <p:grpSpPr>
          <a:xfrm>
            <a:off x="11875566" y="7083695"/>
            <a:ext cx="298800" cy="330480"/>
            <a:chOff x="0" y="0"/>
            <a:chExt cx="398400" cy="440640"/>
          </a:xfrm>
          <a:solidFill>
            <a:srgbClr val="FFC000"/>
          </a:solidFill>
        </p:grpSpPr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8E4E2ED2-3601-0B63-3EC5-2DAA65958877}"/>
                </a:ext>
              </a:extLst>
            </p:cNvPr>
            <p:cNvSpPr/>
            <p:nvPr/>
          </p:nvSpPr>
          <p:spPr>
            <a:xfrm>
              <a:off x="0" y="0"/>
              <a:ext cx="398399" cy="440690"/>
            </a:xfrm>
            <a:custGeom>
              <a:avLst/>
              <a:gdLst/>
              <a:ahLst/>
              <a:cxnLst/>
              <a:rect l="l" t="t" r="r" b="b"/>
              <a:pathLst>
                <a:path w="398399" h="440690">
                  <a:moveTo>
                    <a:pt x="43815" y="440690"/>
                  </a:moveTo>
                  <a:cubicBezTo>
                    <a:pt x="31877" y="420624"/>
                    <a:pt x="0" y="388620"/>
                    <a:pt x="8001" y="372491"/>
                  </a:cubicBezTo>
                  <a:cubicBezTo>
                    <a:pt x="91694" y="200279"/>
                    <a:pt x="231013" y="84074"/>
                    <a:pt x="398399" y="0"/>
                  </a:cubicBezTo>
                  <a:cubicBezTo>
                    <a:pt x="282829" y="140208"/>
                    <a:pt x="167386" y="284353"/>
                    <a:pt x="43815" y="44069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5" name="Group 19">
            <a:extLst>
              <a:ext uri="{FF2B5EF4-FFF2-40B4-BE49-F238E27FC236}">
                <a16:creationId xmlns:a16="http://schemas.microsoft.com/office/drawing/2014/main" id="{AE17BF00-DFA7-733E-0D98-1D6BDDF94480}"/>
              </a:ext>
            </a:extLst>
          </p:cNvPr>
          <p:cNvGrpSpPr>
            <a:grpSpLocks noChangeAspect="1"/>
          </p:cNvGrpSpPr>
          <p:nvPr/>
        </p:nvGrpSpPr>
        <p:grpSpPr>
          <a:xfrm>
            <a:off x="11208846" y="6311855"/>
            <a:ext cx="85680" cy="428400"/>
            <a:chOff x="0" y="0"/>
            <a:chExt cx="114240" cy="571200"/>
          </a:xfrm>
          <a:solidFill>
            <a:srgbClr val="FFC000"/>
          </a:solidFill>
        </p:grpSpPr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FF443F7B-1412-3936-C7D1-8E93394447FC}"/>
                </a:ext>
              </a:extLst>
            </p:cNvPr>
            <p:cNvSpPr/>
            <p:nvPr/>
          </p:nvSpPr>
          <p:spPr>
            <a:xfrm>
              <a:off x="0" y="0"/>
              <a:ext cx="114300" cy="571119"/>
            </a:xfrm>
            <a:custGeom>
              <a:avLst/>
              <a:gdLst/>
              <a:ahLst/>
              <a:cxnLst/>
              <a:rect l="l" t="t" r="r" b="b"/>
              <a:pathLst>
                <a:path w="114300" h="571119">
                  <a:moveTo>
                    <a:pt x="19685" y="0"/>
                  </a:moveTo>
                  <a:cubicBezTo>
                    <a:pt x="51181" y="190373"/>
                    <a:pt x="82677" y="376809"/>
                    <a:pt x="114300" y="567182"/>
                  </a:cubicBezTo>
                  <a:cubicBezTo>
                    <a:pt x="106426" y="571119"/>
                    <a:pt x="98552" y="571119"/>
                    <a:pt x="86741" y="571119"/>
                  </a:cubicBezTo>
                  <a:cubicBezTo>
                    <a:pt x="59055" y="384810"/>
                    <a:pt x="27559" y="194310"/>
                    <a:pt x="0" y="3937"/>
                  </a:cubicBezTo>
                  <a:cubicBezTo>
                    <a:pt x="7874" y="3937"/>
                    <a:pt x="11811" y="0"/>
                    <a:pt x="1968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7" name="Group 21">
            <a:extLst>
              <a:ext uri="{FF2B5EF4-FFF2-40B4-BE49-F238E27FC236}">
                <a16:creationId xmlns:a16="http://schemas.microsoft.com/office/drawing/2014/main" id="{D1F83384-C4A8-1D30-F978-AA3B232B79AA}"/>
              </a:ext>
            </a:extLst>
          </p:cNvPr>
          <p:cNvGrpSpPr>
            <a:grpSpLocks noChangeAspect="1"/>
          </p:cNvGrpSpPr>
          <p:nvPr/>
        </p:nvGrpSpPr>
        <p:grpSpPr>
          <a:xfrm>
            <a:off x="12021726" y="7322015"/>
            <a:ext cx="231840" cy="136800"/>
            <a:chOff x="0" y="0"/>
            <a:chExt cx="309120" cy="182400"/>
          </a:xfrm>
          <a:solidFill>
            <a:srgbClr val="FFC000"/>
          </a:solidFill>
        </p:grpSpPr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693BAD5F-7400-AEA9-DA63-943F179FFF7E}"/>
                </a:ext>
              </a:extLst>
            </p:cNvPr>
            <p:cNvSpPr/>
            <p:nvPr/>
          </p:nvSpPr>
          <p:spPr>
            <a:xfrm>
              <a:off x="0" y="0"/>
              <a:ext cx="309118" cy="182372"/>
            </a:xfrm>
            <a:custGeom>
              <a:avLst/>
              <a:gdLst/>
              <a:ahLst/>
              <a:cxnLst/>
              <a:rect l="l" t="t" r="r" b="b"/>
              <a:pathLst>
                <a:path w="309118" h="182372">
                  <a:moveTo>
                    <a:pt x="309118" y="20320"/>
                  </a:moveTo>
                  <a:cubicBezTo>
                    <a:pt x="210058" y="72898"/>
                    <a:pt x="110998" y="129667"/>
                    <a:pt x="11938" y="182372"/>
                  </a:cubicBezTo>
                  <a:cubicBezTo>
                    <a:pt x="7874" y="174244"/>
                    <a:pt x="3937" y="166243"/>
                    <a:pt x="0" y="158115"/>
                  </a:cubicBezTo>
                  <a:cubicBezTo>
                    <a:pt x="99060" y="105410"/>
                    <a:pt x="202057" y="52705"/>
                    <a:pt x="301244" y="0"/>
                  </a:cubicBezTo>
                  <a:cubicBezTo>
                    <a:pt x="305181" y="8128"/>
                    <a:pt x="309118" y="16256"/>
                    <a:pt x="309118" y="2032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9" name="Group 23">
            <a:extLst>
              <a:ext uri="{FF2B5EF4-FFF2-40B4-BE49-F238E27FC236}">
                <a16:creationId xmlns:a16="http://schemas.microsoft.com/office/drawing/2014/main" id="{BAF8249C-2904-2A91-7E59-1C14158C7048}"/>
              </a:ext>
            </a:extLst>
          </p:cNvPr>
          <p:cNvGrpSpPr>
            <a:grpSpLocks noChangeAspect="1"/>
          </p:cNvGrpSpPr>
          <p:nvPr/>
        </p:nvGrpSpPr>
        <p:grpSpPr>
          <a:xfrm>
            <a:off x="11644446" y="6096575"/>
            <a:ext cx="66960" cy="254160"/>
            <a:chOff x="0" y="0"/>
            <a:chExt cx="89280" cy="338880"/>
          </a:xfrm>
          <a:solidFill>
            <a:srgbClr val="FFC000"/>
          </a:solidFill>
        </p:grpSpPr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DF183102-2EE8-F4C5-7F1B-A6C3A7AF0915}"/>
                </a:ext>
              </a:extLst>
            </p:cNvPr>
            <p:cNvSpPr/>
            <p:nvPr/>
          </p:nvSpPr>
          <p:spPr>
            <a:xfrm>
              <a:off x="0" y="0"/>
              <a:ext cx="89281" cy="338836"/>
            </a:xfrm>
            <a:custGeom>
              <a:avLst/>
              <a:gdLst/>
              <a:ahLst/>
              <a:cxnLst/>
              <a:rect l="l" t="t" r="r" b="b"/>
              <a:pathLst>
                <a:path w="89281" h="338836">
                  <a:moveTo>
                    <a:pt x="89281" y="3937"/>
                  </a:moveTo>
                  <a:cubicBezTo>
                    <a:pt x="66040" y="115570"/>
                    <a:pt x="46609" y="227203"/>
                    <a:pt x="23241" y="338836"/>
                  </a:cubicBezTo>
                  <a:cubicBezTo>
                    <a:pt x="15494" y="334899"/>
                    <a:pt x="7747" y="334899"/>
                    <a:pt x="0" y="330835"/>
                  </a:cubicBezTo>
                  <a:cubicBezTo>
                    <a:pt x="23241" y="219329"/>
                    <a:pt x="46609" y="111633"/>
                    <a:pt x="69850" y="0"/>
                  </a:cubicBezTo>
                  <a:cubicBezTo>
                    <a:pt x="77597" y="0"/>
                    <a:pt x="81534" y="3937"/>
                    <a:pt x="89281" y="39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1" name="Group 25">
            <a:extLst>
              <a:ext uri="{FF2B5EF4-FFF2-40B4-BE49-F238E27FC236}">
                <a16:creationId xmlns:a16="http://schemas.microsoft.com/office/drawing/2014/main" id="{0AF9E51A-0EAB-A7CC-82AD-C78A963BAB36}"/>
              </a:ext>
            </a:extLst>
          </p:cNvPr>
          <p:cNvGrpSpPr>
            <a:grpSpLocks noChangeAspect="1"/>
          </p:cNvGrpSpPr>
          <p:nvPr/>
        </p:nvGrpSpPr>
        <p:grpSpPr>
          <a:xfrm>
            <a:off x="11266446" y="8182415"/>
            <a:ext cx="105120" cy="184320"/>
            <a:chOff x="0" y="0"/>
            <a:chExt cx="140160" cy="245760"/>
          </a:xfrm>
          <a:solidFill>
            <a:srgbClr val="FFC000"/>
          </a:solidFill>
        </p:grpSpPr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97584E37-D8EC-D394-9D80-96D570CCC832}"/>
                </a:ext>
              </a:extLst>
            </p:cNvPr>
            <p:cNvSpPr/>
            <p:nvPr/>
          </p:nvSpPr>
          <p:spPr>
            <a:xfrm>
              <a:off x="0" y="0"/>
              <a:ext cx="140208" cy="245745"/>
            </a:xfrm>
            <a:custGeom>
              <a:avLst/>
              <a:gdLst/>
              <a:ahLst/>
              <a:cxnLst/>
              <a:rect l="l" t="t" r="r" b="b"/>
              <a:pathLst>
                <a:path w="140208" h="245745">
                  <a:moveTo>
                    <a:pt x="140208" y="12065"/>
                  </a:moveTo>
                  <a:cubicBezTo>
                    <a:pt x="100076" y="88646"/>
                    <a:pt x="60071" y="169164"/>
                    <a:pt x="20066" y="245745"/>
                  </a:cubicBezTo>
                  <a:cubicBezTo>
                    <a:pt x="12065" y="241681"/>
                    <a:pt x="4064" y="237744"/>
                    <a:pt x="0" y="237744"/>
                  </a:cubicBezTo>
                  <a:cubicBezTo>
                    <a:pt x="40005" y="157099"/>
                    <a:pt x="76073" y="76581"/>
                    <a:pt x="116078" y="0"/>
                  </a:cubicBezTo>
                  <a:cubicBezTo>
                    <a:pt x="124079" y="4064"/>
                    <a:pt x="132080" y="8001"/>
                    <a:pt x="140081" y="120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3" name="Group 27">
            <a:extLst>
              <a:ext uri="{FF2B5EF4-FFF2-40B4-BE49-F238E27FC236}">
                <a16:creationId xmlns:a16="http://schemas.microsoft.com/office/drawing/2014/main" id="{38F7FA55-E2E6-AA17-67B4-B97044E35555}"/>
              </a:ext>
            </a:extLst>
          </p:cNvPr>
          <p:cNvGrpSpPr>
            <a:grpSpLocks noChangeAspect="1"/>
          </p:cNvGrpSpPr>
          <p:nvPr/>
        </p:nvGrpSpPr>
        <p:grpSpPr>
          <a:xfrm>
            <a:off x="9278526" y="4552895"/>
            <a:ext cx="895680" cy="1761840"/>
            <a:chOff x="0" y="0"/>
            <a:chExt cx="1194240" cy="2349120"/>
          </a:xfrm>
          <a:solidFill>
            <a:srgbClr val="FFC000"/>
          </a:solidFill>
        </p:grpSpPr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6FF4F2B2-E63F-E112-6E96-15A1B43B81BE}"/>
                </a:ext>
              </a:extLst>
            </p:cNvPr>
            <p:cNvSpPr/>
            <p:nvPr/>
          </p:nvSpPr>
          <p:spPr>
            <a:xfrm>
              <a:off x="127" y="0"/>
              <a:ext cx="1194181" cy="2349119"/>
            </a:xfrm>
            <a:custGeom>
              <a:avLst/>
              <a:gdLst/>
              <a:ahLst/>
              <a:cxnLst/>
              <a:rect l="l" t="t" r="r" b="b"/>
              <a:pathLst>
                <a:path w="1194181" h="2349119">
                  <a:moveTo>
                    <a:pt x="573151" y="0"/>
                  </a:moveTo>
                  <a:cubicBezTo>
                    <a:pt x="700532" y="254000"/>
                    <a:pt x="903478" y="440436"/>
                    <a:pt x="1130427" y="599186"/>
                  </a:cubicBezTo>
                  <a:cubicBezTo>
                    <a:pt x="1194181" y="642874"/>
                    <a:pt x="1146302" y="666623"/>
                    <a:pt x="1118489" y="698373"/>
                  </a:cubicBezTo>
                  <a:cubicBezTo>
                    <a:pt x="963168" y="861060"/>
                    <a:pt x="784098" y="1007872"/>
                    <a:pt x="664718" y="1194435"/>
                  </a:cubicBezTo>
                  <a:cubicBezTo>
                    <a:pt x="453771" y="1523746"/>
                    <a:pt x="274574" y="1876933"/>
                    <a:pt x="83566" y="2218182"/>
                  </a:cubicBezTo>
                  <a:cubicBezTo>
                    <a:pt x="59690" y="2261870"/>
                    <a:pt x="43815" y="2305431"/>
                    <a:pt x="23876" y="2349119"/>
                  </a:cubicBezTo>
                  <a:cubicBezTo>
                    <a:pt x="15875" y="2349119"/>
                    <a:pt x="8001" y="2345182"/>
                    <a:pt x="0" y="2345182"/>
                  </a:cubicBezTo>
                  <a:cubicBezTo>
                    <a:pt x="8001" y="2305558"/>
                    <a:pt x="11938" y="2261870"/>
                    <a:pt x="23876" y="2222119"/>
                  </a:cubicBezTo>
                  <a:cubicBezTo>
                    <a:pt x="127381" y="1813433"/>
                    <a:pt x="326390" y="1452245"/>
                    <a:pt x="573278" y="1115060"/>
                  </a:cubicBezTo>
                  <a:cubicBezTo>
                    <a:pt x="664845" y="991997"/>
                    <a:pt x="752475" y="869061"/>
                    <a:pt x="839978" y="742061"/>
                  </a:cubicBezTo>
                  <a:cubicBezTo>
                    <a:pt x="887730" y="678561"/>
                    <a:pt x="883793" y="618998"/>
                    <a:pt x="839978" y="551561"/>
                  </a:cubicBezTo>
                  <a:cubicBezTo>
                    <a:pt x="748284" y="400812"/>
                    <a:pt x="664718" y="245999"/>
                    <a:pt x="581025" y="91313"/>
                  </a:cubicBezTo>
                  <a:cubicBezTo>
                    <a:pt x="565150" y="67437"/>
                    <a:pt x="561213" y="35687"/>
                    <a:pt x="553212" y="3937"/>
                  </a:cubicBezTo>
                  <a:cubicBezTo>
                    <a:pt x="561213" y="3937"/>
                    <a:pt x="565150" y="0"/>
                    <a:pt x="57315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5" name="Group 29">
            <a:extLst>
              <a:ext uri="{FF2B5EF4-FFF2-40B4-BE49-F238E27FC236}">
                <a16:creationId xmlns:a16="http://schemas.microsoft.com/office/drawing/2014/main" id="{F8240E44-AE2E-6FCE-8DB6-15A44868CC5F}"/>
              </a:ext>
            </a:extLst>
          </p:cNvPr>
          <p:cNvGrpSpPr>
            <a:grpSpLocks noChangeAspect="1"/>
          </p:cNvGrpSpPr>
          <p:nvPr/>
        </p:nvGrpSpPr>
        <p:grpSpPr>
          <a:xfrm>
            <a:off x="9669486" y="4686815"/>
            <a:ext cx="180720" cy="454320"/>
            <a:chOff x="0" y="0"/>
            <a:chExt cx="240960" cy="605760"/>
          </a:xfrm>
          <a:solidFill>
            <a:srgbClr val="FFC000"/>
          </a:solidFill>
        </p:grpSpPr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EBA5D196-D6AF-2531-80D1-BC72BDBFDD3C}"/>
                </a:ext>
              </a:extLst>
            </p:cNvPr>
            <p:cNvSpPr/>
            <p:nvPr/>
          </p:nvSpPr>
          <p:spPr>
            <a:xfrm>
              <a:off x="0" y="0"/>
              <a:ext cx="240919" cy="605790"/>
            </a:xfrm>
            <a:custGeom>
              <a:avLst/>
              <a:gdLst/>
              <a:ahLst/>
              <a:cxnLst/>
              <a:rect l="l" t="t" r="r" b="b"/>
              <a:pathLst>
                <a:path w="240919" h="605790">
                  <a:moveTo>
                    <a:pt x="3937" y="0"/>
                  </a:moveTo>
                  <a:cubicBezTo>
                    <a:pt x="86868" y="175387"/>
                    <a:pt x="161925" y="330835"/>
                    <a:pt x="240919" y="498221"/>
                  </a:cubicBezTo>
                  <a:cubicBezTo>
                    <a:pt x="225171" y="518160"/>
                    <a:pt x="197485" y="558038"/>
                    <a:pt x="157988" y="605790"/>
                  </a:cubicBezTo>
                  <a:cubicBezTo>
                    <a:pt x="63246" y="410464"/>
                    <a:pt x="0" y="223139"/>
                    <a:pt x="393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7" name="Group 31">
            <a:extLst>
              <a:ext uri="{FF2B5EF4-FFF2-40B4-BE49-F238E27FC236}">
                <a16:creationId xmlns:a16="http://schemas.microsoft.com/office/drawing/2014/main" id="{7CE2A663-D4D0-0260-2E4A-F185062B095B}"/>
              </a:ext>
            </a:extLst>
          </p:cNvPr>
          <p:cNvGrpSpPr>
            <a:grpSpLocks noChangeAspect="1"/>
          </p:cNvGrpSpPr>
          <p:nvPr/>
        </p:nvGrpSpPr>
        <p:grpSpPr>
          <a:xfrm>
            <a:off x="9637806" y="4921535"/>
            <a:ext cx="136800" cy="342720"/>
            <a:chOff x="0" y="0"/>
            <a:chExt cx="182400" cy="456960"/>
          </a:xfrm>
          <a:solidFill>
            <a:srgbClr val="FFC000"/>
          </a:solidFill>
        </p:grpSpPr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B46F8CC4-B0D0-E469-9142-E03696F497C4}"/>
                </a:ext>
              </a:extLst>
            </p:cNvPr>
            <p:cNvSpPr/>
            <p:nvPr/>
          </p:nvSpPr>
          <p:spPr>
            <a:xfrm>
              <a:off x="0" y="0"/>
              <a:ext cx="182372" cy="456946"/>
            </a:xfrm>
            <a:custGeom>
              <a:avLst/>
              <a:gdLst/>
              <a:ahLst/>
              <a:cxnLst/>
              <a:rect l="l" t="t" r="r" b="b"/>
              <a:pathLst>
                <a:path w="182372" h="456946">
                  <a:moveTo>
                    <a:pt x="31750" y="0"/>
                  </a:moveTo>
                  <a:cubicBezTo>
                    <a:pt x="43688" y="43688"/>
                    <a:pt x="51562" y="87376"/>
                    <a:pt x="67437" y="131191"/>
                  </a:cubicBezTo>
                  <a:cubicBezTo>
                    <a:pt x="87249" y="190754"/>
                    <a:pt x="110998" y="246380"/>
                    <a:pt x="142748" y="302006"/>
                  </a:cubicBezTo>
                  <a:cubicBezTo>
                    <a:pt x="182372" y="381508"/>
                    <a:pt x="170561" y="421259"/>
                    <a:pt x="71374" y="456946"/>
                  </a:cubicBezTo>
                  <a:cubicBezTo>
                    <a:pt x="23749" y="309880"/>
                    <a:pt x="0" y="159004"/>
                    <a:pt x="7874" y="3937"/>
                  </a:cubicBezTo>
                  <a:cubicBezTo>
                    <a:pt x="15875" y="3937"/>
                    <a:pt x="23749" y="0"/>
                    <a:pt x="3175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9" name="Group 33">
            <a:extLst>
              <a:ext uri="{FF2B5EF4-FFF2-40B4-BE49-F238E27FC236}">
                <a16:creationId xmlns:a16="http://schemas.microsoft.com/office/drawing/2014/main" id="{268F2EEA-9D7E-4482-36F5-D112654F5917}"/>
              </a:ext>
            </a:extLst>
          </p:cNvPr>
          <p:cNvGrpSpPr>
            <a:grpSpLocks noChangeAspect="1"/>
          </p:cNvGrpSpPr>
          <p:nvPr/>
        </p:nvGrpSpPr>
        <p:grpSpPr>
          <a:xfrm>
            <a:off x="9564366" y="5070575"/>
            <a:ext cx="136800" cy="349200"/>
            <a:chOff x="0" y="0"/>
            <a:chExt cx="182400" cy="465600"/>
          </a:xfrm>
          <a:solidFill>
            <a:srgbClr val="FFC000"/>
          </a:solidFill>
        </p:grpSpPr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9818BB10-3A15-D638-795F-2B36C3CECA9E}"/>
                </a:ext>
              </a:extLst>
            </p:cNvPr>
            <p:cNvSpPr/>
            <p:nvPr/>
          </p:nvSpPr>
          <p:spPr>
            <a:xfrm>
              <a:off x="0" y="0"/>
              <a:ext cx="182372" cy="465582"/>
            </a:xfrm>
            <a:custGeom>
              <a:avLst/>
              <a:gdLst/>
              <a:ahLst/>
              <a:cxnLst/>
              <a:rect l="l" t="t" r="r" b="b"/>
              <a:pathLst>
                <a:path w="182372" h="465582">
                  <a:moveTo>
                    <a:pt x="63500" y="461645"/>
                  </a:moveTo>
                  <a:cubicBezTo>
                    <a:pt x="43561" y="310388"/>
                    <a:pt x="19812" y="159131"/>
                    <a:pt x="0" y="8001"/>
                  </a:cubicBezTo>
                  <a:cubicBezTo>
                    <a:pt x="7874" y="8001"/>
                    <a:pt x="19812" y="3937"/>
                    <a:pt x="31750" y="0"/>
                  </a:cubicBezTo>
                  <a:cubicBezTo>
                    <a:pt x="43688" y="27813"/>
                    <a:pt x="59563" y="55753"/>
                    <a:pt x="71374" y="83566"/>
                  </a:cubicBezTo>
                  <a:cubicBezTo>
                    <a:pt x="91186" y="131318"/>
                    <a:pt x="99187" y="183007"/>
                    <a:pt x="126873" y="222885"/>
                  </a:cubicBezTo>
                  <a:cubicBezTo>
                    <a:pt x="182372" y="318389"/>
                    <a:pt x="134747" y="390017"/>
                    <a:pt x="87249" y="465582"/>
                  </a:cubicBezTo>
                  <a:cubicBezTo>
                    <a:pt x="79375" y="465582"/>
                    <a:pt x="71374" y="465582"/>
                    <a:pt x="63500" y="4616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" name="Group 35">
            <a:extLst>
              <a:ext uri="{FF2B5EF4-FFF2-40B4-BE49-F238E27FC236}">
                <a16:creationId xmlns:a16="http://schemas.microsoft.com/office/drawing/2014/main" id="{E8614359-40FA-7DB4-2081-8BC714F48A4A}"/>
              </a:ext>
            </a:extLst>
          </p:cNvPr>
          <p:cNvGrpSpPr>
            <a:grpSpLocks noChangeAspect="1"/>
          </p:cNvGrpSpPr>
          <p:nvPr/>
        </p:nvGrpSpPr>
        <p:grpSpPr>
          <a:xfrm>
            <a:off x="9894846" y="4454975"/>
            <a:ext cx="625680" cy="609840"/>
            <a:chOff x="0" y="0"/>
            <a:chExt cx="834240" cy="813120"/>
          </a:xfrm>
          <a:solidFill>
            <a:srgbClr val="FFC000"/>
          </a:solidFill>
        </p:grpSpPr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28F8B46A-0BC8-DF79-1388-AF3213F7F75C}"/>
                </a:ext>
              </a:extLst>
            </p:cNvPr>
            <p:cNvSpPr/>
            <p:nvPr/>
          </p:nvSpPr>
          <p:spPr>
            <a:xfrm>
              <a:off x="0" y="0"/>
              <a:ext cx="834263" cy="813181"/>
            </a:xfrm>
            <a:custGeom>
              <a:avLst/>
              <a:gdLst/>
              <a:ahLst/>
              <a:cxnLst/>
              <a:rect l="l" t="t" r="r" b="b"/>
              <a:pathLst>
                <a:path w="834263" h="813181">
                  <a:moveTo>
                    <a:pt x="8001" y="0"/>
                  </a:moveTo>
                  <a:cubicBezTo>
                    <a:pt x="63500" y="19812"/>
                    <a:pt x="115189" y="31750"/>
                    <a:pt x="162814" y="51562"/>
                  </a:cubicBezTo>
                  <a:cubicBezTo>
                    <a:pt x="174752" y="55499"/>
                    <a:pt x="186690" y="71374"/>
                    <a:pt x="190627" y="83312"/>
                  </a:cubicBezTo>
                  <a:cubicBezTo>
                    <a:pt x="289941" y="345059"/>
                    <a:pt x="480568" y="535432"/>
                    <a:pt x="699135" y="698119"/>
                  </a:cubicBezTo>
                  <a:cubicBezTo>
                    <a:pt x="742823" y="725932"/>
                    <a:pt x="786511" y="757555"/>
                    <a:pt x="834263" y="789305"/>
                  </a:cubicBezTo>
                  <a:cubicBezTo>
                    <a:pt x="623697" y="813181"/>
                    <a:pt x="0" y="214249"/>
                    <a:pt x="800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3" name="Group 37">
            <a:extLst>
              <a:ext uri="{FF2B5EF4-FFF2-40B4-BE49-F238E27FC236}">
                <a16:creationId xmlns:a16="http://schemas.microsoft.com/office/drawing/2014/main" id="{CA37C4DD-730A-9108-0E2B-D985109F0D2D}"/>
              </a:ext>
            </a:extLst>
          </p:cNvPr>
          <p:cNvGrpSpPr>
            <a:grpSpLocks noChangeAspect="1"/>
          </p:cNvGrpSpPr>
          <p:nvPr/>
        </p:nvGrpSpPr>
        <p:grpSpPr>
          <a:xfrm>
            <a:off x="10568046" y="4327535"/>
            <a:ext cx="393840" cy="622080"/>
            <a:chOff x="0" y="0"/>
            <a:chExt cx="525120" cy="829440"/>
          </a:xfrm>
          <a:solidFill>
            <a:srgbClr val="FFC000"/>
          </a:solidFill>
        </p:grpSpPr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EDDD24B3-B7B9-CEAA-F979-8D7103A2D0C0}"/>
                </a:ext>
              </a:extLst>
            </p:cNvPr>
            <p:cNvSpPr/>
            <p:nvPr/>
          </p:nvSpPr>
          <p:spPr>
            <a:xfrm>
              <a:off x="0" y="0"/>
              <a:ext cx="525145" cy="829437"/>
            </a:xfrm>
            <a:custGeom>
              <a:avLst/>
              <a:gdLst/>
              <a:ahLst/>
              <a:cxnLst/>
              <a:rect l="l" t="t" r="r" b="b"/>
              <a:pathLst>
                <a:path w="525145" h="829437">
                  <a:moveTo>
                    <a:pt x="8001" y="154051"/>
                  </a:moveTo>
                  <a:cubicBezTo>
                    <a:pt x="3937" y="98806"/>
                    <a:pt x="3937" y="51308"/>
                    <a:pt x="0" y="0"/>
                  </a:cubicBezTo>
                  <a:cubicBezTo>
                    <a:pt x="210820" y="86868"/>
                    <a:pt x="525145" y="596392"/>
                    <a:pt x="497332" y="829437"/>
                  </a:cubicBezTo>
                  <a:cubicBezTo>
                    <a:pt x="366014" y="572770"/>
                    <a:pt x="254635" y="312039"/>
                    <a:pt x="8001" y="154051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776720" y="164160"/>
            <a:ext cx="1145520" cy="1440720"/>
          </a:xfrm>
          <a:custGeom>
            <a:avLst/>
            <a:gdLst/>
            <a:ahLst/>
            <a:cxnLst/>
            <a:rect l="l" t="t" r="r" b="b"/>
            <a:pathLst>
              <a:path w="1145520" h="1440720">
                <a:moveTo>
                  <a:pt x="0" y="0"/>
                </a:moveTo>
                <a:lnTo>
                  <a:pt x="1145520" y="0"/>
                </a:lnTo>
                <a:lnTo>
                  <a:pt x="1145520" y="1440720"/>
                </a:lnTo>
                <a:lnTo>
                  <a:pt x="0" y="1440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5831280" y="2193120"/>
            <a:ext cx="7136640" cy="7136640"/>
            <a:chOff x="0" y="0"/>
            <a:chExt cx="9515520" cy="9515520"/>
          </a:xfrm>
        </p:grpSpPr>
        <p:sp>
          <p:nvSpPr>
            <p:cNvPr id="4" name="Freeform 4"/>
            <p:cNvSpPr/>
            <p:nvPr/>
          </p:nvSpPr>
          <p:spPr>
            <a:xfrm>
              <a:off x="0" y="-9525"/>
              <a:ext cx="9534398" cy="9553321"/>
            </a:xfrm>
            <a:custGeom>
              <a:avLst/>
              <a:gdLst/>
              <a:ahLst/>
              <a:cxnLst/>
              <a:rect l="l" t="t" r="r" b="b"/>
              <a:pathLst>
                <a:path w="9534398" h="9553321">
                  <a:moveTo>
                    <a:pt x="0" y="4767326"/>
                  </a:moveTo>
                  <a:cubicBezTo>
                    <a:pt x="0" y="2146427"/>
                    <a:pt x="2119630" y="19050"/>
                    <a:pt x="4740402" y="9525"/>
                  </a:cubicBezTo>
                  <a:cubicBezTo>
                    <a:pt x="7361175" y="0"/>
                    <a:pt x="9496298" y="2111883"/>
                    <a:pt x="9515348" y="4732655"/>
                  </a:cubicBezTo>
                  <a:cubicBezTo>
                    <a:pt x="9534398" y="7353427"/>
                    <a:pt x="7430389" y="9496171"/>
                    <a:pt x="4809617" y="9524746"/>
                  </a:cubicBezTo>
                  <a:cubicBezTo>
                    <a:pt x="2188845" y="9553321"/>
                    <a:pt x="38608" y="7457059"/>
                    <a:pt x="508" y="4836541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465120" y="143505"/>
            <a:ext cx="17357760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57"/>
              </a:lnSpc>
            </a:pPr>
            <a:r>
              <a:rPr lang="fa-IR" sz="6047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سبک اینفوگرافیک</a:t>
            </a:r>
            <a:endParaRPr lang="en-US" sz="6047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223280" y="5719680"/>
            <a:ext cx="4320000" cy="713520"/>
          </a:xfrm>
          <a:custGeom>
            <a:avLst/>
            <a:gdLst/>
            <a:ahLst/>
            <a:cxnLst/>
            <a:rect l="l" t="t" r="r" b="b"/>
            <a:pathLst>
              <a:path w="4320000" h="713520">
                <a:moveTo>
                  <a:pt x="0" y="0"/>
                </a:moveTo>
                <a:lnTo>
                  <a:pt x="4320000" y="0"/>
                </a:lnTo>
                <a:lnTo>
                  <a:pt x="432000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057400" y="5829300"/>
            <a:ext cx="19875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متن را اینجا بنویسید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3180320" y="5738400"/>
            <a:ext cx="4320000" cy="714240"/>
          </a:xfrm>
          <a:custGeom>
            <a:avLst/>
            <a:gdLst/>
            <a:ahLst/>
            <a:cxnLst/>
            <a:rect l="l" t="t" r="r" b="b"/>
            <a:pathLst>
              <a:path w="4320000" h="714240">
                <a:moveTo>
                  <a:pt x="0" y="0"/>
                </a:moveTo>
                <a:lnTo>
                  <a:pt x="4320000" y="0"/>
                </a:lnTo>
                <a:lnTo>
                  <a:pt x="4320000" y="714240"/>
                </a:lnTo>
                <a:lnTo>
                  <a:pt x="0" y="7142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4630400" y="5829300"/>
            <a:ext cx="19875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متن را اینجا بنویسید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603440" y="6446910"/>
            <a:ext cx="3409200" cy="1974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کنید.ارائه پاورپوینت مدرنی را دریافت کنید که به زیبایی طراحی شده است.آسان برای تغییر رنگ، عکس. من امیدوارم و معتقدم که این الگو در زمان، پول و اعتبار شما صرفه جویی کند.</a:t>
            </a:r>
            <a:endParaRPr lang="en-US" sz="1800" spc="-2" dirty="0">
              <a:solidFill>
                <a:srgbClr val="00000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670640" y="6468510"/>
            <a:ext cx="3421440" cy="1974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کنید.ارائه پاورپوینت مدرنی را دریافت کنید که به زیبایی طراحی شده است.آسان برای تغییر رنگ، عکس. من امیدوارم و معتقدم که این الگو در زمان، پول و اعتبار شما صرفه جویی کند.</a:t>
            </a:r>
            <a:endParaRPr lang="en-US" sz="1800" spc="-2" dirty="0">
              <a:solidFill>
                <a:srgbClr val="00000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0" y="9788400"/>
            <a:ext cx="17357760" cy="540000"/>
            <a:chOff x="0" y="0"/>
            <a:chExt cx="23143680" cy="72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143590" cy="720090"/>
            </a:xfrm>
            <a:custGeom>
              <a:avLst/>
              <a:gdLst/>
              <a:ahLst/>
              <a:cxnLst/>
              <a:rect l="l" t="t" r="r" b="b"/>
              <a:pathLst>
                <a:path w="23143590" h="720090">
                  <a:moveTo>
                    <a:pt x="0" y="0"/>
                  </a:moveTo>
                  <a:lnTo>
                    <a:pt x="22783164" y="0"/>
                  </a:lnTo>
                  <a:lnTo>
                    <a:pt x="23143590" y="360045"/>
                  </a:lnTo>
                  <a:lnTo>
                    <a:pt x="22783164" y="720090"/>
                  </a:lnTo>
                  <a:lnTo>
                    <a:pt x="0" y="72009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4" name="Freeform 14"/>
          <p:cNvSpPr/>
          <p:nvPr/>
        </p:nvSpPr>
        <p:spPr>
          <a:xfrm>
            <a:off x="1233360" y="1919520"/>
            <a:ext cx="4320000" cy="713520"/>
          </a:xfrm>
          <a:custGeom>
            <a:avLst/>
            <a:gdLst/>
            <a:ahLst/>
            <a:cxnLst/>
            <a:rect l="l" t="t" r="r" b="b"/>
            <a:pathLst>
              <a:path w="4320000" h="713520">
                <a:moveTo>
                  <a:pt x="0" y="0"/>
                </a:moveTo>
                <a:lnTo>
                  <a:pt x="4320000" y="0"/>
                </a:lnTo>
                <a:lnTo>
                  <a:pt x="432000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133600" y="2019300"/>
            <a:ext cx="19875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متن را اینجا بنویسید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3191120" y="1938240"/>
            <a:ext cx="4320000" cy="714240"/>
          </a:xfrm>
          <a:custGeom>
            <a:avLst/>
            <a:gdLst/>
            <a:ahLst/>
            <a:cxnLst/>
            <a:rect l="l" t="t" r="r" b="b"/>
            <a:pathLst>
              <a:path w="4320000" h="714240">
                <a:moveTo>
                  <a:pt x="0" y="0"/>
                </a:moveTo>
                <a:lnTo>
                  <a:pt x="4320000" y="0"/>
                </a:lnTo>
                <a:lnTo>
                  <a:pt x="4320000" y="714240"/>
                </a:lnTo>
                <a:lnTo>
                  <a:pt x="0" y="7142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4478000" y="2019300"/>
            <a:ext cx="19875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متن را اینجا بنویسید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613520" y="2646750"/>
            <a:ext cx="3409200" cy="1974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کنید.ارائه پاورپوینت مدرنی را دریافت کنید که به زیبایی طراحی شده است.آسان برای تغییر رنگ، عکس. من امیدوارم و معتقدم که این الگو در زمان، پول و اعتبار شما صرفه جویی کند.</a:t>
            </a:r>
            <a:endParaRPr lang="en-US" sz="1800" spc="-2" dirty="0">
              <a:solidFill>
                <a:srgbClr val="00000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681440" y="2668350"/>
            <a:ext cx="3421440" cy="1974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کنید.ارائه پاورپوینت مدرنی را دریافت کنید که به زیبایی طراحی شده است.آسان برای تغییر رنگ، عکس. من امیدوارم و معتقدم که این الگو در زمان، پول و اعتبار شما صرفه جویی کند.</a:t>
            </a:r>
            <a:endParaRPr lang="en-US" sz="1800" spc="-2" dirty="0">
              <a:solidFill>
                <a:srgbClr val="00000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21" name="Group 23">
            <a:extLst>
              <a:ext uri="{FF2B5EF4-FFF2-40B4-BE49-F238E27FC236}">
                <a16:creationId xmlns:a16="http://schemas.microsoft.com/office/drawing/2014/main" id="{FE0182C5-58EC-70BC-EE3D-B8FC6AD3671D}"/>
              </a:ext>
            </a:extLst>
          </p:cNvPr>
          <p:cNvGrpSpPr>
            <a:grpSpLocks noChangeAspect="1"/>
          </p:cNvGrpSpPr>
          <p:nvPr/>
        </p:nvGrpSpPr>
        <p:grpSpPr>
          <a:xfrm>
            <a:off x="8216040" y="4480930"/>
            <a:ext cx="1355640" cy="2519797"/>
            <a:chOff x="0" y="0"/>
            <a:chExt cx="1705920" cy="3170880"/>
          </a:xfrm>
          <a:solidFill>
            <a:schemeClr val="tx1"/>
          </a:solidFill>
        </p:grpSpPr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482C0B76-C57D-96CA-A30E-3997A30EDB60}"/>
                </a:ext>
              </a:extLst>
            </p:cNvPr>
            <p:cNvSpPr/>
            <p:nvPr/>
          </p:nvSpPr>
          <p:spPr>
            <a:xfrm>
              <a:off x="0" y="0"/>
              <a:ext cx="1705991" cy="3170936"/>
            </a:xfrm>
            <a:custGeom>
              <a:avLst/>
              <a:gdLst/>
              <a:ahLst/>
              <a:cxnLst/>
              <a:rect l="l" t="t" r="r" b="b"/>
              <a:pathLst>
                <a:path w="1705991" h="3170936">
                  <a:moveTo>
                    <a:pt x="1546098" y="3170936"/>
                  </a:moveTo>
                  <a:cubicBezTo>
                    <a:pt x="1486662" y="3170936"/>
                    <a:pt x="1430909" y="3170936"/>
                    <a:pt x="1363980" y="3170936"/>
                  </a:cubicBezTo>
                  <a:cubicBezTo>
                    <a:pt x="1352804" y="2999740"/>
                    <a:pt x="1337945" y="2832227"/>
                    <a:pt x="1334262" y="2664841"/>
                  </a:cubicBezTo>
                  <a:cubicBezTo>
                    <a:pt x="1349121" y="2125218"/>
                    <a:pt x="713613" y="2102866"/>
                    <a:pt x="880872" y="1596771"/>
                  </a:cubicBezTo>
                  <a:cubicBezTo>
                    <a:pt x="936625" y="1425575"/>
                    <a:pt x="884555" y="1328801"/>
                    <a:pt x="724789" y="1243203"/>
                  </a:cubicBezTo>
                  <a:cubicBezTo>
                    <a:pt x="419989" y="1075690"/>
                    <a:pt x="427482" y="1064514"/>
                    <a:pt x="483235" y="718439"/>
                  </a:cubicBezTo>
                  <a:cubicBezTo>
                    <a:pt x="520446" y="476504"/>
                    <a:pt x="516636" y="469138"/>
                    <a:pt x="263906" y="335153"/>
                  </a:cubicBezTo>
                  <a:cubicBezTo>
                    <a:pt x="237871" y="372364"/>
                    <a:pt x="208153" y="405892"/>
                    <a:pt x="182118" y="439420"/>
                  </a:cubicBezTo>
                  <a:cubicBezTo>
                    <a:pt x="0" y="372110"/>
                    <a:pt x="48260" y="249301"/>
                    <a:pt x="263906" y="0"/>
                  </a:cubicBezTo>
                  <a:cubicBezTo>
                    <a:pt x="312166" y="33528"/>
                    <a:pt x="360553" y="66929"/>
                    <a:pt x="416306" y="104267"/>
                  </a:cubicBezTo>
                  <a:cubicBezTo>
                    <a:pt x="390271" y="148971"/>
                    <a:pt x="364236" y="189865"/>
                    <a:pt x="334518" y="238252"/>
                  </a:cubicBezTo>
                  <a:cubicBezTo>
                    <a:pt x="486918" y="346202"/>
                    <a:pt x="639318" y="450342"/>
                    <a:pt x="791718" y="562102"/>
                  </a:cubicBezTo>
                  <a:cubicBezTo>
                    <a:pt x="773176" y="591820"/>
                    <a:pt x="758317" y="617982"/>
                    <a:pt x="739648" y="651383"/>
                  </a:cubicBezTo>
                  <a:cubicBezTo>
                    <a:pt x="706247" y="632714"/>
                    <a:pt x="680212" y="617855"/>
                    <a:pt x="650494" y="599313"/>
                  </a:cubicBezTo>
                  <a:cubicBezTo>
                    <a:pt x="535305" y="1098042"/>
                    <a:pt x="880872" y="915670"/>
                    <a:pt x="1204214" y="930529"/>
                  </a:cubicBezTo>
                  <a:cubicBezTo>
                    <a:pt x="1438402" y="930529"/>
                    <a:pt x="1363980" y="1239393"/>
                    <a:pt x="1382649" y="1399413"/>
                  </a:cubicBezTo>
                  <a:cubicBezTo>
                    <a:pt x="1378966" y="2180971"/>
                    <a:pt x="1705991" y="2221865"/>
                    <a:pt x="1546225" y="31709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" name="Group 27">
            <a:extLst>
              <a:ext uri="{FF2B5EF4-FFF2-40B4-BE49-F238E27FC236}">
                <a16:creationId xmlns:a16="http://schemas.microsoft.com/office/drawing/2014/main" id="{04C3E9F9-E877-4E14-8D25-55E9BFA73787}"/>
              </a:ext>
            </a:extLst>
          </p:cNvPr>
          <p:cNvGrpSpPr>
            <a:grpSpLocks noChangeAspect="1"/>
          </p:cNvGrpSpPr>
          <p:nvPr/>
        </p:nvGrpSpPr>
        <p:grpSpPr>
          <a:xfrm>
            <a:off x="9297033" y="5369674"/>
            <a:ext cx="1389207" cy="1221373"/>
            <a:chOff x="0" y="0"/>
            <a:chExt cx="1748160" cy="1536960"/>
          </a:xfrm>
          <a:solidFill>
            <a:schemeClr val="tx1"/>
          </a:solidFill>
        </p:grpSpPr>
        <p:sp>
          <p:nvSpPr>
            <p:cNvPr id="24" name="Freeform 28">
              <a:extLst>
                <a:ext uri="{FF2B5EF4-FFF2-40B4-BE49-F238E27FC236}">
                  <a16:creationId xmlns:a16="http://schemas.microsoft.com/office/drawing/2014/main" id="{A301635D-6264-A6ED-A003-AF749259A6F9}"/>
                </a:ext>
              </a:extLst>
            </p:cNvPr>
            <p:cNvSpPr/>
            <p:nvPr/>
          </p:nvSpPr>
          <p:spPr>
            <a:xfrm>
              <a:off x="0" y="0"/>
              <a:ext cx="1748155" cy="1536954"/>
            </a:xfrm>
            <a:custGeom>
              <a:avLst/>
              <a:gdLst/>
              <a:ahLst/>
              <a:cxnLst/>
              <a:rect l="l" t="t" r="r" b="b"/>
              <a:pathLst>
                <a:path w="1748155" h="1536954">
                  <a:moveTo>
                    <a:pt x="1748155" y="779653"/>
                  </a:moveTo>
                  <a:cubicBezTo>
                    <a:pt x="1614297" y="969899"/>
                    <a:pt x="1454277" y="1018413"/>
                    <a:pt x="1253490" y="1078103"/>
                  </a:cubicBezTo>
                  <a:cubicBezTo>
                    <a:pt x="1086104" y="1100455"/>
                    <a:pt x="1074928" y="1335532"/>
                    <a:pt x="1238631" y="1369060"/>
                  </a:cubicBezTo>
                  <a:cubicBezTo>
                    <a:pt x="1320419" y="1395222"/>
                    <a:pt x="1424559" y="1395222"/>
                    <a:pt x="1383665" y="1536954"/>
                  </a:cubicBezTo>
                  <a:cubicBezTo>
                    <a:pt x="1063752" y="1536954"/>
                    <a:pt x="740156" y="1536954"/>
                    <a:pt x="412877" y="1536954"/>
                  </a:cubicBezTo>
                  <a:cubicBezTo>
                    <a:pt x="386842" y="1458595"/>
                    <a:pt x="405384" y="1406398"/>
                    <a:pt x="490982" y="1387729"/>
                  </a:cubicBezTo>
                  <a:cubicBezTo>
                    <a:pt x="591439" y="1361567"/>
                    <a:pt x="676910" y="1328039"/>
                    <a:pt x="676910" y="1197483"/>
                  </a:cubicBezTo>
                  <a:cubicBezTo>
                    <a:pt x="673227" y="1010920"/>
                    <a:pt x="617347" y="891540"/>
                    <a:pt x="483489" y="846836"/>
                  </a:cubicBezTo>
                  <a:cubicBezTo>
                    <a:pt x="401701" y="820674"/>
                    <a:pt x="312420" y="809498"/>
                    <a:pt x="223139" y="790829"/>
                  </a:cubicBezTo>
                  <a:cubicBezTo>
                    <a:pt x="223139" y="753491"/>
                    <a:pt x="223139" y="712470"/>
                    <a:pt x="223139" y="660273"/>
                  </a:cubicBezTo>
                  <a:cubicBezTo>
                    <a:pt x="353314" y="660273"/>
                    <a:pt x="476123" y="660273"/>
                    <a:pt x="606298" y="660273"/>
                  </a:cubicBezTo>
                  <a:cubicBezTo>
                    <a:pt x="609981" y="649097"/>
                    <a:pt x="617474" y="637921"/>
                    <a:pt x="621157" y="626745"/>
                  </a:cubicBezTo>
                  <a:cubicBezTo>
                    <a:pt x="394208" y="335788"/>
                    <a:pt x="0" y="466344"/>
                    <a:pt x="70612" y="0"/>
                  </a:cubicBezTo>
                  <a:cubicBezTo>
                    <a:pt x="223139" y="44704"/>
                    <a:pt x="286385" y="272288"/>
                    <a:pt x="502158" y="235077"/>
                  </a:cubicBezTo>
                  <a:cubicBezTo>
                    <a:pt x="609981" y="361950"/>
                    <a:pt x="684403" y="615569"/>
                    <a:pt x="870331" y="656590"/>
                  </a:cubicBezTo>
                  <a:cubicBezTo>
                    <a:pt x="1022858" y="678942"/>
                    <a:pt x="1193927" y="649097"/>
                    <a:pt x="1327785" y="708787"/>
                  </a:cubicBezTo>
                  <a:cubicBezTo>
                    <a:pt x="1457960" y="772160"/>
                    <a:pt x="1580769" y="749808"/>
                    <a:pt x="1748028" y="77965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35">
            <a:extLst>
              <a:ext uri="{FF2B5EF4-FFF2-40B4-BE49-F238E27FC236}">
                <a16:creationId xmlns:a16="http://schemas.microsoft.com/office/drawing/2014/main" id="{7A1BEA31-7D91-AEFE-0888-164F3FF247C2}"/>
              </a:ext>
            </a:extLst>
          </p:cNvPr>
          <p:cNvGrpSpPr>
            <a:grpSpLocks noChangeAspect="1"/>
          </p:cNvGrpSpPr>
          <p:nvPr/>
        </p:nvGrpSpPr>
        <p:grpSpPr>
          <a:xfrm>
            <a:off x="8876883" y="4696470"/>
            <a:ext cx="730077" cy="555377"/>
            <a:chOff x="0" y="0"/>
            <a:chExt cx="918720" cy="698880"/>
          </a:xfrm>
          <a:solidFill>
            <a:schemeClr val="tx1"/>
          </a:solidFill>
        </p:grpSpPr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637235AB-F3CA-B096-19DA-18D8066FD8D9}"/>
                </a:ext>
              </a:extLst>
            </p:cNvPr>
            <p:cNvSpPr/>
            <p:nvPr/>
          </p:nvSpPr>
          <p:spPr>
            <a:xfrm>
              <a:off x="0" y="0"/>
              <a:ext cx="918718" cy="698881"/>
            </a:xfrm>
            <a:custGeom>
              <a:avLst/>
              <a:gdLst/>
              <a:ahLst/>
              <a:cxnLst/>
              <a:rect l="l" t="t" r="r" b="b"/>
              <a:pathLst>
                <a:path w="918718" h="698881">
                  <a:moveTo>
                    <a:pt x="461264" y="698881"/>
                  </a:moveTo>
                  <a:cubicBezTo>
                    <a:pt x="0" y="695198"/>
                    <a:pt x="3683" y="7493"/>
                    <a:pt x="457454" y="3683"/>
                  </a:cubicBezTo>
                  <a:cubicBezTo>
                    <a:pt x="907542" y="0"/>
                    <a:pt x="918718" y="698881"/>
                    <a:pt x="461137" y="6988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39">
            <a:extLst>
              <a:ext uri="{FF2B5EF4-FFF2-40B4-BE49-F238E27FC236}">
                <a16:creationId xmlns:a16="http://schemas.microsoft.com/office/drawing/2014/main" id="{EED263F4-7056-AFFC-219E-28A91644CCE8}"/>
              </a:ext>
            </a:extLst>
          </p:cNvPr>
          <p:cNvGrpSpPr>
            <a:grpSpLocks noChangeAspect="1"/>
          </p:cNvGrpSpPr>
          <p:nvPr/>
        </p:nvGrpSpPr>
        <p:grpSpPr>
          <a:xfrm>
            <a:off x="8884620" y="6149901"/>
            <a:ext cx="259380" cy="790346"/>
            <a:chOff x="0" y="0"/>
            <a:chExt cx="326400" cy="994560"/>
          </a:xfrm>
          <a:solidFill>
            <a:schemeClr val="tx1"/>
          </a:solidFill>
        </p:grpSpPr>
        <p:sp>
          <p:nvSpPr>
            <p:cNvPr id="28" name="Freeform 40">
              <a:extLst>
                <a:ext uri="{FF2B5EF4-FFF2-40B4-BE49-F238E27FC236}">
                  <a16:creationId xmlns:a16="http://schemas.microsoft.com/office/drawing/2014/main" id="{9ECEF1F7-7A2C-3152-49C9-1D4BBC15B414}"/>
                </a:ext>
              </a:extLst>
            </p:cNvPr>
            <p:cNvSpPr/>
            <p:nvPr/>
          </p:nvSpPr>
          <p:spPr>
            <a:xfrm>
              <a:off x="0" y="0"/>
              <a:ext cx="326390" cy="994537"/>
            </a:xfrm>
            <a:custGeom>
              <a:avLst/>
              <a:gdLst/>
              <a:ahLst/>
              <a:cxnLst/>
              <a:rect l="l" t="t" r="r" b="b"/>
              <a:pathLst>
                <a:path w="326390" h="994537">
                  <a:moveTo>
                    <a:pt x="0" y="0"/>
                  </a:moveTo>
                  <a:cubicBezTo>
                    <a:pt x="213868" y="77978"/>
                    <a:pt x="326390" y="218948"/>
                    <a:pt x="251333" y="460121"/>
                  </a:cubicBezTo>
                  <a:cubicBezTo>
                    <a:pt x="198755" y="630809"/>
                    <a:pt x="198755" y="816356"/>
                    <a:pt x="176276" y="994537"/>
                  </a:cubicBezTo>
                  <a:cubicBezTo>
                    <a:pt x="112522" y="994537"/>
                    <a:pt x="59944" y="994537"/>
                    <a:pt x="0" y="994537"/>
                  </a:cubicBezTo>
                  <a:cubicBezTo>
                    <a:pt x="0" y="664337"/>
                    <a:pt x="0" y="337693"/>
                    <a:pt x="0" y="0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149840" y="-23040"/>
            <a:ext cx="8138160" cy="8138160"/>
            <a:chOff x="0" y="0"/>
            <a:chExt cx="10850880" cy="108508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850880" cy="10850880"/>
            </a:xfrm>
            <a:custGeom>
              <a:avLst/>
              <a:gdLst/>
              <a:ahLst/>
              <a:cxnLst/>
              <a:rect l="l" t="t" r="r" b="b"/>
              <a:pathLst>
                <a:path w="10850880" h="10850880">
                  <a:moveTo>
                    <a:pt x="0" y="5425440"/>
                  </a:moveTo>
                  <a:cubicBezTo>
                    <a:pt x="0" y="2429002"/>
                    <a:pt x="2429002" y="0"/>
                    <a:pt x="5425440" y="0"/>
                  </a:cubicBezTo>
                  <a:cubicBezTo>
                    <a:pt x="7233920" y="0"/>
                    <a:pt x="9042400" y="0"/>
                    <a:pt x="10850880" y="0"/>
                  </a:cubicBezTo>
                  <a:cubicBezTo>
                    <a:pt x="10850880" y="1808480"/>
                    <a:pt x="10850880" y="3616960"/>
                    <a:pt x="10850880" y="5425440"/>
                  </a:cubicBezTo>
                  <a:cubicBezTo>
                    <a:pt x="10850880" y="8421878"/>
                    <a:pt x="8421878" y="10850880"/>
                    <a:pt x="5425440" y="10850880"/>
                  </a:cubicBezTo>
                  <a:cubicBezTo>
                    <a:pt x="2429002" y="10850880"/>
                    <a:pt x="0" y="8421878"/>
                    <a:pt x="0" y="5425440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76000" y="406770"/>
            <a:ext cx="10854000" cy="1667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12960"/>
              </a:lnSpc>
            </a:pPr>
            <a:r>
              <a:rPr lang="fa-IR" sz="10800" spc="-1" dirty="0">
                <a:solidFill>
                  <a:srgbClr val="000000"/>
                </a:solidFill>
                <a:latin typeface="Arial Bold"/>
                <a:cs typeface="B Nazanin" pitchFamily="2" charset="-78"/>
              </a:rPr>
              <a:t>قالب پاورپوینت</a:t>
            </a:r>
            <a:endParaRPr lang="en-US" sz="10800" spc="-1" dirty="0">
              <a:solidFill>
                <a:srgbClr val="000000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16640" y="3367335"/>
            <a:ext cx="8271360" cy="5155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93700" lvl="1" indent="-246850" algn="r" rtl="1">
              <a:lnSpc>
                <a:spcPct val="150000"/>
              </a:lnSpc>
              <a:buFont typeface="Arial"/>
              <a:buChar char="•"/>
            </a:pPr>
            <a:r>
              <a:rPr lang="fa-IR" sz="2046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با نیازهای شما مطابقت دارد.</a:t>
            </a:r>
            <a:r>
              <a:rPr lang="en-US" sz="2046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 </a:t>
            </a:r>
          </a:p>
          <a:p>
            <a:pPr marL="493700" lvl="1" indent="-246850" algn="r" rtl="1">
              <a:lnSpc>
                <a:spcPct val="150000"/>
              </a:lnSpc>
            </a:pPr>
            <a:r>
              <a:rPr lang="en-US" sz="2046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 </a:t>
            </a:r>
          </a:p>
          <a:p>
            <a:pPr marL="493700" lvl="1" indent="-246850" algn="r" rtl="1">
              <a:lnSpc>
                <a:spcPct val="150000"/>
              </a:lnSpc>
              <a:buFont typeface="Arial"/>
              <a:buChar char="•"/>
            </a:pPr>
            <a:r>
              <a:rPr lang="fa-IR" sz="2046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با نیازهای شما مطابقت دارد.</a:t>
            </a:r>
            <a:r>
              <a:rPr lang="en-US" sz="2046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 .</a:t>
            </a:r>
          </a:p>
          <a:p>
            <a:pPr marL="493700" lvl="1" indent="-246850" algn="r" rtl="1">
              <a:lnSpc>
                <a:spcPct val="150000"/>
              </a:lnSpc>
            </a:pPr>
            <a:r>
              <a:rPr lang="en-US" sz="2046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 </a:t>
            </a:r>
          </a:p>
          <a:p>
            <a:pPr marL="493700" lvl="1" indent="-246850" algn="r" rtl="1">
              <a:lnSpc>
                <a:spcPct val="150000"/>
              </a:lnSpc>
              <a:buFont typeface="Arial"/>
              <a:buChar char="•"/>
            </a:pPr>
            <a:r>
              <a:rPr lang="fa-IR" sz="2046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 با این تعداد اسلاید می توانید یک پاورپوینت کامل ارائه دهید که به بهترین وجه با نیازهای شما مطابقت دارد.</a:t>
            </a:r>
            <a:r>
              <a:rPr lang="en-US" sz="2046" spc="-2" dirty="0">
                <a:solidFill>
                  <a:srgbClr val="000000"/>
                </a:solidFill>
                <a:latin typeface="Arial"/>
                <a:cs typeface="B Nazanin" pitchFamily="2" charset="-78"/>
              </a:rPr>
              <a:t> .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0" y="8599680"/>
            <a:ext cx="1944000" cy="1687680"/>
            <a:chOff x="0" y="0"/>
            <a:chExt cx="2592000" cy="2250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591943" cy="2250186"/>
            </a:xfrm>
            <a:custGeom>
              <a:avLst/>
              <a:gdLst/>
              <a:ahLst/>
              <a:cxnLst/>
              <a:rect l="l" t="t" r="r" b="b"/>
              <a:pathLst>
                <a:path w="2591943" h="2250186">
                  <a:moveTo>
                    <a:pt x="0" y="2250186"/>
                  </a:moveTo>
                  <a:lnTo>
                    <a:pt x="0" y="0"/>
                  </a:lnTo>
                  <a:lnTo>
                    <a:pt x="2591943" y="225018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053000" y="2290905"/>
            <a:ext cx="56023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2" dirty="0">
                <a:solidFill>
                  <a:srgbClr val="EB5D07"/>
                </a:solidFill>
                <a:latin typeface="Arimo Bold"/>
                <a:cs typeface="B Nazanin" pitchFamily="2" charset="-78"/>
              </a:rPr>
              <a:t>عنوان مطالب</a:t>
            </a:r>
            <a:endParaRPr lang="en-US" sz="3600" spc="-2" dirty="0">
              <a:solidFill>
                <a:srgbClr val="EB5D07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6" name="Group 73">
            <a:extLst>
              <a:ext uri="{FF2B5EF4-FFF2-40B4-BE49-F238E27FC236}">
                <a16:creationId xmlns:a16="http://schemas.microsoft.com/office/drawing/2014/main" id="{3AA95870-C866-A502-CFFE-E51344C60463}"/>
              </a:ext>
            </a:extLst>
          </p:cNvPr>
          <p:cNvGrpSpPr>
            <a:grpSpLocks noChangeAspect="1"/>
          </p:cNvGrpSpPr>
          <p:nvPr/>
        </p:nvGrpSpPr>
        <p:grpSpPr>
          <a:xfrm>
            <a:off x="13270832" y="3347221"/>
            <a:ext cx="2358720" cy="3546720"/>
            <a:chOff x="0" y="0"/>
            <a:chExt cx="3144960" cy="4728960"/>
          </a:xfrm>
          <a:solidFill>
            <a:schemeClr val="bg1"/>
          </a:solidFill>
        </p:grpSpPr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id="{32EF3BE8-8BA4-A5BC-1F34-06C353621740}"/>
                </a:ext>
              </a:extLst>
            </p:cNvPr>
            <p:cNvSpPr/>
            <p:nvPr/>
          </p:nvSpPr>
          <p:spPr>
            <a:xfrm>
              <a:off x="0" y="0"/>
              <a:ext cx="3144901" cy="4728972"/>
            </a:xfrm>
            <a:custGeom>
              <a:avLst/>
              <a:gdLst/>
              <a:ahLst/>
              <a:cxnLst/>
              <a:rect l="l" t="t" r="r" b="b"/>
              <a:pathLst>
                <a:path w="3144901" h="4728972">
                  <a:moveTo>
                    <a:pt x="248920" y="2548509"/>
                  </a:moveTo>
                  <a:cubicBezTo>
                    <a:pt x="486410" y="2505075"/>
                    <a:pt x="719455" y="2461641"/>
                    <a:pt x="959231" y="2415921"/>
                  </a:cubicBezTo>
                  <a:cubicBezTo>
                    <a:pt x="892937" y="2063877"/>
                    <a:pt x="829056" y="1714246"/>
                    <a:pt x="762762" y="1359916"/>
                  </a:cubicBezTo>
                  <a:cubicBezTo>
                    <a:pt x="509270" y="1405636"/>
                    <a:pt x="260350" y="1453642"/>
                    <a:pt x="0" y="1501648"/>
                  </a:cubicBezTo>
                  <a:cubicBezTo>
                    <a:pt x="11430" y="1419352"/>
                    <a:pt x="18288" y="1343914"/>
                    <a:pt x="29718" y="1270762"/>
                  </a:cubicBezTo>
                  <a:cubicBezTo>
                    <a:pt x="34290" y="1234186"/>
                    <a:pt x="41148" y="1197610"/>
                    <a:pt x="45720" y="1161034"/>
                  </a:cubicBezTo>
                  <a:cubicBezTo>
                    <a:pt x="61722" y="1053592"/>
                    <a:pt x="98298" y="955294"/>
                    <a:pt x="164465" y="866140"/>
                  </a:cubicBezTo>
                  <a:cubicBezTo>
                    <a:pt x="280924" y="708533"/>
                    <a:pt x="388239" y="543941"/>
                    <a:pt x="497840" y="379476"/>
                  </a:cubicBezTo>
                  <a:cubicBezTo>
                    <a:pt x="516128" y="354330"/>
                    <a:pt x="536702" y="338328"/>
                    <a:pt x="568579" y="331470"/>
                  </a:cubicBezTo>
                  <a:cubicBezTo>
                    <a:pt x="1007110" y="251460"/>
                    <a:pt x="1443355" y="169164"/>
                    <a:pt x="1879600" y="89154"/>
                  </a:cubicBezTo>
                  <a:cubicBezTo>
                    <a:pt x="1961769" y="73152"/>
                    <a:pt x="2046351" y="54864"/>
                    <a:pt x="2130806" y="41148"/>
                  </a:cubicBezTo>
                  <a:cubicBezTo>
                    <a:pt x="2402586" y="0"/>
                    <a:pt x="2658364" y="180594"/>
                    <a:pt x="2708656" y="452501"/>
                  </a:cubicBezTo>
                  <a:cubicBezTo>
                    <a:pt x="2815971" y="1026160"/>
                    <a:pt x="2923286" y="1597660"/>
                    <a:pt x="3030728" y="2171319"/>
                  </a:cubicBezTo>
                  <a:cubicBezTo>
                    <a:pt x="3062732" y="2340483"/>
                    <a:pt x="3094736" y="2509647"/>
                    <a:pt x="3124327" y="2678684"/>
                  </a:cubicBezTo>
                  <a:cubicBezTo>
                    <a:pt x="3144901" y="2790698"/>
                    <a:pt x="3133471" y="2898140"/>
                    <a:pt x="3090037" y="3001010"/>
                  </a:cubicBezTo>
                  <a:cubicBezTo>
                    <a:pt x="2914142" y="3437509"/>
                    <a:pt x="2736088" y="3871849"/>
                    <a:pt x="2560193" y="4308348"/>
                  </a:cubicBezTo>
                  <a:cubicBezTo>
                    <a:pt x="2509901" y="4434078"/>
                    <a:pt x="2420874" y="4509516"/>
                    <a:pt x="2286127" y="4534662"/>
                  </a:cubicBezTo>
                  <a:cubicBezTo>
                    <a:pt x="1991487" y="4587240"/>
                    <a:pt x="1699133" y="4646676"/>
                    <a:pt x="1406779" y="4699254"/>
                  </a:cubicBezTo>
                  <a:cubicBezTo>
                    <a:pt x="1237742" y="4728972"/>
                    <a:pt x="1084707" y="4639818"/>
                    <a:pt x="1023112" y="4479798"/>
                  </a:cubicBezTo>
                  <a:cubicBezTo>
                    <a:pt x="954532" y="4301490"/>
                    <a:pt x="892937" y="4123182"/>
                    <a:pt x="822071" y="3947287"/>
                  </a:cubicBezTo>
                  <a:cubicBezTo>
                    <a:pt x="655320" y="3533648"/>
                    <a:pt x="483997" y="3122168"/>
                    <a:pt x="315087" y="2708529"/>
                  </a:cubicBezTo>
                  <a:cubicBezTo>
                    <a:pt x="294513" y="2658237"/>
                    <a:pt x="271653" y="2605659"/>
                    <a:pt x="248793" y="2548509"/>
                  </a:cubicBezTo>
                  <a:close/>
                  <a:moveTo>
                    <a:pt x="2336419" y="1666240"/>
                  </a:moveTo>
                  <a:cubicBezTo>
                    <a:pt x="2441448" y="1654810"/>
                    <a:pt x="2528316" y="1618234"/>
                    <a:pt x="2589911" y="1535938"/>
                  </a:cubicBezTo>
                  <a:cubicBezTo>
                    <a:pt x="2667508" y="1435354"/>
                    <a:pt x="2647061" y="1305052"/>
                    <a:pt x="2544191" y="1231900"/>
                  </a:cubicBezTo>
                  <a:cubicBezTo>
                    <a:pt x="2418588" y="1142746"/>
                    <a:pt x="2224405" y="1172464"/>
                    <a:pt x="2128520" y="1293622"/>
                  </a:cubicBezTo>
                  <a:cubicBezTo>
                    <a:pt x="2044065" y="1401064"/>
                    <a:pt x="2066798" y="1542796"/>
                    <a:pt x="2185670" y="1611376"/>
                  </a:cubicBezTo>
                  <a:cubicBezTo>
                    <a:pt x="2231390" y="1638808"/>
                    <a:pt x="2286127" y="1647952"/>
                    <a:pt x="2336419" y="166624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8" name="Group 75">
            <a:extLst>
              <a:ext uri="{FF2B5EF4-FFF2-40B4-BE49-F238E27FC236}">
                <a16:creationId xmlns:a16="http://schemas.microsoft.com/office/drawing/2014/main" id="{788D730E-68CF-F304-57A2-80F53DAD1891}"/>
              </a:ext>
            </a:extLst>
          </p:cNvPr>
          <p:cNvGrpSpPr>
            <a:grpSpLocks noChangeAspect="1"/>
          </p:cNvGrpSpPr>
          <p:nvPr/>
        </p:nvGrpSpPr>
        <p:grpSpPr>
          <a:xfrm>
            <a:off x="11442032" y="4455301"/>
            <a:ext cx="2000160" cy="2622240"/>
            <a:chOff x="0" y="0"/>
            <a:chExt cx="2666880" cy="3496320"/>
          </a:xfrm>
          <a:solidFill>
            <a:schemeClr val="bg1"/>
          </a:solidFill>
        </p:grpSpPr>
        <p:sp>
          <p:nvSpPr>
            <p:cNvPr id="19" name="Freeform 76">
              <a:extLst>
                <a:ext uri="{FF2B5EF4-FFF2-40B4-BE49-F238E27FC236}">
                  <a16:creationId xmlns:a16="http://schemas.microsoft.com/office/drawing/2014/main" id="{13736B18-7285-2A67-52C0-A0AA1CF34D29}"/>
                </a:ext>
              </a:extLst>
            </p:cNvPr>
            <p:cNvSpPr/>
            <p:nvPr/>
          </p:nvSpPr>
          <p:spPr>
            <a:xfrm>
              <a:off x="0" y="0"/>
              <a:ext cx="2667000" cy="3496310"/>
            </a:xfrm>
            <a:custGeom>
              <a:avLst/>
              <a:gdLst/>
              <a:ahLst/>
              <a:cxnLst/>
              <a:rect l="l" t="t" r="r" b="b"/>
              <a:pathLst>
                <a:path w="2667000" h="3496310">
                  <a:moveTo>
                    <a:pt x="322199" y="1625981"/>
                  </a:moveTo>
                  <a:cubicBezTo>
                    <a:pt x="425069" y="1443228"/>
                    <a:pt x="530098" y="1258316"/>
                    <a:pt x="635254" y="1070991"/>
                  </a:cubicBezTo>
                  <a:cubicBezTo>
                    <a:pt x="420497" y="1070991"/>
                    <a:pt x="212471" y="1070991"/>
                    <a:pt x="2286" y="1070991"/>
                  </a:cubicBezTo>
                  <a:cubicBezTo>
                    <a:pt x="2286" y="1066419"/>
                    <a:pt x="0" y="1064133"/>
                    <a:pt x="0" y="1059561"/>
                  </a:cubicBezTo>
                  <a:cubicBezTo>
                    <a:pt x="196469" y="986536"/>
                    <a:pt x="390779" y="913384"/>
                    <a:pt x="594106" y="838073"/>
                  </a:cubicBezTo>
                  <a:cubicBezTo>
                    <a:pt x="429641" y="698754"/>
                    <a:pt x="269621" y="564007"/>
                    <a:pt x="109728" y="429387"/>
                  </a:cubicBezTo>
                  <a:cubicBezTo>
                    <a:pt x="112014" y="427101"/>
                    <a:pt x="112014" y="424815"/>
                    <a:pt x="114300" y="422529"/>
                  </a:cubicBezTo>
                  <a:cubicBezTo>
                    <a:pt x="310769" y="490982"/>
                    <a:pt x="507365" y="561848"/>
                    <a:pt x="712978" y="634873"/>
                  </a:cubicBezTo>
                  <a:cubicBezTo>
                    <a:pt x="674116" y="420243"/>
                    <a:pt x="637540" y="212344"/>
                    <a:pt x="600964" y="4572"/>
                  </a:cubicBezTo>
                  <a:cubicBezTo>
                    <a:pt x="603250" y="4572"/>
                    <a:pt x="605536" y="2286"/>
                    <a:pt x="607822" y="2286"/>
                  </a:cubicBezTo>
                  <a:cubicBezTo>
                    <a:pt x="715264" y="182753"/>
                    <a:pt x="820420" y="363093"/>
                    <a:pt x="932434" y="552704"/>
                  </a:cubicBezTo>
                  <a:cubicBezTo>
                    <a:pt x="1039749" y="365379"/>
                    <a:pt x="1144905" y="182753"/>
                    <a:pt x="1252347" y="0"/>
                  </a:cubicBezTo>
                  <a:cubicBezTo>
                    <a:pt x="1254633" y="2286"/>
                    <a:pt x="1256919" y="2286"/>
                    <a:pt x="1259205" y="4572"/>
                  </a:cubicBezTo>
                  <a:cubicBezTo>
                    <a:pt x="1224915" y="210058"/>
                    <a:pt x="1188339" y="415671"/>
                    <a:pt x="1151763" y="632587"/>
                  </a:cubicBezTo>
                  <a:cubicBezTo>
                    <a:pt x="1357376" y="557276"/>
                    <a:pt x="1556258" y="486410"/>
                    <a:pt x="1752727" y="413385"/>
                  </a:cubicBezTo>
                  <a:cubicBezTo>
                    <a:pt x="1755013" y="415671"/>
                    <a:pt x="1755013" y="417957"/>
                    <a:pt x="1757299" y="420243"/>
                  </a:cubicBezTo>
                  <a:cubicBezTo>
                    <a:pt x="1656715" y="506984"/>
                    <a:pt x="1553972" y="593852"/>
                    <a:pt x="1453388" y="680593"/>
                  </a:cubicBezTo>
                  <a:cubicBezTo>
                    <a:pt x="1455674" y="682879"/>
                    <a:pt x="1455674" y="685165"/>
                    <a:pt x="1457960" y="685165"/>
                  </a:cubicBezTo>
                  <a:cubicBezTo>
                    <a:pt x="1515110" y="666877"/>
                    <a:pt x="1574546" y="646303"/>
                    <a:pt x="1636268" y="628015"/>
                  </a:cubicBezTo>
                  <a:cubicBezTo>
                    <a:pt x="1672844" y="735330"/>
                    <a:pt x="1711706" y="840359"/>
                    <a:pt x="1743710" y="945388"/>
                  </a:cubicBezTo>
                  <a:cubicBezTo>
                    <a:pt x="1759712" y="1000252"/>
                    <a:pt x="1787144" y="1034415"/>
                    <a:pt x="1842008" y="1043559"/>
                  </a:cubicBezTo>
                  <a:cubicBezTo>
                    <a:pt x="1851152" y="1043559"/>
                    <a:pt x="1858010" y="1050417"/>
                    <a:pt x="1878584" y="1057275"/>
                  </a:cubicBezTo>
                  <a:cubicBezTo>
                    <a:pt x="1844294" y="1059561"/>
                    <a:pt x="1821434" y="1061847"/>
                    <a:pt x="1791716" y="1064133"/>
                  </a:cubicBezTo>
                  <a:cubicBezTo>
                    <a:pt x="1800860" y="1077849"/>
                    <a:pt x="1807718" y="1089279"/>
                    <a:pt x="1816862" y="1098423"/>
                  </a:cubicBezTo>
                  <a:cubicBezTo>
                    <a:pt x="1924304" y="1203452"/>
                    <a:pt x="1988312" y="1331341"/>
                    <a:pt x="2036191" y="1472946"/>
                  </a:cubicBezTo>
                  <a:cubicBezTo>
                    <a:pt x="2221357" y="2027936"/>
                    <a:pt x="2415540" y="2580513"/>
                    <a:pt x="2605278" y="3135503"/>
                  </a:cubicBezTo>
                  <a:cubicBezTo>
                    <a:pt x="2616708" y="3167507"/>
                    <a:pt x="2630424" y="3199384"/>
                    <a:pt x="2639568" y="3233674"/>
                  </a:cubicBezTo>
                  <a:cubicBezTo>
                    <a:pt x="2667000" y="3331845"/>
                    <a:pt x="2616708" y="3430016"/>
                    <a:pt x="2522982" y="3462020"/>
                  </a:cubicBezTo>
                  <a:cubicBezTo>
                    <a:pt x="2426970" y="3496310"/>
                    <a:pt x="2324228" y="3450590"/>
                    <a:pt x="2287651" y="3352419"/>
                  </a:cubicBezTo>
                  <a:cubicBezTo>
                    <a:pt x="2232787" y="3197098"/>
                    <a:pt x="2180209" y="3039491"/>
                    <a:pt x="2125345" y="2882011"/>
                  </a:cubicBezTo>
                  <a:cubicBezTo>
                    <a:pt x="1958467" y="2393315"/>
                    <a:pt x="1789431" y="1904619"/>
                    <a:pt x="1622553" y="1415923"/>
                  </a:cubicBezTo>
                  <a:cubicBezTo>
                    <a:pt x="1613408" y="1388491"/>
                    <a:pt x="1611122" y="1356487"/>
                    <a:pt x="1611122" y="1326896"/>
                  </a:cubicBezTo>
                  <a:cubicBezTo>
                    <a:pt x="1606550" y="1251585"/>
                    <a:pt x="1608836" y="1173861"/>
                    <a:pt x="1604264" y="1098550"/>
                  </a:cubicBezTo>
                  <a:cubicBezTo>
                    <a:pt x="1604264" y="1087120"/>
                    <a:pt x="1590548" y="1064260"/>
                    <a:pt x="1583690" y="1064260"/>
                  </a:cubicBezTo>
                  <a:cubicBezTo>
                    <a:pt x="1469390" y="1061974"/>
                    <a:pt x="1357503" y="1061974"/>
                    <a:pt x="1229487" y="1061974"/>
                  </a:cubicBezTo>
                  <a:cubicBezTo>
                    <a:pt x="1341501" y="1256030"/>
                    <a:pt x="1446531" y="1436497"/>
                    <a:pt x="1551686" y="1619250"/>
                  </a:cubicBezTo>
                  <a:cubicBezTo>
                    <a:pt x="1549400" y="1621536"/>
                    <a:pt x="1547114" y="1621536"/>
                    <a:pt x="1544828" y="1623822"/>
                  </a:cubicBezTo>
                  <a:cubicBezTo>
                    <a:pt x="1382522" y="1491361"/>
                    <a:pt x="1220344" y="1356614"/>
                    <a:pt x="1053466" y="1217295"/>
                  </a:cubicBezTo>
                  <a:cubicBezTo>
                    <a:pt x="1016890" y="1425067"/>
                    <a:pt x="980314" y="1623822"/>
                    <a:pt x="946024" y="1822450"/>
                  </a:cubicBezTo>
                  <a:cubicBezTo>
                    <a:pt x="939166" y="1822450"/>
                    <a:pt x="934594" y="1822450"/>
                    <a:pt x="930022" y="1822450"/>
                  </a:cubicBezTo>
                  <a:cubicBezTo>
                    <a:pt x="893446" y="1623822"/>
                    <a:pt x="856869" y="1427353"/>
                    <a:pt x="818008" y="1219581"/>
                  </a:cubicBezTo>
                  <a:cubicBezTo>
                    <a:pt x="651130" y="1358900"/>
                    <a:pt x="488951" y="1493647"/>
                    <a:pt x="328931" y="1628394"/>
                  </a:cubicBezTo>
                  <a:cubicBezTo>
                    <a:pt x="326645" y="1628394"/>
                    <a:pt x="324359" y="1626108"/>
                    <a:pt x="322073" y="1626108"/>
                  </a:cubicBezTo>
                  <a:close/>
                  <a:moveTo>
                    <a:pt x="822706" y="762762"/>
                  </a:moveTo>
                  <a:cubicBezTo>
                    <a:pt x="719836" y="728472"/>
                    <a:pt x="626237" y="694309"/>
                    <a:pt x="532511" y="662305"/>
                  </a:cubicBezTo>
                  <a:cubicBezTo>
                    <a:pt x="532511" y="664591"/>
                    <a:pt x="530225" y="666877"/>
                    <a:pt x="527939" y="669163"/>
                  </a:cubicBezTo>
                  <a:cubicBezTo>
                    <a:pt x="605663" y="733044"/>
                    <a:pt x="681101" y="797052"/>
                    <a:pt x="760984" y="865505"/>
                  </a:cubicBezTo>
                  <a:cubicBezTo>
                    <a:pt x="664972" y="904367"/>
                    <a:pt x="573532" y="938530"/>
                    <a:pt x="479933" y="972820"/>
                  </a:cubicBezTo>
                  <a:cubicBezTo>
                    <a:pt x="482219" y="977392"/>
                    <a:pt x="482219" y="979678"/>
                    <a:pt x="482219" y="984250"/>
                  </a:cubicBezTo>
                  <a:cubicBezTo>
                    <a:pt x="580517" y="984250"/>
                    <a:pt x="678688" y="984250"/>
                    <a:pt x="783844" y="984250"/>
                  </a:cubicBezTo>
                  <a:cubicBezTo>
                    <a:pt x="731266" y="1075563"/>
                    <a:pt x="683260" y="1160145"/>
                    <a:pt x="635254" y="1246886"/>
                  </a:cubicBezTo>
                  <a:cubicBezTo>
                    <a:pt x="639826" y="1246886"/>
                    <a:pt x="642112" y="1249172"/>
                    <a:pt x="644398" y="1251458"/>
                  </a:cubicBezTo>
                  <a:cubicBezTo>
                    <a:pt x="719836" y="1187577"/>
                    <a:pt x="795274" y="1125855"/>
                    <a:pt x="875157" y="1059688"/>
                  </a:cubicBezTo>
                  <a:cubicBezTo>
                    <a:pt x="895731" y="1164717"/>
                    <a:pt x="914019" y="1260602"/>
                    <a:pt x="930021" y="1358900"/>
                  </a:cubicBezTo>
                  <a:cubicBezTo>
                    <a:pt x="934593" y="1358900"/>
                    <a:pt x="936879" y="1358900"/>
                    <a:pt x="939165" y="1358900"/>
                  </a:cubicBezTo>
                  <a:cubicBezTo>
                    <a:pt x="957453" y="1260729"/>
                    <a:pt x="975741" y="1162558"/>
                    <a:pt x="994029" y="1059688"/>
                  </a:cubicBezTo>
                  <a:cubicBezTo>
                    <a:pt x="1076325" y="1125855"/>
                    <a:pt x="1154049" y="1189863"/>
                    <a:pt x="1231646" y="1253744"/>
                  </a:cubicBezTo>
                  <a:cubicBezTo>
                    <a:pt x="1233932" y="1251458"/>
                    <a:pt x="1236218" y="1251458"/>
                    <a:pt x="1238504" y="1249172"/>
                  </a:cubicBezTo>
                  <a:cubicBezTo>
                    <a:pt x="1188212" y="1162431"/>
                    <a:pt x="1137920" y="1075563"/>
                    <a:pt x="1083056" y="977392"/>
                  </a:cubicBezTo>
                  <a:cubicBezTo>
                    <a:pt x="1190498" y="977392"/>
                    <a:pt x="1290955" y="977392"/>
                    <a:pt x="1389253" y="977392"/>
                  </a:cubicBezTo>
                  <a:cubicBezTo>
                    <a:pt x="1389253" y="975106"/>
                    <a:pt x="1389253" y="972820"/>
                    <a:pt x="1389253" y="970534"/>
                  </a:cubicBezTo>
                  <a:cubicBezTo>
                    <a:pt x="1297813" y="936244"/>
                    <a:pt x="1204087" y="902081"/>
                    <a:pt x="1105916" y="863219"/>
                  </a:cubicBezTo>
                  <a:cubicBezTo>
                    <a:pt x="1185926" y="794766"/>
                    <a:pt x="1261364" y="730758"/>
                    <a:pt x="1336675" y="666877"/>
                  </a:cubicBezTo>
                  <a:cubicBezTo>
                    <a:pt x="1334389" y="664591"/>
                    <a:pt x="1334389" y="660019"/>
                    <a:pt x="1332103" y="657733"/>
                  </a:cubicBezTo>
                  <a:cubicBezTo>
                    <a:pt x="1238377" y="692023"/>
                    <a:pt x="1144651" y="726186"/>
                    <a:pt x="1044194" y="762762"/>
                  </a:cubicBezTo>
                  <a:cubicBezTo>
                    <a:pt x="1062482" y="655447"/>
                    <a:pt x="1078484" y="559562"/>
                    <a:pt x="1094486" y="461264"/>
                  </a:cubicBezTo>
                  <a:cubicBezTo>
                    <a:pt x="1092200" y="458978"/>
                    <a:pt x="1089914" y="458978"/>
                    <a:pt x="1087628" y="458978"/>
                  </a:cubicBezTo>
                  <a:cubicBezTo>
                    <a:pt x="1037336" y="543433"/>
                    <a:pt x="987044" y="630301"/>
                    <a:pt x="934466" y="721614"/>
                  </a:cubicBezTo>
                  <a:cubicBezTo>
                    <a:pt x="877316" y="628015"/>
                    <a:pt x="827024" y="541147"/>
                    <a:pt x="774446" y="456692"/>
                  </a:cubicBezTo>
                  <a:cubicBezTo>
                    <a:pt x="772160" y="456692"/>
                    <a:pt x="769874" y="458978"/>
                    <a:pt x="767588" y="458978"/>
                  </a:cubicBezTo>
                  <a:cubicBezTo>
                    <a:pt x="785876" y="557149"/>
                    <a:pt x="801878" y="655320"/>
                    <a:pt x="822452" y="762762"/>
                  </a:cubicBezTo>
                  <a:close/>
                  <a:moveTo>
                    <a:pt x="1409954" y="886079"/>
                  </a:moveTo>
                  <a:cubicBezTo>
                    <a:pt x="1467104" y="906653"/>
                    <a:pt x="1510538" y="922655"/>
                    <a:pt x="1563116" y="940943"/>
                  </a:cubicBezTo>
                  <a:cubicBezTo>
                    <a:pt x="1549400" y="902081"/>
                    <a:pt x="1537970" y="874776"/>
                    <a:pt x="1528826" y="842772"/>
                  </a:cubicBezTo>
                  <a:cubicBezTo>
                    <a:pt x="1487678" y="858774"/>
                    <a:pt x="1455674" y="870204"/>
                    <a:pt x="1409954" y="88620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0" name="Group 77">
            <a:extLst>
              <a:ext uri="{FF2B5EF4-FFF2-40B4-BE49-F238E27FC236}">
                <a16:creationId xmlns:a16="http://schemas.microsoft.com/office/drawing/2014/main" id="{8D9C565C-70F1-D218-61F8-9BD81C158E0D}"/>
              </a:ext>
            </a:extLst>
          </p:cNvPr>
          <p:cNvGrpSpPr>
            <a:grpSpLocks noChangeAspect="1"/>
          </p:cNvGrpSpPr>
          <p:nvPr/>
        </p:nvGrpSpPr>
        <p:grpSpPr>
          <a:xfrm>
            <a:off x="13270832" y="4518661"/>
            <a:ext cx="568080" cy="612720"/>
            <a:chOff x="0" y="0"/>
            <a:chExt cx="757440" cy="816960"/>
          </a:xfrm>
          <a:solidFill>
            <a:schemeClr val="bg1"/>
          </a:solidFill>
        </p:grpSpPr>
        <p:sp>
          <p:nvSpPr>
            <p:cNvPr id="21" name="Freeform 78">
              <a:extLst>
                <a:ext uri="{FF2B5EF4-FFF2-40B4-BE49-F238E27FC236}">
                  <a16:creationId xmlns:a16="http://schemas.microsoft.com/office/drawing/2014/main" id="{E756919B-04B5-D064-6338-F1635180D719}"/>
                </a:ext>
              </a:extLst>
            </p:cNvPr>
            <p:cNvSpPr/>
            <p:nvPr/>
          </p:nvSpPr>
          <p:spPr>
            <a:xfrm>
              <a:off x="0" y="0"/>
              <a:ext cx="757428" cy="816991"/>
            </a:xfrm>
            <a:custGeom>
              <a:avLst/>
              <a:gdLst/>
              <a:ahLst/>
              <a:cxnLst/>
              <a:rect l="l" t="t" r="r" b="b"/>
              <a:pathLst>
                <a:path w="757428" h="816991">
                  <a:moveTo>
                    <a:pt x="757428" y="712343"/>
                  </a:moveTo>
                  <a:cubicBezTo>
                    <a:pt x="570357" y="748792"/>
                    <a:pt x="390144" y="782828"/>
                    <a:pt x="209931" y="814705"/>
                  </a:cubicBezTo>
                  <a:cubicBezTo>
                    <a:pt x="198501" y="816991"/>
                    <a:pt x="178054" y="807847"/>
                    <a:pt x="175768" y="798830"/>
                  </a:cubicBezTo>
                  <a:cubicBezTo>
                    <a:pt x="91313" y="584835"/>
                    <a:pt x="16002" y="368681"/>
                    <a:pt x="0" y="136525"/>
                  </a:cubicBezTo>
                  <a:cubicBezTo>
                    <a:pt x="0" y="131953"/>
                    <a:pt x="2286" y="125095"/>
                    <a:pt x="2286" y="116078"/>
                  </a:cubicBezTo>
                  <a:cubicBezTo>
                    <a:pt x="207645" y="77343"/>
                    <a:pt x="413004" y="38735"/>
                    <a:pt x="622808" y="0"/>
                  </a:cubicBezTo>
                  <a:cubicBezTo>
                    <a:pt x="668401" y="238887"/>
                    <a:pt x="711835" y="473329"/>
                    <a:pt x="757428" y="712343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07520" y="7896240"/>
            <a:ext cx="4126320" cy="1588320"/>
            <a:chOff x="0" y="0"/>
            <a:chExt cx="5501760" cy="21177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501767" cy="2117852"/>
            </a:xfrm>
            <a:custGeom>
              <a:avLst/>
              <a:gdLst/>
              <a:ahLst/>
              <a:cxnLst/>
              <a:rect l="l" t="t" r="r" b="b"/>
              <a:pathLst>
                <a:path w="5501767" h="2117852">
                  <a:moveTo>
                    <a:pt x="50927" y="0"/>
                  </a:moveTo>
                  <a:lnTo>
                    <a:pt x="5450840" y="0"/>
                  </a:lnTo>
                  <a:cubicBezTo>
                    <a:pt x="5478907" y="0"/>
                    <a:pt x="5501767" y="22733"/>
                    <a:pt x="5501767" y="50927"/>
                  </a:cubicBezTo>
                  <a:lnTo>
                    <a:pt x="5501767" y="2066925"/>
                  </a:lnTo>
                  <a:cubicBezTo>
                    <a:pt x="5501767" y="2094992"/>
                    <a:pt x="5479034" y="2117852"/>
                    <a:pt x="5450840" y="2117852"/>
                  </a:cubicBezTo>
                  <a:lnTo>
                    <a:pt x="50927" y="2117852"/>
                  </a:lnTo>
                  <a:cubicBezTo>
                    <a:pt x="22860" y="2117852"/>
                    <a:pt x="0" y="2095119"/>
                    <a:pt x="0" y="2066925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2066925"/>
                  </a:lnTo>
                  <a:lnTo>
                    <a:pt x="50927" y="2066925"/>
                  </a:lnTo>
                  <a:lnTo>
                    <a:pt x="50927" y="2015998"/>
                  </a:lnTo>
                  <a:lnTo>
                    <a:pt x="5450840" y="2015998"/>
                  </a:lnTo>
                  <a:lnTo>
                    <a:pt x="5450840" y="2066925"/>
                  </a:lnTo>
                  <a:lnTo>
                    <a:pt x="5400040" y="2066925"/>
                  </a:lnTo>
                  <a:lnTo>
                    <a:pt x="5400040" y="50927"/>
                  </a:lnTo>
                  <a:lnTo>
                    <a:pt x="5450967" y="50927"/>
                  </a:lnTo>
                  <a:lnTo>
                    <a:pt x="5450967" y="101727"/>
                  </a:lnTo>
                  <a:lnTo>
                    <a:pt x="50927" y="101727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774880" y="5965920"/>
            <a:ext cx="4126320" cy="1588320"/>
            <a:chOff x="0" y="0"/>
            <a:chExt cx="5501760" cy="2117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501767" cy="2117852"/>
            </a:xfrm>
            <a:custGeom>
              <a:avLst/>
              <a:gdLst/>
              <a:ahLst/>
              <a:cxnLst/>
              <a:rect l="l" t="t" r="r" b="b"/>
              <a:pathLst>
                <a:path w="5501767" h="2117852">
                  <a:moveTo>
                    <a:pt x="50927" y="0"/>
                  </a:moveTo>
                  <a:lnTo>
                    <a:pt x="5450840" y="0"/>
                  </a:lnTo>
                  <a:cubicBezTo>
                    <a:pt x="5478907" y="0"/>
                    <a:pt x="5501767" y="22733"/>
                    <a:pt x="5501767" y="50927"/>
                  </a:cubicBezTo>
                  <a:lnTo>
                    <a:pt x="5501767" y="2066925"/>
                  </a:lnTo>
                  <a:cubicBezTo>
                    <a:pt x="5501767" y="2094992"/>
                    <a:pt x="5479034" y="2117852"/>
                    <a:pt x="5450840" y="2117852"/>
                  </a:cubicBezTo>
                  <a:lnTo>
                    <a:pt x="50927" y="2117852"/>
                  </a:lnTo>
                  <a:cubicBezTo>
                    <a:pt x="22860" y="2117852"/>
                    <a:pt x="0" y="2095119"/>
                    <a:pt x="0" y="2066925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2066925"/>
                  </a:lnTo>
                  <a:lnTo>
                    <a:pt x="50927" y="2066925"/>
                  </a:lnTo>
                  <a:lnTo>
                    <a:pt x="50927" y="2015998"/>
                  </a:lnTo>
                  <a:lnTo>
                    <a:pt x="5450840" y="2015998"/>
                  </a:lnTo>
                  <a:lnTo>
                    <a:pt x="5450840" y="2066925"/>
                  </a:lnTo>
                  <a:lnTo>
                    <a:pt x="5400040" y="2066925"/>
                  </a:lnTo>
                  <a:lnTo>
                    <a:pt x="5400040" y="50927"/>
                  </a:lnTo>
                  <a:lnTo>
                    <a:pt x="5450967" y="50927"/>
                  </a:lnTo>
                  <a:lnTo>
                    <a:pt x="5450967" y="101727"/>
                  </a:lnTo>
                  <a:lnTo>
                    <a:pt x="50927" y="101727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2246400" y="6195600"/>
            <a:ext cx="1128960" cy="1128960"/>
            <a:chOff x="0" y="0"/>
            <a:chExt cx="1505280" cy="15052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505331" cy="1505331"/>
            </a:xfrm>
            <a:custGeom>
              <a:avLst/>
              <a:gdLst/>
              <a:ahLst/>
              <a:cxnLst/>
              <a:rect l="l" t="t" r="r" b="b"/>
              <a:pathLst>
                <a:path w="1505331" h="1505331">
                  <a:moveTo>
                    <a:pt x="0" y="0"/>
                  </a:moveTo>
                  <a:lnTo>
                    <a:pt x="1505331" y="0"/>
                  </a:lnTo>
                  <a:lnTo>
                    <a:pt x="1505331" y="1505331"/>
                  </a:lnTo>
                  <a:lnTo>
                    <a:pt x="0" y="150533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379760" y="8125920"/>
            <a:ext cx="1128960" cy="1128960"/>
            <a:chOff x="0" y="0"/>
            <a:chExt cx="1505280" cy="15052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505331" cy="1505331"/>
            </a:xfrm>
            <a:custGeom>
              <a:avLst/>
              <a:gdLst/>
              <a:ahLst/>
              <a:cxnLst/>
              <a:rect l="l" t="t" r="r" b="b"/>
              <a:pathLst>
                <a:path w="1505331" h="1505331">
                  <a:moveTo>
                    <a:pt x="0" y="0"/>
                  </a:moveTo>
                  <a:lnTo>
                    <a:pt x="1505331" y="0"/>
                  </a:lnTo>
                  <a:lnTo>
                    <a:pt x="1505331" y="1505331"/>
                  </a:lnTo>
                  <a:lnTo>
                    <a:pt x="0" y="1505331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3630240" y="6088740"/>
            <a:ext cx="29642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404040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630240" y="6476430"/>
            <a:ext cx="29642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801040" y="8007540"/>
            <a:ext cx="29642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al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404040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801040" y="8395230"/>
            <a:ext cx="29642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4675680" y="8418960"/>
            <a:ext cx="540000" cy="540000"/>
            <a:chOff x="0" y="0"/>
            <a:chExt cx="720000" cy="72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19963" cy="719963"/>
            </a:xfrm>
            <a:custGeom>
              <a:avLst/>
              <a:gdLst/>
              <a:ahLst/>
              <a:cxnLst/>
              <a:rect l="l" t="t" r="r" b="b"/>
              <a:pathLst>
                <a:path w="719963" h="719963">
                  <a:moveTo>
                    <a:pt x="256032" y="205105"/>
                  </a:moveTo>
                  <a:lnTo>
                    <a:pt x="523240" y="360045"/>
                  </a:lnTo>
                  <a:lnTo>
                    <a:pt x="256032" y="514985"/>
                  </a:lnTo>
                  <a:close/>
                  <a:moveTo>
                    <a:pt x="360045" y="76073"/>
                  </a:moveTo>
                  <a:cubicBezTo>
                    <a:pt x="203200" y="76073"/>
                    <a:pt x="76073" y="203200"/>
                    <a:pt x="76073" y="360045"/>
                  </a:cubicBezTo>
                  <a:cubicBezTo>
                    <a:pt x="76073" y="516890"/>
                    <a:pt x="203200" y="643890"/>
                    <a:pt x="360045" y="643890"/>
                  </a:cubicBezTo>
                  <a:cubicBezTo>
                    <a:pt x="516890" y="643890"/>
                    <a:pt x="643890" y="516763"/>
                    <a:pt x="643890" y="360045"/>
                  </a:cubicBezTo>
                  <a:cubicBezTo>
                    <a:pt x="643890" y="203327"/>
                    <a:pt x="516763" y="76073"/>
                    <a:pt x="360045" y="76073"/>
                  </a:cubicBezTo>
                  <a:close/>
                  <a:moveTo>
                    <a:pt x="360045" y="0"/>
                  </a:moveTo>
                  <a:cubicBezTo>
                    <a:pt x="558800" y="0"/>
                    <a:pt x="719963" y="161163"/>
                    <a:pt x="719963" y="360045"/>
                  </a:cubicBezTo>
                  <a:cubicBezTo>
                    <a:pt x="719963" y="558927"/>
                    <a:pt x="558800" y="719963"/>
                    <a:pt x="360045" y="719963"/>
                  </a:cubicBezTo>
                  <a:cubicBezTo>
                    <a:pt x="161290" y="719963"/>
                    <a:pt x="0" y="558800"/>
                    <a:pt x="0" y="360045"/>
                  </a:cubicBezTo>
                  <a:cubicBezTo>
                    <a:pt x="0" y="161290"/>
                    <a:pt x="161163" y="0"/>
                    <a:pt x="36004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6" name="Freeform 16"/>
          <p:cNvSpPr/>
          <p:nvPr/>
        </p:nvSpPr>
        <p:spPr>
          <a:xfrm>
            <a:off x="2550240" y="6516000"/>
            <a:ext cx="505440" cy="509040"/>
          </a:xfrm>
          <a:custGeom>
            <a:avLst/>
            <a:gdLst/>
            <a:ahLst/>
            <a:cxnLst/>
            <a:rect l="l" t="t" r="r" b="b"/>
            <a:pathLst>
              <a:path w="505440" h="509040">
                <a:moveTo>
                  <a:pt x="0" y="0"/>
                </a:moveTo>
                <a:lnTo>
                  <a:pt x="505440" y="0"/>
                </a:lnTo>
                <a:lnTo>
                  <a:pt x="505440" y="509040"/>
                </a:lnTo>
                <a:lnTo>
                  <a:pt x="0" y="5090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116720" y="914985"/>
            <a:ext cx="1006416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اسلایدهای عالی</a:t>
            </a:r>
            <a:endParaRPr lang="en-US" sz="72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10160" y="3281070"/>
            <a:ext cx="690768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I </a:t>
            </a: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. </a:t>
            </a: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تغییر رنگ، عکس و متن آسان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  <a:p>
            <a:pPr algn="r" rtl="1">
              <a:lnSpc>
                <a:spcPts val="2160"/>
              </a:lnSpc>
            </a:pPr>
            <a:endParaRPr>
              <a:cs typeface="B Nazanin" pitchFamily="2" charset="-78"/>
            </a:endParaRPr>
          </a:p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I </a:t>
            </a: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.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10160" y="2734755"/>
            <a:ext cx="690768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F7F7F"/>
                </a:solidFill>
                <a:latin typeface="Arimo Bold"/>
                <a:cs typeface="B Nazanin" pitchFamily="2" charset="-78"/>
              </a:rPr>
              <a:t>ارائه پاورپوینت ساده</a:t>
            </a:r>
            <a:endParaRPr lang="en-US" sz="2400" spc="-2" dirty="0">
              <a:solidFill>
                <a:srgbClr val="7F7F7F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-55440" y="8605440"/>
            <a:ext cx="1944000" cy="1687680"/>
            <a:chOff x="0" y="0"/>
            <a:chExt cx="2592000" cy="22502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591943" cy="2250186"/>
            </a:xfrm>
            <a:custGeom>
              <a:avLst/>
              <a:gdLst/>
              <a:ahLst/>
              <a:cxnLst/>
              <a:rect l="l" t="t" r="r" b="b"/>
              <a:pathLst>
                <a:path w="2591943" h="2250186">
                  <a:moveTo>
                    <a:pt x="0" y="2250186"/>
                  </a:moveTo>
                  <a:lnTo>
                    <a:pt x="0" y="0"/>
                  </a:lnTo>
                  <a:lnTo>
                    <a:pt x="2591943" y="2250186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22" name="Freeform 22"/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24" name="Group 5">
            <a:extLst>
              <a:ext uri="{FF2B5EF4-FFF2-40B4-BE49-F238E27FC236}">
                <a16:creationId xmlns:a16="http://schemas.microsoft.com/office/drawing/2014/main" id="{0468ADFD-13FE-E1E5-0726-47EA2DEF772A}"/>
              </a:ext>
            </a:extLst>
          </p:cNvPr>
          <p:cNvGrpSpPr>
            <a:grpSpLocks noChangeAspect="1"/>
          </p:cNvGrpSpPr>
          <p:nvPr/>
        </p:nvGrpSpPr>
        <p:grpSpPr>
          <a:xfrm>
            <a:off x="14019745" y="1521815"/>
            <a:ext cx="2227680" cy="2231280"/>
            <a:chOff x="0" y="0"/>
            <a:chExt cx="2970240" cy="2975040"/>
          </a:xfrm>
          <a:solidFill>
            <a:srgbClr val="FFC000"/>
          </a:solidFill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65BE2787-8C20-F686-D1B5-B042A75810A9}"/>
                </a:ext>
              </a:extLst>
            </p:cNvPr>
            <p:cNvSpPr/>
            <p:nvPr/>
          </p:nvSpPr>
          <p:spPr>
            <a:xfrm>
              <a:off x="0" y="0"/>
              <a:ext cx="2970403" cy="2975102"/>
            </a:xfrm>
            <a:custGeom>
              <a:avLst/>
              <a:gdLst/>
              <a:ahLst/>
              <a:cxnLst/>
              <a:rect l="l" t="t" r="r" b="b"/>
              <a:pathLst>
                <a:path w="2970403" h="2975102">
                  <a:moveTo>
                    <a:pt x="2965069" y="2475738"/>
                  </a:moveTo>
                  <a:cubicBezTo>
                    <a:pt x="2528062" y="2241677"/>
                    <a:pt x="2085975" y="2007616"/>
                    <a:pt x="1643761" y="1773555"/>
                  </a:cubicBezTo>
                  <a:cubicBezTo>
                    <a:pt x="1675003" y="2096008"/>
                    <a:pt x="1706245" y="2408047"/>
                    <a:pt x="1742567" y="2720213"/>
                  </a:cubicBezTo>
                  <a:cubicBezTo>
                    <a:pt x="1737360" y="2720213"/>
                    <a:pt x="1737360" y="2720213"/>
                    <a:pt x="1732153" y="2720213"/>
                  </a:cubicBezTo>
                  <a:cubicBezTo>
                    <a:pt x="1643761" y="2423795"/>
                    <a:pt x="1550035" y="2122043"/>
                    <a:pt x="1451229" y="1815211"/>
                  </a:cubicBezTo>
                  <a:cubicBezTo>
                    <a:pt x="1133856" y="2205355"/>
                    <a:pt x="821817" y="2590165"/>
                    <a:pt x="504444" y="2975102"/>
                  </a:cubicBezTo>
                  <a:cubicBezTo>
                    <a:pt x="504444" y="2969895"/>
                    <a:pt x="499237" y="2969895"/>
                    <a:pt x="499237" y="2969895"/>
                  </a:cubicBezTo>
                  <a:cubicBezTo>
                    <a:pt x="733298" y="2533015"/>
                    <a:pt x="962152" y="2090928"/>
                    <a:pt x="1201420" y="1643634"/>
                  </a:cubicBezTo>
                  <a:cubicBezTo>
                    <a:pt x="878967" y="1680083"/>
                    <a:pt x="566801" y="1711198"/>
                    <a:pt x="254635" y="1742440"/>
                  </a:cubicBezTo>
                  <a:cubicBezTo>
                    <a:pt x="249428" y="1742440"/>
                    <a:pt x="249428" y="1737233"/>
                    <a:pt x="249428" y="1737233"/>
                  </a:cubicBezTo>
                  <a:cubicBezTo>
                    <a:pt x="551180" y="1643634"/>
                    <a:pt x="852805" y="1550035"/>
                    <a:pt x="1159764" y="1456436"/>
                  </a:cubicBezTo>
                  <a:cubicBezTo>
                    <a:pt x="769874" y="1139063"/>
                    <a:pt x="384937" y="821817"/>
                    <a:pt x="0" y="509651"/>
                  </a:cubicBezTo>
                  <a:cubicBezTo>
                    <a:pt x="0" y="509651"/>
                    <a:pt x="5207" y="504444"/>
                    <a:pt x="5207" y="504444"/>
                  </a:cubicBezTo>
                  <a:cubicBezTo>
                    <a:pt x="442214" y="733298"/>
                    <a:pt x="879094" y="967359"/>
                    <a:pt x="1326515" y="1201420"/>
                  </a:cubicBezTo>
                  <a:cubicBezTo>
                    <a:pt x="1295273" y="884174"/>
                    <a:pt x="1264031" y="572135"/>
                    <a:pt x="1232916" y="265176"/>
                  </a:cubicBezTo>
                  <a:cubicBezTo>
                    <a:pt x="1238123" y="265176"/>
                    <a:pt x="1238123" y="259969"/>
                    <a:pt x="1243330" y="259969"/>
                  </a:cubicBezTo>
                  <a:cubicBezTo>
                    <a:pt x="1331722" y="561594"/>
                    <a:pt x="1425448" y="858139"/>
                    <a:pt x="1519047" y="1164971"/>
                  </a:cubicBezTo>
                  <a:cubicBezTo>
                    <a:pt x="1841500" y="769747"/>
                    <a:pt x="2153539" y="384937"/>
                    <a:pt x="2470912" y="0"/>
                  </a:cubicBezTo>
                  <a:cubicBezTo>
                    <a:pt x="2470912" y="0"/>
                    <a:pt x="2476119" y="0"/>
                    <a:pt x="2476119" y="0"/>
                  </a:cubicBezTo>
                  <a:cubicBezTo>
                    <a:pt x="2242058" y="442087"/>
                    <a:pt x="2007997" y="884174"/>
                    <a:pt x="1773936" y="1336675"/>
                  </a:cubicBezTo>
                  <a:cubicBezTo>
                    <a:pt x="2091309" y="1300226"/>
                    <a:pt x="2403348" y="1269111"/>
                    <a:pt x="2715514" y="1237869"/>
                  </a:cubicBezTo>
                  <a:cubicBezTo>
                    <a:pt x="2715514" y="1237869"/>
                    <a:pt x="2715514" y="1243076"/>
                    <a:pt x="2715514" y="1243076"/>
                  </a:cubicBezTo>
                  <a:cubicBezTo>
                    <a:pt x="2418969" y="1336675"/>
                    <a:pt x="2117344" y="1425067"/>
                    <a:pt x="1810385" y="1518793"/>
                  </a:cubicBezTo>
                  <a:cubicBezTo>
                    <a:pt x="2200529" y="1841246"/>
                    <a:pt x="2585466" y="2153285"/>
                    <a:pt x="2970403" y="2465451"/>
                  </a:cubicBezTo>
                  <a:cubicBezTo>
                    <a:pt x="2970403" y="2470658"/>
                    <a:pt x="2965196" y="2470658"/>
                    <a:pt x="2965196" y="24758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6" name="Group 7">
            <a:extLst>
              <a:ext uri="{FF2B5EF4-FFF2-40B4-BE49-F238E27FC236}">
                <a16:creationId xmlns:a16="http://schemas.microsoft.com/office/drawing/2014/main" id="{6285CB6E-3B6B-9F0F-4BA9-2A40A7FBA670}"/>
              </a:ext>
            </a:extLst>
          </p:cNvPr>
          <p:cNvGrpSpPr>
            <a:grpSpLocks noChangeAspect="1"/>
          </p:cNvGrpSpPr>
          <p:nvPr/>
        </p:nvGrpSpPr>
        <p:grpSpPr>
          <a:xfrm>
            <a:off x="12126145" y="5810855"/>
            <a:ext cx="1924560" cy="1902960"/>
            <a:chOff x="0" y="0"/>
            <a:chExt cx="2566080" cy="2537280"/>
          </a:xfrm>
          <a:solidFill>
            <a:srgbClr val="FFC000"/>
          </a:solidFill>
        </p:grpSpPr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C9398C19-A674-7A10-37F9-A43DED694879}"/>
                </a:ext>
              </a:extLst>
            </p:cNvPr>
            <p:cNvSpPr/>
            <p:nvPr/>
          </p:nvSpPr>
          <p:spPr>
            <a:xfrm>
              <a:off x="0" y="0"/>
              <a:ext cx="2566035" cy="2537460"/>
            </a:xfrm>
            <a:custGeom>
              <a:avLst/>
              <a:gdLst/>
              <a:ahLst/>
              <a:cxnLst/>
              <a:rect l="l" t="t" r="r" b="b"/>
              <a:pathLst>
                <a:path w="2566035" h="2537460">
                  <a:moveTo>
                    <a:pt x="1623949" y="467995"/>
                  </a:moveTo>
                  <a:cubicBezTo>
                    <a:pt x="1790573" y="421259"/>
                    <a:pt x="1884172" y="473202"/>
                    <a:pt x="1941449" y="566801"/>
                  </a:cubicBezTo>
                  <a:cubicBezTo>
                    <a:pt x="1988312" y="639572"/>
                    <a:pt x="2003933" y="753999"/>
                    <a:pt x="1910207" y="868426"/>
                  </a:cubicBezTo>
                  <a:cubicBezTo>
                    <a:pt x="2035175" y="826770"/>
                    <a:pt x="2144395" y="842391"/>
                    <a:pt x="2222500" y="956818"/>
                  </a:cubicBezTo>
                  <a:cubicBezTo>
                    <a:pt x="2274570" y="1029589"/>
                    <a:pt x="2295398" y="1144016"/>
                    <a:pt x="2196465" y="1263523"/>
                  </a:cubicBezTo>
                  <a:cubicBezTo>
                    <a:pt x="2232914" y="1258316"/>
                    <a:pt x="2274570" y="1247902"/>
                    <a:pt x="2316226" y="1247902"/>
                  </a:cubicBezTo>
                  <a:cubicBezTo>
                    <a:pt x="2420366" y="1253109"/>
                    <a:pt x="2508758" y="1320673"/>
                    <a:pt x="2540000" y="1419479"/>
                  </a:cubicBezTo>
                  <a:cubicBezTo>
                    <a:pt x="2566035" y="1523492"/>
                    <a:pt x="2529586" y="1632712"/>
                    <a:pt x="2446274" y="1695069"/>
                  </a:cubicBezTo>
                  <a:cubicBezTo>
                    <a:pt x="2347341" y="1762633"/>
                    <a:pt x="2248534" y="1835404"/>
                    <a:pt x="2154809" y="1903095"/>
                  </a:cubicBezTo>
                  <a:cubicBezTo>
                    <a:pt x="1998599" y="2012315"/>
                    <a:pt x="1847722" y="2116328"/>
                    <a:pt x="1696720" y="2225421"/>
                  </a:cubicBezTo>
                  <a:cubicBezTo>
                    <a:pt x="1602994" y="2292985"/>
                    <a:pt x="1509395" y="2355342"/>
                    <a:pt x="1420876" y="2428240"/>
                  </a:cubicBezTo>
                  <a:cubicBezTo>
                    <a:pt x="1275080" y="2537460"/>
                    <a:pt x="1103376" y="2506218"/>
                    <a:pt x="1009650" y="2355469"/>
                  </a:cubicBezTo>
                  <a:cubicBezTo>
                    <a:pt x="941959" y="2407412"/>
                    <a:pt x="874268" y="2454275"/>
                    <a:pt x="801497" y="2506218"/>
                  </a:cubicBezTo>
                  <a:cubicBezTo>
                    <a:pt x="536067" y="2131695"/>
                    <a:pt x="265430" y="1757426"/>
                    <a:pt x="0" y="1383030"/>
                  </a:cubicBezTo>
                  <a:cubicBezTo>
                    <a:pt x="67691" y="1331087"/>
                    <a:pt x="140589" y="1284224"/>
                    <a:pt x="208153" y="1232281"/>
                  </a:cubicBezTo>
                  <a:cubicBezTo>
                    <a:pt x="192532" y="1206246"/>
                    <a:pt x="176911" y="1180338"/>
                    <a:pt x="156083" y="1154303"/>
                  </a:cubicBezTo>
                  <a:cubicBezTo>
                    <a:pt x="88392" y="1060704"/>
                    <a:pt x="109220" y="946277"/>
                    <a:pt x="202946" y="878713"/>
                  </a:cubicBezTo>
                  <a:cubicBezTo>
                    <a:pt x="379857" y="753872"/>
                    <a:pt x="551688" y="629158"/>
                    <a:pt x="728599" y="504317"/>
                  </a:cubicBezTo>
                  <a:cubicBezTo>
                    <a:pt x="916051" y="369189"/>
                    <a:pt x="1103503" y="239141"/>
                    <a:pt x="1290828" y="104013"/>
                  </a:cubicBezTo>
                  <a:cubicBezTo>
                    <a:pt x="1436624" y="0"/>
                    <a:pt x="1618742" y="46863"/>
                    <a:pt x="1676019" y="208026"/>
                  </a:cubicBezTo>
                  <a:cubicBezTo>
                    <a:pt x="1712468" y="301625"/>
                    <a:pt x="1691640" y="384810"/>
                    <a:pt x="1623949" y="46799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8" name="Group 9">
            <a:extLst>
              <a:ext uri="{FF2B5EF4-FFF2-40B4-BE49-F238E27FC236}">
                <a16:creationId xmlns:a16="http://schemas.microsoft.com/office/drawing/2014/main" id="{A0EC2E47-E699-2DE1-6ABE-82086D517300}"/>
              </a:ext>
            </a:extLst>
          </p:cNvPr>
          <p:cNvGrpSpPr>
            <a:grpSpLocks noChangeAspect="1"/>
          </p:cNvGrpSpPr>
          <p:nvPr/>
        </p:nvGrpSpPr>
        <p:grpSpPr>
          <a:xfrm>
            <a:off x="12568945" y="2817815"/>
            <a:ext cx="2261520" cy="1678320"/>
            <a:chOff x="0" y="0"/>
            <a:chExt cx="3015360" cy="2237760"/>
          </a:xfrm>
          <a:solidFill>
            <a:srgbClr val="FFC000"/>
          </a:solidFill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AB204DD6-8A2C-339B-1BE8-344E473B3572}"/>
                </a:ext>
              </a:extLst>
            </p:cNvPr>
            <p:cNvSpPr/>
            <p:nvPr/>
          </p:nvSpPr>
          <p:spPr>
            <a:xfrm>
              <a:off x="0" y="0"/>
              <a:ext cx="3015361" cy="2237740"/>
            </a:xfrm>
            <a:custGeom>
              <a:avLst/>
              <a:gdLst/>
              <a:ahLst/>
              <a:cxnLst/>
              <a:rect l="l" t="t" r="r" b="b"/>
              <a:pathLst>
                <a:path w="3015361" h="2237740">
                  <a:moveTo>
                    <a:pt x="3015361" y="0"/>
                  </a:moveTo>
                  <a:cubicBezTo>
                    <a:pt x="2978912" y="62357"/>
                    <a:pt x="2953004" y="119380"/>
                    <a:pt x="2921762" y="176530"/>
                  </a:cubicBezTo>
                  <a:cubicBezTo>
                    <a:pt x="2895727" y="228473"/>
                    <a:pt x="2864612" y="275209"/>
                    <a:pt x="2843784" y="327152"/>
                  </a:cubicBezTo>
                  <a:cubicBezTo>
                    <a:pt x="2817749" y="384302"/>
                    <a:pt x="2765806" y="415417"/>
                    <a:pt x="2719070" y="446532"/>
                  </a:cubicBezTo>
                  <a:cubicBezTo>
                    <a:pt x="2339594" y="716534"/>
                    <a:pt x="1959991" y="981329"/>
                    <a:pt x="1585722" y="1251331"/>
                  </a:cubicBezTo>
                  <a:cubicBezTo>
                    <a:pt x="1242568" y="1495298"/>
                    <a:pt x="894207" y="1739392"/>
                    <a:pt x="551180" y="1988566"/>
                  </a:cubicBezTo>
                  <a:cubicBezTo>
                    <a:pt x="457581" y="2056003"/>
                    <a:pt x="363982" y="2123567"/>
                    <a:pt x="265303" y="2191004"/>
                  </a:cubicBezTo>
                  <a:cubicBezTo>
                    <a:pt x="197739" y="2237740"/>
                    <a:pt x="145669" y="2227326"/>
                    <a:pt x="93726" y="2159889"/>
                  </a:cubicBezTo>
                  <a:cubicBezTo>
                    <a:pt x="78105" y="2133981"/>
                    <a:pt x="57277" y="2107946"/>
                    <a:pt x="36576" y="2076831"/>
                  </a:cubicBezTo>
                  <a:cubicBezTo>
                    <a:pt x="0" y="2030095"/>
                    <a:pt x="10414" y="1967738"/>
                    <a:pt x="62357" y="1931416"/>
                  </a:cubicBezTo>
                  <a:cubicBezTo>
                    <a:pt x="244348" y="1801622"/>
                    <a:pt x="426339" y="1671828"/>
                    <a:pt x="608203" y="1542034"/>
                  </a:cubicBezTo>
                  <a:cubicBezTo>
                    <a:pt x="836930" y="1381125"/>
                    <a:pt x="1060450" y="1220089"/>
                    <a:pt x="1284097" y="1059180"/>
                  </a:cubicBezTo>
                  <a:cubicBezTo>
                    <a:pt x="1497203" y="908558"/>
                    <a:pt x="1705229" y="758063"/>
                    <a:pt x="1918335" y="607441"/>
                  </a:cubicBezTo>
                  <a:cubicBezTo>
                    <a:pt x="2173097" y="425704"/>
                    <a:pt x="2433066" y="238760"/>
                    <a:pt x="2692908" y="51943"/>
                  </a:cubicBezTo>
                  <a:cubicBezTo>
                    <a:pt x="2713736" y="41529"/>
                    <a:pt x="2744851" y="31115"/>
                    <a:pt x="2770886" y="26035"/>
                  </a:cubicBezTo>
                  <a:cubicBezTo>
                    <a:pt x="2848991" y="15621"/>
                    <a:pt x="2926969" y="10414"/>
                    <a:pt x="301536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0" name="Group 11">
            <a:extLst>
              <a:ext uri="{FF2B5EF4-FFF2-40B4-BE49-F238E27FC236}">
                <a16:creationId xmlns:a16="http://schemas.microsoft.com/office/drawing/2014/main" id="{3FD50BC2-1F2A-671C-5CB0-E7915A660E04}"/>
              </a:ext>
            </a:extLst>
          </p:cNvPr>
          <p:cNvGrpSpPr>
            <a:grpSpLocks noChangeAspect="1"/>
          </p:cNvGrpSpPr>
          <p:nvPr/>
        </p:nvGrpSpPr>
        <p:grpSpPr>
          <a:xfrm>
            <a:off x="13376785" y="7137095"/>
            <a:ext cx="1092960" cy="1126080"/>
            <a:chOff x="0" y="0"/>
            <a:chExt cx="1457280" cy="1501440"/>
          </a:xfrm>
          <a:solidFill>
            <a:srgbClr val="FFC000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95AFF44E-8717-4946-EBB6-68E4293257CA}"/>
                </a:ext>
              </a:extLst>
            </p:cNvPr>
            <p:cNvSpPr/>
            <p:nvPr/>
          </p:nvSpPr>
          <p:spPr>
            <a:xfrm>
              <a:off x="0" y="0"/>
              <a:ext cx="1457325" cy="1501394"/>
            </a:xfrm>
            <a:custGeom>
              <a:avLst/>
              <a:gdLst/>
              <a:ahLst/>
              <a:cxnLst/>
              <a:rect l="l" t="t" r="r" b="b"/>
              <a:pathLst>
                <a:path w="1457325" h="1501394">
                  <a:moveTo>
                    <a:pt x="671449" y="1501394"/>
                  </a:moveTo>
                  <a:cubicBezTo>
                    <a:pt x="447548" y="1189736"/>
                    <a:pt x="223774" y="877951"/>
                    <a:pt x="0" y="561086"/>
                  </a:cubicBezTo>
                  <a:cubicBezTo>
                    <a:pt x="265430" y="374015"/>
                    <a:pt x="525653" y="192278"/>
                    <a:pt x="791083" y="0"/>
                  </a:cubicBezTo>
                  <a:cubicBezTo>
                    <a:pt x="1014857" y="316865"/>
                    <a:pt x="1233424" y="623443"/>
                    <a:pt x="1457325" y="940308"/>
                  </a:cubicBezTo>
                  <a:cubicBezTo>
                    <a:pt x="1197102" y="1127379"/>
                    <a:pt x="936879" y="1314323"/>
                    <a:pt x="671449" y="15013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2" name="Group 13">
            <a:extLst>
              <a:ext uri="{FF2B5EF4-FFF2-40B4-BE49-F238E27FC236}">
                <a16:creationId xmlns:a16="http://schemas.microsoft.com/office/drawing/2014/main" id="{EE24601A-D752-536B-E0DA-24B16877F9BA}"/>
              </a:ext>
            </a:extLst>
          </p:cNvPr>
          <p:cNvGrpSpPr>
            <a:grpSpLocks noChangeAspect="1"/>
          </p:cNvGrpSpPr>
          <p:nvPr/>
        </p:nvGrpSpPr>
        <p:grpSpPr>
          <a:xfrm>
            <a:off x="11667505" y="6821735"/>
            <a:ext cx="1065600" cy="1223280"/>
            <a:chOff x="0" y="0"/>
            <a:chExt cx="1420800" cy="1631040"/>
          </a:xfrm>
          <a:solidFill>
            <a:srgbClr val="FFC000"/>
          </a:solidFill>
        </p:grpSpPr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4F18914F-A1BB-D858-A2CF-ABB0B76E37DA}"/>
                </a:ext>
              </a:extLst>
            </p:cNvPr>
            <p:cNvSpPr/>
            <p:nvPr/>
          </p:nvSpPr>
          <p:spPr>
            <a:xfrm>
              <a:off x="0" y="0"/>
              <a:ext cx="1420749" cy="1631061"/>
            </a:xfrm>
            <a:custGeom>
              <a:avLst/>
              <a:gdLst/>
              <a:ahLst/>
              <a:cxnLst/>
              <a:rect l="l" t="t" r="r" b="b"/>
              <a:pathLst>
                <a:path w="1420749" h="1631061">
                  <a:moveTo>
                    <a:pt x="1420749" y="1257046"/>
                  </a:moveTo>
                  <a:cubicBezTo>
                    <a:pt x="1243838" y="1381760"/>
                    <a:pt x="1066800" y="1506347"/>
                    <a:pt x="889889" y="1631061"/>
                  </a:cubicBezTo>
                  <a:cubicBezTo>
                    <a:pt x="593344" y="1215517"/>
                    <a:pt x="296672" y="799973"/>
                    <a:pt x="0" y="379222"/>
                  </a:cubicBezTo>
                  <a:cubicBezTo>
                    <a:pt x="176911" y="254508"/>
                    <a:pt x="348742" y="129921"/>
                    <a:pt x="525653" y="0"/>
                  </a:cubicBezTo>
                  <a:cubicBezTo>
                    <a:pt x="822325" y="420751"/>
                    <a:pt x="1118997" y="836295"/>
                    <a:pt x="1420749" y="125704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4" name="Group 15">
            <a:extLst>
              <a:ext uri="{FF2B5EF4-FFF2-40B4-BE49-F238E27FC236}">
                <a16:creationId xmlns:a16="http://schemas.microsoft.com/office/drawing/2014/main" id="{9BBFA16A-F50A-8D69-FA3F-C5E405792FEB}"/>
              </a:ext>
            </a:extLst>
          </p:cNvPr>
          <p:cNvGrpSpPr>
            <a:grpSpLocks noChangeAspect="1"/>
          </p:cNvGrpSpPr>
          <p:nvPr/>
        </p:nvGrpSpPr>
        <p:grpSpPr>
          <a:xfrm>
            <a:off x="11509825" y="4405415"/>
            <a:ext cx="1062720" cy="1211040"/>
            <a:chOff x="0" y="0"/>
            <a:chExt cx="1416960" cy="1614720"/>
          </a:xfrm>
          <a:solidFill>
            <a:srgbClr val="FFC000"/>
          </a:solidFill>
        </p:grpSpPr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AD655EB6-193A-73B4-13ED-72163ED82D27}"/>
                </a:ext>
              </a:extLst>
            </p:cNvPr>
            <p:cNvSpPr/>
            <p:nvPr/>
          </p:nvSpPr>
          <p:spPr>
            <a:xfrm>
              <a:off x="0" y="0"/>
              <a:ext cx="1416939" cy="1614805"/>
            </a:xfrm>
            <a:custGeom>
              <a:avLst/>
              <a:gdLst/>
              <a:ahLst/>
              <a:cxnLst/>
              <a:rect l="l" t="t" r="r" b="b"/>
              <a:pathLst>
                <a:path w="1416939" h="1614805">
                  <a:moveTo>
                    <a:pt x="1416939" y="1209802"/>
                  </a:moveTo>
                  <a:cubicBezTo>
                    <a:pt x="1229360" y="1344803"/>
                    <a:pt x="1036701" y="1479804"/>
                    <a:pt x="849122" y="1614805"/>
                  </a:cubicBezTo>
                  <a:cubicBezTo>
                    <a:pt x="771017" y="1510919"/>
                    <a:pt x="703199" y="1412367"/>
                    <a:pt x="630301" y="1313688"/>
                  </a:cubicBezTo>
                  <a:cubicBezTo>
                    <a:pt x="463677" y="1079881"/>
                    <a:pt x="296926" y="846328"/>
                    <a:pt x="124968" y="612648"/>
                  </a:cubicBezTo>
                  <a:cubicBezTo>
                    <a:pt x="36449" y="493268"/>
                    <a:pt x="0" y="368681"/>
                    <a:pt x="57277" y="228473"/>
                  </a:cubicBezTo>
                  <a:cubicBezTo>
                    <a:pt x="109347" y="109093"/>
                    <a:pt x="197993" y="36322"/>
                    <a:pt x="322961" y="20828"/>
                  </a:cubicBezTo>
                  <a:cubicBezTo>
                    <a:pt x="468884" y="0"/>
                    <a:pt x="583438" y="46736"/>
                    <a:pt x="666750" y="160909"/>
                  </a:cubicBezTo>
                  <a:cubicBezTo>
                    <a:pt x="854329" y="420497"/>
                    <a:pt x="1041908" y="680212"/>
                    <a:pt x="1224153" y="939800"/>
                  </a:cubicBezTo>
                  <a:cubicBezTo>
                    <a:pt x="1286637" y="1028065"/>
                    <a:pt x="1354328" y="1116330"/>
                    <a:pt x="1416939" y="1209802"/>
                  </a:cubicBezTo>
                  <a:close/>
                  <a:moveTo>
                    <a:pt x="406273" y="218059"/>
                  </a:moveTo>
                  <a:cubicBezTo>
                    <a:pt x="302133" y="218059"/>
                    <a:pt x="223901" y="295910"/>
                    <a:pt x="223901" y="405003"/>
                  </a:cubicBezTo>
                  <a:cubicBezTo>
                    <a:pt x="223901" y="498475"/>
                    <a:pt x="307213" y="586740"/>
                    <a:pt x="401066" y="586740"/>
                  </a:cubicBezTo>
                  <a:cubicBezTo>
                    <a:pt x="510413" y="581533"/>
                    <a:pt x="593852" y="503682"/>
                    <a:pt x="593852" y="389382"/>
                  </a:cubicBezTo>
                  <a:cubicBezTo>
                    <a:pt x="593852" y="301117"/>
                    <a:pt x="505333" y="218059"/>
                    <a:pt x="406273" y="21805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6" name="Group 17">
            <a:extLst>
              <a:ext uri="{FF2B5EF4-FFF2-40B4-BE49-F238E27FC236}">
                <a16:creationId xmlns:a16="http://schemas.microsoft.com/office/drawing/2014/main" id="{E46B0FC0-290E-F1B8-43DF-C766720635E8}"/>
              </a:ext>
            </a:extLst>
          </p:cNvPr>
          <p:cNvGrpSpPr>
            <a:grpSpLocks noChangeAspect="1"/>
          </p:cNvGrpSpPr>
          <p:nvPr/>
        </p:nvGrpSpPr>
        <p:grpSpPr>
          <a:xfrm>
            <a:off x="12064945" y="5301095"/>
            <a:ext cx="986400" cy="974160"/>
            <a:chOff x="0" y="0"/>
            <a:chExt cx="1315200" cy="1298880"/>
          </a:xfrm>
          <a:solidFill>
            <a:srgbClr val="FFC000"/>
          </a:solidFill>
        </p:grpSpPr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B94D6D76-4B10-9A8F-937D-C3B75998E9BA}"/>
                </a:ext>
              </a:extLst>
            </p:cNvPr>
            <p:cNvSpPr/>
            <p:nvPr/>
          </p:nvSpPr>
          <p:spPr>
            <a:xfrm>
              <a:off x="0" y="0"/>
              <a:ext cx="1315212" cy="1298829"/>
            </a:xfrm>
            <a:custGeom>
              <a:avLst/>
              <a:gdLst/>
              <a:ahLst/>
              <a:cxnLst/>
              <a:rect l="l" t="t" r="r" b="b"/>
              <a:pathLst>
                <a:path w="1315212" h="1298829">
                  <a:moveTo>
                    <a:pt x="790194" y="0"/>
                  </a:moveTo>
                  <a:cubicBezTo>
                    <a:pt x="966978" y="249428"/>
                    <a:pt x="1138428" y="493522"/>
                    <a:pt x="1315212" y="737743"/>
                  </a:cubicBezTo>
                  <a:cubicBezTo>
                    <a:pt x="1055243" y="924814"/>
                    <a:pt x="790194" y="1111758"/>
                    <a:pt x="530225" y="1298829"/>
                  </a:cubicBezTo>
                  <a:cubicBezTo>
                    <a:pt x="353441" y="1054735"/>
                    <a:pt x="176784" y="810514"/>
                    <a:pt x="0" y="561086"/>
                  </a:cubicBezTo>
                  <a:cubicBezTo>
                    <a:pt x="265176" y="374015"/>
                    <a:pt x="525018" y="187071"/>
                    <a:pt x="790194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8" name="Group 19">
            <a:extLst>
              <a:ext uri="{FF2B5EF4-FFF2-40B4-BE49-F238E27FC236}">
                <a16:creationId xmlns:a16="http://schemas.microsoft.com/office/drawing/2014/main" id="{771058E6-8C7E-B61A-017D-75075457D29F}"/>
              </a:ext>
            </a:extLst>
          </p:cNvPr>
          <p:cNvGrpSpPr>
            <a:grpSpLocks noChangeAspect="1"/>
          </p:cNvGrpSpPr>
          <p:nvPr/>
        </p:nvGrpSpPr>
        <p:grpSpPr>
          <a:xfrm>
            <a:off x="13856305" y="7856375"/>
            <a:ext cx="864720" cy="734400"/>
            <a:chOff x="0" y="0"/>
            <a:chExt cx="1152960" cy="979200"/>
          </a:xfrm>
          <a:solidFill>
            <a:srgbClr val="FFC000"/>
          </a:solidFill>
        </p:grpSpPr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1AB9E7F7-DDA4-C19D-ABDF-C308F6BCD595}"/>
                </a:ext>
              </a:extLst>
            </p:cNvPr>
            <p:cNvSpPr/>
            <p:nvPr/>
          </p:nvSpPr>
          <p:spPr>
            <a:xfrm>
              <a:off x="0" y="0"/>
              <a:ext cx="1152906" cy="979170"/>
            </a:xfrm>
            <a:custGeom>
              <a:avLst/>
              <a:gdLst/>
              <a:ahLst/>
              <a:cxnLst/>
              <a:rect l="l" t="t" r="r" b="b"/>
              <a:pathLst>
                <a:path w="1152906" h="979170">
                  <a:moveTo>
                    <a:pt x="228473" y="979170"/>
                  </a:moveTo>
                  <a:cubicBezTo>
                    <a:pt x="150622" y="870458"/>
                    <a:pt x="72771" y="766826"/>
                    <a:pt x="0" y="657987"/>
                  </a:cubicBezTo>
                  <a:cubicBezTo>
                    <a:pt x="306451" y="440436"/>
                    <a:pt x="617982" y="222758"/>
                    <a:pt x="929640" y="0"/>
                  </a:cubicBezTo>
                  <a:cubicBezTo>
                    <a:pt x="1002411" y="108839"/>
                    <a:pt x="1075055" y="212471"/>
                    <a:pt x="1152906" y="321183"/>
                  </a:cubicBezTo>
                  <a:cubicBezTo>
                    <a:pt x="846582" y="538861"/>
                    <a:pt x="540131" y="756412"/>
                    <a:pt x="228473" y="97917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0" name="Group 21">
            <a:extLst>
              <a:ext uri="{FF2B5EF4-FFF2-40B4-BE49-F238E27FC236}">
                <a16:creationId xmlns:a16="http://schemas.microsoft.com/office/drawing/2014/main" id="{1A64BB68-518C-8E69-FB71-8E382613F3DF}"/>
              </a:ext>
            </a:extLst>
          </p:cNvPr>
          <p:cNvGrpSpPr>
            <a:grpSpLocks noChangeAspect="1"/>
          </p:cNvGrpSpPr>
          <p:nvPr/>
        </p:nvGrpSpPr>
        <p:grpSpPr>
          <a:xfrm>
            <a:off x="13337185" y="5777735"/>
            <a:ext cx="586080" cy="798480"/>
            <a:chOff x="0" y="0"/>
            <a:chExt cx="781440" cy="1064640"/>
          </a:xfrm>
          <a:solidFill>
            <a:srgbClr val="FFC000"/>
          </a:solidFill>
        </p:grpSpPr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id="{B0D514FD-6F36-9EA3-E077-EB81C30E6183}"/>
                </a:ext>
              </a:extLst>
            </p:cNvPr>
            <p:cNvSpPr/>
            <p:nvPr/>
          </p:nvSpPr>
          <p:spPr>
            <a:xfrm>
              <a:off x="0" y="0"/>
              <a:ext cx="781431" cy="1064641"/>
            </a:xfrm>
            <a:custGeom>
              <a:avLst/>
              <a:gdLst/>
              <a:ahLst/>
              <a:cxnLst/>
              <a:rect l="l" t="t" r="r" b="b"/>
              <a:pathLst>
                <a:path w="781431" h="1064641">
                  <a:moveTo>
                    <a:pt x="0" y="72644"/>
                  </a:moveTo>
                  <a:cubicBezTo>
                    <a:pt x="93726" y="25908"/>
                    <a:pt x="187579" y="0"/>
                    <a:pt x="270891" y="72644"/>
                  </a:cubicBezTo>
                  <a:cubicBezTo>
                    <a:pt x="302133" y="103759"/>
                    <a:pt x="333375" y="145288"/>
                    <a:pt x="343789" y="186944"/>
                  </a:cubicBezTo>
                  <a:cubicBezTo>
                    <a:pt x="427101" y="472567"/>
                    <a:pt x="588645" y="716661"/>
                    <a:pt x="750189" y="960755"/>
                  </a:cubicBezTo>
                  <a:cubicBezTo>
                    <a:pt x="760603" y="976376"/>
                    <a:pt x="765810" y="991870"/>
                    <a:pt x="781431" y="1012698"/>
                  </a:cubicBezTo>
                  <a:cubicBezTo>
                    <a:pt x="760603" y="1028319"/>
                    <a:pt x="739775" y="1043813"/>
                    <a:pt x="713740" y="1064641"/>
                  </a:cubicBezTo>
                  <a:cubicBezTo>
                    <a:pt x="666877" y="924433"/>
                    <a:pt x="573024" y="841375"/>
                    <a:pt x="422021" y="825754"/>
                  </a:cubicBezTo>
                  <a:cubicBezTo>
                    <a:pt x="442849" y="727075"/>
                    <a:pt x="432435" y="638810"/>
                    <a:pt x="375158" y="555752"/>
                  </a:cubicBezTo>
                  <a:cubicBezTo>
                    <a:pt x="317881" y="477901"/>
                    <a:pt x="239649" y="436245"/>
                    <a:pt x="135509" y="425958"/>
                  </a:cubicBezTo>
                  <a:cubicBezTo>
                    <a:pt x="151130" y="353314"/>
                    <a:pt x="151130" y="290957"/>
                    <a:pt x="125095" y="223393"/>
                  </a:cubicBezTo>
                  <a:cubicBezTo>
                    <a:pt x="98933" y="161036"/>
                    <a:pt x="57277" y="114300"/>
                    <a:pt x="0" y="7264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2" name="Group 23">
            <a:extLst>
              <a:ext uri="{FF2B5EF4-FFF2-40B4-BE49-F238E27FC236}">
                <a16:creationId xmlns:a16="http://schemas.microsoft.com/office/drawing/2014/main" id="{6C33A024-7B08-3B2D-B57D-D93FD2A77877}"/>
              </a:ext>
            </a:extLst>
          </p:cNvPr>
          <p:cNvGrpSpPr>
            <a:grpSpLocks noChangeAspect="1"/>
          </p:cNvGrpSpPr>
          <p:nvPr/>
        </p:nvGrpSpPr>
        <p:grpSpPr>
          <a:xfrm>
            <a:off x="11236225" y="5039735"/>
            <a:ext cx="488880" cy="385200"/>
            <a:chOff x="0" y="0"/>
            <a:chExt cx="651840" cy="513600"/>
          </a:xfrm>
          <a:solidFill>
            <a:srgbClr val="FFC000"/>
          </a:solidFill>
        </p:grpSpPr>
        <p:sp>
          <p:nvSpPr>
            <p:cNvPr id="43" name="Freeform 24">
              <a:extLst>
                <a:ext uri="{FF2B5EF4-FFF2-40B4-BE49-F238E27FC236}">
                  <a16:creationId xmlns:a16="http://schemas.microsoft.com/office/drawing/2014/main" id="{22387CAE-1D62-477C-FC53-47B7C44150D9}"/>
                </a:ext>
              </a:extLst>
            </p:cNvPr>
            <p:cNvSpPr/>
            <p:nvPr/>
          </p:nvSpPr>
          <p:spPr>
            <a:xfrm>
              <a:off x="0" y="0"/>
              <a:ext cx="651891" cy="513588"/>
            </a:xfrm>
            <a:custGeom>
              <a:avLst/>
              <a:gdLst/>
              <a:ahLst/>
              <a:cxnLst/>
              <a:rect l="l" t="t" r="r" b="b"/>
              <a:pathLst>
                <a:path w="651891" h="513588">
                  <a:moveTo>
                    <a:pt x="578866" y="0"/>
                  </a:moveTo>
                  <a:cubicBezTo>
                    <a:pt x="604901" y="36322"/>
                    <a:pt x="625856" y="67437"/>
                    <a:pt x="651891" y="103759"/>
                  </a:cubicBezTo>
                  <a:cubicBezTo>
                    <a:pt x="573659" y="160782"/>
                    <a:pt x="500634" y="212725"/>
                    <a:pt x="427609" y="264541"/>
                  </a:cubicBezTo>
                  <a:cubicBezTo>
                    <a:pt x="323342" y="337185"/>
                    <a:pt x="224282" y="409829"/>
                    <a:pt x="119888" y="482473"/>
                  </a:cubicBezTo>
                  <a:cubicBezTo>
                    <a:pt x="78232" y="513588"/>
                    <a:pt x="57277" y="508381"/>
                    <a:pt x="26035" y="461772"/>
                  </a:cubicBezTo>
                  <a:cubicBezTo>
                    <a:pt x="0" y="425450"/>
                    <a:pt x="5207" y="404622"/>
                    <a:pt x="41656" y="373507"/>
                  </a:cubicBezTo>
                  <a:cubicBezTo>
                    <a:pt x="208534" y="259334"/>
                    <a:pt x="370205" y="140081"/>
                    <a:pt x="531876" y="25908"/>
                  </a:cubicBezTo>
                  <a:cubicBezTo>
                    <a:pt x="547497" y="15621"/>
                    <a:pt x="558038" y="10414"/>
                    <a:pt x="578866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4" name="Group 25">
            <a:extLst>
              <a:ext uri="{FF2B5EF4-FFF2-40B4-BE49-F238E27FC236}">
                <a16:creationId xmlns:a16="http://schemas.microsoft.com/office/drawing/2014/main" id="{98B5100E-6E38-975B-7A6A-711AEE308132}"/>
              </a:ext>
            </a:extLst>
          </p:cNvPr>
          <p:cNvGrpSpPr>
            <a:grpSpLocks noChangeAspect="1"/>
          </p:cNvGrpSpPr>
          <p:nvPr/>
        </p:nvGrpSpPr>
        <p:grpSpPr>
          <a:xfrm>
            <a:off x="12177265" y="4405415"/>
            <a:ext cx="439920" cy="346320"/>
            <a:chOff x="0" y="0"/>
            <a:chExt cx="586560" cy="461760"/>
          </a:xfrm>
          <a:solidFill>
            <a:srgbClr val="FFC000"/>
          </a:solidFill>
        </p:grpSpPr>
        <p:sp>
          <p:nvSpPr>
            <p:cNvPr id="45" name="Freeform 26">
              <a:extLst>
                <a:ext uri="{FF2B5EF4-FFF2-40B4-BE49-F238E27FC236}">
                  <a16:creationId xmlns:a16="http://schemas.microsoft.com/office/drawing/2014/main" id="{59B3B8E5-588A-771B-E18D-EEE0418580C6}"/>
                </a:ext>
              </a:extLst>
            </p:cNvPr>
            <p:cNvSpPr/>
            <p:nvPr/>
          </p:nvSpPr>
          <p:spPr>
            <a:xfrm>
              <a:off x="0" y="0"/>
              <a:ext cx="586486" cy="461772"/>
            </a:xfrm>
            <a:custGeom>
              <a:avLst/>
              <a:gdLst/>
              <a:ahLst/>
              <a:cxnLst/>
              <a:rect l="l" t="t" r="r" b="b"/>
              <a:pathLst>
                <a:path w="586486" h="461772">
                  <a:moveTo>
                    <a:pt x="508635" y="0"/>
                  </a:moveTo>
                  <a:cubicBezTo>
                    <a:pt x="539750" y="36322"/>
                    <a:pt x="560578" y="67437"/>
                    <a:pt x="586486" y="103759"/>
                  </a:cubicBezTo>
                  <a:cubicBezTo>
                    <a:pt x="415290" y="223139"/>
                    <a:pt x="249174" y="342392"/>
                    <a:pt x="77851" y="461772"/>
                  </a:cubicBezTo>
                  <a:cubicBezTo>
                    <a:pt x="51943" y="430657"/>
                    <a:pt x="25908" y="394335"/>
                    <a:pt x="0" y="358013"/>
                  </a:cubicBezTo>
                  <a:cubicBezTo>
                    <a:pt x="171323" y="238633"/>
                    <a:pt x="337439" y="119380"/>
                    <a:pt x="508635" y="0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62120" y="4782270"/>
            <a:ext cx="791784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51510" lvl="1" indent="-325755" algn="r" rtl="1">
              <a:lnSpc>
                <a:spcPts val="3240"/>
              </a:lnSpc>
              <a:buFont typeface="Arial"/>
              <a:buChar char="•"/>
            </a:pPr>
            <a:r>
              <a:rPr lang="fa-IR" sz="2700" spc="-1" dirty="0">
                <a:solidFill>
                  <a:srgbClr val="7F7F7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2700" spc="-1" dirty="0">
              <a:solidFill>
                <a:srgbClr val="7F7F7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62120" y="5898270"/>
            <a:ext cx="7917840" cy="822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51510" lvl="1" indent="-325755" algn="r" rtl="1">
              <a:lnSpc>
                <a:spcPts val="3240"/>
              </a:lnSpc>
              <a:buFont typeface="Arial"/>
              <a:buChar char="•"/>
            </a:pPr>
            <a:r>
              <a:rPr lang="fa-IR" sz="2700" spc="-1" dirty="0">
                <a:solidFill>
                  <a:srgbClr val="7F7F7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2700" spc="-1" dirty="0">
              <a:solidFill>
                <a:srgbClr val="7F7F7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62000" y="7124700"/>
            <a:ext cx="7917840" cy="822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51510" lvl="1" indent="-325755" algn="r" rtl="1">
              <a:lnSpc>
                <a:spcPts val="3240"/>
              </a:lnSpc>
              <a:buFont typeface="Arial"/>
              <a:buChar char="•"/>
            </a:pPr>
            <a:r>
              <a:rPr lang="fa-IR" sz="2700" spc="-1" dirty="0">
                <a:solidFill>
                  <a:srgbClr val="7F7F7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2700" spc="-1" dirty="0">
              <a:solidFill>
                <a:srgbClr val="7F7F7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62120" y="8399550"/>
            <a:ext cx="7917840" cy="822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51510" lvl="1" indent="-325755" algn="r" rtl="1">
              <a:lnSpc>
                <a:spcPts val="3240"/>
              </a:lnSpc>
              <a:buFont typeface="Arial"/>
              <a:buChar char="•"/>
            </a:pPr>
            <a:r>
              <a:rPr lang="fa-IR" sz="2700" spc="-1" dirty="0">
                <a:solidFill>
                  <a:srgbClr val="7F7F7F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2700" spc="-1" dirty="0">
              <a:solidFill>
                <a:srgbClr val="7F7F7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9600" y="723900"/>
            <a:ext cx="17202960" cy="634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fa-IR" sz="40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ما ارائه های حرفه ای با کیفیت ایجاد می کنیم</a:t>
            </a:r>
            <a:endParaRPr lang="en-US" sz="40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18480" y="8748030"/>
            <a:ext cx="91519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67"/>
              </a:lnSpc>
            </a:pPr>
            <a:r>
              <a:rPr lang="en-US" sz="1639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I </a:t>
            </a:r>
            <a:r>
              <a:rPr lang="fa-IR" sz="1639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639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. </a:t>
            </a:r>
            <a:r>
              <a:rPr lang="fa-IR" sz="1639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تغییر رنگ، عکس و متن آسان است.ارائه پاورپوینت مدرنی را دریافت کنید که به زیبایی طراحی شده است.ارائه پاورپوینت مدرنی را دریافت کنید که به زیبایی طراحی شده است.</a:t>
            </a:r>
            <a:endParaRPr lang="en-US" sz="1639" spc="-2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242560" y="8176620"/>
            <a:ext cx="9174960" cy="1847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128"/>
              </a:lnSpc>
            </a:pPr>
            <a:r>
              <a:rPr lang="fa-IR" sz="6600" spc="-2" dirty="0">
                <a:solidFill>
                  <a:srgbClr val="FFC000"/>
                </a:solidFill>
                <a:latin typeface="Arimo Bold"/>
                <a:cs typeface="B Nazanin" pitchFamily="2" charset="-78"/>
              </a:rPr>
              <a:t>ارائه</a:t>
            </a:r>
          </a:p>
          <a:p>
            <a:pPr algn="r" rtl="1">
              <a:lnSpc>
                <a:spcPts val="7128"/>
              </a:lnSpc>
            </a:pPr>
            <a:r>
              <a:rPr lang="fa-IR" sz="6600" spc="-2" dirty="0">
                <a:solidFill>
                  <a:srgbClr val="FFC000"/>
                </a:solidFill>
                <a:latin typeface="Arimo Bold"/>
                <a:cs typeface="B Nazanin" pitchFamily="2" charset="-78"/>
              </a:rPr>
              <a:t>نمونه کارها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53280" y="3302340"/>
            <a:ext cx="906840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EB5D07"/>
                </a:solidFill>
                <a:latin typeface="Arimo Bold"/>
                <a:cs typeface="B Nazanin" pitchFamily="2" charset="-78"/>
              </a:rPr>
              <a:t>ارائه ساده</a:t>
            </a:r>
            <a:endParaRPr lang="en-US" sz="5599" spc="-1" dirty="0">
              <a:solidFill>
                <a:srgbClr val="EB5D07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34000" y="2389380"/>
            <a:ext cx="906840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EB5D07"/>
                </a:solidFill>
                <a:latin typeface="Arimo Bold"/>
                <a:cs typeface="B Nazanin" pitchFamily="2" charset="-78"/>
              </a:rPr>
              <a:t>عنوان محتوا را اضافه کنید</a:t>
            </a:r>
            <a:endParaRPr lang="en-US" sz="5599" spc="-1" dirty="0">
              <a:solidFill>
                <a:srgbClr val="EB5D07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2">
            <a:extLst>
              <a:ext uri="{FF2B5EF4-FFF2-40B4-BE49-F238E27FC236}">
                <a16:creationId xmlns:a16="http://schemas.microsoft.com/office/drawing/2014/main" id="{8BF09AB9-021E-3341-7124-DCD23DAFAAEC}"/>
              </a:ext>
            </a:extLst>
          </p:cNvPr>
          <p:cNvGrpSpPr>
            <a:grpSpLocks noChangeAspect="1"/>
          </p:cNvGrpSpPr>
          <p:nvPr/>
        </p:nvGrpSpPr>
        <p:grpSpPr>
          <a:xfrm>
            <a:off x="8242560" y="7306572"/>
            <a:ext cx="10045440" cy="1133280"/>
            <a:chOff x="0" y="0"/>
            <a:chExt cx="14844480" cy="1511040"/>
          </a:xfrm>
          <a:solidFill>
            <a:srgbClr val="FFC000"/>
          </a:solidFill>
        </p:grpSpPr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id="{798E808A-3255-E701-2395-840876218E36}"/>
                </a:ext>
              </a:extLst>
            </p:cNvPr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grpFill/>
            <a:ln>
              <a:solidFill>
                <a:srgbClr val="FFC000"/>
              </a:solidFill>
            </a:ln>
          </p:spPr>
        </p:sp>
      </p:grpSp>
      <p:grpSp>
        <p:nvGrpSpPr>
          <p:cNvPr id="15" name="Group 45">
            <a:extLst>
              <a:ext uri="{FF2B5EF4-FFF2-40B4-BE49-F238E27FC236}">
                <a16:creationId xmlns:a16="http://schemas.microsoft.com/office/drawing/2014/main" id="{1F41348C-E6CC-0D91-836D-F080E5B4CBEE}"/>
              </a:ext>
            </a:extLst>
          </p:cNvPr>
          <p:cNvGrpSpPr>
            <a:grpSpLocks noChangeAspect="1"/>
          </p:cNvGrpSpPr>
          <p:nvPr/>
        </p:nvGrpSpPr>
        <p:grpSpPr>
          <a:xfrm>
            <a:off x="11132870" y="4658412"/>
            <a:ext cx="6909610" cy="3295440"/>
            <a:chOff x="0" y="0"/>
            <a:chExt cx="10210560" cy="4393920"/>
          </a:xfrm>
          <a:solidFill>
            <a:srgbClr val="FFC000"/>
          </a:solidFill>
        </p:grpSpPr>
        <p:sp>
          <p:nvSpPr>
            <p:cNvPr id="16" name="Freeform 46">
              <a:extLst>
                <a:ext uri="{FF2B5EF4-FFF2-40B4-BE49-F238E27FC236}">
                  <a16:creationId xmlns:a16="http://schemas.microsoft.com/office/drawing/2014/main" id="{DAD6335A-6CE0-54E2-E5AE-1CD015BA2CF4}"/>
                </a:ext>
              </a:extLst>
            </p:cNvPr>
            <p:cNvSpPr/>
            <p:nvPr/>
          </p:nvSpPr>
          <p:spPr>
            <a:xfrm>
              <a:off x="-127" y="0"/>
              <a:ext cx="10210800" cy="4393947"/>
            </a:xfrm>
            <a:custGeom>
              <a:avLst/>
              <a:gdLst/>
              <a:ahLst/>
              <a:cxnLst/>
              <a:rect l="l" t="t" r="r" b="b"/>
              <a:pathLst>
                <a:path w="10210800" h="4393947">
                  <a:moveTo>
                    <a:pt x="9078341" y="2512695"/>
                  </a:moveTo>
                  <a:cubicBezTo>
                    <a:pt x="9320149" y="2512695"/>
                    <a:pt x="9561830" y="2525395"/>
                    <a:pt x="9803638" y="2506345"/>
                  </a:cubicBezTo>
                  <a:cubicBezTo>
                    <a:pt x="10102596" y="2487168"/>
                    <a:pt x="10210800" y="2595626"/>
                    <a:pt x="10108946" y="2927223"/>
                  </a:cubicBezTo>
                  <a:cubicBezTo>
                    <a:pt x="9682734" y="2927223"/>
                    <a:pt x="9250172" y="2927223"/>
                    <a:pt x="8734805" y="2927223"/>
                  </a:cubicBezTo>
                  <a:cubicBezTo>
                    <a:pt x="8881110" y="3214243"/>
                    <a:pt x="8995663" y="3443732"/>
                    <a:pt x="9154667" y="3762629"/>
                  </a:cubicBezTo>
                  <a:cubicBezTo>
                    <a:pt x="8722105" y="3526663"/>
                    <a:pt x="8384921" y="3348101"/>
                    <a:pt x="7990459" y="3137662"/>
                  </a:cubicBezTo>
                  <a:cubicBezTo>
                    <a:pt x="7869554" y="3539490"/>
                    <a:pt x="7748651" y="3922014"/>
                    <a:pt x="7602347" y="4393947"/>
                  </a:cubicBezTo>
                  <a:cubicBezTo>
                    <a:pt x="7462392" y="3934842"/>
                    <a:pt x="7347839" y="3564891"/>
                    <a:pt x="7214235" y="3137663"/>
                  </a:cubicBezTo>
                  <a:cubicBezTo>
                    <a:pt x="6838950" y="3335401"/>
                    <a:pt x="6488938" y="3520313"/>
                    <a:pt x="6050026" y="3756280"/>
                  </a:cubicBezTo>
                  <a:cubicBezTo>
                    <a:pt x="6202680" y="3456560"/>
                    <a:pt x="6310884" y="3246121"/>
                    <a:pt x="6457188" y="2965451"/>
                  </a:cubicBezTo>
                  <a:cubicBezTo>
                    <a:pt x="4300601" y="2965451"/>
                    <a:pt x="2188464" y="2965451"/>
                    <a:pt x="0" y="2965451"/>
                  </a:cubicBezTo>
                  <a:cubicBezTo>
                    <a:pt x="248158" y="2608327"/>
                    <a:pt x="496189" y="2499869"/>
                    <a:pt x="852424" y="2499869"/>
                  </a:cubicBezTo>
                  <a:cubicBezTo>
                    <a:pt x="2468245" y="2519045"/>
                    <a:pt x="4084193" y="2506219"/>
                    <a:pt x="5700014" y="2512569"/>
                  </a:cubicBezTo>
                  <a:cubicBezTo>
                    <a:pt x="5839968" y="2512569"/>
                    <a:pt x="5986272" y="2512569"/>
                    <a:pt x="6126226" y="2512569"/>
                  </a:cubicBezTo>
                  <a:cubicBezTo>
                    <a:pt x="6132576" y="2487042"/>
                    <a:pt x="6132576" y="2467864"/>
                    <a:pt x="6138926" y="2448814"/>
                  </a:cubicBezTo>
                  <a:cubicBezTo>
                    <a:pt x="5928995" y="2372233"/>
                    <a:pt x="5719064" y="2295779"/>
                    <a:pt x="5420106" y="2193672"/>
                  </a:cubicBezTo>
                  <a:cubicBezTo>
                    <a:pt x="5871845" y="2059686"/>
                    <a:pt x="6234430" y="1945006"/>
                    <a:pt x="6666992" y="1817370"/>
                  </a:cubicBezTo>
                  <a:cubicBezTo>
                    <a:pt x="6469761" y="1447546"/>
                    <a:pt x="6285230" y="1096772"/>
                    <a:pt x="6043549" y="637540"/>
                  </a:cubicBezTo>
                  <a:cubicBezTo>
                    <a:pt x="6482461" y="879856"/>
                    <a:pt x="6825996" y="1058418"/>
                    <a:pt x="7214108" y="1268857"/>
                  </a:cubicBezTo>
                  <a:cubicBezTo>
                    <a:pt x="7335139" y="867283"/>
                    <a:pt x="7456043" y="484632"/>
                    <a:pt x="7602347" y="0"/>
                  </a:cubicBezTo>
                  <a:cubicBezTo>
                    <a:pt x="7742301" y="471932"/>
                    <a:pt x="7863204" y="854583"/>
                    <a:pt x="7990459" y="1269111"/>
                  </a:cubicBezTo>
                  <a:cubicBezTo>
                    <a:pt x="8346694" y="1071372"/>
                    <a:pt x="8677528" y="899287"/>
                    <a:pt x="9014714" y="720725"/>
                  </a:cubicBezTo>
                  <a:cubicBezTo>
                    <a:pt x="9033764" y="733425"/>
                    <a:pt x="9059291" y="752602"/>
                    <a:pt x="9084691" y="765429"/>
                  </a:cubicBezTo>
                  <a:cubicBezTo>
                    <a:pt x="8906510" y="1097026"/>
                    <a:pt x="8728456" y="1435100"/>
                    <a:pt x="8531225" y="1811274"/>
                  </a:cubicBezTo>
                  <a:cubicBezTo>
                    <a:pt x="8938387" y="1938782"/>
                    <a:pt x="9320022" y="2053590"/>
                    <a:pt x="9778111" y="2193925"/>
                  </a:cubicBezTo>
                  <a:cubicBezTo>
                    <a:pt x="9498203" y="2289556"/>
                    <a:pt x="9288272" y="2366137"/>
                    <a:pt x="9071991" y="2436241"/>
                  </a:cubicBezTo>
                  <a:cubicBezTo>
                    <a:pt x="9078341" y="2461768"/>
                    <a:pt x="9078341" y="2487295"/>
                    <a:pt x="9078341" y="2512822"/>
                  </a:cubicBezTo>
                  <a:close/>
                  <a:moveTo>
                    <a:pt x="7608697" y="1256284"/>
                  </a:moveTo>
                  <a:cubicBezTo>
                    <a:pt x="7519670" y="1454023"/>
                    <a:pt x="7456042" y="1587881"/>
                    <a:pt x="7392415" y="1728216"/>
                  </a:cubicBezTo>
                  <a:cubicBezTo>
                    <a:pt x="7233411" y="1658112"/>
                    <a:pt x="7106158" y="1600708"/>
                    <a:pt x="6927976" y="1524127"/>
                  </a:cubicBezTo>
                  <a:cubicBezTo>
                    <a:pt x="7017003" y="1728216"/>
                    <a:pt x="7074280" y="1868551"/>
                    <a:pt x="7131558" y="2015236"/>
                  </a:cubicBezTo>
                  <a:cubicBezTo>
                    <a:pt x="6966203" y="2078990"/>
                    <a:pt x="6826250" y="2130044"/>
                    <a:pt x="6648069" y="2200148"/>
                  </a:cubicBezTo>
                  <a:cubicBezTo>
                    <a:pt x="6845300" y="2283079"/>
                    <a:pt x="6985253" y="2340483"/>
                    <a:pt x="7137908" y="2397887"/>
                  </a:cubicBezTo>
                  <a:cubicBezTo>
                    <a:pt x="7067930" y="2557272"/>
                    <a:pt x="7010653" y="2678430"/>
                    <a:pt x="6927976" y="2863469"/>
                  </a:cubicBezTo>
                  <a:cubicBezTo>
                    <a:pt x="7131558" y="2780538"/>
                    <a:pt x="7271511" y="2729484"/>
                    <a:pt x="7411465" y="2678557"/>
                  </a:cubicBezTo>
                  <a:cubicBezTo>
                    <a:pt x="7481442" y="2844419"/>
                    <a:pt x="7538720" y="2984627"/>
                    <a:pt x="7608697" y="3156839"/>
                  </a:cubicBezTo>
                  <a:cubicBezTo>
                    <a:pt x="7678674" y="2965577"/>
                    <a:pt x="7735951" y="2825242"/>
                    <a:pt x="7786878" y="2672207"/>
                  </a:cubicBezTo>
                  <a:cubicBezTo>
                    <a:pt x="7952232" y="2735961"/>
                    <a:pt x="8092186" y="2787015"/>
                    <a:pt x="8264017" y="2850769"/>
                  </a:cubicBezTo>
                  <a:cubicBezTo>
                    <a:pt x="8187690" y="2672207"/>
                    <a:pt x="8136763" y="2544699"/>
                    <a:pt x="8073136" y="2398014"/>
                  </a:cubicBezTo>
                  <a:cubicBezTo>
                    <a:pt x="8232140" y="2327910"/>
                    <a:pt x="8372094" y="2264029"/>
                    <a:pt x="8531225" y="2193925"/>
                  </a:cubicBezTo>
                  <a:cubicBezTo>
                    <a:pt x="8353044" y="2117344"/>
                    <a:pt x="8213090" y="2059940"/>
                    <a:pt x="8060436" y="1996186"/>
                  </a:cubicBezTo>
                  <a:cubicBezTo>
                    <a:pt x="8136763" y="1836801"/>
                    <a:pt x="8200390" y="1709166"/>
                    <a:pt x="8289417" y="1524254"/>
                  </a:cubicBezTo>
                  <a:cubicBezTo>
                    <a:pt x="8079486" y="1607185"/>
                    <a:pt x="7939532" y="1664589"/>
                    <a:pt x="7786878" y="1728343"/>
                  </a:cubicBezTo>
                  <a:cubicBezTo>
                    <a:pt x="7729601" y="1575308"/>
                    <a:pt x="7678674" y="1434973"/>
                    <a:pt x="7608697" y="1256411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</p:sp>
      </p:grpSp>
      <p:grpSp>
        <p:nvGrpSpPr>
          <p:cNvPr id="17" name="Group 47">
            <a:extLst>
              <a:ext uri="{FF2B5EF4-FFF2-40B4-BE49-F238E27FC236}">
                <a16:creationId xmlns:a16="http://schemas.microsoft.com/office/drawing/2014/main" id="{4D1E8E05-A75B-7912-4B3A-3075680B0388}"/>
              </a:ext>
            </a:extLst>
          </p:cNvPr>
          <p:cNvGrpSpPr>
            <a:grpSpLocks noChangeAspect="1"/>
          </p:cNvGrpSpPr>
          <p:nvPr/>
        </p:nvGrpSpPr>
        <p:grpSpPr>
          <a:xfrm>
            <a:off x="8801606" y="4172412"/>
            <a:ext cx="5846793" cy="3819600"/>
            <a:chOff x="0" y="0"/>
            <a:chExt cx="8640000" cy="5092800"/>
          </a:xfrm>
          <a:solidFill>
            <a:srgbClr val="FFC000"/>
          </a:solidFill>
        </p:grpSpPr>
        <p:sp>
          <p:nvSpPr>
            <p:cNvPr id="18" name="Freeform 48">
              <a:extLst>
                <a:ext uri="{FF2B5EF4-FFF2-40B4-BE49-F238E27FC236}">
                  <a16:creationId xmlns:a16="http://schemas.microsoft.com/office/drawing/2014/main" id="{0C6F0DDC-16BA-0D4F-B5E4-155BAA136CBE}"/>
                </a:ext>
              </a:extLst>
            </p:cNvPr>
            <p:cNvSpPr/>
            <p:nvPr/>
          </p:nvSpPr>
          <p:spPr>
            <a:xfrm>
              <a:off x="0" y="0"/>
              <a:ext cx="8640065" cy="5092827"/>
            </a:xfrm>
            <a:custGeom>
              <a:avLst/>
              <a:gdLst/>
              <a:ahLst/>
              <a:cxnLst/>
              <a:rect l="l" t="t" r="r" b="b"/>
              <a:pathLst>
                <a:path w="8640065" h="5092827">
                  <a:moveTo>
                    <a:pt x="2969006" y="1720977"/>
                  </a:moveTo>
                  <a:cubicBezTo>
                    <a:pt x="3058033" y="1772031"/>
                    <a:pt x="3159760" y="1842135"/>
                    <a:pt x="3293237" y="1924939"/>
                  </a:cubicBezTo>
                  <a:cubicBezTo>
                    <a:pt x="3795522" y="1491488"/>
                    <a:pt x="4310507" y="1045337"/>
                    <a:pt x="4819015" y="605536"/>
                  </a:cubicBezTo>
                  <a:cubicBezTo>
                    <a:pt x="5512054" y="0"/>
                    <a:pt x="6027039" y="19177"/>
                    <a:pt x="6872605" y="344170"/>
                  </a:cubicBezTo>
                  <a:cubicBezTo>
                    <a:pt x="7591044" y="624586"/>
                    <a:pt x="8029702" y="1160018"/>
                    <a:pt x="8531988" y="1657223"/>
                  </a:cubicBezTo>
                  <a:cubicBezTo>
                    <a:pt x="8595615" y="1714627"/>
                    <a:pt x="8608315" y="1816608"/>
                    <a:pt x="8640065" y="1899412"/>
                  </a:cubicBezTo>
                  <a:cubicBezTo>
                    <a:pt x="8544688" y="1899412"/>
                    <a:pt x="8430261" y="1931289"/>
                    <a:pt x="8353933" y="1886712"/>
                  </a:cubicBezTo>
                  <a:cubicBezTo>
                    <a:pt x="7883526" y="1638173"/>
                    <a:pt x="7412991" y="1389507"/>
                    <a:pt x="6961632" y="1102741"/>
                  </a:cubicBezTo>
                  <a:cubicBezTo>
                    <a:pt x="6828155" y="1019937"/>
                    <a:pt x="6777228" y="790448"/>
                    <a:pt x="6643751" y="688467"/>
                  </a:cubicBezTo>
                  <a:cubicBezTo>
                    <a:pt x="6236843" y="382397"/>
                    <a:pt x="5677408" y="401574"/>
                    <a:pt x="5257800" y="745744"/>
                  </a:cubicBezTo>
                  <a:cubicBezTo>
                    <a:pt x="4679315" y="1217422"/>
                    <a:pt x="4119753" y="1714627"/>
                    <a:pt x="3534918" y="2224532"/>
                  </a:cubicBezTo>
                  <a:cubicBezTo>
                    <a:pt x="3604895" y="2352040"/>
                    <a:pt x="3668395" y="2479548"/>
                    <a:pt x="3687445" y="2511298"/>
                  </a:cubicBezTo>
                  <a:cubicBezTo>
                    <a:pt x="2797302" y="3339973"/>
                    <a:pt x="1799209" y="3977386"/>
                    <a:pt x="1023620" y="4895215"/>
                  </a:cubicBezTo>
                  <a:cubicBezTo>
                    <a:pt x="909193" y="5035423"/>
                    <a:pt x="578612" y="5092827"/>
                    <a:pt x="394208" y="5035423"/>
                  </a:cubicBezTo>
                  <a:cubicBezTo>
                    <a:pt x="235204" y="4984496"/>
                    <a:pt x="50800" y="4729480"/>
                    <a:pt x="44450" y="4551045"/>
                  </a:cubicBezTo>
                  <a:cubicBezTo>
                    <a:pt x="31750" y="4359783"/>
                    <a:pt x="0" y="4041140"/>
                    <a:pt x="362331" y="3983736"/>
                  </a:cubicBezTo>
                  <a:cubicBezTo>
                    <a:pt x="476758" y="3964559"/>
                    <a:pt x="584835" y="3856228"/>
                    <a:pt x="680212" y="3779774"/>
                  </a:cubicBezTo>
                  <a:cubicBezTo>
                    <a:pt x="1296924" y="3257169"/>
                    <a:pt x="1913636" y="2734437"/>
                    <a:pt x="2523871" y="2205355"/>
                  </a:cubicBezTo>
                  <a:cubicBezTo>
                    <a:pt x="2670048" y="2077847"/>
                    <a:pt x="2790952" y="1912112"/>
                    <a:pt x="2968879" y="1720977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2551760" y="3708000"/>
            <a:ext cx="7963200" cy="3507840"/>
            <a:chOff x="0" y="0"/>
            <a:chExt cx="10617600" cy="46771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617581" cy="4677156"/>
            </a:xfrm>
            <a:custGeom>
              <a:avLst/>
              <a:gdLst/>
              <a:ahLst/>
              <a:cxnLst/>
              <a:rect l="l" t="t" r="r" b="b"/>
              <a:pathLst>
                <a:path w="10617581" h="4677156">
                  <a:moveTo>
                    <a:pt x="0" y="4677156"/>
                  </a:moveTo>
                  <a:lnTo>
                    <a:pt x="5308727" y="0"/>
                  </a:lnTo>
                  <a:lnTo>
                    <a:pt x="10617581" y="4677156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867680" y="875025"/>
            <a:ext cx="17357760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57"/>
              </a:lnSpc>
            </a:pPr>
            <a:r>
              <a:rPr lang="fa-IR" sz="6047" spc="-1" dirty="0">
                <a:solidFill>
                  <a:srgbClr val="FFC000"/>
                </a:solidFill>
                <a:latin typeface="Arimo Bold"/>
                <a:cs typeface="B Nazanin" pitchFamily="2" charset="-78"/>
              </a:rPr>
              <a:t>سبک اینفوگرافیک</a:t>
            </a:r>
            <a:endParaRPr lang="en-US" sz="6047" spc="-1" dirty="0">
              <a:solidFill>
                <a:srgbClr val="FFC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746720" y="2731155"/>
            <a:ext cx="8686080" cy="641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کنید.ارائه پاورپوینت مدرنی را دریافت کنید که به زیبایی طراحی شده است.</a:t>
            </a:r>
            <a:endParaRPr lang="en-US" sz="21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3267780" y="4046168"/>
            <a:ext cx="1138201" cy="1009904"/>
          </a:xfrm>
          <a:custGeom>
            <a:avLst/>
            <a:gdLst/>
            <a:ahLst/>
            <a:cxnLst/>
            <a:rect l="l" t="t" r="r" b="b"/>
            <a:pathLst>
              <a:path w="1138201" h="1009904">
                <a:moveTo>
                  <a:pt x="0" y="0"/>
                </a:moveTo>
                <a:lnTo>
                  <a:pt x="1138200" y="0"/>
                </a:lnTo>
                <a:lnTo>
                  <a:pt x="1138200" y="1009904"/>
                </a:lnTo>
                <a:lnTo>
                  <a:pt x="0" y="10099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985520" y="4174560"/>
            <a:ext cx="1062000" cy="753120"/>
          </a:xfrm>
          <a:custGeom>
            <a:avLst/>
            <a:gdLst/>
            <a:ahLst/>
            <a:cxnLst/>
            <a:rect l="l" t="t" r="r" b="b"/>
            <a:pathLst>
              <a:path w="1062000" h="753120">
                <a:moveTo>
                  <a:pt x="0" y="0"/>
                </a:moveTo>
                <a:lnTo>
                  <a:pt x="1062000" y="0"/>
                </a:lnTo>
                <a:lnTo>
                  <a:pt x="1062000" y="753120"/>
                </a:lnTo>
                <a:lnTo>
                  <a:pt x="0" y="753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8063280" y="6903360"/>
            <a:ext cx="910080" cy="909360"/>
          </a:xfrm>
          <a:custGeom>
            <a:avLst/>
            <a:gdLst/>
            <a:ahLst/>
            <a:cxnLst/>
            <a:rect l="l" t="t" r="r" b="b"/>
            <a:pathLst>
              <a:path w="910080" h="909360">
                <a:moveTo>
                  <a:pt x="0" y="0"/>
                </a:moveTo>
                <a:lnTo>
                  <a:pt x="910080" y="0"/>
                </a:lnTo>
                <a:lnTo>
                  <a:pt x="910080" y="909360"/>
                </a:lnTo>
                <a:lnTo>
                  <a:pt x="0" y="909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337200" y="6864480"/>
            <a:ext cx="1003680" cy="987120"/>
          </a:xfrm>
          <a:custGeom>
            <a:avLst/>
            <a:gdLst/>
            <a:ahLst/>
            <a:cxnLst/>
            <a:rect l="l" t="t" r="r" b="b"/>
            <a:pathLst>
              <a:path w="1003680" h="987120">
                <a:moveTo>
                  <a:pt x="0" y="0"/>
                </a:moveTo>
                <a:lnTo>
                  <a:pt x="1003680" y="0"/>
                </a:lnTo>
                <a:lnTo>
                  <a:pt x="1003680" y="987120"/>
                </a:lnTo>
                <a:lnTo>
                  <a:pt x="0" y="9871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6638400" y="5366910"/>
            <a:ext cx="37720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603120" y="5104830"/>
            <a:ext cx="38296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959120" y="5366910"/>
            <a:ext cx="37720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923840" y="5104830"/>
            <a:ext cx="38296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638400" y="8259870"/>
            <a:ext cx="37720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603120" y="7998510"/>
            <a:ext cx="38296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59120" y="8259870"/>
            <a:ext cx="37720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923840" y="7998510"/>
            <a:ext cx="38296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0" y="8599680"/>
            <a:ext cx="1944000" cy="1687680"/>
            <a:chOff x="0" y="0"/>
            <a:chExt cx="2592000" cy="22502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591943" cy="2250186"/>
            </a:xfrm>
            <a:custGeom>
              <a:avLst/>
              <a:gdLst/>
              <a:ahLst/>
              <a:cxnLst/>
              <a:rect l="l" t="t" r="r" b="b"/>
              <a:pathLst>
                <a:path w="2591943" h="2250186">
                  <a:moveTo>
                    <a:pt x="0" y="2250186"/>
                  </a:moveTo>
                  <a:lnTo>
                    <a:pt x="0" y="0"/>
                  </a:lnTo>
                  <a:lnTo>
                    <a:pt x="2591943" y="225018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21" name="Group 79">
            <a:extLst>
              <a:ext uri="{FF2B5EF4-FFF2-40B4-BE49-F238E27FC236}">
                <a16:creationId xmlns:a16="http://schemas.microsoft.com/office/drawing/2014/main" id="{BC598F1D-A236-6E7B-3DBC-0E911D7BE705}"/>
              </a:ext>
            </a:extLst>
          </p:cNvPr>
          <p:cNvGrpSpPr>
            <a:grpSpLocks noChangeAspect="1"/>
          </p:cNvGrpSpPr>
          <p:nvPr/>
        </p:nvGrpSpPr>
        <p:grpSpPr>
          <a:xfrm>
            <a:off x="11704509" y="3407442"/>
            <a:ext cx="3025440" cy="4044960"/>
            <a:chOff x="0" y="0"/>
            <a:chExt cx="4033920" cy="5393280"/>
          </a:xfrm>
          <a:solidFill>
            <a:srgbClr val="FFC000"/>
          </a:solidFill>
        </p:grpSpPr>
        <p:sp>
          <p:nvSpPr>
            <p:cNvPr id="22" name="Freeform 80">
              <a:extLst>
                <a:ext uri="{FF2B5EF4-FFF2-40B4-BE49-F238E27FC236}">
                  <a16:creationId xmlns:a16="http://schemas.microsoft.com/office/drawing/2014/main" id="{B030A3C0-415A-BC41-EADE-E34CE19623F9}"/>
                </a:ext>
              </a:extLst>
            </p:cNvPr>
            <p:cNvSpPr/>
            <p:nvPr/>
          </p:nvSpPr>
          <p:spPr>
            <a:xfrm>
              <a:off x="0" y="0"/>
              <a:ext cx="4033901" cy="5393182"/>
            </a:xfrm>
            <a:custGeom>
              <a:avLst/>
              <a:gdLst/>
              <a:ahLst/>
              <a:cxnLst/>
              <a:rect l="l" t="t" r="r" b="b"/>
              <a:pathLst>
                <a:path w="4033901" h="5393182">
                  <a:moveTo>
                    <a:pt x="4024884" y="2163572"/>
                  </a:moveTo>
                  <a:cubicBezTo>
                    <a:pt x="4024884" y="2527935"/>
                    <a:pt x="4033901" y="2887726"/>
                    <a:pt x="4024884" y="3252089"/>
                  </a:cubicBezTo>
                  <a:cubicBezTo>
                    <a:pt x="4006850" y="4187698"/>
                    <a:pt x="3331591" y="4992878"/>
                    <a:pt x="2413127" y="5177282"/>
                  </a:cubicBezTo>
                  <a:cubicBezTo>
                    <a:pt x="1341628" y="5393182"/>
                    <a:pt x="283591" y="4709414"/>
                    <a:pt x="44958" y="3643376"/>
                  </a:cubicBezTo>
                  <a:cubicBezTo>
                    <a:pt x="13462" y="3499612"/>
                    <a:pt x="0" y="3351149"/>
                    <a:pt x="0" y="3202686"/>
                  </a:cubicBezTo>
                  <a:cubicBezTo>
                    <a:pt x="0" y="2501011"/>
                    <a:pt x="0" y="1794764"/>
                    <a:pt x="0" y="1088517"/>
                  </a:cubicBezTo>
                  <a:cubicBezTo>
                    <a:pt x="0" y="620776"/>
                    <a:pt x="279146" y="220472"/>
                    <a:pt x="720344" y="62992"/>
                  </a:cubicBezTo>
                  <a:cubicBezTo>
                    <a:pt x="828421" y="22479"/>
                    <a:pt x="945388" y="4445"/>
                    <a:pt x="1062482" y="4445"/>
                  </a:cubicBezTo>
                  <a:cubicBezTo>
                    <a:pt x="1697228" y="4445"/>
                    <a:pt x="2327529" y="0"/>
                    <a:pt x="2962402" y="4445"/>
                  </a:cubicBezTo>
                  <a:cubicBezTo>
                    <a:pt x="3489198" y="4445"/>
                    <a:pt x="3948430" y="404749"/>
                    <a:pt x="4015867" y="926592"/>
                  </a:cubicBezTo>
                  <a:cubicBezTo>
                    <a:pt x="4024884" y="989584"/>
                    <a:pt x="4024884" y="1052576"/>
                    <a:pt x="4024884" y="1115568"/>
                  </a:cubicBezTo>
                  <a:cubicBezTo>
                    <a:pt x="4024884" y="1466469"/>
                    <a:pt x="4024884" y="1817243"/>
                    <a:pt x="4024884" y="2163699"/>
                  </a:cubicBezTo>
                  <a:cubicBezTo>
                    <a:pt x="4024884" y="2163699"/>
                    <a:pt x="4024884" y="2163699"/>
                    <a:pt x="4024884" y="2163699"/>
                  </a:cubicBezTo>
                  <a:close/>
                  <a:moveTo>
                    <a:pt x="2017014" y="1070610"/>
                  </a:moveTo>
                  <a:cubicBezTo>
                    <a:pt x="1490218" y="1070610"/>
                    <a:pt x="967994" y="1070610"/>
                    <a:pt x="445770" y="1070610"/>
                  </a:cubicBezTo>
                  <a:cubicBezTo>
                    <a:pt x="391795" y="1070610"/>
                    <a:pt x="369189" y="1093089"/>
                    <a:pt x="369189" y="1147064"/>
                  </a:cubicBezTo>
                  <a:cubicBezTo>
                    <a:pt x="369189" y="1380998"/>
                    <a:pt x="369189" y="1614932"/>
                    <a:pt x="369189" y="1848739"/>
                  </a:cubicBezTo>
                  <a:cubicBezTo>
                    <a:pt x="369189" y="2213102"/>
                    <a:pt x="657352" y="2505456"/>
                    <a:pt x="1021969" y="2505456"/>
                  </a:cubicBezTo>
                  <a:cubicBezTo>
                    <a:pt x="1683766" y="2509901"/>
                    <a:pt x="2350135" y="2505456"/>
                    <a:pt x="3016377" y="2505456"/>
                  </a:cubicBezTo>
                  <a:cubicBezTo>
                    <a:pt x="3047873" y="2505456"/>
                    <a:pt x="3079369" y="2501011"/>
                    <a:pt x="3110865" y="2496439"/>
                  </a:cubicBezTo>
                  <a:cubicBezTo>
                    <a:pt x="3434969" y="2433447"/>
                    <a:pt x="3655568" y="2168017"/>
                    <a:pt x="3655568" y="1839722"/>
                  </a:cubicBezTo>
                  <a:cubicBezTo>
                    <a:pt x="3655568" y="1610360"/>
                    <a:pt x="3655568" y="1380871"/>
                    <a:pt x="3655568" y="1155954"/>
                  </a:cubicBezTo>
                  <a:cubicBezTo>
                    <a:pt x="3655568" y="1088517"/>
                    <a:pt x="3637534" y="1070483"/>
                    <a:pt x="3569970" y="1070483"/>
                  </a:cubicBezTo>
                  <a:cubicBezTo>
                    <a:pt x="3052191" y="1070483"/>
                    <a:pt x="2534539" y="1070483"/>
                    <a:pt x="2016760" y="10704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" name="Group 81">
            <a:extLst>
              <a:ext uri="{FF2B5EF4-FFF2-40B4-BE49-F238E27FC236}">
                <a16:creationId xmlns:a16="http://schemas.microsoft.com/office/drawing/2014/main" id="{70E0DEFF-CE37-66CE-E2A1-344FBA3AA324}"/>
              </a:ext>
            </a:extLst>
          </p:cNvPr>
          <p:cNvGrpSpPr>
            <a:grpSpLocks noChangeAspect="1"/>
          </p:cNvGrpSpPr>
          <p:nvPr/>
        </p:nvGrpSpPr>
        <p:grpSpPr>
          <a:xfrm>
            <a:off x="11490669" y="4262802"/>
            <a:ext cx="118080" cy="767520"/>
            <a:chOff x="0" y="0"/>
            <a:chExt cx="157440" cy="1023360"/>
          </a:xfrm>
          <a:solidFill>
            <a:srgbClr val="FFC000"/>
          </a:solidFill>
        </p:grpSpPr>
        <p:sp>
          <p:nvSpPr>
            <p:cNvPr id="24" name="Freeform 82">
              <a:extLst>
                <a:ext uri="{FF2B5EF4-FFF2-40B4-BE49-F238E27FC236}">
                  <a16:creationId xmlns:a16="http://schemas.microsoft.com/office/drawing/2014/main" id="{4498B41F-0B31-ADFE-E127-C0370424BAE3}"/>
                </a:ext>
              </a:extLst>
            </p:cNvPr>
            <p:cNvSpPr/>
            <p:nvPr/>
          </p:nvSpPr>
          <p:spPr>
            <a:xfrm>
              <a:off x="0" y="0"/>
              <a:ext cx="157480" cy="1023366"/>
            </a:xfrm>
            <a:custGeom>
              <a:avLst/>
              <a:gdLst/>
              <a:ahLst/>
              <a:cxnLst/>
              <a:rect l="l" t="t" r="r" b="b"/>
              <a:pathLst>
                <a:path w="157480" h="1023366">
                  <a:moveTo>
                    <a:pt x="157480" y="1023366"/>
                  </a:moveTo>
                  <a:cubicBezTo>
                    <a:pt x="131191" y="1023366"/>
                    <a:pt x="109347" y="1023366"/>
                    <a:pt x="83185" y="1023366"/>
                  </a:cubicBezTo>
                  <a:cubicBezTo>
                    <a:pt x="30607" y="1023366"/>
                    <a:pt x="0" y="991997"/>
                    <a:pt x="0" y="938022"/>
                  </a:cubicBezTo>
                  <a:cubicBezTo>
                    <a:pt x="0" y="893191"/>
                    <a:pt x="0" y="848233"/>
                    <a:pt x="0" y="798830"/>
                  </a:cubicBezTo>
                  <a:cubicBezTo>
                    <a:pt x="0" y="569976"/>
                    <a:pt x="0" y="336677"/>
                    <a:pt x="0" y="103251"/>
                  </a:cubicBezTo>
                  <a:cubicBezTo>
                    <a:pt x="0" y="26924"/>
                    <a:pt x="26289" y="0"/>
                    <a:pt x="100584" y="0"/>
                  </a:cubicBezTo>
                  <a:cubicBezTo>
                    <a:pt x="118110" y="0"/>
                    <a:pt x="135636" y="0"/>
                    <a:pt x="157480" y="0"/>
                  </a:cubicBezTo>
                  <a:cubicBezTo>
                    <a:pt x="157480" y="341122"/>
                    <a:pt x="157480" y="682244"/>
                    <a:pt x="157480" y="102336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83">
            <a:extLst>
              <a:ext uri="{FF2B5EF4-FFF2-40B4-BE49-F238E27FC236}">
                <a16:creationId xmlns:a16="http://schemas.microsoft.com/office/drawing/2014/main" id="{06BB7BEA-185E-231D-2DE5-12F87C88993C}"/>
              </a:ext>
            </a:extLst>
          </p:cNvPr>
          <p:cNvGrpSpPr>
            <a:grpSpLocks noChangeAspect="1"/>
          </p:cNvGrpSpPr>
          <p:nvPr/>
        </p:nvGrpSpPr>
        <p:grpSpPr>
          <a:xfrm>
            <a:off x="14817789" y="4262802"/>
            <a:ext cx="118080" cy="767520"/>
            <a:chOff x="0" y="0"/>
            <a:chExt cx="157440" cy="1023360"/>
          </a:xfrm>
          <a:solidFill>
            <a:srgbClr val="FFC000"/>
          </a:solidFill>
        </p:grpSpPr>
        <p:sp>
          <p:nvSpPr>
            <p:cNvPr id="26" name="Freeform 84">
              <a:extLst>
                <a:ext uri="{FF2B5EF4-FFF2-40B4-BE49-F238E27FC236}">
                  <a16:creationId xmlns:a16="http://schemas.microsoft.com/office/drawing/2014/main" id="{DCE5D206-A362-9875-3B4F-56892A0F0F95}"/>
                </a:ext>
              </a:extLst>
            </p:cNvPr>
            <p:cNvSpPr/>
            <p:nvPr/>
          </p:nvSpPr>
          <p:spPr>
            <a:xfrm>
              <a:off x="0" y="0"/>
              <a:ext cx="157480" cy="1023493"/>
            </a:xfrm>
            <a:custGeom>
              <a:avLst/>
              <a:gdLst/>
              <a:ahLst/>
              <a:cxnLst/>
              <a:rect l="l" t="t" r="r" b="b"/>
              <a:pathLst>
                <a:path w="157480" h="1023493">
                  <a:moveTo>
                    <a:pt x="0" y="1023366"/>
                  </a:moveTo>
                  <a:cubicBezTo>
                    <a:pt x="0" y="682244"/>
                    <a:pt x="0" y="341122"/>
                    <a:pt x="0" y="0"/>
                  </a:cubicBezTo>
                  <a:cubicBezTo>
                    <a:pt x="34925" y="0"/>
                    <a:pt x="69977" y="0"/>
                    <a:pt x="100584" y="4445"/>
                  </a:cubicBezTo>
                  <a:cubicBezTo>
                    <a:pt x="131191" y="8890"/>
                    <a:pt x="153035" y="35941"/>
                    <a:pt x="157480" y="67310"/>
                  </a:cubicBezTo>
                  <a:cubicBezTo>
                    <a:pt x="157480" y="76327"/>
                    <a:pt x="157480" y="89789"/>
                    <a:pt x="157480" y="103251"/>
                  </a:cubicBezTo>
                  <a:cubicBezTo>
                    <a:pt x="157480" y="377063"/>
                    <a:pt x="157480" y="650875"/>
                    <a:pt x="157480" y="924687"/>
                  </a:cubicBezTo>
                  <a:cubicBezTo>
                    <a:pt x="157480" y="991997"/>
                    <a:pt x="131191" y="1023493"/>
                    <a:pt x="61214" y="1023493"/>
                  </a:cubicBezTo>
                  <a:cubicBezTo>
                    <a:pt x="43688" y="1023493"/>
                    <a:pt x="21844" y="1023493"/>
                    <a:pt x="0" y="10234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85">
            <a:extLst>
              <a:ext uri="{FF2B5EF4-FFF2-40B4-BE49-F238E27FC236}">
                <a16:creationId xmlns:a16="http://schemas.microsoft.com/office/drawing/2014/main" id="{57EE989F-8909-F2EF-F767-CB28F8EF5A63}"/>
              </a:ext>
            </a:extLst>
          </p:cNvPr>
          <p:cNvGrpSpPr>
            <a:grpSpLocks noChangeAspect="1"/>
          </p:cNvGrpSpPr>
          <p:nvPr/>
        </p:nvGrpSpPr>
        <p:grpSpPr>
          <a:xfrm>
            <a:off x="11272509" y="4476642"/>
            <a:ext cx="122400" cy="339840"/>
            <a:chOff x="0" y="0"/>
            <a:chExt cx="163200" cy="453120"/>
          </a:xfrm>
          <a:solidFill>
            <a:srgbClr val="FFC000"/>
          </a:solidFill>
        </p:grpSpPr>
        <p:sp>
          <p:nvSpPr>
            <p:cNvPr id="28" name="Freeform 86">
              <a:extLst>
                <a:ext uri="{FF2B5EF4-FFF2-40B4-BE49-F238E27FC236}">
                  <a16:creationId xmlns:a16="http://schemas.microsoft.com/office/drawing/2014/main" id="{EBF14F50-A32A-911C-9E0F-3A7085611128}"/>
                </a:ext>
              </a:extLst>
            </p:cNvPr>
            <p:cNvSpPr/>
            <p:nvPr/>
          </p:nvSpPr>
          <p:spPr>
            <a:xfrm>
              <a:off x="0" y="0"/>
              <a:ext cx="163195" cy="453136"/>
            </a:xfrm>
            <a:custGeom>
              <a:avLst/>
              <a:gdLst/>
              <a:ahLst/>
              <a:cxnLst/>
              <a:rect l="l" t="t" r="r" b="b"/>
              <a:pathLst>
                <a:path w="163195" h="453136">
                  <a:moveTo>
                    <a:pt x="163195" y="0"/>
                  </a:moveTo>
                  <a:cubicBezTo>
                    <a:pt x="163195" y="152527"/>
                    <a:pt x="163195" y="296037"/>
                    <a:pt x="163195" y="453136"/>
                  </a:cubicBezTo>
                  <a:cubicBezTo>
                    <a:pt x="126873" y="448691"/>
                    <a:pt x="86106" y="453136"/>
                    <a:pt x="54356" y="444119"/>
                  </a:cubicBezTo>
                  <a:cubicBezTo>
                    <a:pt x="18161" y="435229"/>
                    <a:pt x="0" y="403733"/>
                    <a:pt x="0" y="367919"/>
                  </a:cubicBezTo>
                  <a:cubicBezTo>
                    <a:pt x="0" y="273685"/>
                    <a:pt x="0" y="179451"/>
                    <a:pt x="0" y="80772"/>
                  </a:cubicBezTo>
                  <a:cubicBezTo>
                    <a:pt x="0" y="35941"/>
                    <a:pt x="31750" y="4445"/>
                    <a:pt x="77089" y="0"/>
                  </a:cubicBezTo>
                  <a:cubicBezTo>
                    <a:pt x="104267" y="0"/>
                    <a:pt x="136017" y="0"/>
                    <a:pt x="16319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87">
            <a:extLst>
              <a:ext uri="{FF2B5EF4-FFF2-40B4-BE49-F238E27FC236}">
                <a16:creationId xmlns:a16="http://schemas.microsoft.com/office/drawing/2014/main" id="{0107EB57-ACBF-BDAE-E86D-FD87B5041B9F}"/>
              </a:ext>
            </a:extLst>
          </p:cNvPr>
          <p:cNvGrpSpPr>
            <a:grpSpLocks noChangeAspect="1"/>
          </p:cNvGrpSpPr>
          <p:nvPr/>
        </p:nvGrpSpPr>
        <p:grpSpPr>
          <a:xfrm>
            <a:off x="15031629" y="4476642"/>
            <a:ext cx="122400" cy="339840"/>
            <a:chOff x="0" y="0"/>
            <a:chExt cx="163200" cy="453120"/>
          </a:xfrm>
          <a:solidFill>
            <a:srgbClr val="FFC000"/>
          </a:solidFill>
        </p:grpSpPr>
        <p:sp>
          <p:nvSpPr>
            <p:cNvPr id="30" name="Freeform 88">
              <a:extLst>
                <a:ext uri="{FF2B5EF4-FFF2-40B4-BE49-F238E27FC236}">
                  <a16:creationId xmlns:a16="http://schemas.microsoft.com/office/drawing/2014/main" id="{7CC3F3BC-155B-7DE7-8B71-3233CE518759}"/>
                </a:ext>
              </a:extLst>
            </p:cNvPr>
            <p:cNvSpPr/>
            <p:nvPr/>
          </p:nvSpPr>
          <p:spPr>
            <a:xfrm>
              <a:off x="0" y="0"/>
              <a:ext cx="163195" cy="453263"/>
            </a:xfrm>
            <a:custGeom>
              <a:avLst/>
              <a:gdLst/>
              <a:ahLst/>
              <a:cxnLst/>
              <a:rect l="l" t="t" r="r" b="b"/>
              <a:pathLst>
                <a:path w="163195" h="453263">
                  <a:moveTo>
                    <a:pt x="0" y="453136"/>
                  </a:moveTo>
                  <a:cubicBezTo>
                    <a:pt x="0" y="303530"/>
                    <a:pt x="0" y="154051"/>
                    <a:pt x="0" y="0"/>
                  </a:cubicBezTo>
                  <a:cubicBezTo>
                    <a:pt x="36322" y="0"/>
                    <a:pt x="67945" y="0"/>
                    <a:pt x="99695" y="4572"/>
                  </a:cubicBezTo>
                  <a:cubicBezTo>
                    <a:pt x="136017" y="4572"/>
                    <a:pt x="163195" y="40767"/>
                    <a:pt x="163195" y="81661"/>
                  </a:cubicBezTo>
                  <a:cubicBezTo>
                    <a:pt x="163195" y="176784"/>
                    <a:pt x="163195" y="276479"/>
                    <a:pt x="163195" y="376174"/>
                  </a:cubicBezTo>
                  <a:cubicBezTo>
                    <a:pt x="163195" y="412369"/>
                    <a:pt x="136017" y="444119"/>
                    <a:pt x="95250" y="453263"/>
                  </a:cubicBezTo>
                  <a:cubicBezTo>
                    <a:pt x="86233" y="453263"/>
                    <a:pt x="81661" y="453263"/>
                    <a:pt x="72644" y="453263"/>
                  </a:cubicBezTo>
                  <a:cubicBezTo>
                    <a:pt x="50038" y="453263"/>
                    <a:pt x="27305" y="453263"/>
                    <a:pt x="127" y="4532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89">
            <a:extLst>
              <a:ext uri="{FF2B5EF4-FFF2-40B4-BE49-F238E27FC236}">
                <a16:creationId xmlns:a16="http://schemas.microsoft.com/office/drawing/2014/main" id="{0E88FC96-FD75-7658-2C2A-40E249EB20F9}"/>
              </a:ext>
            </a:extLst>
          </p:cNvPr>
          <p:cNvGrpSpPr>
            <a:grpSpLocks noChangeAspect="1"/>
          </p:cNvGrpSpPr>
          <p:nvPr/>
        </p:nvGrpSpPr>
        <p:grpSpPr>
          <a:xfrm>
            <a:off x="12074589" y="4572402"/>
            <a:ext cx="2284560" cy="622800"/>
            <a:chOff x="0" y="0"/>
            <a:chExt cx="3046080" cy="830400"/>
          </a:xfrm>
          <a:solidFill>
            <a:srgbClr val="FFC000"/>
          </a:solidFill>
        </p:grpSpPr>
        <p:sp>
          <p:nvSpPr>
            <p:cNvPr id="32" name="Freeform 90">
              <a:extLst>
                <a:ext uri="{FF2B5EF4-FFF2-40B4-BE49-F238E27FC236}">
                  <a16:creationId xmlns:a16="http://schemas.microsoft.com/office/drawing/2014/main" id="{116F08CE-3B31-406D-AB0B-081CBEE142D1}"/>
                </a:ext>
              </a:extLst>
            </p:cNvPr>
            <p:cNvSpPr/>
            <p:nvPr/>
          </p:nvSpPr>
          <p:spPr>
            <a:xfrm>
              <a:off x="0" y="0"/>
              <a:ext cx="3045968" cy="830453"/>
            </a:xfrm>
            <a:custGeom>
              <a:avLst/>
              <a:gdLst/>
              <a:ahLst/>
              <a:cxnLst/>
              <a:rect l="l" t="t" r="r" b="b"/>
              <a:pathLst>
                <a:path w="3045968" h="830453">
                  <a:moveTo>
                    <a:pt x="3037078" y="0"/>
                  </a:moveTo>
                  <a:cubicBezTo>
                    <a:pt x="3037078" y="4445"/>
                    <a:pt x="3041523" y="9017"/>
                    <a:pt x="3041523" y="9017"/>
                  </a:cubicBezTo>
                  <a:cubicBezTo>
                    <a:pt x="3037078" y="139192"/>
                    <a:pt x="3045968" y="264922"/>
                    <a:pt x="3028061" y="390525"/>
                  </a:cubicBezTo>
                  <a:cubicBezTo>
                    <a:pt x="2996565" y="637413"/>
                    <a:pt x="2771648" y="830453"/>
                    <a:pt x="2519680" y="830453"/>
                  </a:cubicBezTo>
                  <a:cubicBezTo>
                    <a:pt x="1853819" y="830453"/>
                    <a:pt x="1192403" y="830453"/>
                    <a:pt x="526415" y="830453"/>
                  </a:cubicBezTo>
                  <a:cubicBezTo>
                    <a:pt x="238506" y="830453"/>
                    <a:pt x="4445" y="592455"/>
                    <a:pt x="0" y="300736"/>
                  </a:cubicBezTo>
                  <a:cubicBezTo>
                    <a:pt x="0" y="201930"/>
                    <a:pt x="0" y="103251"/>
                    <a:pt x="0" y="0"/>
                  </a:cubicBezTo>
                  <a:cubicBezTo>
                    <a:pt x="1012317" y="0"/>
                    <a:pt x="2024761" y="0"/>
                    <a:pt x="3037078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" name="Group 91">
            <a:extLst>
              <a:ext uri="{FF2B5EF4-FFF2-40B4-BE49-F238E27FC236}">
                <a16:creationId xmlns:a16="http://schemas.microsoft.com/office/drawing/2014/main" id="{02999A19-290F-3ABA-E33A-601D8BA8A836}"/>
              </a:ext>
            </a:extLst>
          </p:cNvPr>
          <p:cNvGrpSpPr>
            <a:grpSpLocks noChangeAspect="1"/>
          </p:cNvGrpSpPr>
          <p:nvPr/>
        </p:nvGrpSpPr>
        <p:grpSpPr>
          <a:xfrm>
            <a:off x="12074589" y="4304562"/>
            <a:ext cx="2280240" cy="172080"/>
            <a:chOff x="0" y="0"/>
            <a:chExt cx="3040320" cy="229440"/>
          </a:xfrm>
          <a:solidFill>
            <a:srgbClr val="FFC000"/>
          </a:solidFill>
        </p:grpSpPr>
        <p:sp>
          <p:nvSpPr>
            <p:cNvPr id="34" name="Freeform 92">
              <a:extLst>
                <a:ext uri="{FF2B5EF4-FFF2-40B4-BE49-F238E27FC236}">
                  <a16:creationId xmlns:a16="http://schemas.microsoft.com/office/drawing/2014/main" id="{2F6DB57D-1C9F-8607-687D-3AA2F35349C1}"/>
                </a:ext>
              </a:extLst>
            </p:cNvPr>
            <p:cNvSpPr/>
            <p:nvPr/>
          </p:nvSpPr>
          <p:spPr>
            <a:xfrm>
              <a:off x="0" y="0"/>
              <a:ext cx="3040380" cy="229489"/>
            </a:xfrm>
            <a:custGeom>
              <a:avLst/>
              <a:gdLst/>
              <a:ahLst/>
              <a:cxnLst/>
              <a:rect l="l" t="t" r="r" b="b"/>
              <a:pathLst>
                <a:path w="3040380" h="229489">
                  <a:moveTo>
                    <a:pt x="3040380" y="0"/>
                  </a:moveTo>
                  <a:cubicBezTo>
                    <a:pt x="3040380" y="76454"/>
                    <a:pt x="3040380" y="152908"/>
                    <a:pt x="3040380" y="229489"/>
                  </a:cubicBezTo>
                  <a:cubicBezTo>
                    <a:pt x="2026920" y="229489"/>
                    <a:pt x="1013460" y="229489"/>
                    <a:pt x="0" y="229489"/>
                  </a:cubicBezTo>
                  <a:cubicBezTo>
                    <a:pt x="0" y="152908"/>
                    <a:pt x="0" y="76454"/>
                    <a:pt x="0" y="0"/>
                  </a:cubicBezTo>
                  <a:cubicBezTo>
                    <a:pt x="1008888" y="0"/>
                    <a:pt x="2022348" y="0"/>
                    <a:pt x="3040380" y="0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819680"/>
            <a:ext cx="13032720" cy="972000"/>
            <a:chOff x="0" y="0"/>
            <a:chExt cx="17376960" cy="129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376902" cy="1296035"/>
            </a:xfrm>
            <a:custGeom>
              <a:avLst/>
              <a:gdLst/>
              <a:ahLst/>
              <a:cxnLst/>
              <a:rect l="l" t="t" r="r" b="b"/>
              <a:pathLst>
                <a:path w="17376902" h="1296035">
                  <a:moveTo>
                    <a:pt x="0" y="0"/>
                  </a:moveTo>
                  <a:lnTo>
                    <a:pt x="17376902" y="0"/>
                  </a:lnTo>
                  <a:lnTo>
                    <a:pt x="17376902" y="1296035"/>
                  </a:lnTo>
                  <a:lnTo>
                    <a:pt x="0" y="1296035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097280" y="6071760"/>
            <a:ext cx="11109600" cy="3208320"/>
            <a:chOff x="0" y="0"/>
            <a:chExt cx="14812800" cy="4277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812899" cy="4277868"/>
            </a:xfrm>
            <a:custGeom>
              <a:avLst/>
              <a:gdLst/>
              <a:ahLst/>
              <a:cxnLst/>
              <a:rect l="l" t="t" r="r" b="b"/>
              <a:pathLst>
                <a:path w="14812899" h="4277868">
                  <a:moveTo>
                    <a:pt x="50927" y="0"/>
                  </a:moveTo>
                  <a:lnTo>
                    <a:pt x="14761972" y="0"/>
                  </a:lnTo>
                  <a:cubicBezTo>
                    <a:pt x="14790038" y="0"/>
                    <a:pt x="14812899" y="22733"/>
                    <a:pt x="14812899" y="50927"/>
                  </a:cubicBezTo>
                  <a:lnTo>
                    <a:pt x="14812899" y="4226941"/>
                  </a:lnTo>
                  <a:cubicBezTo>
                    <a:pt x="14812899" y="4255008"/>
                    <a:pt x="14790165" y="4277868"/>
                    <a:pt x="14761972" y="4277868"/>
                  </a:cubicBezTo>
                  <a:lnTo>
                    <a:pt x="50927" y="4277868"/>
                  </a:lnTo>
                  <a:cubicBezTo>
                    <a:pt x="22860" y="4277868"/>
                    <a:pt x="0" y="4255135"/>
                    <a:pt x="0" y="4226941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4226941"/>
                  </a:lnTo>
                  <a:lnTo>
                    <a:pt x="50927" y="4226941"/>
                  </a:lnTo>
                  <a:lnTo>
                    <a:pt x="50927" y="4176014"/>
                  </a:lnTo>
                  <a:lnTo>
                    <a:pt x="14761972" y="4176014"/>
                  </a:lnTo>
                  <a:lnTo>
                    <a:pt x="14761972" y="4226941"/>
                  </a:lnTo>
                  <a:lnTo>
                    <a:pt x="14711045" y="4226941"/>
                  </a:lnTo>
                  <a:lnTo>
                    <a:pt x="14711045" y="50927"/>
                  </a:lnTo>
                  <a:lnTo>
                    <a:pt x="14761972" y="50927"/>
                  </a:lnTo>
                  <a:lnTo>
                    <a:pt x="14761972" y="101727"/>
                  </a:lnTo>
                  <a:lnTo>
                    <a:pt x="50927" y="101727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635840" y="6473775"/>
            <a:ext cx="1003176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کنید.تغییر رنگ، عکس و متن آسان است.ارائه پاورپوینت مدرنی را دریافت کنید که به زیبایی طراحی شده است.شما به سادگی می توانید مخاطبان خود را تحت تاثیر قرار دهید و زیبایی و جذابیت منحصر به فردی را به ارائه های خود اضافه کنید.شما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2400" spc="-2" dirty="0">
              <a:solidFill>
                <a:srgbClr val="404040"/>
              </a:solidFill>
              <a:latin typeface="Arial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-846000" y="4836000"/>
            <a:ext cx="96400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2" dirty="0">
                <a:solidFill>
                  <a:srgbClr val="FFFFFF"/>
                </a:solidFill>
                <a:latin typeface="Arial Bold"/>
                <a:cs typeface="B Nazanin" pitchFamily="2" charset="-78"/>
              </a:rPr>
              <a:t>یک پاورپوینت مدرن دریافت کنید</a:t>
            </a:r>
            <a:endParaRPr lang="en-US" sz="3600" spc="-2" dirty="0">
              <a:solidFill>
                <a:srgbClr val="FFFFFF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19680" y="967935"/>
            <a:ext cx="1306800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400"/>
              </a:lnSpc>
            </a:pPr>
            <a:r>
              <a:rPr lang="fa-IR" sz="12000" spc="-1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ارائه</a:t>
            </a:r>
            <a:endParaRPr lang="en-US" sz="12000" spc="-1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38200" y="2857500"/>
            <a:ext cx="6197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2" dirty="0">
                <a:solidFill>
                  <a:srgbClr val="262626"/>
                </a:solidFill>
                <a:latin typeface="Arimo Bold"/>
                <a:cs typeface="B Nazanin" pitchFamily="2" charset="-78"/>
              </a:rPr>
              <a:t>عالی</a:t>
            </a:r>
            <a:endParaRPr lang="en-US" sz="4800" spc="-2" dirty="0">
              <a:solidFill>
                <a:srgbClr val="262626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19680" y="3930675"/>
            <a:ext cx="61977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262626"/>
                </a:solidFill>
                <a:latin typeface="Arimo"/>
                <a:cs typeface="B Nazanin" pitchFamily="2" charset="-78"/>
              </a:rPr>
              <a:t>آسان برای تغییر رنگ، عکس.</a:t>
            </a:r>
            <a:endParaRPr lang="en-US" sz="2100" spc="-2" dirty="0">
              <a:solidFill>
                <a:srgbClr val="262626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2589200" y="4819680"/>
            <a:ext cx="5047920" cy="4457520"/>
          </a:xfrm>
          <a:custGeom>
            <a:avLst/>
            <a:gdLst/>
            <a:ahLst/>
            <a:cxnLst/>
            <a:rect l="l" t="t" r="r" b="b"/>
            <a:pathLst>
              <a:path w="5047920" h="4457520">
                <a:moveTo>
                  <a:pt x="0" y="0"/>
                </a:moveTo>
                <a:lnTo>
                  <a:pt x="5047920" y="0"/>
                </a:lnTo>
                <a:lnTo>
                  <a:pt x="5047920" y="4457520"/>
                </a:lnTo>
                <a:lnTo>
                  <a:pt x="0" y="44575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" r="-1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53760" y="1032705"/>
            <a:ext cx="17357760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57"/>
              </a:lnSpc>
            </a:pPr>
            <a:r>
              <a:rPr lang="fa-IR" sz="6048" spc="-2" dirty="0">
                <a:solidFill>
                  <a:srgbClr val="EB5D07"/>
                </a:solidFill>
                <a:latin typeface="Arimo"/>
                <a:cs typeface="B Nazanin" pitchFamily="2" charset="-78"/>
              </a:rPr>
              <a:t>سبک اینفوگرافیک</a:t>
            </a:r>
            <a:endParaRPr lang="en-US" sz="6048" spc="-2" dirty="0">
              <a:solidFill>
                <a:srgbClr val="EB5D07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61680" y="2691390"/>
            <a:ext cx="120319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 </a:t>
            </a: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تغییر رنگ، عکس و متن آسان است.شما به سادگی می توانید مخاطبان خود را تحت تاثیر قرار دهید و زیبایی و جذابیت منحصر به فردی را به ارائه های خود اضافه کنید.ارائه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61680" y="3357225"/>
            <a:ext cx="120319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طرح بندی اسلاید متنی برای ارائه شما</a:t>
            </a:r>
            <a:endParaRPr lang="en-US" sz="3600" spc="-2" dirty="0">
              <a:solidFill>
                <a:srgbClr val="00000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61680" y="4379070"/>
            <a:ext cx="120319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کنید.تغییر رنگ، عکس و متن آسان است.ارائه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3431520" y="4939200"/>
            <a:ext cx="1929600" cy="2115360"/>
            <a:chOff x="0" y="0"/>
            <a:chExt cx="2572800" cy="2820480"/>
          </a:xfrm>
        </p:grpSpPr>
      </p:grpSp>
      <p:grpSp>
        <p:nvGrpSpPr>
          <p:cNvPr id="7" name="Group 7"/>
          <p:cNvGrpSpPr/>
          <p:nvPr/>
        </p:nvGrpSpPr>
        <p:grpSpPr>
          <a:xfrm>
            <a:off x="5713200" y="4939200"/>
            <a:ext cx="1929600" cy="2115360"/>
            <a:chOff x="0" y="0"/>
            <a:chExt cx="2572800" cy="2820480"/>
          </a:xfrm>
        </p:grpSpPr>
      </p:grpSp>
      <p:grpSp>
        <p:nvGrpSpPr>
          <p:cNvPr id="8" name="Group 8"/>
          <p:cNvGrpSpPr/>
          <p:nvPr/>
        </p:nvGrpSpPr>
        <p:grpSpPr>
          <a:xfrm>
            <a:off x="7994880" y="4939200"/>
            <a:ext cx="1929600" cy="2115360"/>
            <a:chOff x="0" y="0"/>
            <a:chExt cx="2572800" cy="2820480"/>
          </a:xfrm>
        </p:grpSpPr>
      </p:grpSp>
      <p:grpSp>
        <p:nvGrpSpPr>
          <p:cNvPr id="9" name="Group 9"/>
          <p:cNvGrpSpPr/>
          <p:nvPr/>
        </p:nvGrpSpPr>
        <p:grpSpPr>
          <a:xfrm>
            <a:off x="10276560" y="4939200"/>
            <a:ext cx="1929600" cy="2115360"/>
            <a:chOff x="0" y="0"/>
            <a:chExt cx="2572800" cy="2820480"/>
          </a:xfrm>
        </p:grpSpPr>
      </p:grpSp>
      <p:grpSp>
        <p:nvGrpSpPr>
          <p:cNvPr id="10" name="Group 10"/>
          <p:cNvGrpSpPr/>
          <p:nvPr/>
        </p:nvGrpSpPr>
        <p:grpSpPr>
          <a:xfrm>
            <a:off x="1149840" y="4939200"/>
            <a:ext cx="1929600" cy="2115360"/>
            <a:chOff x="0" y="0"/>
            <a:chExt cx="2572800" cy="2820480"/>
          </a:xfrm>
        </p:grpSpPr>
      </p:grpSp>
      <p:sp>
        <p:nvSpPr>
          <p:cNvPr id="11" name="TextBox 11"/>
          <p:cNvSpPr txBox="1"/>
          <p:nvPr/>
        </p:nvSpPr>
        <p:spPr>
          <a:xfrm>
            <a:off x="1546560" y="5746710"/>
            <a:ext cx="11368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-1">
                <a:solidFill>
                  <a:srgbClr val="8B8B8B"/>
                </a:solidFill>
                <a:latin typeface="Arimo Bold"/>
                <a:cs typeface="B Nazanin" pitchFamily="2" charset="-78"/>
              </a:rPr>
              <a:t>67%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672560" y="5746710"/>
            <a:ext cx="11368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-1">
                <a:solidFill>
                  <a:srgbClr val="8B8B8B"/>
                </a:solidFill>
                <a:latin typeface="Arimo Bold"/>
                <a:cs typeface="B Nazanin" pitchFamily="2" charset="-78"/>
              </a:rPr>
              <a:t>90%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828240" y="5746710"/>
            <a:ext cx="11368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-1">
                <a:solidFill>
                  <a:srgbClr val="8B8B8B"/>
                </a:solidFill>
                <a:latin typeface="Arimo Bold"/>
                <a:cs typeface="B Nazanin" pitchFamily="2" charset="-78"/>
              </a:rPr>
              <a:t>43%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109200" y="5746710"/>
            <a:ext cx="11368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-1">
                <a:solidFill>
                  <a:srgbClr val="8B8B8B"/>
                </a:solidFill>
                <a:latin typeface="Arimo Bold"/>
                <a:cs typeface="B Nazanin" pitchFamily="2" charset="-78"/>
              </a:rPr>
              <a:t>78%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90880" y="5746710"/>
            <a:ext cx="11368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-1">
                <a:solidFill>
                  <a:srgbClr val="8B8B8B"/>
                </a:solidFill>
                <a:latin typeface="Arimo Bold"/>
                <a:cs typeface="B Nazanin" pitchFamily="2" charset="-78"/>
              </a:rPr>
              <a:t>55%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40240" y="6447660"/>
            <a:ext cx="19296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2">
                <a:solidFill>
                  <a:srgbClr val="7F7F7F"/>
                </a:solidFill>
                <a:latin typeface="Arimo Bold"/>
                <a:cs typeface="B Nazanin" pitchFamily="2" charset="-78"/>
              </a:rPr>
              <a:t>78%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109680" y="7009950"/>
            <a:ext cx="31968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647760" y="6447660"/>
            <a:ext cx="19296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2">
                <a:solidFill>
                  <a:srgbClr val="7F7F7F"/>
                </a:solidFill>
                <a:latin typeface="Arimo Bold"/>
                <a:cs typeface="B Nazanin" pitchFamily="2" charset="-78"/>
              </a:rPr>
              <a:t>90%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917200" y="7009950"/>
            <a:ext cx="31968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1008000" y="8195760"/>
            <a:ext cx="11632320" cy="131760"/>
            <a:chOff x="0" y="0"/>
            <a:chExt cx="15509760" cy="17568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5509748" cy="175641"/>
            </a:xfrm>
            <a:custGeom>
              <a:avLst/>
              <a:gdLst/>
              <a:ahLst/>
              <a:cxnLst/>
              <a:rect l="l" t="t" r="r" b="b"/>
              <a:pathLst>
                <a:path w="15509748" h="175641">
                  <a:moveTo>
                    <a:pt x="0" y="0"/>
                  </a:moveTo>
                  <a:lnTo>
                    <a:pt x="15509748" y="0"/>
                  </a:lnTo>
                  <a:lnTo>
                    <a:pt x="15509748" y="175641"/>
                  </a:lnTo>
                  <a:lnTo>
                    <a:pt x="0" y="175641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008000" y="9506160"/>
            <a:ext cx="11632320" cy="131760"/>
            <a:chOff x="0" y="0"/>
            <a:chExt cx="15509760" cy="1756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5509748" cy="175641"/>
            </a:xfrm>
            <a:custGeom>
              <a:avLst/>
              <a:gdLst/>
              <a:ahLst/>
              <a:cxnLst/>
              <a:rect l="l" t="t" r="r" b="b"/>
              <a:pathLst>
                <a:path w="15509748" h="175641">
                  <a:moveTo>
                    <a:pt x="0" y="0"/>
                  </a:moveTo>
                  <a:lnTo>
                    <a:pt x="15509748" y="0"/>
                  </a:lnTo>
                  <a:lnTo>
                    <a:pt x="15509748" y="175641"/>
                  </a:lnTo>
                  <a:lnTo>
                    <a:pt x="0" y="175641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1099440" y="8458590"/>
            <a:ext cx="114494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 </a:t>
            </a: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تغییر رنگ، عکس و متن آسان است.شما به سادگی می توانید مخاطبان خود را تحت تاثیر قرار دهید و زیبایی و جذابیت منحصر به فردی را به ارائه های خود اضافه کنید.ارائه پاورپوینت مدرنی را دریافت کنید که به زیبایی طراحی شده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27" name="Group 3">
            <a:extLst>
              <a:ext uri="{FF2B5EF4-FFF2-40B4-BE49-F238E27FC236}">
                <a16:creationId xmlns:a16="http://schemas.microsoft.com/office/drawing/2014/main" id="{1741708C-58AA-FED6-9C37-F74163A91120}"/>
              </a:ext>
            </a:extLst>
          </p:cNvPr>
          <p:cNvGrpSpPr>
            <a:grpSpLocks noChangeAspect="1"/>
          </p:cNvGrpSpPr>
          <p:nvPr/>
        </p:nvGrpSpPr>
        <p:grpSpPr>
          <a:xfrm>
            <a:off x="13161951" y="5143500"/>
            <a:ext cx="4178160" cy="4911840"/>
            <a:chOff x="0" y="0"/>
            <a:chExt cx="5570880" cy="6549120"/>
          </a:xfrm>
          <a:solidFill>
            <a:srgbClr val="FFC000"/>
          </a:solidFill>
        </p:grpSpPr>
        <p:sp>
          <p:nvSpPr>
            <p:cNvPr id="28" name="Freeform 4">
              <a:extLst>
                <a:ext uri="{FF2B5EF4-FFF2-40B4-BE49-F238E27FC236}">
                  <a16:creationId xmlns:a16="http://schemas.microsoft.com/office/drawing/2014/main" id="{B012C17D-D03E-29F6-5A6D-754CA27A3BAB}"/>
                </a:ext>
              </a:extLst>
            </p:cNvPr>
            <p:cNvSpPr/>
            <p:nvPr/>
          </p:nvSpPr>
          <p:spPr>
            <a:xfrm>
              <a:off x="-254" y="128"/>
              <a:ext cx="5571109" cy="6549007"/>
            </a:xfrm>
            <a:custGeom>
              <a:avLst/>
              <a:gdLst/>
              <a:ahLst/>
              <a:cxnLst/>
              <a:rect l="l" t="t" r="r" b="b"/>
              <a:pathLst>
                <a:path w="5571109" h="6549007">
                  <a:moveTo>
                    <a:pt x="5221986" y="3692905"/>
                  </a:moveTo>
                  <a:cubicBezTo>
                    <a:pt x="5249799" y="3748404"/>
                    <a:pt x="5273548" y="3807967"/>
                    <a:pt x="5305298" y="3867403"/>
                  </a:cubicBezTo>
                  <a:cubicBezTo>
                    <a:pt x="5376672" y="4006214"/>
                    <a:pt x="5448173" y="4141088"/>
                    <a:pt x="5519547" y="4279899"/>
                  </a:cubicBezTo>
                  <a:cubicBezTo>
                    <a:pt x="5571109" y="4375149"/>
                    <a:pt x="5567172" y="4383023"/>
                    <a:pt x="5475859" y="4438522"/>
                  </a:cubicBezTo>
                  <a:cubicBezTo>
                    <a:pt x="5456047" y="4454397"/>
                    <a:pt x="5436235" y="4466335"/>
                    <a:pt x="5412359" y="4482210"/>
                  </a:cubicBezTo>
                  <a:cubicBezTo>
                    <a:pt x="5273421" y="4331461"/>
                    <a:pt x="5237734" y="4109338"/>
                    <a:pt x="5051298" y="3990339"/>
                  </a:cubicBezTo>
                  <a:cubicBezTo>
                    <a:pt x="4912360" y="4101464"/>
                    <a:pt x="4769612" y="4220463"/>
                    <a:pt x="4626737" y="4335398"/>
                  </a:cubicBezTo>
                  <a:cubicBezTo>
                    <a:pt x="4618863" y="4347336"/>
                    <a:pt x="4606925" y="4363211"/>
                    <a:pt x="4610862" y="4379086"/>
                  </a:cubicBezTo>
                  <a:cubicBezTo>
                    <a:pt x="4622800" y="4521834"/>
                    <a:pt x="4622800" y="4521834"/>
                    <a:pt x="4511675" y="4636896"/>
                  </a:cubicBezTo>
                  <a:cubicBezTo>
                    <a:pt x="4583049" y="4696459"/>
                    <a:pt x="4638675" y="4767833"/>
                    <a:pt x="4622800" y="4867020"/>
                  </a:cubicBezTo>
                  <a:cubicBezTo>
                    <a:pt x="4606925" y="4950332"/>
                    <a:pt x="4575175" y="5029707"/>
                    <a:pt x="4551426" y="5113019"/>
                  </a:cubicBezTo>
                  <a:cubicBezTo>
                    <a:pt x="4543552" y="5136768"/>
                    <a:pt x="4543552" y="5168518"/>
                    <a:pt x="4539488" y="5196331"/>
                  </a:cubicBezTo>
                  <a:cubicBezTo>
                    <a:pt x="4535551" y="5247893"/>
                    <a:pt x="4555363" y="5315330"/>
                    <a:pt x="4527550" y="5347080"/>
                  </a:cubicBezTo>
                  <a:cubicBezTo>
                    <a:pt x="4472051" y="5410580"/>
                    <a:pt x="4456176" y="5470016"/>
                    <a:pt x="4452112" y="5549391"/>
                  </a:cubicBezTo>
                  <a:cubicBezTo>
                    <a:pt x="4448175" y="5624702"/>
                    <a:pt x="4428363" y="5700140"/>
                    <a:pt x="4344924" y="5739764"/>
                  </a:cubicBezTo>
                  <a:cubicBezTo>
                    <a:pt x="4329049" y="5747637"/>
                    <a:pt x="4321175" y="5783452"/>
                    <a:pt x="4313174" y="5807200"/>
                  </a:cubicBezTo>
                  <a:cubicBezTo>
                    <a:pt x="4297299" y="5906387"/>
                    <a:pt x="4241800" y="5965823"/>
                    <a:pt x="4154424" y="6009511"/>
                  </a:cubicBezTo>
                  <a:cubicBezTo>
                    <a:pt x="3956050" y="6104761"/>
                    <a:pt x="3753612" y="6136384"/>
                    <a:pt x="3531489" y="6092823"/>
                  </a:cubicBezTo>
                  <a:cubicBezTo>
                    <a:pt x="3277489" y="6041261"/>
                    <a:pt x="3023616" y="6112635"/>
                    <a:pt x="2777617" y="6192010"/>
                  </a:cubicBezTo>
                  <a:cubicBezTo>
                    <a:pt x="2503805" y="6279259"/>
                    <a:pt x="2226056" y="6366508"/>
                    <a:pt x="1936369" y="6390384"/>
                  </a:cubicBezTo>
                  <a:cubicBezTo>
                    <a:pt x="1864995" y="6394321"/>
                    <a:pt x="1797431" y="6426071"/>
                    <a:pt x="1737995" y="6461758"/>
                  </a:cubicBezTo>
                  <a:cubicBezTo>
                    <a:pt x="1583309" y="6549007"/>
                    <a:pt x="1368933" y="6481570"/>
                    <a:pt x="1309497" y="6334885"/>
                  </a:cubicBezTo>
                  <a:cubicBezTo>
                    <a:pt x="1297559" y="6315073"/>
                    <a:pt x="1285748" y="6295261"/>
                    <a:pt x="1269873" y="6275322"/>
                  </a:cubicBezTo>
                  <a:cubicBezTo>
                    <a:pt x="1190498" y="6140448"/>
                    <a:pt x="1178560" y="6132574"/>
                    <a:pt x="1027811" y="6168261"/>
                  </a:cubicBezTo>
                  <a:cubicBezTo>
                    <a:pt x="956437" y="6188073"/>
                    <a:pt x="888873" y="6215886"/>
                    <a:pt x="817499" y="6243572"/>
                  </a:cubicBezTo>
                  <a:cubicBezTo>
                    <a:pt x="793750" y="6251446"/>
                    <a:pt x="769874" y="6255510"/>
                    <a:pt x="742061" y="6259447"/>
                  </a:cubicBezTo>
                  <a:cubicBezTo>
                    <a:pt x="849249" y="6160260"/>
                    <a:pt x="944372" y="6061073"/>
                    <a:pt x="956310" y="5902450"/>
                  </a:cubicBezTo>
                  <a:cubicBezTo>
                    <a:pt x="837311" y="5890512"/>
                    <a:pt x="781685" y="6001637"/>
                    <a:pt x="674624" y="6033387"/>
                  </a:cubicBezTo>
                  <a:cubicBezTo>
                    <a:pt x="761873" y="5858890"/>
                    <a:pt x="845185" y="5692266"/>
                    <a:pt x="940435" y="5505829"/>
                  </a:cubicBezTo>
                  <a:cubicBezTo>
                    <a:pt x="623062" y="5581140"/>
                    <a:pt x="313563" y="5577203"/>
                    <a:pt x="55626" y="5767577"/>
                  </a:cubicBezTo>
                  <a:cubicBezTo>
                    <a:pt x="91313" y="5664453"/>
                    <a:pt x="146939" y="5585078"/>
                    <a:pt x="254000" y="5545454"/>
                  </a:cubicBezTo>
                  <a:cubicBezTo>
                    <a:pt x="404749" y="5489955"/>
                    <a:pt x="555498" y="5434329"/>
                    <a:pt x="698373" y="5366892"/>
                  </a:cubicBezTo>
                  <a:cubicBezTo>
                    <a:pt x="761873" y="5335142"/>
                    <a:pt x="813435" y="5279643"/>
                    <a:pt x="864997" y="5220080"/>
                  </a:cubicBezTo>
                  <a:cubicBezTo>
                    <a:pt x="571373" y="5196331"/>
                    <a:pt x="285750" y="5239892"/>
                    <a:pt x="0" y="5291454"/>
                  </a:cubicBezTo>
                  <a:cubicBezTo>
                    <a:pt x="11938" y="5279516"/>
                    <a:pt x="23749" y="5267705"/>
                    <a:pt x="35687" y="5259704"/>
                  </a:cubicBezTo>
                  <a:cubicBezTo>
                    <a:pt x="285623" y="5148579"/>
                    <a:pt x="547497" y="5077205"/>
                    <a:pt x="825246" y="5069331"/>
                  </a:cubicBezTo>
                  <a:cubicBezTo>
                    <a:pt x="940308" y="5065394"/>
                    <a:pt x="1055370" y="5053456"/>
                    <a:pt x="1170432" y="5037581"/>
                  </a:cubicBezTo>
                  <a:cubicBezTo>
                    <a:pt x="1261745" y="5025643"/>
                    <a:pt x="1340993" y="4986019"/>
                    <a:pt x="1412494" y="4918582"/>
                  </a:cubicBezTo>
                  <a:cubicBezTo>
                    <a:pt x="1531493" y="4811521"/>
                    <a:pt x="1634744" y="4823332"/>
                    <a:pt x="1737868" y="4946395"/>
                  </a:cubicBezTo>
                  <a:cubicBezTo>
                    <a:pt x="1753743" y="4962270"/>
                    <a:pt x="1777492" y="4974208"/>
                    <a:pt x="1801368" y="4982082"/>
                  </a:cubicBezTo>
                  <a:cubicBezTo>
                    <a:pt x="1888617" y="5005831"/>
                    <a:pt x="1975993" y="5033644"/>
                    <a:pt x="2063242" y="5041645"/>
                  </a:cubicBezTo>
                  <a:cubicBezTo>
                    <a:pt x="2146554" y="5045582"/>
                    <a:pt x="2237867" y="5041645"/>
                    <a:pt x="2321179" y="5017896"/>
                  </a:cubicBezTo>
                  <a:cubicBezTo>
                    <a:pt x="2507615" y="4962397"/>
                    <a:pt x="2694178" y="4966334"/>
                    <a:pt x="2884678" y="4998084"/>
                  </a:cubicBezTo>
                  <a:cubicBezTo>
                    <a:pt x="3039364" y="5025897"/>
                    <a:pt x="3043428" y="5021833"/>
                    <a:pt x="3067177" y="4867147"/>
                  </a:cubicBezTo>
                  <a:cubicBezTo>
                    <a:pt x="3079115" y="4779898"/>
                    <a:pt x="3071114" y="4688585"/>
                    <a:pt x="3067177" y="4601336"/>
                  </a:cubicBezTo>
                  <a:cubicBezTo>
                    <a:pt x="3063240" y="4506086"/>
                    <a:pt x="3055239" y="4407026"/>
                    <a:pt x="3047365" y="4311776"/>
                  </a:cubicBezTo>
                  <a:cubicBezTo>
                    <a:pt x="3035427" y="4125340"/>
                    <a:pt x="3019552" y="3942841"/>
                    <a:pt x="3003677" y="3756405"/>
                  </a:cubicBezTo>
                  <a:cubicBezTo>
                    <a:pt x="2999740" y="3748531"/>
                    <a:pt x="2995803" y="3740530"/>
                    <a:pt x="2983865" y="3712717"/>
                  </a:cubicBezTo>
                  <a:cubicBezTo>
                    <a:pt x="2920365" y="4049902"/>
                    <a:pt x="2967990" y="4367275"/>
                    <a:pt x="3003677" y="4680584"/>
                  </a:cubicBezTo>
                  <a:cubicBezTo>
                    <a:pt x="2995803" y="4680584"/>
                    <a:pt x="2991739" y="4684521"/>
                    <a:pt x="2983865" y="4684521"/>
                  </a:cubicBezTo>
                  <a:cubicBezTo>
                    <a:pt x="2967990" y="4636896"/>
                    <a:pt x="2952115" y="4593335"/>
                    <a:pt x="2940177" y="4545710"/>
                  </a:cubicBezTo>
                  <a:cubicBezTo>
                    <a:pt x="2876677" y="4343399"/>
                    <a:pt x="2817114" y="4323587"/>
                    <a:pt x="2638679" y="4434585"/>
                  </a:cubicBezTo>
                  <a:cubicBezTo>
                    <a:pt x="2610866" y="4454397"/>
                    <a:pt x="2583180" y="4470272"/>
                    <a:pt x="2555367" y="4486147"/>
                  </a:cubicBezTo>
                  <a:cubicBezTo>
                    <a:pt x="2547493" y="4482210"/>
                    <a:pt x="2539492" y="4478273"/>
                    <a:pt x="2535555" y="4470272"/>
                  </a:cubicBezTo>
                  <a:cubicBezTo>
                    <a:pt x="2599055" y="4371085"/>
                    <a:pt x="2670429" y="4275962"/>
                    <a:pt x="2718054" y="4168774"/>
                  </a:cubicBezTo>
                  <a:cubicBezTo>
                    <a:pt x="2769616" y="4061713"/>
                    <a:pt x="2801366" y="3942714"/>
                    <a:pt x="2841117" y="3831589"/>
                  </a:cubicBezTo>
                  <a:cubicBezTo>
                    <a:pt x="2829179" y="3827652"/>
                    <a:pt x="2821305" y="3823715"/>
                    <a:pt x="2813304" y="3819651"/>
                  </a:cubicBezTo>
                  <a:cubicBezTo>
                    <a:pt x="2785491" y="3863339"/>
                    <a:pt x="2753741" y="3906900"/>
                    <a:pt x="2721991" y="3946524"/>
                  </a:cubicBezTo>
                  <a:cubicBezTo>
                    <a:pt x="2638679" y="4065523"/>
                    <a:pt x="2547366" y="4180585"/>
                    <a:pt x="2467991" y="4299584"/>
                  </a:cubicBezTo>
                  <a:cubicBezTo>
                    <a:pt x="2432304" y="4359147"/>
                    <a:pt x="2388616" y="4339208"/>
                    <a:pt x="2348992" y="4331334"/>
                  </a:cubicBezTo>
                  <a:cubicBezTo>
                    <a:pt x="2325243" y="4327397"/>
                    <a:pt x="2305304" y="4307585"/>
                    <a:pt x="2289429" y="4291710"/>
                  </a:cubicBezTo>
                  <a:cubicBezTo>
                    <a:pt x="2035429" y="4029963"/>
                    <a:pt x="1749806" y="3787901"/>
                    <a:pt x="1555369" y="3474592"/>
                  </a:cubicBezTo>
                  <a:cubicBezTo>
                    <a:pt x="1503807" y="3395217"/>
                    <a:pt x="1444244" y="3319906"/>
                    <a:pt x="1380744" y="3228593"/>
                  </a:cubicBezTo>
                  <a:cubicBezTo>
                    <a:pt x="1388618" y="3268217"/>
                    <a:pt x="1396619" y="3292093"/>
                    <a:pt x="1400556" y="3319779"/>
                  </a:cubicBezTo>
                  <a:cubicBezTo>
                    <a:pt x="1396619" y="3323716"/>
                    <a:pt x="1392682" y="3327653"/>
                    <a:pt x="1388618" y="3331717"/>
                  </a:cubicBezTo>
                  <a:cubicBezTo>
                    <a:pt x="1333119" y="3280155"/>
                    <a:pt x="1273556" y="3224656"/>
                    <a:pt x="1213993" y="3173094"/>
                  </a:cubicBezTo>
                  <a:cubicBezTo>
                    <a:pt x="1210056" y="3177031"/>
                    <a:pt x="1206119" y="3177031"/>
                    <a:pt x="1206119" y="3177031"/>
                  </a:cubicBezTo>
                  <a:cubicBezTo>
                    <a:pt x="1221994" y="3216655"/>
                    <a:pt x="1237869" y="3256406"/>
                    <a:pt x="1261618" y="3292093"/>
                  </a:cubicBezTo>
                  <a:cubicBezTo>
                    <a:pt x="1317117" y="3383279"/>
                    <a:pt x="1380617" y="3474592"/>
                    <a:pt x="1436243" y="3573779"/>
                  </a:cubicBezTo>
                  <a:cubicBezTo>
                    <a:pt x="1527556" y="3728465"/>
                    <a:pt x="1547368" y="3891152"/>
                    <a:pt x="1495806" y="4065650"/>
                  </a:cubicBezTo>
                  <a:cubicBezTo>
                    <a:pt x="1400556" y="4398898"/>
                    <a:pt x="1229995" y="4696332"/>
                    <a:pt x="1063371" y="4993893"/>
                  </a:cubicBezTo>
                  <a:cubicBezTo>
                    <a:pt x="1051433" y="4989956"/>
                    <a:pt x="1043559" y="4989956"/>
                    <a:pt x="1035558" y="4986019"/>
                  </a:cubicBezTo>
                  <a:cubicBezTo>
                    <a:pt x="1039495" y="4962270"/>
                    <a:pt x="1039495" y="4934457"/>
                    <a:pt x="1043432" y="4910708"/>
                  </a:cubicBezTo>
                  <a:cubicBezTo>
                    <a:pt x="1067181" y="4823459"/>
                    <a:pt x="1094994" y="4736210"/>
                    <a:pt x="1118870" y="4644897"/>
                  </a:cubicBezTo>
                  <a:cubicBezTo>
                    <a:pt x="1126744" y="4613147"/>
                    <a:pt x="1146683" y="4581397"/>
                    <a:pt x="1138682" y="4553711"/>
                  </a:cubicBezTo>
                  <a:cubicBezTo>
                    <a:pt x="1118870" y="4414901"/>
                    <a:pt x="1182370" y="4303776"/>
                    <a:pt x="1233932" y="4184777"/>
                  </a:cubicBezTo>
                  <a:cubicBezTo>
                    <a:pt x="1257681" y="4137152"/>
                    <a:pt x="1273556" y="4081653"/>
                    <a:pt x="1281557" y="4026154"/>
                  </a:cubicBezTo>
                  <a:cubicBezTo>
                    <a:pt x="1301369" y="3926967"/>
                    <a:pt x="1249807" y="3879342"/>
                    <a:pt x="1158494" y="3915029"/>
                  </a:cubicBezTo>
                  <a:cubicBezTo>
                    <a:pt x="983869" y="3986403"/>
                    <a:pt x="837057" y="4081653"/>
                    <a:pt x="801370" y="4283964"/>
                  </a:cubicBezTo>
                  <a:cubicBezTo>
                    <a:pt x="793496" y="4335526"/>
                    <a:pt x="777621" y="4387088"/>
                    <a:pt x="769620" y="4438650"/>
                  </a:cubicBezTo>
                  <a:cubicBezTo>
                    <a:pt x="757682" y="4510023"/>
                    <a:pt x="718058" y="4565522"/>
                    <a:pt x="654558" y="4589398"/>
                  </a:cubicBezTo>
                  <a:cubicBezTo>
                    <a:pt x="499872" y="4644897"/>
                    <a:pt x="400558" y="4763896"/>
                    <a:pt x="301371" y="4886959"/>
                  </a:cubicBezTo>
                  <a:cubicBezTo>
                    <a:pt x="281559" y="4910708"/>
                    <a:pt x="261747" y="4934584"/>
                    <a:pt x="241808" y="4954396"/>
                  </a:cubicBezTo>
                  <a:cubicBezTo>
                    <a:pt x="233934" y="4954396"/>
                    <a:pt x="229870" y="4950459"/>
                    <a:pt x="221996" y="4946522"/>
                  </a:cubicBezTo>
                  <a:cubicBezTo>
                    <a:pt x="241808" y="4894960"/>
                    <a:pt x="261620" y="4847335"/>
                    <a:pt x="281559" y="4795773"/>
                  </a:cubicBezTo>
                  <a:cubicBezTo>
                    <a:pt x="333121" y="4672838"/>
                    <a:pt x="388747" y="4549775"/>
                    <a:pt x="432308" y="4422901"/>
                  </a:cubicBezTo>
                  <a:cubicBezTo>
                    <a:pt x="460121" y="4343526"/>
                    <a:pt x="448183" y="4264278"/>
                    <a:pt x="388620" y="4192777"/>
                  </a:cubicBezTo>
                  <a:cubicBezTo>
                    <a:pt x="313182" y="4101591"/>
                    <a:pt x="317246" y="4045965"/>
                    <a:pt x="388620" y="3950842"/>
                  </a:cubicBezTo>
                  <a:cubicBezTo>
                    <a:pt x="475869" y="3831844"/>
                    <a:pt x="586994" y="3732657"/>
                    <a:pt x="725932" y="3669157"/>
                  </a:cubicBezTo>
                  <a:cubicBezTo>
                    <a:pt x="797306" y="3637407"/>
                    <a:pt x="860806" y="3589782"/>
                    <a:pt x="924306" y="3542284"/>
                  </a:cubicBezTo>
                  <a:cubicBezTo>
                    <a:pt x="971931" y="3506597"/>
                    <a:pt x="983869" y="3455035"/>
                    <a:pt x="963930" y="3399536"/>
                  </a:cubicBezTo>
                  <a:cubicBezTo>
                    <a:pt x="948055" y="3344037"/>
                    <a:pt x="904367" y="3328162"/>
                    <a:pt x="848868" y="3320161"/>
                  </a:cubicBezTo>
                  <a:cubicBezTo>
                    <a:pt x="757555" y="3316224"/>
                    <a:pt x="670306" y="3296412"/>
                    <a:pt x="583057" y="3292348"/>
                  </a:cubicBezTo>
                  <a:cubicBezTo>
                    <a:pt x="491744" y="3292348"/>
                    <a:pt x="400558" y="3300222"/>
                    <a:pt x="297434" y="3304286"/>
                  </a:cubicBezTo>
                  <a:cubicBezTo>
                    <a:pt x="329184" y="3272536"/>
                    <a:pt x="348996" y="3244723"/>
                    <a:pt x="376809" y="3220974"/>
                  </a:cubicBezTo>
                  <a:cubicBezTo>
                    <a:pt x="567309" y="3058287"/>
                    <a:pt x="789432" y="2963164"/>
                    <a:pt x="1043432" y="2939288"/>
                  </a:cubicBezTo>
                  <a:cubicBezTo>
                    <a:pt x="1122807" y="2935351"/>
                    <a:pt x="1202182" y="2907538"/>
                    <a:pt x="1281557" y="2883789"/>
                  </a:cubicBezTo>
                  <a:cubicBezTo>
                    <a:pt x="1317244" y="2871851"/>
                    <a:pt x="1348994" y="2844165"/>
                    <a:pt x="1376807" y="2816352"/>
                  </a:cubicBezTo>
                  <a:cubicBezTo>
                    <a:pt x="1543431" y="2622042"/>
                    <a:pt x="1706118" y="2427605"/>
                    <a:pt x="1876806" y="2237232"/>
                  </a:cubicBezTo>
                  <a:cubicBezTo>
                    <a:pt x="1960118" y="2149983"/>
                    <a:pt x="2059305" y="2086483"/>
                    <a:pt x="2202180" y="2173732"/>
                  </a:cubicBezTo>
                  <a:cubicBezTo>
                    <a:pt x="2221992" y="2070608"/>
                    <a:pt x="2253742" y="1975358"/>
                    <a:pt x="2253742" y="1884172"/>
                  </a:cubicBezTo>
                  <a:cubicBezTo>
                    <a:pt x="2257679" y="1582674"/>
                    <a:pt x="2253742" y="1281176"/>
                    <a:pt x="2321179" y="983742"/>
                  </a:cubicBezTo>
                  <a:cubicBezTo>
                    <a:pt x="2372741" y="765556"/>
                    <a:pt x="2408428" y="535559"/>
                    <a:pt x="2575179" y="372872"/>
                  </a:cubicBezTo>
                  <a:cubicBezTo>
                    <a:pt x="2682367" y="269748"/>
                    <a:pt x="2805303" y="174498"/>
                    <a:pt x="2940177" y="111125"/>
                  </a:cubicBezTo>
                  <a:cubicBezTo>
                    <a:pt x="3174238" y="0"/>
                    <a:pt x="3400425" y="59563"/>
                    <a:pt x="3614674" y="186436"/>
                  </a:cubicBezTo>
                  <a:cubicBezTo>
                    <a:pt x="3440049" y="122936"/>
                    <a:pt x="3261487" y="51562"/>
                    <a:pt x="3063113" y="91186"/>
                  </a:cubicBezTo>
                  <a:cubicBezTo>
                    <a:pt x="3154426" y="122936"/>
                    <a:pt x="3241675" y="146685"/>
                    <a:pt x="3328924" y="182372"/>
                  </a:cubicBezTo>
                  <a:cubicBezTo>
                    <a:pt x="3495548" y="249809"/>
                    <a:pt x="3654298" y="333121"/>
                    <a:pt x="3765423" y="479933"/>
                  </a:cubicBezTo>
                  <a:cubicBezTo>
                    <a:pt x="3848735" y="586994"/>
                    <a:pt x="3924173" y="602869"/>
                    <a:pt x="4051046" y="523621"/>
                  </a:cubicBezTo>
                  <a:cubicBezTo>
                    <a:pt x="3999484" y="472059"/>
                    <a:pt x="3951859" y="420497"/>
                    <a:pt x="3904234" y="368935"/>
                  </a:cubicBezTo>
                  <a:cubicBezTo>
                    <a:pt x="3983609" y="444246"/>
                    <a:pt x="4062984" y="519684"/>
                    <a:pt x="4154169" y="602996"/>
                  </a:cubicBezTo>
                  <a:cubicBezTo>
                    <a:pt x="4189856" y="511810"/>
                    <a:pt x="4233544" y="408686"/>
                    <a:pt x="4281169" y="293624"/>
                  </a:cubicBezTo>
                  <a:cubicBezTo>
                    <a:pt x="4304918" y="301498"/>
                    <a:pt x="4340732" y="309499"/>
                    <a:pt x="4364481" y="329311"/>
                  </a:cubicBezTo>
                  <a:cubicBezTo>
                    <a:pt x="4630292" y="523621"/>
                    <a:pt x="4896230" y="725932"/>
                    <a:pt x="5038978" y="1035431"/>
                  </a:cubicBezTo>
                  <a:cubicBezTo>
                    <a:pt x="5102478" y="1174242"/>
                    <a:pt x="5150103" y="1321054"/>
                    <a:pt x="5181853" y="1467866"/>
                  </a:cubicBezTo>
                  <a:cubicBezTo>
                    <a:pt x="5197728" y="1531366"/>
                    <a:pt x="5162041" y="1610614"/>
                    <a:pt x="5138165" y="1682115"/>
                  </a:cubicBezTo>
                  <a:cubicBezTo>
                    <a:pt x="5114416" y="1757426"/>
                    <a:pt x="5078602" y="1832864"/>
                    <a:pt x="5046852" y="1908175"/>
                  </a:cubicBezTo>
                  <a:cubicBezTo>
                    <a:pt x="5023103" y="1971675"/>
                    <a:pt x="4979415" y="2027174"/>
                    <a:pt x="5030977" y="2110486"/>
                  </a:cubicBezTo>
                  <a:cubicBezTo>
                    <a:pt x="5070601" y="2173986"/>
                    <a:pt x="5015102" y="2273173"/>
                    <a:pt x="4919852" y="2316734"/>
                  </a:cubicBezTo>
                  <a:cubicBezTo>
                    <a:pt x="4868290" y="2340483"/>
                    <a:pt x="4844414" y="2376297"/>
                    <a:pt x="4820665" y="2423795"/>
                  </a:cubicBezTo>
                  <a:cubicBezTo>
                    <a:pt x="4765166" y="2546731"/>
                    <a:pt x="4701666" y="2665730"/>
                    <a:pt x="4646040" y="2784729"/>
                  </a:cubicBezTo>
                  <a:cubicBezTo>
                    <a:pt x="4634102" y="2804541"/>
                    <a:pt x="4630165" y="2836291"/>
                    <a:pt x="4638166" y="2856103"/>
                  </a:cubicBezTo>
                  <a:cubicBezTo>
                    <a:pt x="4685791" y="2967228"/>
                    <a:pt x="4661915" y="3046476"/>
                    <a:pt x="4550917" y="3113913"/>
                  </a:cubicBezTo>
                  <a:cubicBezTo>
                    <a:pt x="4523104" y="3129788"/>
                    <a:pt x="4495418" y="3149600"/>
                    <a:pt x="4479543" y="3177413"/>
                  </a:cubicBezTo>
                  <a:cubicBezTo>
                    <a:pt x="4312919" y="3439160"/>
                    <a:pt x="4146296" y="3701034"/>
                    <a:pt x="3979544" y="3962781"/>
                  </a:cubicBezTo>
                  <a:cubicBezTo>
                    <a:pt x="3959732" y="3998468"/>
                    <a:pt x="3931919" y="4026281"/>
                    <a:pt x="3908171" y="4058031"/>
                  </a:cubicBezTo>
                  <a:cubicBezTo>
                    <a:pt x="3836797" y="4149217"/>
                    <a:pt x="3769232" y="4165092"/>
                    <a:pt x="3678047" y="4093718"/>
                  </a:cubicBezTo>
                  <a:cubicBezTo>
                    <a:pt x="3495548" y="3954907"/>
                    <a:pt x="3316986" y="3812032"/>
                    <a:pt x="3134487" y="3669284"/>
                  </a:cubicBezTo>
                  <a:cubicBezTo>
                    <a:pt x="3126613" y="3661410"/>
                    <a:pt x="3114675" y="3653409"/>
                    <a:pt x="3086862" y="3629660"/>
                  </a:cubicBezTo>
                  <a:cubicBezTo>
                    <a:pt x="3118612" y="3709035"/>
                    <a:pt x="3138423" y="3772408"/>
                    <a:pt x="3158235" y="3831971"/>
                  </a:cubicBezTo>
                  <a:cubicBezTo>
                    <a:pt x="3221735" y="3994658"/>
                    <a:pt x="3225672" y="4157217"/>
                    <a:pt x="3126485" y="4307967"/>
                  </a:cubicBezTo>
                  <a:cubicBezTo>
                    <a:pt x="3070987" y="4391279"/>
                    <a:pt x="3059048" y="4486529"/>
                    <a:pt x="3086862" y="4573778"/>
                  </a:cubicBezTo>
                  <a:cubicBezTo>
                    <a:pt x="3126485" y="4720590"/>
                    <a:pt x="3098800" y="4855464"/>
                    <a:pt x="3063113" y="4994275"/>
                  </a:cubicBezTo>
                  <a:cubicBezTo>
                    <a:pt x="3070987" y="5002149"/>
                    <a:pt x="3075051" y="5006213"/>
                    <a:pt x="3082925" y="5014087"/>
                  </a:cubicBezTo>
                  <a:cubicBezTo>
                    <a:pt x="3114675" y="4982337"/>
                    <a:pt x="3154298" y="4954524"/>
                    <a:pt x="3178175" y="4918837"/>
                  </a:cubicBezTo>
                  <a:cubicBezTo>
                    <a:pt x="3213862" y="4867275"/>
                    <a:pt x="3237738" y="4807712"/>
                    <a:pt x="3269487" y="4752213"/>
                  </a:cubicBezTo>
                  <a:cubicBezTo>
                    <a:pt x="3352799" y="4609465"/>
                    <a:pt x="3479799" y="4542028"/>
                    <a:pt x="3646423" y="4561840"/>
                  </a:cubicBezTo>
                  <a:cubicBezTo>
                    <a:pt x="3686047" y="4565777"/>
                    <a:pt x="3721861" y="4593590"/>
                    <a:pt x="3757548" y="4613402"/>
                  </a:cubicBezTo>
                  <a:cubicBezTo>
                    <a:pt x="3793235" y="4633214"/>
                    <a:pt x="3828922" y="4653026"/>
                    <a:pt x="3872610" y="4680839"/>
                  </a:cubicBezTo>
                  <a:cubicBezTo>
                    <a:pt x="3995673" y="4553966"/>
                    <a:pt x="4114672" y="4430903"/>
                    <a:pt x="4237608" y="4304030"/>
                  </a:cubicBezTo>
                  <a:cubicBezTo>
                    <a:pt x="4289170" y="4248531"/>
                    <a:pt x="4344796" y="4220718"/>
                    <a:pt x="4424044" y="4224655"/>
                  </a:cubicBezTo>
                  <a:cubicBezTo>
                    <a:pt x="4463668" y="4224655"/>
                    <a:pt x="4511293" y="4200906"/>
                    <a:pt x="4539106" y="4173093"/>
                  </a:cubicBezTo>
                  <a:cubicBezTo>
                    <a:pt x="4717668" y="4018407"/>
                    <a:pt x="4888229" y="3855720"/>
                    <a:pt x="5062854" y="3701034"/>
                  </a:cubicBezTo>
                  <a:cubicBezTo>
                    <a:pt x="5114416" y="3653409"/>
                    <a:pt x="5165978" y="3629660"/>
                    <a:pt x="5217540" y="3693160"/>
                  </a:cubicBezTo>
                  <a:cubicBezTo>
                    <a:pt x="5217540" y="3701034"/>
                    <a:pt x="5217540" y="3709035"/>
                    <a:pt x="5209666" y="3712972"/>
                  </a:cubicBezTo>
                  <a:cubicBezTo>
                    <a:pt x="5074792" y="3839845"/>
                    <a:pt x="4939791" y="3970782"/>
                    <a:pt x="4800980" y="4093718"/>
                  </a:cubicBezTo>
                  <a:cubicBezTo>
                    <a:pt x="4721605" y="4169029"/>
                    <a:pt x="4638293" y="4236466"/>
                    <a:pt x="4554981" y="4307967"/>
                  </a:cubicBezTo>
                  <a:cubicBezTo>
                    <a:pt x="4558918" y="4311904"/>
                    <a:pt x="4562855" y="4319905"/>
                    <a:pt x="4566919" y="4323842"/>
                  </a:cubicBezTo>
                  <a:cubicBezTo>
                    <a:pt x="4582794" y="4319905"/>
                    <a:pt x="4598669" y="4315968"/>
                    <a:pt x="4610607" y="4304030"/>
                  </a:cubicBezTo>
                  <a:cubicBezTo>
                    <a:pt x="4801107" y="4149344"/>
                    <a:pt x="4991480" y="3990594"/>
                    <a:pt x="5181980" y="3831971"/>
                  </a:cubicBezTo>
                  <a:cubicBezTo>
                    <a:pt x="5229605" y="3792347"/>
                    <a:pt x="5241543" y="3748659"/>
                    <a:pt x="5221604" y="3693160"/>
                  </a:cubicBezTo>
                  <a:close/>
                  <a:moveTo>
                    <a:pt x="3571367" y="2780537"/>
                  </a:moveTo>
                  <a:cubicBezTo>
                    <a:pt x="3674491" y="2851911"/>
                    <a:pt x="3777742" y="2927349"/>
                    <a:pt x="3884803" y="2990722"/>
                  </a:cubicBezTo>
                  <a:cubicBezTo>
                    <a:pt x="4059428" y="3097783"/>
                    <a:pt x="4245864" y="3133470"/>
                    <a:pt x="4448302" y="3117595"/>
                  </a:cubicBezTo>
                  <a:cubicBezTo>
                    <a:pt x="4591177" y="3105657"/>
                    <a:pt x="4682363" y="2966846"/>
                    <a:pt x="4607052" y="2859785"/>
                  </a:cubicBezTo>
                  <a:cubicBezTo>
                    <a:pt x="4583303" y="2962909"/>
                    <a:pt x="4503928" y="2974847"/>
                    <a:pt x="4420616" y="2966846"/>
                  </a:cubicBezTo>
                  <a:cubicBezTo>
                    <a:pt x="4186555" y="2935096"/>
                    <a:pt x="3968242" y="2843910"/>
                    <a:pt x="3781806" y="2693161"/>
                  </a:cubicBezTo>
                  <a:cubicBezTo>
                    <a:pt x="3670681" y="2605912"/>
                    <a:pt x="3674618" y="2605912"/>
                    <a:pt x="3738118" y="2482976"/>
                  </a:cubicBezTo>
                  <a:cubicBezTo>
                    <a:pt x="3801618" y="2352039"/>
                    <a:pt x="3865118" y="2221229"/>
                    <a:pt x="3932555" y="2090292"/>
                  </a:cubicBezTo>
                  <a:cubicBezTo>
                    <a:pt x="4130929" y="2201417"/>
                    <a:pt x="4337304" y="2280665"/>
                    <a:pt x="4555490" y="2316352"/>
                  </a:cubicBezTo>
                  <a:cubicBezTo>
                    <a:pt x="4686427" y="2340101"/>
                    <a:pt x="4821301" y="2360040"/>
                    <a:pt x="4940427" y="2272664"/>
                  </a:cubicBezTo>
                  <a:cubicBezTo>
                    <a:pt x="5003927" y="2228976"/>
                    <a:pt x="5023739" y="2169540"/>
                    <a:pt x="4999990" y="2098166"/>
                  </a:cubicBezTo>
                  <a:cubicBezTo>
                    <a:pt x="4888865" y="2209291"/>
                    <a:pt x="4753991" y="2213228"/>
                    <a:pt x="4615053" y="2177541"/>
                  </a:cubicBezTo>
                  <a:cubicBezTo>
                    <a:pt x="4400804" y="2122042"/>
                    <a:pt x="4194429" y="2046604"/>
                    <a:pt x="4007993" y="1919731"/>
                  </a:cubicBezTo>
                  <a:cubicBezTo>
                    <a:pt x="3924681" y="1860168"/>
                    <a:pt x="3904869" y="1860168"/>
                    <a:pt x="3849243" y="1947544"/>
                  </a:cubicBezTo>
                  <a:cubicBezTo>
                    <a:pt x="3738118" y="2126106"/>
                    <a:pt x="3631057" y="2308478"/>
                    <a:pt x="3523869" y="2490977"/>
                  </a:cubicBezTo>
                  <a:cubicBezTo>
                    <a:pt x="3472307" y="2582163"/>
                    <a:pt x="3460369" y="2673476"/>
                    <a:pt x="3543681" y="2752724"/>
                  </a:cubicBezTo>
                  <a:cubicBezTo>
                    <a:pt x="3436493" y="2685287"/>
                    <a:pt x="3400806" y="2590037"/>
                    <a:pt x="3440557" y="2455163"/>
                  </a:cubicBezTo>
                  <a:cubicBezTo>
                    <a:pt x="3511931" y="2221102"/>
                    <a:pt x="3642868" y="2018791"/>
                    <a:pt x="3805555" y="1840356"/>
                  </a:cubicBezTo>
                  <a:cubicBezTo>
                    <a:pt x="3869055" y="1772919"/>
                    <a:pt x="3964305" y="1765045"/>
                    <a:pt x="4035679" y="1816607"/>
                  </a:cubicBezTo>
                  <a:cubicBezTo>
                    <a:pt x="4222115" y="1959355"/>
                    <a:pt x="4440428" y="2022855"/>
                    <a:pt x="4654677" y="2094229"/>
                  </a:cubicBezTo>
                  <a:cubicBezTo>
                    <a:pt x="4773676" y="2129916"/>
                    <a:pt x="4932426" y="2094229"/>
                    <a:pt x="4972050" y="2010917"/>
                  </a:cubicBezTo>
                  <a:cubicBezTo>
                    <a:pt x="5039487" y="1872106"/>
                    <a:pt x="5095113" y="1721357"/>
                    <a:pt x="5154549" y="1578482"/>
                  </a:cubicBezTo>
                  <a:cubicBezTo>
                    <a:pt x="5130800" y="1574545"/>
                    <a:pt x="5122799" y="1578482"/>
                    <a:pt x="5114925" y="1586356"/>
                  </a:cubicBezTo>
                  <a:cubicBezTo>
                    <a:pt x="4928489" y="1800605"/>
                    <a:pt x="4567301" y="1788667"/>
                    <a:pt x="4349115" y="1665731"/>
                  </a:cubicBezTo>
                  <a:cubicBezTo>
                    <a:pt x="4011803" y="1475358"/>
                    <a:pt x="3742055" y="1217548"/>
                    <a:pt x="3539617" y="888237"/>
                  </a:cubicBezTo>
                  <a:cubicBezTo>
                    <a:pt x="3503930" y="828674"/>
                    <a:pt x="3464179" y="773175"/>
                    <a:pt x="3420618" y="705738"/>
                  </a:cubicBezTo>
                  <a:cubicBezTo>
                    <a:pt x="3369056" y="804925"/>
                    <a:pt x="3325368" y="892174"/>
                    <a:pt x="3277743" y="979423"/>
                  </a:cubicBezTo>
                  <a:cubicBezTo>
                    <a:pt x="2996057" y="1483232"/>
                    <a:pt x="2777744" y="2010790"/>
                    <a:pt x="2642870" y="2570098"/>
                  </a:cubicBezTo>
                  <a:cubicBezTo>
                    <a:pt x="2575433" y="2867659"/>
                    <a:pt x="2666619" y="3097656"/>
                    <a:pt x="2884932" y="3292093"/>
                  </a:cubicBezTo>
                  <a:cubicBezTo>
                    <a:pt x="3123057" y="3502278"/>
                    <a:pt x="3353181" y="3720464"/>
                    <a:pt x="3587242" y="3930776"/>
                  </a:cubicBezTo>
                  <a:cubicBezTo>
                    <a:pt x="3622929" y="3966463"/>
                    <a:pt x="3662680" y="3998213"/>
                    <a:pt x="3702304" y="4026026"/>
                  </a:cubicBezTo>
                  <a:cubicBezTo>
                    <a:pt x="3769741" y="4077588"/>
                    <a:pt x="3837178" y="4069714"/>
                    <a:pt x="3896741" y="4014088"/>
                  </a:cubicBezTo>
                  <a:cubicBezTo>
                    <a:pt x="3928491" y="3986275"/>
                    <a:pt x="3956304" y="3950588"/>
                    <a:pt x="3980053" y="3918838"/>
                  </a:cubicBezTo>
                  <a:cubicBezTo>
                    <a:pt x="4079240" y="3768089"/>
                    <a:pt x="4178427" y="3617340"/>
                    <a:pt x="4273677" y="3466591"/>
                  </a:cubicBezTo>
                  <a:cubicBezTo>
                    <a:pt x="4337177" y="3367404"/>
                    <a:pt x="4396740" y="3260343"/>
                    <a:pt x="4464177" y="3149218"/>
                  </a:cubicBezTo>
                  <a:cubicBezTo>
                    <a:pt x="4103116" y="3161156"/>
                    <a:pt x="3813429" y="3030219"/>
                    <a:pt x="3571367" y="2780283"/>
                  </a:cubicBezTo>
                  <a:close/>
                  <a:moveTo>
                    <a:pt x="2789682" y="6049136"/>
                  </a:moveTo>
                  <a:cubicBezTo>
                    <a:pt x="2964307" y="6013449"/>
                    <a:pt x="3118993" y="5981699"/>
                    <a:pt x="3273806" y="5949949"/>
                  </a:cubicBezTo>
                  <a:cubicBezTo>
                    <a:pt x="3424555" y="5918199"/>
                    <a:pt x="3575304" y="5886449"/>
                    <a:pt x="3726180" y="5973698"/>
                  </a:cubicBezTo>
                  <a:cubicBezTo>
                    <a:pt x="3761867" y="5997447"/>
                    <a:pt x="3825367" y="5993510"/>
                    <a:pt x="3869055" y="5981572"/>
                  </a:cubicBezTo>
                  <a:cubicBezTo>
                    <a:pt x="3960368" y="5953759"/>
                    <a:pt x="4047617" y="5914135"/>
                    <a:pt x="4130929" y="5870447"/>
                  </a:cubicBezTo>
                  <a:cubicBezTo>
                    <a:pt x="4166616" y="5854572"/>
                    <a:pt x="4190492" y="5814948"/>
                    <a:pt x="4222242" y="5787135"/>
                  </a:cubicBezTo>
                  <a:cubicBezTo>
                    <a:pt x="4218305" y="5783198"/>
                    <a:pt x="4214368" y="5775197"/>
                    <a:pt x="4210304" y="5771260"/>
                  </a:cubicBezTo>
                  <a:cubicBezTo>
                    <a:pt x="4174617" y="5771260"/>
                    <a:pt x="4138930" y="5771260"/>
                    <a:pt x="4087241" y="5771260"/>
                  </a:cubicBezTo>
                  <a:cubicBezTo>
                    <a:pt x="4198366" y="5691885"/>
                    <a:pt x="4337177" y="5656198"/>
                    <a:pt x="4353052" y="5509513"/>
                  </a:cubicBezTo>
                  <a:cubicBezTo>
                    <a:pt x="4265803" y="5521451"/>
                    <a:pt x="4186428" y="5533262"/>
                    <a:pt x="4103116" y="5549137"/>
                  </a:cubicBezTo>
                  <a:cubicBezTo>
                    <a:pt x="4099179" y="5541263"/>
                    <a:pt x="4099179" y="5533262"/>
                    <a:pt x="4095242" y="5525388"/>
                  </a:cubicBezTo>
                  <a:cubicBezTo>
                    <a:pt x="4269867" y="5469889"/>
                    <a:pt x="4412615" y="5382640"/>
                    <a:pt x="4456303" y="5176265"/>
                  </a:cubicBezTo>
                  <a:cubicBezTo>
                    <a:pt x="4392803" y="5188203"/>
                    <a:pt x="4349115" y="5196077"/>
                    <a:pt x="4305554" y="5204078"/>
                  </a:cubicBezTo>
                  <a:cubicBezTo>
                    <a:pt x="4265930" y="5208015"/>
                    <a:pt x="4222242" y="5208015"/>
                    <a:pt x="4178554" y="5211952"/>
                  </a:cubicBezTo>
                  <a:cubicBezTo>
                    <a:pt x="4206367" y="5180202"/>
                    <a:pt x="4234053" y="5164327"/>
                    <a:pt x="4265803" y="5148452"/>
                  </a:cubicBezTo>
                  <a:cubicBezTo>
                    <a:pt x="4325366" y="5120639"/>
                    <a:pt x="4392803" y="5096890"/>
                    <a:pt x="4448302" y="5061203"/>
                  </a:cubicBezTo>
                  <a:cubicBezTo>
                    <a:pt x="4579239" y="4981828"/>
                    <a:pt x="4618863" y="4827142"/>
                    <a:pt x="4539615" y="4712080"/>
                  </a:cubicBezTo>
                  <a:cubicBezTo>
                    <a:pt x="4527677" y="4696205"/>
                    <a:pt x="4472178" y="4680330"/>
                    <a:pt x="4464177" y="4688332"/>
                  </a:cubicBezTo>
                  <a:cubicBezTo>
                    <a:pt x="4277741" y="4886705"/>
                    <a:pt x="4051554" y="4882641"/>
                    <a:pt x="3813429" y="4827142"/>
                  </a:cubicBezTo>
                  <a:cubicBezTo>
                    <a:pt x="3781679" y="4819269"/>
                    <a:pt x="3753866" y="4799329"/>
                    <a:pt x="3726180" y="4787519"/>
                  </a:cubicBezTo>
                  <a:cubicBezTo>
                    <a:pt x="3757930" y="4767707"/>
                    <a:pt x="3781679" y="4747895"/>
                    <a:pt x="3809492" y="4732020"/>
                  </a:cubicBezTo>
                  <a:cubicBezTo>
                    <a:pt x="3686429" y="4632833"/>
                    <a:pt x="3551555" y="4632833"/>
                    <a:pt x="3444494" y="4735957"/>
                  </a:cubicBezTo>
                  <a:cubicBezTo>
                    <a:pt x="3424682" y="4751832"/>
                    <a:pt x="3416681" y="4787519"/>
                    <a:pt x="3404870" y="4811267"/>
                  </a:cubicBezTo>
                  <a:cubicBezTo>
                    <a:pt x="3436620" y="4823205"/>
                    <a:pt x="3472307" y="4839080"/>
                    <a:pt x="3504057" y="4839080"/>
                  </a:cubicBezTo>
                  <a:cubicBezTo>
                    <a:pt x="3543681" y="4839080"/>
                    <a:pt x="3579495" y="4823205"/>
                    <a:pt x="3619119" y="4811267"/>
                  </a:cubicBezTo>
                  <a:cubicBezTo>
                    <a:pt x="3623056" y="4815204"/>
                    <a:pt x="3626993" y="4823205"/>
                    <a:pt x="3631057" y="4827142"/>
                  </a:cubicBezTo>
                  <a:cubicBezTo>
                    <a:pt x="3603244" y="4862829"/>
                    <a:pt x="3583432" y="4902453"/>
                    <a:pt x="3547745" y="4926329"/>
                  </a:cubicBezTo>
                  <a:cubicBezTo>
                    <a:pt x="3464433" y="4993766"/>
                    <a:pt x="3373120" y="5053202"/>
                    <a:pt x="3285871" y="5112765"/>
                  </a:cubicBezTo>
                  <a:cubicBezTo>
                    <a:pt x="3266059" y="5124703"/>
                    <a:pt x="3234309" y="5128640"/>
                    <a:pt x="3210433" y="5128640"/>
                  </a:cubicBezTo>
                  <a:cubicBezTo>
                    <a:pt x="3150870" y="5132577"/>
                    <a:pt x="3095371" y="5124703"/>
                    <a:pt x="3035808" y="5124703"/>
                  </a:cubicBezTo>
                  <a:cubicBezTo>
                    <a:pt x="2853309" y="5124703"/>
                    <a:pt x="2666746" y="5112765"/>
                    <a:pt x="2484247" y="5136641"/>
                  </a:cubicBezTo>
                  <a:cubicBezTo>
                    <a:pt x="2349373" y="5152516"/>
                    <a:pt x="2222373" y="5204078"/>
                    <a:pt x="2091436" y="5136641"/>
                  </a:cubicBezTo>
                  <a:cubicBezTo>
                    <a:pt x="2051812" y="5112892"/>
                    <a:pt x="2004187" y="5097017"/>
                    <a:pt x="1964436" y="5077078"/>
                  </a:cubicBezTo>
                  <a:cubicBezTo>
                    <a:pt x="1869186" y="5037454"/>
                    <a:pt x="1778001" y="5005704"/>
                    <a:pt x="1670812" y="5033390"/>
                  </a:cubicBezTo>
                  <a:cubicBezTo>
                    <a:pt x="1631189" y="5045328"/>
                    <a:pt x="1587501" y="5045328"/>
                    <a:pt x="1547749" y="5049265"/>
                  </a:cubicBezTo>
                  <a:cubicBezTo>
                    <a:pt x="1543812" y="5041391"/>
                    <a:pt x="1543812" y="5033390"/>
                    <a:pt x="1539875" y="5021452"/>
                  </a:cubicBezTo>
                  <a:cubicBezTo>
                    <a:pt x="1599438" y="5001640"/>
                    <a:pt x="1654937" y="4981828"/>
                    <a:pt x="1714501" y="4961889"/>
                  </a:cubicBezTo>
                  <a:cubicBezTo>
                    <a:pt x="1670812" y="4886578"/>
                    <a:pt x="1662939" y="4878577"/>
                    <a:pt x="1587501" y="4914264"/>
                  </a:cubicBezTo>
                  <a:cubicBezTo>
                    <a:pt x="1432815" y="4985638"/>
                    <a:pt x="1341501" y="5112638"/>
                    <a:pt x="1305815" y="5275198"/>
                  </a:cubicBezTo>
                  <a:cubicBezTo>
                    <a:pt x="1266190" y="5469508"/>
                    <a:pt x="1230376" y="5667883"/>
                    <a:pt x="1218565" y="5870194"/>
                  </a:cubicBezTo>
                  <a:cubicBezTo>
                    <a:pt x="1206627" y="6009004"/>
                    <a:pt x="1222502" y="6155816"/>
                    <a:pt x="1309879" y="6278752"/>
                  </a:cubicBezTo>
                  <a:cubicBezTo>
                    <a:pt x="1317753" y="6294627"/>
                    <a:pt x="1345565" y="6298564"/>
                    <a:pt x="1365378" y="6306565"/>
                  </a:cubicBezTo>
                  <a:cubicBezTo>
                    <a:pt x="1373252" y="6290690"/>
                    <a:pt x="1381253" y="6270878"/>
                    <a:pt x="1385190" y="6255003"/>
                  </a:cubicBezTo>
                  <a:cubicBezTo>
                    <a:pt x="1389126" y="6187566"/>
                    <a:pt x="1393064" y="6120129"/>
                    <a:pt x="1397128" y="6056629"/>
                  </a:cubicBezTo>
                  <a:cubicBezTo>
                    <a:pt x="1405002" y="6056629"/>
                    <a:pt x="1413003" y="6052692"/>
                    <a:pt x="1420877" y="6052692"/>
                  </a:cubicBezTo>
                  <a:cubicBezTo>
                    <a:pt x="1432815" y="6072504"/>
                    <a:pt x="1448690" y="6088379"/>
                    <a:pt x="1456564" y="6112255"/>
                  </a:cubicBezTo>
                  <a:cubicBezTo>
                    <a:pt x="1500252" y="6215379"/>
                    <a:pt x="1583564" y="6259067"/>
                    <a:pt x="1690624" y="6243192"/>
                  </a:cubicBezTo>
                  <a:cubicBezTo>
                    <a:pt x="1766062" y="6235319"/>
                    <a:pt x="1841373" y="6215379"/>
                    <a:pt x="1908810" y="6183629"/>
                  </a:cubicBezTo>
                  <a:cubicBezTo>
                    <a:pt x="2047748" y="6120129"/>
                    <a:pt x="2178685" y="6044819"/>
                    <a:pt x="2333371" y="5965444"/>
                  </a:cubicBezTo>
                  <a:cubicBezTo>
                    <a:pt x="2297684" y="6025007"/>
                    <a:pt x="2277872" y="6068567"/>
                    <a:pt x="2242058" y="6128130"/>
                  </a:cubicBezTo>
                  <a:cubicBezTo>
                    <a:pt x="2579370" y="6036945"/>
                    <a:pt x="2805557" y="5810758"/>
                    <a:pt x="3059430" y="5624322"/>
                  </a:cubicBezTo>
                  <a:cubicBezTo>
                    <a:pt x="3023743" y="5794883"/>
                    <a:pt x="2900680" y="5906008"/>
                    <a:pt x="2789555" y="6048755"/>
                  </a:cubicBezTo>
                  <a:close/>
                  <a:moveTo>
                    <a:pt x="4353052" y="360806"/>
                  </a:moveTo>
                  <a:cubicBezTo>
                    <a:pt x="4356989" y="372744"/>
                    <a:pt x="4356989" y="376681"/>
                    <a:pt x="4360926" y="384555"/>
                  </a:cubicBezTo>
                  <a:cubicBezTo>
                    <a:pt x="4444238" y="582929"/>
                    <a:pt x="4348988" y="733678"/>
                    <a:pt x="4130802" y="733678"/>
                  </a:cubicBezTo>
                  <a:cubicBezTo>
                    <a:pt x="4043553" y="733678"/>
                    <a:pt x="3952240" y="725804"/>
                    <a:pt x="3864991" y="709929"/>
                  </a:cubicBezTo>
                  <a:cubicBezTo>
                    <a:pt x="3741928" y="682116"/>
                    <a:pt x="3622929" y="646429"/>
                    <a:pt x="3499993" y="614679"/>
                  </a:cubicBezTo>
                  <a:cubicBezTo>
                    <a:pt x="3630930" y="864615"/>
                    <a:pt x="3797554" y="1082801"/>
                    <a:pt x="3999992" y="1281048"/>
                  </a:cubicBezTo>
                  <a:cubicBezTo>
                    <a:pt x="4198366" y="1471421"/>
                    <a:pt x="4420616" y="1610232"/>
                    <a:pt x="4698365" y="1649983"/>
                  </a:cubicBezTo>
                  <a:cubicBezTo>
                    <a:pt x="4857115" y="1673732"/>
                    <a:pt x="4988052" y="1634108"/>
                    <a:pt x="5095113" y="1523110"/>
                  </a:cubicBezTo>
                  <a:cubicBezTo>
                    <a:pt x="5122926" y="1495297"/>
                    <a:pt x="5150612" y="1443735"/>
                    <a:pt x="5146675" y="1408048"/>
                  </a:cubicBezTo>
                  <a:cubicBezTo>
                    <a:pt x="5126863" y="1312798"/>
                    <a:pt x="5102987" y="1213738"/>
                    <a:pt x="5059426" y="1122425"/>
                  </a:cubicBezTo>
                  <a:cubicBezTo>
                    <a:pt x="4908677" y="797178"/>
                    <a:pt x="4658614" y="555116"/>
                    <a:pt x="4353179" y="360806"/>
                  </a:cubicBezTo>
                  <a:close/>
                  <a:moveTo>
                    <a:pt x="2055622" y="2808350"/>
                  </a:moveTo>
                  <a:cubicBezTo>
                    <a:pt x="2059559" y="3133597"/>
                    <a:pt x="2194560" y="3391407"/>
                    <a:pt x="2377059" y="3629532"/>
                  </a:cubicBezTo>
                  <a:cubicBezTo>
                    <a:pt x="2373122" y="3629532"/>
                    <a:pt x="2365121" y="3633469"/>
                    <a:pt x="2357247" y="3637406"/>
                  </a:cubicBezTo>
                  <a:cubicBezTo>
                    <a:pt x="2214372" y="3474719"/>
                    <a:pt x="2067560" y="3312159"/>
                    <a:pt x="1924812" y="3153409"/>
                  </a:cubicBezTo>
                  <a:cubicBezTo>
                    <a:pt x="1912874" y="3157346"/>
                    <a:pt x="1905000" y="3161283"/>
                    <a:pt x="1893062" y="3165347"/>
                  </a:cubicBezTo>
                  <a:cubicBezTo>
                    <a:pt x="1940687" y="3312159"/>
                    <a:pt x="1984375" y="3458844"/>
                    <a:pt x="2027936" y="3609593"/>
                  </a:cubicBezTo>
                  <a:cubicBezTo>
                    <a:pt x="1968373" y="3554094"/>
                    <a:pt x="1900936" y="3494531"/>
                    <a:pt x="1825625" y="3431031"/>
                  </a:cubicBezTo>
                  <a:cubicBezTo>
                    <a:pt x="1829562" y="3458844"/>
                    <a:pt x="1833499" y="3474719"/>
                    <a:pt x="1837563" y="3490594"/>
                  </a:cubicBezTo>
                  <a:cubicBezTo>
                    <a:pt x="1897126" y="3764279"/>
                    <a:pt x="2063750" y="3970527"/>
                    <a:pt x="2246249" y="4164964"/>
                  </a:cubicBezTo>
                  <a:cubicBezTo>
                    <a:pt x="2408936" y="4339462"/>
                    <a:pt x="2424811" y="4355337"/>
                    <a:pt x="2583561" y="4129277"/>
                  </a:cubicBezTo>
                  <a:cubicBezTo>
                    <a:pt x="2690749" y="3982465"/>
                    <a:pt x="2789936" y="3831716"/>
                    <a:pt x="2893060" y="3685031"/>
                  </a:cubicBezTo>
                  <a:cubicBezTo>
                    <a:pt x="2912872" y="3653281"/>
                    <a:pt x="2948559" y="3633469"/>
                    <a:pt x="2972435" y="3609720"/>
                  </a:cubicBezTo>
                  <a:cubicBezTo>
                    <a:pt x="2988310" y="3645407"/>
                    <a:pt x="3004185" y="3677157"/>
                    <a:pt x="3020060" y="3712844"/>
                  </a:cubicBezTo>
                  <a:cubicBezTo>
                    <a:pt x="3020060" y="3716781"/>
                    <a:pt x="3020060" y="3716781"/>
                    <a:pt x="3020060" y="3720718"/>
                  </a:cubicBezTo>
                  <a:cubicBezTo>
                    <a:pt x="3043809" y="3919092"/>
                    <a:pt x="3063748" y="4113402"/>
                    <a:pt x="3087497" y="4303775"/>
                  </a:cubicBezTo>
                  <a:cubicBezTo>
                    <a:pt x="3166872" y="4196714"/>
                    <a:pt x="3202559" y="4085589"/>
                    <a:pt x="3170809" y="3966590"/>
                  </a:cubicBezTo>
                  <a:cubicBezTo>
                    <a:pt x="3147060" y="3863466"/>
                    <a:pt x="3115310" y="3760342"/>
                    <a:pt x="3075559" y="3661155"/>
                  </a:cubicBezTo>
                  <a:cubicBezTo>
                    <a:pt x="3051810" y="3601592"/>
                    <a:pt x="3008122" y="3546093"/>
                    <a:pt x="2968371" y="3486657"/>
                  </a:cubicBezTo>
                  <a:cubicBezTo>
                    <a:pt x="2845307" y="3649344"/>
                    <a:pt x="2754122" y="3677030"/>
                    <a:pt x="2635122" y="3585844"/>
                  </a:cubicBezTo>
                  <a:cubicBezTo>
                    <a:pt x="2583560" y="3546220"/>
                    <a:pt x="2535935" y="3502532"/>
                    <a:pt x="2500248" y="3450970"/>
                  </a:cubicBezTo>
                  <a:cubicBezTo>
                    <a:pt x="2389123" y="3296284"/>
                    <a:pt x="2282062" y="3133597"/>
                    <a:pt x="2174875" y="2974974"/>
                  </a:cubicBezTo>
                  <a:cubicBezTo>
                    <a:pt x="2139188" y="2927349"/>
                    <a:pt x="2103501" y="2875787"/>
                    <a:pt x="2055876" y="2808350"/>
                  </a:cubicBezTo>
                  <a:close/>
                  <a:moveTo>
                    <a:pt x="2777744" y="3506469"/>
                  </a:moveTo>
                  <a:cubicBezTo>
                    <a:pt x="2785618" y="3498595"/>
                    <a:pt x="2789682" y="3494531"/>
                    <a:pt x="2793619" y="3486657"/>
                  </a:cubicBezTo>
                  <a:cubicBezTo>
                    <a:pt x="2785745" y="3482720"/>
                    <a:pt x="2781681" y="3474719"/>
                    <a:pt x="2773807" y="3466845"/>
                  </a:cubicBezTo>
                  <a:cubicBezTo>
                    <a:pt x="2511933" y="3268471"/>
                    <a:pt x="2388870" y="3010661"/>
                    <a:pt x="2432558" y="2677413"/>
                  </a:cubicBezTo>
                  <a:cubicBezTo>
                    <a:pt x="2432558" y="2661538"/>
                    <a:pt x="2428621" y="2645663"/>
                    <a:pt x="2424684" y="2633725"/>
                  </a:cubicBezTo>
                  <a:cubicBezTo>
                    <a:pt x="2369185" y="2494914"/>
                    <a:pt x="2396871" y="2363977"/>
                    <a:pt x="2456434" y="2233040"/>
                  </a:cubicBezTo>
                  <a:cubicBezTo>
                    <a:pt x="2464308" y="2221102"/>
                    <a:pt x="2476246" y="2209291"/>
                    <a:pt x="2500122" y="2181478"/>
                  </a:cubicBezTo>
                  <a:cubicBezTo>
                    <a:pt x="2492248" y="2260853"/>
                    <a:pt x="2484247" y="2316352"/>
                    <a:pt x="2476373" y="2371851"/>
                  </a:cubicBezTo>
                  <a:cubicBezTo>
                    <a:pt x="2484247" y="2371851"/>
                    <a:pt x="2488311" y="2371851"/>
                    <a:pt x="2496185" y="2375788"/>
                  </a:cubicBezTo>
                  <a:cubicBezTo>
                    <a:pt x="2508123" y="2304414"/>
                    <a:pt x="2523998" y="2233040"/>
                    <a:pt x="2535809" y="2165603"/>
                  </a:cubicBezTo>
                  <a:cubicBezTo>
                    <a:pt x="2507996" y="2129916"/>
                    <a:pt x="2480310" y="2094229"/>
                    <a:pt x="2452497" y="2062479"/>
                  </a:cubicBezTo>
                  <a:cubicBezTo>
                    <a:pt x="2432685" y="2090292"/>
                    <a:pt x="2416810" y="2122042"/>
                    <a:pt x="2396998" y="2149728"/>
                  </a:cubicBezTo>
                  <a:cubicBezTo>
                    <a:pt x="2393061" y="2145791"/>
                    <a:pt x="2389124" y="2141854"/>
                    <a:pt x="2381123" y="2141854"/>
                  </a:cubicBezTo>
                  <a:cubicBezTo>
                    <a:pt x="2381123" y="2122042"/>
                    <a:pt x="2381123" y="2102230"/>
                    <a:pt x="2381123" y="2058542"/>
                  </a:cubicBezTo>
                  <a:cubicBezTo>
                    <a:pt x="2357374" y="2118105"/>
                    <a:pt x="2341499" y="2161666"/>
                    <a:pt x="2325624" y="2201290"/>
                  </a:cubicBezTo>
                  <a:cubicBezTo>
                    <a:pt x="2317750" y="2201290"/>
                    <a:pt x="2313686" y="2201290"/>
                    <a:pt x="2305812" y="2201290"/>
                  </a:cubicBezTo>
                  <a:cubicBezTo>
                    <a:pt x="2297938" y="2161666"/>
                    <a:pt x="2289937" y="2125979"/>
                    <a:pt x="2282063" y="2074417"/>
                  </a:cubicBezTo>
                  <a:cubicBezTo>
                    <a:pt x="2262251" y="2102230"/>
                    <a:pt x="2242439" y="2122042"/>
                    <a:pt x="2234438" y="2141854"/>
                  </a:cubicBezTo>
                  <a:cubicBezTo>
                    <a:pt x="2186813" y="2256916"/>
                    <a:pt x="2135251" y="2367914"/>
                    <a:pt x="2095500" y="2486913"/>
                  </a:cubicBezTo>
                  <a:cubicBezTo>
                    <a:pt x="2079625" y="2518663"/>
                    <a:pt x="2083562" y="2566288"/>
                    <a:pt x="2095500" y="2601975"/>
                  </a:cubicBezTo>
                  <a:cubicBezTo>
                    <a:pt x="2206625" y="2875660"/>
                    <a:pt x="2393061" y="3097783"/>
                    <a:pt x="2567686" y="3331844"/>
                  </a:cubicBezTo>
                  <a:cubicBezTo>
                    <a:pt x="2619248" y="3403218"/>
                    <a:pt x="2706624" y="3446906"/>
                    <a:pt x="2777998" y="3506342"/>
                  </a:cubicBezTo>
                  <a:close/>
                  <a:moveTo>
                    <a:pt x="2745994" y="1673859"/>
                  </a:moveTo>
                  <a:cubicBezTo>
                    <a:pt x="2757932" y="1669922"/>
                    <a:pt x="2765806" y="1669922"/>
                    <a:pt x="2773807" y="1665985"/>
                  </a:cubicBezTo>
                  <a:cubicBezTo>
                    <a:pt x="2761869" y="1630298"/>
                    <a:pt x="2750058" y="1594611"/>
                    <a:pt x="2734183" y="1558924"/>
                  </a:cubicBezTo>
                  <a:cubicBezTo>
                    <a:pt x="2698496" y="1578736"/>
                    <a:pt x="2650871" y="1590674"/>
                    <a:pt x="2626995" y="1618487"/>
                  </a:cubicBezTo>
                  <a:cubicBezTo>
                    <a:pt x="2539746" y="1725548"/>
                    <a:pt x="2499995" y="1852548"/>
                    <a:pt x="2480183" y="1987422"/>
                  </a:cubicBezTo>
                  <a:cubicBezTo>
                    <a:pt x="2472309" y="2050922"/>
                    <a:pt x="2496058" y="2110358"/>
                    <a:pt x="2559558" y="2138171"/>
                  </a:cubicBezTo>
                  <a:cubicBezTo>
                    <a:pt x="2575433" y="2142108"/>
                    <a:pt x="2611120" y="2130297"/>
                    <a:pt x="2623058" y="2114422"/>
                  </a:cubicBezTo>
                  <a:cubicBezTo>
                    <a:pt x="2658745" y="2046985"/>
                    <a:pt x="2638933" y="2023236"/>
                    <a:pt x="2519934" y="1975611"/>
                  </a:cubicBezTo>
                  <a:cubicBezTo>
                    <a:pt x="2718308" y="1908174"/>
                    <a:pt x="2662809" y="1725675"/>
                    <a:pt x="2722245" y="1578990"/>
                  </a:cubicBezTo>
                  <a:cubicBezTo>
                    <a:pt x="2734183" y="1618614"/>
                    <a:pt x="2742057" y="1646427"/>
                    <a:pt x="2745994" y="1674240"/>
                  </a:cubicBezTo>
                  <a:close/>
                  <a:moveTo>
                    <a:pt x="4337177" y="4268088"/>
                  </a:moveTo>
                  <a:cubicBezTo>
                    <a:pt x="4495927" y="4287900"/>
                    <a:pt x="4535551" y="4371212"/>
                    <a:pt x="4456176" y="4498212"/>
                  </a:cubicBezTo>
                  <a:cubicBezTo>
                    <a:pt x="4436364" y="4526025"/>
                    <a:pt x="4416552" y="4553711"/>
                    <a:pt x="4392676" y="4581524"/>
                  </a:cubicBezTo>
                  <a:cubicBezTo>
                    <a:pt x="4317238" y="4656835"/>
                    <a:pt x="4245864" y="4736210"/>
                    <a:pt x="4166489" y="4819522"/>
                  </a:cubicBezTo>
                  <a:cubicBezTo>
                    <a:pt x="4190238" y="4815585"/>
                    <a:pt x="4210177" y="4811648"/>
                    <a:pt x="4226052" y="4807584"/>
                  </a:cubicBezTo>
                  <a:cubicBezTo>
                    <a:pt x="4368927" y="4763896"/>
                    <a:pt x="4448302" y="4640960"/>
                    <a:pt x="4559300" y="4549774"/>
                  </a:cubicBezTo>
                  <a:cubicBezTo>
                    <a:pt x="4606925" y="4510150"/>
                    <a:pt x="4634738" y="4450587"/>
                    <a:pt x="4587113" y="4387087"/>
                  </a:cubicBezTo>
                  <a:cubicBezTo>
                    <a:pt x="4535551" y="4315713"/>
                    <a:pt x="4491863" y="4224400"/>
                    <a:pt x="4372864" y="4248276"/>
                  </a:cubicBezTo>
                  <a:cubicBezTo>
                    <a:pt x="4364990" y="4248276"/>
                    <a:pt x="4356989" y="4256150"/>
                    <a:pt x="4337177" y="4268088"/>
                  </a:cubicBezTo>
                  <a:close/>
                  <a:moveTo>
                    <a:pt x="3007868" y="1213738"/>
                  </a:moveTo>
                  <a:cubicBezTo>
                    <a:pt x="2777744" y="1051051"/>
                    <a:pt x="2563495" y="880490"/>
                    <a:pt x="2472182" y="598931"/>
                  </a:cubicBezTo>
                  <a:cubicBezTo>
                    <a:pt x="2408682" y="745743"/>
                    <a:pt x="2773680" y="1170177"/>
                    <a:pt x="3007868" y="1213738"/>
                  </a:cubicBezTo>
                  <a:close/>
                  <a:moveTo>
                    <a:pt x="5301361" y="3926966"/>
                  </a:moveTo>
                  <a:cubicBezTo>
                    <a:pt x="5289423" y="3934840"/>
                    <a:pt x="5277612" y="3938904"/>
                    <a:pt x="5265674" y="3946778"/>
                  </a:cubicBezTo>
                  <a:cubicBezTo>
                    <a:pt x="5345049" y="4089526"/>
                    <a:pt x="5420360" y="4236338"/>
                    <a:pt x="5499735" y="4379213"/>
                  </a:cubicBezTo>
                  <a:cubicBezTo>
                    <a:pt x="5507609" y="4375276"/>
                    <a:pt x="5519547" y="4371339"/>
                    <a:pt x="5527548" y="4363338"/>
                  </a:cubicBezTo>
                  <a:cubicBezTo>
                    <a:pt x="5452110" y="4220590"/>
                    <a:pt x="5376799" y="4073778"/>
                    <a:pt x="5301361" y="3926966"/>
                  </a:cubicBezTo>
                  <a:close/>
                  <a:moveTo>
                    <a:pt x="5408549" y="4446650"/>
                  </a:moveTo>
                  <a:cubicBezTo>
                    <a:pt x="5420487" y="4442713"/>
                    <a:pt x="5432298" y="4434712"/>
                    <a:pt x="5444236" y="4430775"/>
                  </a:cubicBezTo>
                  <a:cubicBezTo>
                    <a:pt x="5360924" y="4299838"/>
                    <a:pt x="5281549" y="4169028"/>
                    <a:pt x="5198237" y="4038091"/>
                  </a:cubicBezTo>
                  <a:cubicBezTo>
                    <a:pt x="5190363" y="4042028"/>
                    <a:pt x="5186299" y="4045965"/>
                    <a:pt x="5178425" y="4050029"/>
                  </a:cubicBezTo>
                  <a:cubicBezTo>
                    <a:pt x="5257800" y="4180966"/>
                    <a:pt x="5333111" y="4315840"/>
                    <a:pt x="5408549" y="4446650"/>
                  </a:cubicBezTo>
                  <a:close/>
                  <a:moveTo>
                    <a:pt x="5257800" y="3911091"/>
                  </a:moveTo>
                  <a:cubicBezTo>
                    <a:pt x="5229987" y="3930903"/>
                    <a:pt x="5178425" y="3970654"/>
                    <a:pt x="5114925" y="4014215"/>
                  </a:cubicBezTo>
                  <a:cubicBezTo>
                    <a:pt x="5206238" y="4006341"/>
                    <a:pt x="5245862" y="3962653"/>
                    <a:pt x="5257800" y="3911091"/>
                  </a:cubicBezTo>
                  <a:close/>
                  <a:moveTo>
                    <a:pt x="2821432" y="1455673"/>
                  </a:moveTo>
                  <a:cubicBezTo>
                    <a:pt x="2781808" y="1542922"/>
                    <a:pt x="2781808" y="1542922"/>
                    <a:pt x="2825369" y="1586610"/>
                  </a:cubicBezTo>
                  <a:cubicBezTo>
                    <a:pt x="2884932" y="1487423"/>
                    <a:pt x="2884932" y="1487423"/>
                    <a:pt x="2821432" y="14556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5">
            <a:extLst>
              <a:ext uri="{FF2B5EF4-FFF2-40B4-BE49-F238E27FC236}">
                <a16:creationId xmlns:a16="http://schemas.microsoft.com/office/drawing/2014/main" id="{E94181C3-D0E2-E663-4F6B-F0206FA74360}"/>
              </a:ext>
            </a:extLst>
          </p:cNvPr>
          <p:cNvGrpSpPr>
            <a:grpSpLocks noChangeAspect="1"/>
          </p:cNvGrpSpPr>
          <p:nvPr/>
        </p:nvGrpSpPr>
        <p:grpSpPr>
          <a:xfrm>
            <a:off x="16597071" y="9035820"/>
            <a:ext cx="524160" cy="466560"/>
            <a:chOff x="0" y="0"/>
            <a:chExt cx="698880" cy="622080"/>
          </a:xfrm>
          <a:solidFill>
            <a:srgbClr val="FFC000"/>
          </a:solidFill>
        </p:grpSpPr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7F9F6F04-129B-08DE-591F-6A0061E9E8CF}"/>
                </a:ext>
              </a:extLst>
            </p:cNvPr>
            <p:cNvSpPr/>
            <p:nvPr/>
          </p:nvSpPr>
          <p:spPr>
            <a:xfrm>
              <a:off x="0" y="0"/>
              <a:ext cx="698881" cy="622173"/>
            </a:xfrm>
            <a:custGeom>
              <a:avLst/>
              <a:gdLst/>
              <a:ahLst/>
              <a:cxnLst/>
              <a:rect l="l" t="t" r="r" b="b"/>
              <a:pathLst>
                <a:path w="698881" h="622173">
                  <a:moveTo>
                    <a:pt x="0" y="606171"/>
                  </a:moveTo>
                  <a:cubicBezTo>
                    <a:pt x="131064" y="368554"/>
                    <a:pt x="301752" y="158496"/>
                    <a:pt x="544068" y="19812"/>
                  </a:cubicBezTo>
                  <a:cubicBezTo>
                    <a:pt x="552069" y="15875"/>
                    <a:pt x="556006" y="7874"/>
                    <a:pt x="563880" y="7874"/>
                  </a:cubicBezTo>
                  <a:cubicBezTo>
                    <a:pt x="603631" y="7874"/>
                    <a:pt x="663194" y="0"/>
                    <a:pt x="675005" y="19812"/>
                  </a:cubicBezTo>
                  <a:cubicBezTo>
                    <a:pt x="698881" y="67310"/>
                    <a:pt x="655193" y="91186"/>
                    <a:pt x="615442" y="110998"/>
                  </a:cubicBezTo>
                  <a:cubicBezTo>
                    <a:pt x="393065" y="221996"/>
                    <a:pt x="238252" y="408178"/>
                    <a:pt x="59563" y="570611"/>
                  </a:cubicBezTo>
                  <a:cubicBezTo>
                    <a:pt x="43688" y="582549"/>
                    <a:pt x="31750" y="602361"/>
                    <a:pt x="15875" y="622173"/>
                  </a:cubicBezTo>
                  <a:cubicBezTo>
                    <a:pt x="7874" y="614299"/>
                    <a:pt x="3937" y="610235"/>
                    <a:pt x="0" y="60629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7">
            <a:extLst>
              <a:ext uri="{FF2B5EF4-FFF2-40B4-BE49-F238E27FC236}">
                <a16:creationId xmlns:a16="http://schemas.microsoft.com/office/drawing/2014/main" id="{69233A14-EFDB-6898-1198-F8221B6DF168}"/>
              </a:ext>
            </a:extLst>
          </p:cNvPr>
          <p:cNvGrpSpPr>
            <a:grpSpLocks noChangeAspect="1"/>
          </p:cNvGrpSpPr>
          <p:nvPr/>
        </p:nvGrpSpPr>
        <p:grpSpPr>
          <a:xfrm>
            <a:off x="16851231" y="9192060"/>
            <a:ext cx="434880" cy="520560"/>
            <a:chOff x="0" y="0"/>
            <a:chExt cx="579840" cy="694080"/>
          </a:xfrm>
          <a:solidFill>
            <a:srgbClr val="FFC000"/>
          </a:solidFill>
        </p:grpSpPr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7414ADEB-00A5-342A-A4EA-37575B5456FB}"/>
                </a:ext>
              </a:extLst>
            </p:cNvPr>
            <p:cNvSpPr/>
            <p:nvPr/>
          </p:nvSpPr>
          <p:spPr>
            <a:xfrm>
              <a:off x="0" y="0"/>
              <a:ext cx="579882" cy="694055"/>
            </a:xfrm>
            <a:custGeom>
              <a:avLst/>
              <a:gdLst/>
              <a:ahLst/>
              <a:cxnLst/>
              <a:rect l="l" t="t" r="r" b="b"/>
              <a:pathLst>
                <a:path w="579882" h="694055">
                  <a:moveTo>
                    <a:pt x="0" y="694055"/>
                  </a:moveTo>
                  <a:cubicBezTo>
                    <a:pt x="3937" y="670179"/>
                    <a:pt x="3937" y="654177"/>
                    <a:pt x="8001" y="642239"/>
                  </a:cubicBezTo>
                  <a:cubicBezTo>
                    <a:pt x="79502" y="442849"/>
                    <a:pt x="166878" y="251333"/>
                    <a:pt x="321691" y="103759"/>
                  </a:cubicBezTo>
                  <a:cubicBezTo>
                    <a:pt x="369316" y="63881"/>
                    <a:pt x="424942" y="31877"/>
                    <a:pt x="484505" y="8001"/>
                  </a:cubicBezTo>
                  <a:cubicBezTo>
                    <a:pt x="508381" y="0"/>
                    <a:pt x="548005" y="24003"/>
                    <a:pt x="579882" y="31877"/>
                  </a:cubicBezTo>
                  <a:cubicBezTo>
                    <a:pt x="560070" y="59817"/>
                    <a:pt x="548132" y="99695"/>
                    <a:pt x="524256" y="111633"/>
                  </a:cubicBezTo>
                  <a:cubicBezTo>
                    <a:pt x="361442" y="187452"/>
                    <a:pt x="234315" y="307086"/>
                    <a:pt x="131064" y="450723"/>
                  </a:cubicBezTo>
                  <a:cubicBezTo>
                    <a:pt x="79375" y="522605"/>
                    <a:pt x="47625" y="606298"/>
                    <a:pt x="0" y="6940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" name="Group 9">
            <a:extLst>
              <a:ext uri="{FF2B5EF4-FFF2-40B4-BE49-F238E27FC236}">
                <a16:creationId xmlns:a16="http://schemas.microsoft.com/office/drawing/2014/main" id="{0B6AF0DA-8B4A-9DD2-66BA-F1D42F0D98E8}"/>
              </a:ext>
            </a:extLst>
          </p:cNvPr>
          <p:cNvGrpSpPr>
            <a:grpSpLocks noChangeAspect="1"/>
          </p:cNvGrpSpPr>
          <p:nvPr/>
        </p:nvGrpSpPr>
        <p:grpSpPr>
          <a:xfrm>
            <a:off x="17473311" y="7674300"/>
            <a:ext cx="416160" cy="727200"/>
            <a:chOff x="0" y="0"/>
            <a:chExt cx="554880" cy="969600"/>
          </a:xfrm>
          <a:solidFill>
            <a:srgbClr val="FFC000"/>
          </a:solidFill>
        </p:grpSpPr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DB34C64F-D468-149D-1A45-5BD7EB8FDE3D}"/>
                </a:ext>
              </a:extLst>
            </p:cNvPr>
            <p:cNvSpPr/>
            <p:nvPr/>
          </p:nvSpPr>
          <p:spPr>
            <a:xfrm>
              <a:off x="0" y="0"/>
              <a:ext cx="554863" cy="969645"/>
            </a:xfrm>
            <a:custGeom>
              <a:avLst/>
              <a:gdLst/>
              <a:ahLst/>
              <a:cxnLst/>
              <a:rect l="l" t="t" r="r" b="b"/>
              <a:pathLst>
                <a:path w="554863" h="969645">
                  <a:moveTo>
                    <a:pt x="0" y="949706"/>
                  </a:moveTo>
                  <a:cubicBezTo>
                    <a:pt x="126873" y="600075"/>
                    <a:pt x="336931" y="298069"/>
                    <a:pt x="554863" y="0"/>
                  </a:cubicBezTo>
                  <a:cubicBezTo>
                    <a:pt x="550926" y="8001"/>
                    <a:pt x="550926" y="15875"/>
                    <a:pt x="546989" y="23876"/>
                  </a:cubicBezTo>
                  <a:cubicBezTo>
                    <a:pt x="416179" y="278257"/>
                    <a:pt x="285369" y="532511"/>
                    <a:pt x="154559" y="790829"/>
                  </a:cubicBezTo>
                  <a:cubicBezTo>
                    <a:pt x="130810" y="838454"/>
                    <a:pt x="102997" y="886206"/>
                    <a:pt x="71374" y="933831"/>
                  </a:cubicBezTo>
                  <a:cubicBezTo>
                    <a:pt x="59436" y="949706"/>
                    <a:pt x="39624" y="957707"/>
                    <a:pt x="19812" y="969645"/>
                  </a:cubicBezTo>
                  <a:cubicBezTo>
                    <a:pt x="15875" y="965708"/>
                    <a:pt x="7874" y="957707"/>
                    <a:pt x="0" y="94983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5" name="Group 11">
            <a:extLst>
              <a:ext uri="{FF2B5EF4-FFF2-40B4-BE49-F238E27FC236}">
                <a16:creationId xmlns:a16="http://schemas.microsoft.com/office/drawing/2014/main" id="{DF010B13-EABF-90BF-12F4-9AB18A5BB6A7}"/>
              </a:ext>
            </a:extLst>
          </p:cNvPr>
          <p:cNvGrpSpPr>
            <a:grpSpLocks noChangeAspect="1"/>
          </p:cNvGrpSpPr>
          <p:nvPr/>
        </p:nvGrpSpPr>
        <p:grpSpPr>
          <a:xfrm>
            <a:off x="17664111" y="7994700"/>
            <a:ext cx="378000" cy="492480"/>
            <a:chOff x="0" y="0"/>
            <a:chExt cx="504000" cy="656640"/>
          </a:xfrm>
          <a:solidFill>
            <a:srgbClr val="FFC000"/>
          </a:solidFill>
        </p:grpSpPr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E233456C-3192-C932-31D0-98E1F19813F3}"/>
                </a:ext>
              </a:extLst>
            </p:cNvPr>
            <p:cNvSpPr/>
            <p:nvPr/>
          </p:nvSpPr>
          <p:spPr>
            <a:xfrm>
              <a:off x="0" y="0"/>
              <a:ext cx="504063" cy="656590"/>
            </a:xfrm>
            <a:custGeom>
              <a:avLst/>
              <a:gdLst/>
              <a:ahLst/>
              <a:cxnLst/>
              <a:rect l="l" t="t" r="r" b="b"/>
              <a:pathLst>
                <a:path w="504063" h="656590">
                  <a:moveTo>
                    <a:pt x="504063" y="7874"/>
                  </a:moveTo>
                  <a:cubicBezTo>
                    <a:pt x="492125" y="31623"/>
                    <a:pt x="480314" y="55372"/>
                    <a:pt x="468376" y="79121"/>
                  </a:cubicBezTo>
                  <a:cubicBezTo>
                    <a:pt x="345313" y="261112"/>
                    <a:pt x="226187" y="442976"/>
                    <a:pt x="99187" y="624967"/>
                  </a:cubicBezTo>
                  <a:cubicBezTo>
                    <a:pt x="83312" y="644779"/>
                    <a:pt x="39624" y="648716"/>
                    <a:pt x="7874" y="656590"/>
                  </a:cubicBezTo>
                  <a:cubicBezTo>
                    <a:pt x="7874" y="628904"/>
                    <a:pt x="0" y="593344"/>
                    <a:pt x="11811" y="569595"/>
                  </a:cubicBezTo>
                  <a:cubicBezTo>
                    <a:pt x="43561" y="522097"/>
                    <a:pt x="83185" y="478663"/>
                    <a:pt x="118999" y="435102"/>
                  </a:cubicBezTo>
                  <a:cubicBezTo>
                    <a:pt x="230124" y="300609"/>
                    <a:pt x="341249" y="166116"/>
                    <a:pt x="452374" y="31623"/>
                  </a:cubicBezTo>
                  <a:cubicBezTo>
                    <a:pt x="464312" y="19812"/>
                    <a:pt x="480187" y="11811"/>
                    <a:pt x="491998" y="0"/>
                  </a:cubicBezTo>
                  <a:cubicBezTo>
                    <a:pt x="495935" y="0"/>
                    <a:pt x="499872" y="3937"/>
                    <a:pt x="503936" y="787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7" name="Group 13">
            <a:extLst>
              <a:ext uri="{FF2B5EF4-FFF2-40B4-BE49-F238E27FC236}">
                <a16:creationId xmlns:a16="http://schemas.microsoft.com/office/drawing/2014/main" id="{8C32C316-4D03-46AB-C1A8-3BEFFD849B2C}"/>
              </a:ext>
            </a:extLst>
          </p:cNvPr>
          <p:cNvGrpSpPr>
            <a:grpSpLocks noChangeAspect="1"/>
          </p:cNvGrpSpPr>
          <p:nvPr/>
        </p:nvGrpSpPr>
        <p:grpSpPr>
          <a:xfrm>
            <a:off x="17365311" y="7433100"/>
            <a:ext cx="149040" cy="723600"/>
            <a:chOff x="0" y="0"/>
            <a:chExt cx="198720" cy="964800"/>
          </a:xfrm>
          <a:solidFill>
            <a:srgbClr val="FFC000"/>
          </a:solidFill>
        </p:grpSpPr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id="{EAF809A2-DC54-CBA9-2DA1-303611258612}"/>
                </a:ext>
              </a:extLst>
            </p:cNvPr>
            <p:cNvSpPr/>
            <p:nvPr/>
          </p:nvSpPr>
          <p:spPr>
            <a:xfrm>
              <a:off x="0" y="0"/>
              <a:ext cx="198755" cy="964819"/>
            </a:xfrm>
            <a:custGeom>
              <a:avLst/>
              <a:gdLst/>
              <a:ahLst/>
              <a:cxnLst/>
              <a:rect l="l" t="t" r="r" b="b"/>
              <a:pathLst>
                <a:path w="198755" h="964819">
                  <a:moveTo>
                    <a:pt x="0" y="940943"/>
                  </a:moveTo>
                  <a:cubicBezTo>
                    <a:pt x="59563" y="627380"/>
                    <a:pt x="119253" y="313690"/>
                    <a:pt x="178816" y="3937"/>
                  </a:cubicBezTo>
                  <a:cubicBezTo>
                    <a:pt x="182753" y="3937"/>
                    <a:pt x="186817" y="0"/>
                    <a:pt x="190754" y="0"/>
                  </a:cubicBezTo>
                  <a:cubicBezTo>
                    <a:pt x="190754" y="67437"/>
                    <a:pt x="198755" y="135001"/>
                    <a:pt x="190754" y="198501"/>
                  </a:cubicBezTo>
                  <a:cubicBezTo>
                    <a:pt x="162941" y="420878"/>
                    <a:pt x="131191" y="643128"/>
                    <a:pt x="99314" y="865505"/>
                  </a:cubicBezTo>
                  <a:cubicBezTo>
                    <a:pt x="91440" y="913130"/>
                    <a:pt x="87376" y="964819"/>
                    <a:pt x="0" y="94094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9" name="Group 15">
            <a:extLst>
              <a:ext uri="{FF2B5EF4-FFF2-40B4-BE49-F238E27FC236}">
                <a16:creationId xmlns:a16="http://schemas.microsoft.com/office/drawing/2014/main" id="{8005D5A5-B03A-C801-492A-F77EB362E418}"/>
              </a:ext>
            </a:extLst>
          </p:cNvPr>
          <p:cNvGrpSpPr>
            <a:grpSpLocks noChangeAspect="1"/>
          </p:cNvGrpSpPr>
          <p:nvPr/>
        </p:nvGrpSpPr>
        <p:grpSpPr>
          <a:xfrm>
            <a:off x="16749711" y="8737740"/>
            <a:ext cx="384480" cy="164880"/>
            <a:chOff x="0" y="0"/>
            <a:chExt cx="512640" cy="219840"/>
          </a:xfrm>
          <a:solidFill>
            <a:srgbClr val="FFC000"/>
          </a:solidFill>
        </p:grpSpPr>
        <p:sp>
          <p:nvSpPr>
            <p:cNvPr id="40" name="Freeform 16">
              <a:extLst>
                <a:ext uri="{FF2B5EF4-FFF2-40B4-BE49-F238E27FC236}">
                  <a16:creationId xmlns:a16="http://schemas.microsoft.com/office/drawing/2014/main" id="{94A2E7F7-3F29-BB50-CE2D-3C0E16157F81}"/>
                </a:ext>
              </a:extLst>
            </p:cNvPr>
            <p:cNvSpPr/>
            <p:nvPr/>
          </p:nvSpPr>
          <p:spPr>
            <a:xfrm>
              <a:off x="-127" y="0"/>
              <a:ext cx="512699" cy="219964"/>
            </a:xfrm>
            <a:custGeom>
              <a:avLst/>
              <a:gdLst/>
              <a:ahLst/>
              <a:cxnLst/>
              <a:rect l="l" t="t" r="r" b="b"/>
              <a:pathLst>
                <a:path w="512699" h="219964">
                  <a:moveTo>
                    <a:pt x="127" y="199898"/>
                  </a:moveTo>
                  <a:cubicBezTo>
                    <a:pt x="27940" y="183896"/>
                    <a:pt x="55753" y="159893"/>
                    <a:pt x="87503" y="147955"/>
                  </a:cubicBezTo>
                  <a:cubicBezTo>
                    <a:pt x="182880" y="107950"/>
                    <a:pt x="278257" y="64008"/>
                    <a:pt x="373634" y="32004"/>
                  </a:cubicBezTo>
                  <a:cubicBezTo>
                    <a:pt x="465074" y="0"/>
                    <a:pt x="512699" y="32004"/>
                    <a:pt x="500761" y="96012"/>
                  </a:cubicBezTo>
                  <a:cubicBezTo>
                    <a:pt x="333883" y="139954"/>
                    <a:pt x="170942" y="179959"/>
                    <a:pt x="8001" y="219964"/>
                  </a:cubicBezTo>
                  <a:cubicBezTo>
                    <a:pt x="4064" y="211963"/>
                    <a:pt x="0" y="208026"/>
                    <a:pt x="0" y="2000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1" name="Group 17">
            <a:extLst>
              <a:ext uri="{FF2B5EF4-FFF2-40B4-BE49-F238E27FC236}">
                <a16:creationId xmlns:a16="http://schemas.microsoft.com/office/drawing/2014/main" id="{2D688083-42F5-2808-F620-A5FAAC712FFD}"/>
              </a:ext>
            </a:extLst>
          </p:cNvPr>
          <p:cNvGrpSpPr>
            <a:grpSpLocks noChangeAspect="1"/>
          </p:cNvGrpSpPr>
          <p:nvPr/>
        </p:nvGrpSpPr>
        <p:grpSpPr>
          <a:xfrm>
            <a:off x="17892351" y="8334540"/>
            <a:ext cx="298800" cy="330480"/>
            <a:chOff x="0" y="0"/>
            <a:chExt cx="398400" cy="440640"/>
          </a:xfrm>
          <a:solidFill>
            <a:srgbClr val="FFC000"/>
          </a:solidFill>
        </p:grpSpPr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5C190C28-F04C-1360-38EC-2EF13BAC2CA9}"/>
                </a:ext>
              </a:extLst>
            </p:cNvPr>
            <p:cNvSpPr/>
            <p:nvPr/>
          </p:nvSpPr>
          <p:spPr>
            <a:xfrm>
              <a:off x="0" y="0"/>
              <a:ext cx="398399" cy="440690"/>
            </a:xfrm>
            <a:custGeom>
              <a:avLst/>
              <a:gdLst/>
              <a:ahLst/>
              <a:cxnLst/>
              <a:rect l="l" t="t" r="r" b="b"/>
              <a:pathLst>
                <a:path w="398399" h="440690">
                  <a:moveTo>
                    <a:pt x="43815" y="440690"/>
                  </a:moveTo>
                  <a:cubicBezTo>
                    <a:pt x="31877" y="420624"/>
                    <a:pt x="0" y="388620"/>
                    <a:pt x="8001" y="372491"/>
                  </a:cubicBezTo>
                  <a:cubicBezTo>
                    <a:pt x="91694" y="200279"/>
                    <a:pt x="231013" y="84074"/>
                    <a:pt x="398399" y="0"/>
                  </a:cubicBezTo>
                  <a:cubicBezTo>
                    <a:pt x="282829" y="140208"/>
                    <a:pt x="167386" y="284353"/>
                    <a:pt x="43815" y="44069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3" name="Group 19">
            <a:extLst>
              <a:ext uri="{FF2B5EF4-FFF2-40B4-BE49-F238E27FC236}">
                <a16:creationId xmlns:a16="http://schemas.microsoft.com/office/drawing/2014/main" id="{5B674729-D2CA-478C-1C88-6BFF01FA5A0F}"/>
              </a:ext>
            </a:extLst>
          </p:cNvPr>
          <p:cNvGrpSpPr>
            <a:grpSpLocks noChangeAspect="1"/>
          </p:cNvGrpSpPr>
          <p:nvPr/>
        </p:nvGrpSpPr>
        <p:grpSpPr>
          <a:xfrm>
            <a:off x="17225631" y="7562700"/>
            <a:ext cx="85680" cy="428400"/>
            <a:chOff x="0" y="0"/>
            <a:chExt cx="114240" cy="571200"/>
          </a:xfrm>
          <a:solidFill>
            <a:srgbClr val="FFC000"/>
          </a:solidFill>
        </p:grpSpPr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9EE151B-538A-1EFB-3D78-4BC14097F5E5}"/>
                </a:ext>
              </a:extLst>
            </p:cNvPr>
            <p:cNvSpPr/>
            <p:nvPr/>
          </p:nvSpPr>
          <p:spPr>
            <a:xfrm>
              <a:off x="0" y="0"/>
              <a:ext cx="114300" cy="571119"/>
            </a:xfrm>
            <a:custGeom>
              <a:avLst/>
              <a:gdLst/>
              <a:ahLst/>
              <a:cxnLst/>
              <a:rect l="l" t="t" r="r" b="b"/>
              <a:pathLst>
                <a:path w="114300" h="571119">
                  <a:moveTo>
                    <a:pt x="19685" y="0"/>
                  </a:moveTo>
                  <a:cubicBezTo>
                    <a:pt x="51181" y="190373"/>
                    <a:pt x="82677" y="376809"/>
                    <a:pt x="114300" y="567182"/>
                  </a:cubicBezTo>
                  <a:cubicBezTo>
                    <a:pt x="106426" y="571119"/>
                    <a:pt x="98552" y="571119"/>
                    <a:pt x="86741" y="571119"/>
                  </a:cubicBezTo>
                  <a:cubicBezTo>
                    <a:pt x="59055" y="384810"/>
                    <a:pt x="27559" y="194310"/>
                    <a:pt x="0" y="3937"/>
                  </a:cubicBezTo>
                  <a:cubicBezTo>
                    <a:pt x="7874" y="3937"/>
                    <a:pt x="11811" y="0"/>
                    <a:pt x="1968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5" name="Group 21">
            <a:extLst>
              <a:ext uri="{FF2B5EF4-FFF2-40B4-BE49-F238E27FC236}">
                <a16:creationId xmlns:a16="http://schemas.microsoft.com/office/drawing/2014/main" id="{F213CE08-8EA6-C419-867A-BA1A3A65E85E}"/>
              </a:ext>
            </a:extLst>
          </p:cNvPr>
          <p:cNvGrpSpPr>
            <a:grpSpLocks noChangeAspect="1"/>
          </p:cNvGrpSpPr>
          <p:nvPr/>
        </p:nvGrpSpPr>
        <p:grpSpPr>
          <a:xfrm>
            <a:off x="18038511" y="8572860"/>
            <a:ext cx="231840" cy="136800"/>
            <a:chOff x="0" y="0"/>
            <a:chExt cx="309120" cy="182400"/>
          </a:xfrm>
          <a:solidFill>
            <a:srgbClr val="FFC000"/>
          </a:solidFill>
        </p:grpSpPr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CFC4722D-8978-71C9-8841-19BA0D1A8D16}"/>
                </a:ext>
              </a:extLst>
            </p:cNvPr>
            <p:cNvSpPr/>
            <p:nvPr/>
          </p:nvSpPr>
          <p:spPr>
            <a:xfrm>
              <a:off x="0" y="0"/>
              <a:ext cx="309118" cy="182372"/>
            </a:xfrm>
            <a:custGeom>
              <a:avLst/>
              <a:gdLst/>
              <a:ahLst/>
              <a:cxnLst/>
              <a:rect l="l" t="t" r="r" b="b"/>
              <a:pathLst>
                <a:path w="309118" h="182372">
                  <a:moveTo>
                    <a:pt x="309118" y="20320"/>
                  </a:moveTo>
                  <a:cubicBezTo>
                    <a:pt x="210058" y="72898"/>
                    <a:pt x="110998" y="129667"/>
                    <a:pt x="11938" y="182372"/>
                  </a:cubicBezTo>
                  <a:cubicBezTo>
                    <a:pt x="7874" y="174244"/>
                    <a:pt x="3937" y="166243"/>
                    <a:pt x="0" y="158115"/>
                  </a:cubicBezTo>
                  <a:cubicBezTo>
                    <a:pt x="99060" y="105410"/>
                    <a:pt x="202057" y="52705"/>
                    <a:pt x="301244" y="0"/>
                  </a:cubicBezTo>
                  <a:cubicBezTo>
                    <a:pt x="305181" y="8128"/>
                    <a:pt x="309118" y="16256"/>
                    <a:pt x="309118" y="2032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7" name="Group 23">
            <a:extLst>
              <a:ext uri="{FF2B5EF4-FFF2-40B4-BE49-F238E27FC236}">
                <a16:creationId xmlns:a16="http://schemas.microsoft.com/office/drawing/2014/main" id="{92127EBD-1DC5-854C-CE96-B277769840FB}"/>
              </a:ext>
            </a:extLst>
          </p:cNvPr>
          <p:cNvGrpSpPr>
            <a:grpSpLocks noChangeAspect="1"/>
          </p:cNvGrpSpPr>
          <p:nvPr/>
        </p:nvGrpSpPr>
        <p:grpSpPr>
          <a:xfrm>
            <a:off x="17661231" y="7347420"/>
            <a:ext cx="66960" cy="254160"/>
            <a:chOff x="0" y="0"/>
            <a:chExt cx="89280" cy="338880"/>
          </a:xfrm>
          <a:solidFill>
            <a:srgbClr val="FFC000"/>
          </a:solidFill>
        </p:grpSpPr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EB0F97AA-50F5-788E-D02D-B78A11BA61D1}"/>
                </a:ext>
              </a:extLst>
            </p:cNvPr>
            <p:cNvSpPr/>
            <p:nvPr/>
          </p:nvSpPr>
          <p:spPr>
            <a:xfrm>
              <a:off x="0" y="0"/>
              <a:ext cx="89281" cy="338836"/>
            </a:xfrm>
            <a:custGeom>
              <a:avLst/>
              <a:gdLst/>
              <a:ahLst/>
              <a:cxnLst/>
              <a:rect l="l" t="t" r="r" b="b"/>
              <a:pathLst>
                <a:path w="89281" h="338836">
                  <a:moveTo>
                    <a:pt x="89281" y="3937"/>
                  </a:moveTo>
                  <a:cubicBezTo>
                    <a:pt x="66040" y="115570"/>
                    <a:pt x="46609" y="227203"/>
                    <a:pt x="23241" y="338836"/>
                  </a:cubicBezTo>
                  <a:cubicBezTo>
                    <a:pt x="15494" y="334899"/>
                    <a:pt x="7747" y="334899"/>
                    <a:pt x="0" y="330835"/>
                  </a:cubicBezTo>
                  <a:cubicBezTo>
                    <a:pt x="23241" y="219329"/>
                    <a:pt x="46609" y="111633"/>
                    <a:pt x="69850" y="0"/>
                  </a:cubicBezTo>
                  <a:cubicBezTo>
                    <a:pt x="77597" y="0"/>
                    <a:pt x="81534" y="3937"/>
                    <a:pt x="89281" y="39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9" name="Group 25">
            <a:extLst>
              <a:ext uri="{FF2B5EF4-FFF2-40B4-BE49-F238E27FC236}">
                <a16:creationId xmlns:a16="http://schemas.microsoft.com/office/drawing/2014/main" id="{6EEFDB43-5777-E90D-092D-0396A430C99D}"/>
              </a:ext>
            </a:extLst>
          </p:cNvPr>
          <p:cNvGrpSpPr>
            <a:grpSpLocks noChangeAspect="1"/>
          </p:cNvGrpSpPr>
          <p:nvPr/>
        </p:nvGrpSpPr>
        <p:grpSpPr>
          <a:xfrm>
            <a:off x="17283231" y="9433260"/>
            <a:ext cx="105120" cy="184320"/>
            <a:chOff x="0" y="0"/>
            <a:chExt cx="140160" cy="245760"/>
          </a:xfrm>
          <a:solidFill>
            <a:srgbClr val="FFC000"/>
          </a:solidFill>
        </p:grpSpPr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id="{AB60B5A7-8A53-1470-2372-CF3F41E286C9}"/>
                </a:ext>
              </a:extLst>
            </p:cNvPr>
            <p:cNvSpPr/>
            <p:nvPr/>
          </p:nvSpPr>
          <p:spPr>
            <a:xfrm>
              <a:off x="0" y="0"/>
              <a:ext cx="140208" cy="245745"/>
            </a:xfrm>
            <a:custGeom>
              <a:avLst/>
              <a:gdLst/>
              <a:ahLst/>
              <a:cxnLst/>
              <a:rect l="l" t="t" r="r" b="b"/>
              <a:pathLst>
                <a:path w="140208" h="245745">
                  <a:moveTo>
                    <a:pt x="140208" y="12065"/>
                  </a:moveTo>
                  <a:cubicBezTo>
                    <a:pt x="100076" y="88646"/>
                    <a:pt x="60071" y="169164"/>
                    <a:pt x="20066" y="245745"/>
                  </a:cubicBezTo>
                  <a:cubicBezTo>
                    <a:pt x="12065" y="241681"/>
                    <a:pt x="4064" y="237744"/>
                    <a:pt x="0" y="237744"/>
                  </a:cubicBezTo>
                  <a:cubicBezTo>
                    <a:pt x="40005" y="157099"/>
                    <a:pt x="76073" y="76581"/>
                    <a:pt x="116078" y="0"/>
                  </a:cubicBezTo>
                  <a:cubicBezTo>
                    <a:pt x="124079" y="4064"/>
                    <a:pt x="132080" y="8001"/>
                    <a:pt x="140081" y="120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" name="Group 27">
            <a:extLst>
              <a:ext uri="{FF2B5EF4-FFF2-40B4-BE49-F238E27FC236}">
                <a16:creationId xmlns:a16="http://schemas.microsoft.com/office/drawing/2014/main" id="{B9E73D36-EFAD-DBC3-8A97-B5562B31D04A}"/>
              </a:ext>
            </a:extLst>
          </p:cNvPr>
          <p:cNvGrpSpPr>
            <a:grpSpLocks noChangeAspect="1"/>
          </p:cNvGrpSpPr>
          <p:nvPr/>
        </p:nvGrpSpPr>
        <p:grpSpPr>
          <a:xfrm>
            <a:off x="15295311" y="5803740"/>
            <a:ext cx="895680" cy="1761840"/>
            <a:chOff x="0" y="0"/>
            <a:chExt cx="1194240" cy="2349120"/>
          </a:xfrm>
          <a:solidFill>
            <a:srgbClr val="FFC000"/>
          </a:solidFill>
        </p:grpSpPr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EF7EA183-CCC6-3D7E-A6B4-C82342415EBF}"/>
                </a:ext>
              </a:extLst>
            </p:cNvPr>
            <p:cNvSpPr/>
            <p:nvPr/>
          </p:nvSpPr>
          <p:spPr>
            <a:xfrm>
              <a:off x="127" y="0"/>
              <a:ext cx="1194181" cy="2349119"/>
            </a:xfrm>
            <a:custGeom>
              <a:avLst/>
              <a:gdLst/>
              <a:ahLst/>
              <a:cxnLst/>
              <a:rect l="l" t="t" r="r" b="b"/>
              <a:pathLst>
                <a:path w="1194181" h="2349119">
                  <a:moveTo>
                    <a:pt x="573151" y="0"/>
                  </a:moveTo>
                  <a:cubicBezTo>
                    <a:pt x="700532" y="254000"/>
                    <a:pt x="903478" y="440436"/>
                    <a:pt x="1130427" y="599186"/>
                  </a:cubicBezTo>
                  <a:cubicBezTo>
                    <a:pt x="1194181" y="642874"/>
                    <a:pt x="1146302" y="666623"/>
                    <a:pt x="1118489" y="698373"/>
                  </a:cubicBezTo>
                  <a:cubicBezTo>
                    <a:pt x="963168" y="861060"/>
                    <a:pt x="784098" y="1007872"/>
                    <a:pt x="664718" y="1194435"/>
                  </a:cubicBezTo>
                  <a:cubicBezTo>
                    <a:pt x="453771" y="1523746"/>
                    <a:pt x="274574" y="1876933"/>
                    <a:pt x="83566" y="2218182"/>
                  </a:cubicBezTo>
                  <a:cubicBezTo>
                    <a:pt x="59690" y="2261870"/>
                    <a:pt x="43815" y="2305431"/>
                    <a:pt x="23876" y="2349119"/>
                  </a:cubicBezTo>
                  <a:cubicBezTo>
                    <a:pt x="15875" y="2349119"/>
                    <a:pt x="8001" y="2345182"/>
                    <a:pt x="0" y="2345182"/>
                  </a:cubicBezTo>
                  <a:cubicBezTo>
                    <a:pt x="8001" y="2305558"/>
                    <a:pt x="11938" y="2261870"/>
                    <a:pt x="23876" y="2222119"/>
                  </a:cubicBezTo>
                  <a:cubicBezTo>
                    <a:pt x="127381" y="1813433"/>
                    <a:pt x="326390" y="1452245"/>
                    <a:pt x="573278" y="1115060"/>
                  </a:cubicBezTo>
                  <a:cubicBezTo>
                    <a:pt x="664845" y="991997"/>
                    <a:pt x="752475" y="869061"/>
                    <a:pt x="839978" y="742061"/>
                  </a:cubicBezTo>
                  <a:cubicBezTo>
                    <a:pt x="887730" y="678561"/>
                    <a:pt x="883793" y="618998"/>
                    <a:pt x="839978" y="551561"/>
                  </a:cubicBezTo>
                  <a:cubicBezTo>
                    <a:pt x="748284" y="400812"/>
                    <a:pt x="664718" y="245999"/>
                    <a:pt x="581025" y="91313"/>
                  </a:cubicBezTo>
                  <a:cubicBezTo>
                    <a:pt x="565150" y="67437"/>
                    <a:pt x="561213" y="35687"/>
                    <a:pt x="553212" y="3937"/>
                  </a:cubicBezTo>
                  <a:cubicBezTo>
                    <a:pt x="561213" y="3937"/>
                    <a:pt x="565150" y="0"/>
                    <a:pt x="57315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3" name="Group 29">
            <a:extLst>
              <a:ext uri="{FF2B5EF4-FFF2-40B4-BE49-F238E27FC236}">
                <a16:creationId xmlns:a16="http://schemas.microsoft.com/office/drawing/2014/main" id="{F7F07BBE-67A2-EDB3-AFE2-1B40A3FA75E8}"/>
              </a:ext>
            </a:extLst>
          </p:cNvPr>
          <p:cNvGrpSpPr>
            <a:grpSpLocks noChangeAspect="1"/>
          </p:cNvGrpSpPr>
          <p:nvPr/>
        </p:nvGrpSpPr>
        <p:grpSpPr>
          <a:xfrm>
            <a:off x="15686271" y="5937660"/>
            <a:ext cx="180720" cy="454320"/>
            <a:chOff x="0" y="0"/>
            <a:chExt cx="240960" cy="605760"/>
          </a:xfrm>
          <a:solidFill>
            <a:srgbClr val="FFC000"/>
          </a:solidFill>
        </p:grpSpPr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id="{BBCDFDDE-061A-D4D2-CE93-2890D4322485}"/>
                </a:ext>
              </a:extLst>
            </p:cNvPr>
            <p:cNvSpPr/>
            <p:nvPr/>
          </p:nvSpPr>
          <p:spPr>
            <a:xfrm>
              <a:off x="0" y="0"/>
              <a:ext cx="240919" cy="605790"/>
            </a:xfrm>
            <a:custGeom>
              <a:avLst/>
              <a:gdLst/>
              <a:ahLst/>
              <a:cxnLst/>
              <a:rect l="l" t="t" r="r" b="b"/>
              <a:pathLst>
                <a:path w="240919" h="605790">
                  <a:moveTo>
                    <a:pt x="3937" y="0"/>
                  </a:moveTo>
                  <a:cubicBezTo>
                    <a:pt x="86868" y="175387"/>
                    <a:pt x="161925" y="330835"/>
                    <a:pt x="240919" y="498221"/>
                  </a:cubicBezTo>
                  <a:cubicBezTo>
                    <a:pt x="225171" y="518160"/>
                    <a:pt x="197485" y="558038"/>
                    <a:pt x="157988" y="605790"/>
                  </a:cubicBezTo>
                  <a:cubicBezTo>
                    <a:pt x="63246" y="410464"/>
                    <a:pt x="0" y="223139"/>
                    <a:pt x="393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5" name="Group 31">
            <a:extLst>
              <a:ext uri="{FF2B5EF4-FFF2-40B4-BE49-F238E27FC236}">
                <a16:creationId xmlns:a16="http://schemas.microsoft.com/office/drawing/2014/main" id="{AB10BB93-EA60-27A0-9E95-6EDED6FB8FD5}"/>
              </a:ext>
            </a:extLst>
          </p:cNvPr>
          <p:cNvGrpSpPr>
            <a:grpSpLocks noChangeAspect="1"/>
          </p:cNvGrpSpPr>
          <p:nvPr/>
        </p:nvGrpSpPr>
        <p:grpSpPr>
          <a:xfrm>
            <a:off x="15654591" y="6172380"/>
            <a:ext cx="136800" cy="342720"/>
            <a:chOff x="0" y="0"/>
            <a:chExt cx="182400" cy="456960"/>
          </a:xfrm>
          <a:solidFill>
            <a:srgbClr val="FFC000"/>
          </a:solidFill>
        </p:grpSpPr>
        <p:sp>
          <p:nvSpPr>
            <p:cNvPr id="56" name="Freeform 32">
              <a:extLst>
                <a:ext uri="{FF2B5EF4-FFF2-40B4-BE49-F238E27FC236}">
                  <a16:creationId xmlns:a16="http://schemas.microsoft.com/office/drawing/2014/main" id="{453DEC47-755D-FF3E-575A-AFF728FB5322}"/>
                </a:ext>
              </a:extLst>
            </p:cNvPr>
            <p:cNvSpPr/>
            <p:nvPr/>
          </p:nvSpPr>
          <p:spPr>
            <a:xfrm>
              <a:off x="0" y="0"/>
              <a:ext cx="182372" cy="456946"/>
            </a:xfrm>
            <a:custGeom>
              <a:avLst/>
              <a:gdLst/>
              <a:ahLst/>
              <a:cxnLst/>
              <a:rect l="l" t="t" r="r" b="b"/>
              <a:pathLst>
                <a:path w="182372" h="456946">
                  <a:moveTo>
                    <a:pt x="31750" y="0"/>
                  </a:moveTo>
                  <a:cubicBezTo>
                    <a:pt x="43688" y="43688"/>
                    <a:pt x="51562" y="87376"/>
                    <a:pt x="67437" y="131191"/>
                  </a:cubicBezTo>
                  <a:cubicBezTo>
                    <a:pt x="87249" y="190754"/>
                    <a:pt x="110998" y="246380"/>
                    <a:pt x="142748" y="302006"/>
                  </a:cubicBezTo>
                  <a:cubicBezTo>
                    <a:pt x="182372" y="381508"/>
                    <a:pt x="170561" y="421259"/>
                    <a:pt x="71374" y="456946"/>
                  </a:cubicBezTo>
                  <a:cubicBezTo>
                    <a:pt x="23749" y="309880"/>
                    <a:pt x="0" y="159004"/>
                    <a:pt x="7874" y="3937"/>
                  </a:cubicBezTo>
                  <a:cubicBezTo>
                    <a:pt x="15875" y="3937"/>
                    <a:pt x="23749" y="0"/>
                    <a:pt x="3175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7" name="Group 33">
            <a:extLst>
              <a:ext uri="{FF2B5EF4-FFF2-40B4-BE49-F238E27FC236}">
                <a16:creationId xmlns:a16="http://schemas.microsoft.com/office/drawing/2014/main" id="{666B18E1-BF30-F3B9-2562-813164742400}"/>
              </a:ext>
            </a:extLst>
          </p:cNvPr>
          <p:cNvGrpSpPr>
            <a:grpSpLocks noChangeAspect="1"/>
          </p:cNvGrpSpPr>
          <p:nvPr/>
        </p:nvGrpSpPr>
        <p:grpSpPr>
          <a:xfrm>
            <a:off x="15581151" y="6321420"/>
            <a:ext cx="136800" cy="349200"/>
            <a:chOff x="0" y="0"/>
            <a:chExt cx="182400" cy="465600"/>
          </a:xfrm>
          <a:solidFill>
            <a:srgbClr val="FFC000"/>
          </a:solidFill>
        </p:grpSpPr>
        <p:sp>
          <p:nvSpPr>
            <p:cNvPr id="58" name="Freeform 34">
              <a:extLst>
                <a:ext uri="{FF2B5EF4-FFF2-40B4-BE49-F238E27FC236}">
                  <a16:creationId xmlns:a16="http://schemas.microsoft.com/office/drawing/2014/main" id="{00733587-D930-F10D-6946-4DC2E6B0CC43}"/>
                </a:ext>
              </a:extLst>
            </p:cNvPr>
            <p:cNvSpPr/>
            <p:nvPr/>
          </p:nvSpPr>
          <p:spPr>
            <a:xfrm>
              <a:off x="0" y="0"/>
              <a:ext cx="182372" cy="465582"/>
            </a:xfrm>
            <a:custGeom>
              <a:avLst/>
              <a:gdLst/>
              <a:ahLst/>
              <a:cxnLst/>
              <a:rect l="l" t="t" r="r" b="b"/>
              <a:pathLst>
                <a:path w="182372" h="465582">
                  <a:moveTo>
                    <a:pt x="63500" y="461645"/>
                  </a:moveTo>
                  <a:cubicBezTo>
                    <a:pt x="43561" y="310388"/>
                    <a:pt x="19812" y="159131"/>
                    <a:pt x="0" y="8001"/>
                  </a:cubicBezTo>
                  <a:cubicBezTo>
                    <a:pt x="7874" y="8001"/>
                    <a:pt x="19812" y="3937"/>
                    <a:pt x="31750" y="0"/>
                  </a:cubicBezTo>
                  <a:cubicBezTo>
                    <a:pt x="43688" y="27813"/>
                    <a:pt x="59563" y="55753"/>
                    <a:pt x="71374" y="83566"/>
                  </a:cubicBezTo>
                  <a:cubicBezTo>
                    <a:pt x="91186" y="131318"/>
                    <a:pt x="99187" y="183007"/>
                    <a:pt x="126873" y="222885"/>
                  </a:cubicBezTo>
                  <a:cubicBezTo>
                    <a:pt x="182372" y="318389"/>
                    <a:pt x="134747" y="390017"/>
                    <a:pt x="87249" y="465582"/>
                  </a:cubicBezTo>
                  <a:cubicBezTo>
                    <a:pt x="79375" y="465582"/>
                    <a:pt x="71374" y="465582"/>
                    <a:pt x="63500" y="4616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9" name="Group 35">
            <a:extLst>
              <a:ext uri="{FF2B5EF4-FFF2-40B4-BE49-F238E27FC236}">
                <a16:creationId xmlns:a16="http://schemas.microsoft.com/office/drawing/2014/main" id="{42099673-6606-E910-5464-5FF8B1C888C6}"/>
              </a:ext>
            </a:extLst>
          </p:cNvPr>
          <p:cNvGrpSpPr>
            <a:grpSpLocks noChangeAspect="1"/>
          </p:cNvGrpSpPr>
          <p:nvPr/>
        </p:nvGrpSpPr>
        <p:grpSpPr>
          <a:xfrm>
            <a:off x="15911631" y="5705820"/>
            <a:ext cx="625680" cy="609840"/>
            <a:chOff x="0" y="0"/>
            <a:chExt cx="834240" cy="813120"/>
          </a:xfrm>
          <a:solidFill>
            <a:srgbClr val="FFC000"/>
          </a:solidFill>
        </p:grpSpPr>
        <p:sp>
          <p:nvSpPr>
            <p:cNvPr id="60" name="Freeform 36">
              <a:extLst>
                <a:ext uri="{FF2B5EF4-FFF2-40B4-BE49-F238E27FC236}">
                  <a16:creationId xmlns:a16="http://schemas.microsoft.com/office/drawing/2014/main" id="{0A7EE49F-82E3-04E7-0BE0-69D355C60444}"/>
                </a:ext>
              </a:extLst>
            </p:cNvPr>
            <p:cNvSpPr/>
            <p:nvPr/>
          </p:nvSpPr>
          <p:spPr>
            <a:xfrm>
              <a:off x="0" y="0"/>
              <a:ext cx="834263" cy="813181"/>
            </a:xfrm>
            <a:custGeom>
              <a:avLst/>
              <a:gdLst/>
              <a:ahLst/>
              <a:cxnLst/>
              <a:rect l="l" t="t" r="r" b="b"/>
              <a:pathLst>
                <a:path w="834263" h="813181">
                  <a:moveTo>
                    <a:pt x="8001" y="0"/>
                  </a:moveTo>
                  <a:cubicBezTo>
                    <a:pt x="63500" y="19812"/>
                    <a:pt x="115189" y="31750"/>
                    <a:pt x="162814" y="51562"/>
                  </a:cubicBezTo>
                  <a:cubicBezTo>
                    <a:pt x="174752" y="55499"/>
                    <a:pt x="186690" y="71374"/>
                    <a:pt x="190627" y="83312"/>
                  </a:cubicBezTo>
                  <a:cubicBezTo>
                    <a:pt x="289941" y="345059"/>
                    <a:pt x="480568" y="535432"/>
                    <a:pt x="699135" y="698119"/>
                  </a:cubicBezTo>
                  <a:cubicBezTo>
                    <a:pt x="742823" y="725932"/>
                    <a:pt x="786511" y="757555"/>
                    <a:pt x="834263" y="789305"/>
                  </a:cubicBezTo>
                  <a:cubicBezTo>
                    <a:pt x="623697" y="813181"/>
                    <a:pt x="0" y="214249"/>
                    <a:pt x="800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1" name="Group 37">
            <a:extLst>
              <a:ext uri="{FF2B5EF4-FFF2-40B4-BE49-F238E27FC236}">
                <a16:creationId xmlns:a16="http://schemas.microsoft.com/office/drawing/2014/main" id="{604F4D60-7E7B-CD89-CB1D-76097C1311D1}"/>
              </a:ext>
            </a:extLst>
          </p:cNvPr>
          <p:cNvGrpSpPr>
            <a:grpSpLocks noChangeAspect="1"/>
          </p:cNvGrpSpPr>
          <p:nvPr/>
        </p:nvGrpSpPr>
        <p:grpSpPr>
          <a:xfrm>
            <a:off x="16584831" y="5578380"/>
            <a:ext cx="393840" cy="622080"/>
            <a:chOff x="0" y="0"/>
            <a:chExt cx="525120" cy="829440"/>
          </a:xfrm>
          <a:solidFill>
            <a:srgbClr val="FFC000"/>
          </a:solidFill>
        </p:grpSpPr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id="{0478BBD4-F691-C4DA-1EF0-92DD11AE0778}"/>
                </a:ext>
              </a:extLst>
            </p:cNvPr>
            <p:cNvSpPr/>
            <p:nvPr/>
          </p:nvSpPr>
          <p:spPr>
            <a:xfrm>
              <a:off x="0" y="0"/>
              <a:ext cx="525145" cy="829437"/>
            </a:xfrm>
            <a:custGeom>
              <a:avLst/>
              <a:gdLst/>
              <a:ahLst/>
              <a:cxnLst/>
              <a:rect l="l" t="t" r="r" b="b"/>
              <a:pathLst>
                <a:path w="525145" h="829437">
                  <a:moveTo>
                    <a:pt x="8001" y="154051"/>
                  </a:moveTo>
                  <a:cubicBezTo>
                    <a:pt x="3937" y="98806"/>
                    <a:pt x="3937" y="51308"/>
                    <a:pt x="0" y="0"/>
                  </a:cubicBezTo>
                  <a:cubicBezTo>
                    <a:pt x="210820" y="86868"/>
                    <a:pt x="525145" y="596392"/>
                    <a:pt x="497332" y="829437"/>
                  </a:cubicBezTo>
                  <a:cubicBezTo>
                    <a:pt x="366014" y="572770"/>
                    <a:pt x="254635" y="312039"/>
                    <a:pt x="8001" y="154051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-3694320" y="3694320"/>
            <a:ext cx="9907920" cy="2519280"/>
            <a:chOff x="0" y="0"/>
            <a:chExt cx="13210560" cy="33590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10539" cy="3359023"/>
            </a:xfrm>
            <a:custGeom>
              <a:avLst/>
              <a:gdLst/>
              <a:ahLst/>
              <a:cxnLst/>
              <a:rect l="l" t="t" r="r" b="b"/>
              <a:pathLst>
                <a:path w="13210539" h="3359023">
                  <a:moveTo>
                    <a:pt x="0" y="0"/>
                  </a:moveTo>
                  <a:lnTo>
                    <a:pt x="11530711" y="0"/>
                  </a:lnTo>
                  <a:lnTo>
                    <a:pt x="13210539" y="1679575"/>
                  </a:lnTo>
                  <a:lnTo>
                    <a:pt x="11530711" y="3359023"/>
                  </a:lnTo>
                  <a:lnTo>
                    <a:pt x="0" y="3359023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2322720" y="879375"/>
            <a:ext cx="16626240" cy="1474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19"/>
              </a:lnSpc>
            </a:pPr>
            <a:r>
              <a:rPr lang="fa-IR" sz="9600" spc="-2" dirty="0">
                <a:solidFill>
                  <a:srgbClr val="EB5D07"/>
                </a:solidFill>
                <a:latin typeface="Arimo Bold"/>
                <a:cs typeface="B Nazanin" panose="00000700000000000000" pitchFamily="2" charset="-78"/>
              </a:rPr>
              <a:t>ارائه عالی</a:t>
            </a:r>
            <a:endParaRPr lang="en-US" sz="9600" spc="-2" dirty="0">
              <a:solidFill>
                <a:srgbClr val="EB5D07"/>
              </a:solidFill>
              <a:latin typeface="Arimo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943600" y="2838465"/>
            <a:ext cx="115660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600" spc="-2" dirty="0">
                <a:solidFill>
                  <a:srgbClr val="7F7F7F"/>
                </a:solidFill>
                <a:latin typeface="Arimo"/>
                <a:cs typeface="B Nazanin" panose="00000700000000000000" pitchFamily="2" charset="-78"/>
              </a:rPr>
              <a:t>ما ارائه های حرفه ای ایجاد می کنیم</a:t>
            </a:r>
            <a:endParaRPr lang="en-US" sz="3600" spc="-2" dirty="0">
              <a:solidFill>
                <a:srgbClr val="7F7F7F"/>
              </a:solidFill>
              <a:latin typeface="Arimo"/>
              <a:cs typeface="B Nazanin" panose="000007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9432000" y="3580560"/>
            <a:ext cx="8856000" cy="241200"/>
            <a:chOff x="0" y="0"/>
            <a:chExt cx="11808000" cy="3216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1807952" cy="321564"/>
            </a:xfrm>
            <a:custGeom>
              <a:avLst/>
              <a:gdLst/>
              <a:ahLst/>
              <a:cxnLst/>
              <a:rect l="l" t="t" r="r" b="b"/>
              <a:pathLst>
                <a:path w="11807952" h="321564">
                  <a:moveTo>
                    <a:pt x="0" y="0"/>
                  </a:moveTo>
                  <a:lnTo>
                    <a:pt x="11807952" y="0"/>
                  </a:lnTo>
                  <a:lnTo>
                    <a:pt x="11807952" y="321564"/>
                  </a:lnTo>
                  <a:lnTo>
                    <a:pt x="0" y="321564"/>
                  </a:lnTo>
                  <a:close/>
                </a:path>
              </a:pathLst>
            </a:custGeom>
            <a:solidFill>
              <a:srgbClr val="8B8B8B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9220200" y="4152900"/>
            <a:ext cx="877680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I </a:t>
            </a:r>
            <a:r>
              <a:rPr lang="fa-IR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. </a:t>
            </a:r>
            <a:r>
              <a:rPr lang="fa-IR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I </a:t>
            </a:r>
            <a:r>
              <a:rPr lang="fa-IR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.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181600" y="7254030"/>
            <a:ext cx="6254640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</a:t>
            </a:r>
            <a:r>
              <a:rPr lang="en-US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.</a:t>
            </a:r>
          </a:p>
          <a:p>
            <a:pPr algn="r">
              <a:lnSpc>
                <a:spcPts val="2160"/>
              </a:lnSpc>
            </a:pPr>
            <a:endParaRPr>
              <a:cs typeface="B Nazanin" panose="00000700000000000000" pitchFamily="2" charset="-78"/>
            </a:endParaRPr>
          </a:p>
          <a:p>
            <a:pPr algn="r">
              <a:lnSpc>
                <a:spcPts val="2160"/>
              </a:lnSpc>
            </a:pPr>
            <a:r>
              <a:rPr lang="fa-IR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I </a:t>
            </a:r>
            <a:r>
              <a:rPr lang="fa-IR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800" spc="-2" dirty="0">
                <a:solidFill>
                  <a:srgbClr val="000000"/>
                </a:solidFill>
                <a:latin typeface="Arimo"/>
                <a:cs typeface="B Nazanin" panose="00000700000000000000" pitchFamily="2" charset="-78"/>
              </a:rPr>
              <a:t>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181600" y="5875620"/>
            <a:ext cx="625464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920"/>
              </a:lnSpc>
            </a:pPr>
            <a:r>
              <a:rPr lang="fa-IR" sz="6600" spc="-2" dirty="0">
                <a:solidFill>
                  <a:srgbClr val="000000"/>
                </a:solidFill>
                <a:latin typeface="Arimo Bold"/>
                <a:cs typeface="B Nazanin" panose="00000700000000000000" pitchFamily="2" charset="-78"/>
              </a:rPr>
              <a:t>مطالب در اینجا</a:t>
            </a:r>
            <a:endParaRPr lang="en-US" sz="6600" spc="-2" dirty="0">
              <a:solidFill>
                <a:srgbClr val="000000"/>
              </a:solidFill>
              <a:latin typeface="Arimo Bold"/>
              <a:cs typeface="B Nazanin" panose="00000700000000000000" pitchFamily="2" charset="-78"/>
            </a:endParaRPr>
          </a:p>
        </p:txBody>
      </p:sp>
      <p:grpSp>
        <p:nvGrpSpPr>
          <p:cNvPr id="13" name="Group 47">
            <a:extLst>
              <a:ext uri="{FF2B5EF4-FFF2-40B4-BE49-F238E27FC236}">
                <a16:creationId xmlns:a16="http://schemas.microsoft.com/office/drawing/2014/main" id="{F8EEB46F-7F24-5517-C035-DB6978268954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2148718" y="4122227"/>
            <a:ext cx="3741597" cy="5777552"/>
            <a:chOff x="0" y="0"/>
            <a:chExt cx="4766400" cy="7742400"/>
          </a:xfrm>
          <a:gradFill>
            <a:gsLst>
              <a:gs pos="67000">
                <a:srgbClr val="FFC000"/>
              </a:gs>
              <a:gs pos="39000">
                <a:srgbClr val="FFC000"/>
              </a:gs>
              <a:gs pos="58000">
                <a:srgbClr val="FFC000"/>
              </a:gs>
              <a:gs pos="56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4" name="Freeform 48">
              <a:extLst>
                <a:ext uri="{FF2B5EF4-FFF2-40B4-BE49-F238E27FC236}">
                  <a16:creationId xmlns:a16="http://schemas.microsoft.com/office/drawing/2014/main" id="{E1BFFD6F-0CE5-ABA6-875A-36F9DFC90D30}"/>
                </a:ext>
              </a:extLst>
            </p:cNvPr>
            <p:cNvSpPr/>
            <p:nvPr/>
          </p:nvSpPr>
          <p:spPr>
            <a:xfrm>
              <a:off x="0" y="0"/>
              <a:ext cx="4766437" cy="7742301"/>
            </a:xfrm>
            <a:custGeom>
              <a:avLst/>
              <a:gdLst/>
              <a:ahLst/>
              <a:cxnLst/>
              <a:rect l="l" t="t" r="r" b="b"/>
              <a:pathLst>
                <a:path w="4766437" h="7742301">
                  <a:moveTo>
                    <a:pt x="3326638" y="3239643"/>
                  </a:moveTo>
                  <a:cubicBezTo>
                    <a:pt x="3216148" y="3195447"/>
                    <a:pt x="3110738" y="3153029"/>
                    <a:pt x="3003677" y="3108960"/>
                  </a:cubicBezTo>
                  <a:cubicBezTo>
                    <a:pt x="2701163" y="2986659"/>
                    <a:pt x="2401951" y="2852547"/>
                    <a:pt x="2114677" y="2699766"/>
                  </a:cubicBezTo>
                  <a:cubicBezTo>
                    <a:pt x="1927733" y="2599563"/>
                    <a:pt x="1744091" y="2497709"/>
                    <a:pt x="1563878" y="2388997"/>
                  </a:cubicBezTo>
                  <a:cubicBezTo>
                    <a:pt x="1325880" y="2246376"/>
                    <a:pt x="1098169" y="2086737"/>
                    <a:pt x="885698" y="1905127"/>
                  </a:cubicBezTo>
                  <a:cubicBezTo>
                    <a:pt x="826262" y="1854200"/>
                    <a:pt x="768350" y="1801495"/>
                    <a:pt x="710565" y="1750568"/>
                  </a:cubicBezTo>
                  <a:cubicBezTo>
                    <a:pt x="702056" y="1743837"/>
                    <a:pt x="688467" y="1736979"/>
                    <a:pt x="678307" y="1736979"/>
                  </a:cubicBezTo>
                  <a:cubicBezTo>
                    <a:pt x="554228" y="1731899"/>
                    <a:pt x="431800" y="1728470"/>
                    <a:pt x="307721" y="1721739"/>
                  </a:cubicBezTo>
                  <a:cubicBezTo>
                    <a:pt x="282194" y="1721739"/>
                    <a:pt x="273685" y="1731899"/>
                    <a:pt x="268605" y="1755648"/>
                  </a:cubicBezTo>
                  <a:cubicBezTo>
                    <a:pt x="197231" y="2073148"/>
                    <a:pt x="125857" y="2390648"/>
                    <a:pt x="57785" y="2691130"/>
                  </a:cubicBezTo>
                  <a:cubicBezTo>
                    <a:pt x="47625" y="2628265"/>
                    <a:pt x="200533" y="1784477"/>
                    <a:pt x="312801" y="1336167"/>
                  </a:cubicBezTo>
                  <a:cubicBezTo>
                    <a:pt x="426720" y="884555"/>
                    <a:pt x="566039" y="441452"/>
                    <a:pt x="732663" y="0"/>
                  </a:cubicBezTo>
                  <a:cubicBezTo>
                    <a:pt x="773430" y="40767"/>
                    <a:pt x="812546" y="76454"/>
                    <a:pt x="850011" y="113792"/>
                  </a:cubicBezTo>
                  <a:cubicBezTo>
                    <a:pt x="1008126" y="268351"/>
                    <a:pt x="1183132" y="404114"/>
                    <a:pt x="1363345" y="529717"/>
                  </a:cubicBezTo>
                  <a:cubicBezTo>
                    <a:pt x="1533271" y="646811"/>
                    <a:pt x="1704975" y="762381"/>
                    <a:pt x="1881759" y="870966"/>
                  </a:cubicBezTo>
                  <a:cubicBezTo>
                    <a:pt x="2095881" y="999998"/>
                    <a:pt x="2311781" y="1125728"/>
                    <a:pt x="2531110" y="1244600"/>
                  </a:cubicBezTo>
                  <a:cubicBezTo>
                    <a:pt x="2791206" y="1383792"/>
                    <a:pt x="3054604" y="1517904"/>
                    <a:pt x="3319907" y="1645285"/>
                  </a:cubicBezTo>
                  <a:cubicBezTo>
                    <a:pt x="3610610" y="1784477"/>
                    <a:pt x="3906393" y="1913509"/>
                    <a:pt x="4200398" y="2044319"/>
                  </a:cubicBezTo>
                  <a:cubicBezTo>
                    <a:pt x="4377182" y="2122424"/>
                    <a:pt x="4557395" y="2193671"/>
                    <a:pt x="4735830" y="2268474"/>
                  </a:cubicBezTo>
                  <a:cubicBezTo>
                    <a:pt x="4745990" y="2271903"/>
                    <a:pt x="4754499" y="2276983"/>
                    <a:pt x="4766437" y="2283714"/>
                  </a:cubicBezTo>
                  <a:cubicBezTo>
                    <a:pt x="4742688" y="2349881"/>
                    <a:pt x="4718812" y="2414397"/>
                    <a:pt x="4696714" y="2478913"/>
                  </a:cubicBezTo>
                  <a:cubicBezTo>
                    <a:pt x="4650867" y="2613025"/>
                    <a:pt x="4603242" y="2745486"/>
                    <a:pt x="4559046" y="2879598"/>
                  </a:cubicBezTo>
                  <a:cubicBezTo>
                    <a:pt x="4431538" y="3266694"/>
                    <a:pt x="4324477" y="3662299"/>
                    <a:pt x="4237736" y="4061333"/>
                  </a:cubicBezTo>
                  <a:cubicBezTo>
                    <a:pt x="4169791" y="4373753"/>
                    <a:pt x="4115308" y="4689602"/>
                    <a:pt x="4076192" y="5008753"/>
                  </a:cubicBezTo>
                  <a:cubicBezTo>
                    <a:pt x="4030345" y="5382260"/>
                    <a:pt x="4003040" y="5757545"/>
                    <a:pt x="4004818" y="6136132"/>
                  </a:cubicBezTo>
                  <a:cubicBezTo>
                    <a:pt x="4006469" y="6394196"/>
                    <a:pt x="4020058" y="6652260"/>
                    <a:pt x="4049014" y="6910324"/>
                  </a:cubicBezTo>
                  <a:cubicBezTo>
                    <a:pt x="4077970" y="7185406"/>
                    <a:pt x="4123818" y="7455408"/>
                    <a:pt x="4191762" y="7723632"/>
                  </a:cubicBezTo>
                  <a:cubicBezTo>
                    <a:pt x="4193413" y="7727061"/>
                    <a:pt x="4193413" y="7732140"/>
                    <a:pt x="4193413" y="7738872"/>
                  </a:cubicBezTo>
                  <a:cubicBezTo>
                    <a:pt x="4147567" y="7738872"/>
                    <a:pt x="4101592" y="7742301"/>
                    <a:pt x="4055745" y="7738872"/>
                  </a:cubicBezTo>
                  <a:cubicBezTo>
                    <a:pt x="3875532" y="7725283"/>
                    <a:pt x="3697098" y="7713345"/>
                    <a:pt x="3516885" y="7693025"/>
                  </a:cubicBezTo>
                  <a:cubicBezTo>
                    <a:pt x="3292475" y="7667498"/>
                    <a:pt x="3071495" y="7623429"/>
                    <a:pt x="2852294" y="7569073"/>
                  </a:cubicBezTo>
                  <a:cubicBezTo>
                    <a:pt x="2597278" y="7506208"/>
                    <a:pt x="2350898" y="7423023"/>
                    <a:pt x="2109470" y="7322820"/>
                  </a:cubicBezTo>
                  <a:cubicBezTo>
                    <a:pt x="1898650" y="7234555"/>
                    <a:pt x="1696466" y="7127621"/>
                    <a:pt x="1502664" y="7006971"/>
                  </a:cubicBezTo>
                  <a:cubicBezTo>
                    <a:pt x="1327531" y="6894957"/>
                    <a:pt x="1161034" y="6771005"/>
                    <a:pt x="1008000" y="6631686"/>
                  </a:cubicBezTo>
                  <a:cubicBezTo>
                    <a:pt x="875411" y="6509385"/>
                    <a:pt x="752983" y="6378702"/>
                    <a:pt x="644272" y="6236081"/>
                  </a:cubicBezTo>
                  <a:cubicBezTo>
                    <a:pt x="538862" y="6096889"/>
                    <a:pt x="440310" y="5955919"/>
                    <a:pt x="367158" y="5798058"/>
                  </a:cubicBezTo>
                  <a:cubicBezTo>
                    <a:pt x="311024" y="5679186"/>
                    <a:pt x="253239" y="5560314"/>
                    <a:pt x="212472" y="5438140"/>
                  </a:cubicBezTo>
                  <a:cubicBezTo>
                    <a:pt x="171705" y="5319268"/>
                    <a:pt x="144527" y="5193665"/>
                    <a:pt x="122429" y="5069713"/>
                  </a:cubicBezTo>
                  <a:cubicBezTo>
                    <a:pt x="91822" y="4908423"/>
                    <a:pt x="64644" y="4747133"/>
                    <a:pt x="44197" y="4584065"/>
                  </a:cubicBezTo>
                  <a:cubicBezTo>
                    <a:pt x="27178" y="4440047"/>
                    <a:pt x="11938" y="4293997"/>
                    <a:pt x="6858" y="4149598"/>
                  </a:cubicBezTo>
                  <a:cubicBezTo>
                    <a:pt x="0" y="3908552"/>
                    <a:pt x="1651" y="3667506"/>
                    <a:pt x="0" y="3426333"/>
                  </a:cubicBezTo>
                  <a:cubicBezTo>
                    <a:pt x="0" y="3417824"/>
                    <a:pt x="1651" y="3409315"/>
                    <a:pt x="3429" y="3394075"/>
                  </a:cubicBezTo>
                  <a:cubicBezTo>
                    <a:pt x="39116" y="3427984"/>
                    <a:pt x="69723" y="3462020"/>
                    <a:pt x="101981" y="3490849"/>
                  </a:cubicBezTo>
                  <a:cubicBezTo>
                    <a:pt x="220980" y="3599561"/>
                    <a:pt x="334899" y="3711575"/>
                    <a:pt x="460629" y="3811778"/>
                  </a:cubicBezTo>
                  <a:cubicBezTo>
                    <a:pt x="664591" y="3976497"/>
                    <a:pt x="878840" y="4124198"/>
                    <a:pt x="1108329" y="4249801"/>
                  </a:cubicBezTo>
                  <a:cubicBezTo>
                    <a:pt x="1285113" y="4346575"/>
                    <a:pt x="1458468" y="4445000"/>
                    <a:pt x="1638681" y="4531614"/>
                  </a:cubicBezTo>
                  <a:cubicBezTo>
                    <a:pt x="1823974" y="4619879"/>
                    <a:pt x="2014347" y="4697984"/>
                    <a:pt x="2206371" y="4772660"/>
                  </a:cubicBezTo>
                  <a:cubicBezTo>
                    <a:pt x="2400173" y="4849114"/>
                    <a:pt x="2599055" y="4913630"/>
                    <a:pt x="2796159" y="4984877"/>
                  </a:cubicBezTo>
                  <a:cubicBezTo>
                    <a:pt x="2816606" y="4991608"/>
                    <a:pt x="2830195" y="4988306"/>
                    <a:pt x="2843784" y="4972939"/>
                  </a:cubicBezTo>
                  <a:cubicBezTo>
                    <a:pt x="2901569" y="4916932"/>
                    <a:pt x="2959354" y="4862576"/>
                    <a:pt x="3017139" y="4806569"/>
                  </a:cubicBezTo>
                  <a:cubicBezTo>
                    <a:pt x="3027299" y="4796409"/>
                    <a:pt x="3034157" y="4779390"/>
                    <a:pt x="3035808" y="4764151"/>
                  </a:cubicBezTo>
                  <a:cubicBezTo>
                    <a:pt x="3068066" y="4557014"/>
                    <a:pt x="3093593" y="4348226"/>
                    <a:pt x="3132709" y="4142740"/>
                  </a:cubicBezTo>
                  <a:cubicBezTo>
                    <a:pt x="3180334" y="3889756"/>
                    <a:pt x="3238119" y="3640201"/>
                    <a:pt x="3290824" y="3390519"/>
                  </a:cubicBezTo>
                  <a:cubicBezTo>
                    <a:pt x="3302762" y="3341243"/>
                    <a:pt x="3314573" y="3292094"/>
                    <a:pt x="3326511" y="3239389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</p:sp>
      </p:grpSp>
      <p:grpSp>
        <p:nvGrpSpPr>
          <p:cNvPr id="15" name="Group 49">
            <a:extLst>
              <a:ext uri="{FF2B5EF4-FFF2-40B4-BE49-F238E27FC236}">
                <a16:creationId xmlns:a16="http://schemas.microsoft.com/office/drawing/2014/main" id="{DE9C39AC-5669-4ED1-9D7E-2483EC0D2274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3340575" y="5448300"/>
            <a:ext cx="2519267" cy="2331078"/>
            <a:chOff x="0" y="0"/>
            <a:chExt cx="3209280" cy="3123840"/>
          </a:xfrm>
          <a:gradFill>
            <a:gsLst>
              <a:gs pos="67000">
                <a:srgbClr val="FFC000"/>
              </a:gs>
              <a:gs pos="39000">
                <a:srgbClr val="FFC000"/>
              </a:gs>
              <a:gs pos="58000">
                <a:srgbClr val="FFC000"/>
              </a:gs>
              <a:gs pos="56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6" name="Freeform 50">
              <a:extLst>
                <a:ext uri="{FF2B5EF4-FFF2-40B4-BE49-F238E27FC236}">
                  <a16:creationId xmlns:a16="http://schemas.microsoft.com/office/drawing/2014/main" id="{7DF070F6-2E39-5F06-66BB-5BA4B2B355A3}"/>
                </a:ext>
              </a:extLst>
            </p:cNvPr>
            <p:cNvSpPr/>
            <p:nvPr/>
          </p:nvSpPr>
          <p:spPr>
            <a:xfrm>
              <a:off x="-254" y="0"/>
              <a:ext cx="3209290" cy="3124073"/>
            </a:xfrm>
            <a:custGeom>
              <a:avLst/>
              <a:gdLst/>
              <a:ahLst/>
              <a:cxnLst/>
              <a:rect l="l" t="t" r="r" b="b"/>
              <a:pathLst>
                <a:path w="3209290" h="3124073">
                  <a:moveTo>
                    <a:pt x="292608" y="0"/>
                  </a:moveTo>
                  <a:cubicBezTo>
                    <a:pt x="401447" y="3429"/>
                    <a:pt x="510159" y="6731"/>
                    <a:pt x="617220" y="11938"/>
                  </a:cubicBezTo>
                  <a:cubicBezTo>
                    <a:pt x="629158" y="11938"/>
                    <a:pt x="642747" y="22098"/>
                    <a:pt x="652907" y="30607"/>
                  </a:cubicBezTo>
                  <a:cubicBezTo>
                    <a:pt x="782066" y="139319"/>
                    <a:pt x="907923" y="254762"/>
                    <a:pt x="1043813" y="354838"/>
                  </a:cubicBezTo>
                  <a:cubicBezTo>
                    <a:pt x="1179830" y="456692"/>
                    <a:pt x="1322578" y="548386"/>
                    <a:pt x="1465326" y="640080"/>
                  </a:cubicBezTo>
                  <a:cubicBezTo>
                    <a:pt x="1708404" y="796290"/>
                    <a:pt x="1963420" y="935482"/>
                    <a:pt x="2225167" y="1059434"/>
                  </a:cubicBezTo>
                  <a:cubicBezTo>
                    <a:pt x="2486914" y="1181608"/>
                    <a:pt x="2752090" y="1295400"/>
                    <a:pt x="3017266" y="1412621"/>
                  </a:cubicBezTo>
                  <a:cubicBezTo>
                    <a:pt x="3080131" y="1439799"/>
                    <a:pt x="3144774" y="1463548"/>
                    <a:pt x="3209290" y="1489075"/>
                  </a:cubicBezTo>
                  <a:cubicBezTo>
                    <a:pt x="3182112" y="1602867"/>
                    <a:pt x="3153156" y="1711452"/>
                    <a:pt x="3129407" y="1823593"/>
                  </a:cubicBezTo>
                  <a:cubicBezTo>
                    <a:pt x="3088640" y="2022221"/>
                    <a:pt x="3047873" y="2220849"/>
                    <a:pt x="3012059" y="2421255"/>
                  </a:cubicBezTo>
                  <a:cubicBezTo>
                    <a:pt x="2983103" y="2591054"/>
                    <a:pt x="2962783" y="2762504"/>
                    <a:pt x="2935605" y="2933954"/>
                  </a:cubicBezTo>
                  <a:cubicBezTo>
                    <a:pt x="2932176" y="2952623"/>
                    <a:pt x="2920365" y="2974721"/>
                    <a:pt x="2904998" y="2989961"/>
                  </a:cubicBezTo>
                  <a:cubicBezTo>
                    <a:pt x="2867660" y="3030728"/>
                    <a:pt x="2826766" y="3068066"/>
                    <a:pt x="2787650" y="3107055"/>
                  </a:cubicBezTo>
                  <a:cubicBezTo>
                    <a:pt x="2774061" y="3118993"/>
                    <a:pt x="2762123" y="3124073"/>
                    <a:pt x="2743454" y="3117215"/>
                  </a:cubicBezTo>
                  <a:cubicBezTo>
                    <a:pt x="2517394" y="3035681"/>
                    <a:pt x="2289556" y="2961005"/>
                    <a:pt x="2068576" y="2871089"/>
                  </a:cubicBezTo>
                  <a:cubicBezTo>
                    <a:pt x="1844167" y="2779395"/>
                    <a:pt x="1626616" y="2675890"/>
                    <a:pt x="1409065" y="2568829"/>
                  </a:cubicBezTo>
                  <a:cubicBezTo>
                    <a:pt x="1193165" y="2463546"/>
                    <a:pt x="987552" y="2339594"/>
                    <a:pt x="788670" y="2207260"/>
                  </a:cubicBezTo>
                  <a:cubicBezTo>
                    <a:pt x="586359" y="2073148"/>
                    <a:pt x="397764" y="1923796"/>
                    <a:pt x="219202" y="1762506"/>
                  </a:cubicBezTo>
                  <a:cubicBezTo>
                    <a:pt x="146050" y="1696339"/>
                    <a:pt x="78105" y="1621536"/>
                    <a:pt x="10160" y="1550289"/>
                  </a:cubicBezTo>
                  <a:cubicBezTo>
                    <a:pt x="3302" y="1543558"/>
                    <a:pt x="0" y="1531620"/>
                    <a:pt x="1651" y="1523111"/>
                  </a:cubicBezTo>
                  <a:cubicBezTo>
                    <a:pt x="34290" y="1300480"/>
                    <a:pt x="63119" y="1078103"/>
                    <a:pt x="105664" y="857377"/>
                  </a:cubicBezTo>
                  <a:cubicBezTo>
                    <a:pt x="160020" y="573786"/>
                    <a:pt x="226314" y="291973"/>
                    <a:pt x="287528" y="10160"/>
                  </a:cubicBezTo>
                  <a:cubicBezTo>
                    <a:pt x="287528" y="8509"/>
                    <a:pt x="289179" y="6731"/>
                    <a:pt x="292608" y="0"/>
                  </a:cubicBezTo>
                  <a:close/>
                  <a:moveTo>
                    <a:pt x="391160" y="375158"/>
                  </a:moveTo>
                  <a:cubicBezTo>
                    <a:pt x="387731" y="385318"/>
                    <a:pt x="386080" y="390398"/>
                    <a:pt x="386080" y="395478"/>
                  </a:cubicBezTo>
                  <a:cubicBezTo>
                    <a:pt x="350393" y="561848"/>
                    <a:pt x="311277" y="726567"/>
                    <a:pt x="280670" y="892937"/>
                  </a:cubicBezTo>
                  <a:cubicBezTo>
                    <a:pt x="246634" y="1072896"/>
                    <a:pt x="221234" y="1256284"/>
                    <a:pt x="187198" y="1436243"/>
                  </a:cubicBezTo>
                  <a:cubicBezTo>
                    <a:pt x="180340" y="1473581"/>
                    <a:pt x="199136" y="1490599"/>
                    <a:pt x="219456" y="1510919"/>
                  </a:cubicBezTo>
                  <a:cubicBezTo>
                    <a:pt x="379222" y="1651889"/>
                    <a:pt x="544068" y="1787652"/>
                    <a:pt x="719201" y="1908175"/>
                  </a:cubicBezTo>
                  <a:cubicBezTo>
                    <a:pt x="1013333" y="2111883"/>
                    <a:pt x="1322578" y="2290191"/>
                    <a:pt x="1645666" y="2442972"/>
                  </a:cubicBezTo>
                  <a:cubicBezTo>
                    <a:pt x="1841119" y="2534666"/>
                    <a:pt x="2041779" y="2616200"/>
                    <a:pt x="2238883" y="2701036"/>
                  </a:cubicBezTo>
                  <a:cubicBezTo>
                    <a:pt x="2322195" y="2736723"/>
                    <a:pt x="2407158" y="2767203"/>
                    <a:pt x="2488819" y="2797810"/>
                  </a:cubicBezTo>
                  <a:cubicBezTo>
                    <a:pt x="2558542" y="2429383"/>
                    <a:pt x="2626487" y="2064385"/>
                    <a:pt x="2696210" y="1697736"/>
                  </a:cubicBezTo>
                  <a:cubicBezTo>
                    <a:pt x="2288286" y="1529715"/>
                    <a:pt x="1883664" y="1344549"/>
                    <a:pt x="1494409" y="1129030"/>
                  </a:cubicBezTo>
                  <a:cubicBezTo>
                    <a:pt x="1105154" y="913511"/>
                    <a:pt x="732917" y="670560"/>
                    <a:pt x="391160" y="375158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</p:sp>
      </p:grpSp>
      <p:grpSp>
        <p:nvGrpSpPr>
          <p:cNvPr id="17" name="Group 51">
            <a:extLst>
              <a:ext uri="{FF2B5EF4-FFF2-40B4-BE49-F238E27FC236}">
                <a16:creationId xmlns:a16="http://schemas.microsoft.com/office/drawing/2014/main" id="{ADFE8916-0163-BDE5-4B08-75317D19E547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3106016" y="4025090"/>
            <a:ext cx="3296224" cy="5932288"/>
            <a:chOff x="0" y="0"/>
            <a:chExt cx="4199040" cy="7949760"/>
          </a:xfrm>
          <a:gradFill>
            <a:gsLst>
              <a:gs pos="67000">
                <a:srgbClr val="FFC000"/>
              </a:gs>
              <a:gs pos="39000">
                <a:srgbClr val="FFC000"/>
              </a:gs>
              <a:gs pos="58000">
                <a:srgbClr val="FFC000"/>
              </a:gs>
              <a:gs pos="56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18" name="Freeform 52">
              <a:extLst>
                <a:ext uri="{FF2B5EF4-FFF2-40B4-BE49-F238E27FC236}">
                  <a16:creationId xmlns:a16="http://schemas.microsoft.com/office/drawing/2014/main" id="{C1CAD1E9-4C0A-B8F1-D159-6B6A8EDEF5A2}"/>
                </a:ext>
              </a:extLst>
            </p:cNvPr>
            <p:cNvSpPr/>
            <p:nvPr/>
          </p:nvSpPr>
          <p:spPr>
            <a:xfrm>
              <a:off x="0" y="0"/>
              <a:ext cx="4198747" cy="7949819"/>
            </a:xfrm>
            <a:custGeom>
              <a:avLst/>
              <a:gdLst/>
              <a:ahLst/>
              <a:cxnLst/>
              <a:rect l="l" t="t" r="r" b="b"/>
              <a:pathLst>
                <a:path w="4198747" h="7949819">
                  <a:moveTo>
                    <a:pt x="3570097" y="7949819"/>
                  </a:moveTo>
                  <a:cubicBezTo>
                    <a:pt x="3541141" y="7822437"/>
                    <a:pt x="3513963" y="7703565"/>
                    <a:pt x="3488436" y="7584567"/>
                  </a:cubicBezTo>
                  <a:cubicBezTo>
                    <a:pt x="3423793" y="7266939"/>
                    <a:pt x="3386455" y="6945884"/>
                    <a:pt x="3371088" y="6623176"/>
                  </a:cubicBezTo>
                  <a:cubicBezTo>
                    <a:pt x="3357499" y="6337807"/>
                    <a:pt x="3355848" y="6054089"/>
                    <a:pt x="3374517" y="5770498"/>
                  </a:cubicBezTo>
                  <a:cubicBezTo>
                    <a:pt x="3389757" y="5536056"/>
                    <a:pt x="3413633" y="5301614"/>
                    <a:pt x="3440811" y="5068950"/>
                  </a:cubicBezTo>
                  <a:cubicBezTo>
                    <a:pt x="3481578" y="4737734"/>
                    <a:pt x="3541141" y="4411598"/>
                    <a:pt x="3617595" y="4088764"/>
                  </a:cubicBezTo>
                  <a:cubicBezTo>
                    <a:pt x="3670300" y="3866261"/>
                    <a:pt x="3726434" y="3645407"/>
                    <a:pt x="3787648" y="3426332"/>
                  </a:cubicBezTo>
                  <a:cubicBezTo>
                    <a:pt x="3881120" y="3100196"/>
                    <a:pt x="3986530" y="2779140"/>
                    <a:pt x="4108958" y="2463164"/>
                  </a:cubicBezTo>
                  <a:cubicBezTo>
                    <a:pt x="4119118" y="2434335"/>
                    <a:pt x="4129405" y="2405379"/>
                    <a:pt x="4139565" y="2373121"/>
                  </a:cubicBezTo>
                  <a:cubicBezTo>
                    <a:pt x="4071620" y="2344292"/>
                    <a:pt x="4001897" y="2317114"/>
                    <a:pt x="3933825" y="2288158"/>
                  </a:cubicBezTo>
                  <a:cubicBezTo>
                    <a:pt x="3612515" y="2147188"/>
                    <a:pt x="3289554" y="2009520"/>
                    <a:pt x="2969895" y="1866899"/>
                  </a:cubicBezTo>
                  <a:cubicBezTo>
                    <a:pt x="2762504" y="1773427"/>
                    <a:pt x="2556764" y="1678304"/>
                    <a:pt x="2354453" y="1576450"/>
                  </a:cubicBezTo>
                  <a:cubicBezTo>
                    <a:pt x="2114804" y="1454149"/>
                    <a:pt x="1876806" y="1328419"/>
                    <a:pt x="1640459" y="1197609"/>
                  </a:cubicBezTo>
                  <a:cubicBezTo>
                    <a:pt x="1455166" y="1093977"/>
                    <a:pt x="1269873" y="983614"/>
                    <a:pt x="1089660" y="869822"/>
                  </a:cubicBezTo>
                  <a:cubicBezTo>
                    <a:pt x="926465" y="767842"/>
                    <a:pt x="766699" y="657352"/>
                    <a:pt x="610362" y="543560"/>
                  </a:cubicBezTo>
                  <a:cubicBezTo>
                    <a:pt x="491363" y="456946"/>
                    <a:pt x="375666" y="363474"/>
                    <a:pt x="263525" y="266700"/>
                  </a:cubicBezTo>
                  <a:cubicBezTo>
                    <a:pt x="171704" y="186817"/>
                    <a:pt x="88392" y="95123"/>
                    <a:pt x="0" y="10160"/>
                  </a:cubicBezTo>
                  <a:cubicBezTo>
                    <a:pt x="1651" y="6858"/>
                    <a:pt x="3429" y="3429"/>
                    <a:pt x="6858" y="0"/>
                  </a:cubicBezTo>
                  <a:cubicBezTo>
                    <a:pt x="23749" y="5080"/>
                    <a:pt x="40767" y="8509"/>
                    <a:pt x="57785" y="13589"/>
                  </a:cubicBezTo>
                  <a:cubicBezTo>
                    <a:pt x="156337" y="42418"/>
                    <a:pt x="253238" y="69596"/>
                    <a:pt x="350139" y="100203"/>
                  </a:cubicBezTo>
                  <a:cubicBezTo>
                    <a:pt x="370586" y="107061"/>
                    <a:pt x="392684" y="118872"/>
                    <a:pt x="406273" y="135890"/>
                  </a:cubicBezTo>
                  <a:cubicBezTo>
                    <a:pt x="506603" y="254762"/>
                    <a:pt x="622173" y="356743"/>
                    <a:pt x="742823" y="455295"/>
                  </a:cubicBezTo>
                  <a:cubicBezTo>
                    <a:pt x="934974" y="611632"/>
                    <a:pt x="1135507" y="755904"/>
                    <a:pt x="1347978" y="885063"/>
                  </a:cubicBezTo>
                  <a:cubicBezTo>
                    <a:pt x="1563878" y="1017524"/>
                    <a:pt x="1778127" y="1151763"/>
                    <a:pt x="2000758" y="1274064"/>
                  </a:cubicBezTo>
                  <a:cubicBezTo>
                    <a:pt x="2260854" y="1415034"/>
                    <a:pt x="2526030" y="1549273"/>
                    <a:pt x="2791206" y="1678305"/>
                  </a:cubicBezTo>
                  <a:cubicBezTo>
                    <a:pt x="3030855" y="1795526"/>
                    <a:pt x="3272282" y="1904238"/>
                    <a:pt x="3515360" y="2012950"/>
                  </a:cubicBezTo>
                  <a:cubicBezTo>
                    <a:pt x="3678555" y="2084324"/>
                    <a:pt x="3845179" y="2148840"/>
                    <a:pt x="4010025" y="2218436"/>
                  </a:cubicBezTo>
                  <a:cubicBezTo>
                    <a:pt x="4071239" y="2243963"/>
                    <a:pt x="4134104" y="2269363"/>
                    <a:pt x="4198747" y="2296541"/>
                  </a:cubicBezTo>
                  <a:cubicBezTo>
                    <a:pt x="4168140" y="2379726"/>
                    <a:pt x="4137533" y="2459609"/>
                    <a:pt x="4110355" y="2541143"/>
                  </a:cubicBezTo>
                  <a:cubicBezTo>
                    <a:pt x="4052570" y="2707640"/>
                    <a:pt x="3993007" y="2875788"/>
                    <a:pt x="3938651" y="3043936"/>
                  </a:cubicBezTo>
                  <a:cubicBezTo>
                    <a:pt x="3834892" y="3368421"/>
                    <a:pt x="3746500" y="3697986"/>
                    <a:pt x="3676904" y="4030853"/>
                  </a:cubicBezTo>
                  <a:cubicBezTo>
                    <a:pt x="3629279" y="4253357"/>
                    <a:pt x="3586861" y="4475861"/>
                    <a:pt x="3551047" y="4700143"/>
                  </a:cubicBezTo>
                  <a:cubicBezTo>
                    <a:pt x="3523869" y="4878451"/>
                    <a:pt x="3501771" y="5058537"/>
                    <a:pt x="3488182" y="5238623"/>
                  </a:cubicBezTo>
                  <a:cubicBezTo>
                    <a:pt x="3471164" y="5490083"/>
                    <a:pt x="3454146" y="5743067"/>
                    <a:pt x="3452495" y="5994527"/>
                  </a:cubicBezTo>
                  <a:cubicBezTo>
                    <a:pt x="3450844" y="6223889"/>
                    <a:pt x="3466084" y="6451473"/>
                    <a:pt x="3483102" y="6679057"/>
                  </a:cubicBezTo>
                  <a:cubicBezTo>
                    <a:pt x="3508629" y="6993255"/>
                    <a:pt x="3566414" y="7302500"/>
                    <a:pt x="3644646" y="7606537"/>
                  </a:cubicBezTo>
                  <a:cubicBezTo>
                    <a:pt x="3649726" y="7623556"/>
                    <a:pt x="3648075" y="7643875"/>
                    <a:pt x="3644646" y="7662544"/>
                  </a:cubicBezTo>
                  <a:cubicBezTo>
                    <a:pt x="3624199" y="7749158"/>
                    <a:pt x="3602101" y="7835772"/>
                    <a:pt x="3580003" y="7922386"/>
                  </a:cubicBezTo>
                  <a:cubicBezTo>
                    <a:pt x="3580003" y="7927467"/>
                    <a:pt x="3576574" y="7934324"/>
                    <a:pt x="3569843" y="794956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</p:sp>
      </p:grpSp>
      <p:grpSp>
        <p:nvGrpSpPr>
          <p:cNvPr id="19" name="Group 53">
            <a:extLst>
              <a:ext uri="{FF2B5EF4-FFF2-40B4-BE49-F238E27FC236}">
                <a16:creationId xmlns:a16="http://schemas.microsoft.com/office/drawing/2014/main" id="{18201572-A868-556C-CBD2-3F7880B88103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4417206" y="6567857"/>
            <a:ext cx="1657908" cy="900481"/>
            <a:chOff x="0" y="0"/>
            <a:chExt cx="2112000" cy="1206720"/>
          </a:xfrm>
          <a:gradFill>
            <a:gsLst>
              <a:gs pos="67000">
                <a:srgbClr val="FFC000"/>
              </a:gs>
              <a:gs pos="39000">
                <a:srgbClr val="FFC000"/>
              </a:gs>
              <a:gs pos="58000">
                <a:srgbClr val="FFC000"/>
              </a:gs>
              <a:gs pos="56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0" name="Freeform 54">
              <a:extLst>
                <a:ext uri="{FF2B5EF4-FFF2-40B4-BE49-F238E27FC236}">
                  <a16:creationId xmlns:a16="http://schemas.microsoft.com/office/drawing/2014/main" id="{212AE9C2-1EED-65FD-5B43-ED7ADA3A1B51}"/>
                </a:ext>
              </a:extLst>
            </p:cNvPr>
            <p:cNvSpPr/>
            <p:nvPr/>
          </p:nvSpPr>
          <p:spPr>
            <a:xfrm>
              <a:off x="0" y="0"/>
              <a:ext cx="2112010" cy="1206754"/>
            </a:xfrm>
            <a:custGeom>
              <a:avLst/>
              <a:gdLst/>
              <a:ahLst/>
              <a:cxnLst/>
              <a:rect l="l" t="t" r="r" b="b"/>
              <a:pathLst>
                <a:path w="2112010" h="1206754">
                  <a:moveTo>
                    <a:pt x="2094992" y="1206754"/>
                  </a:moveTo>
                  <a:cubicBezTo>
                    <a:pt x="1337183" y="919480"/>
                    <a:pt x="616839" y="564261"/>
                    <a:pt x="0" y="18669"/>
                  </a:cubicBezTo>
                  <a:cubicBezTo>
                    <a:pt x="45847" y="11938"/>
                    <a:pt x="91694" y="5080"/>
                    <a:pt x="137668" y="0"/>
                  </a:cubicBezTo>
                  <a:cubicBezTo>
                    <a:pt x="146177" y="0"/>
                    <a:pt x="156337" y="11938"/>
                    <a:pt x="164846" y="18669"/>
                  </a:cubicBezTo>
                  <a:cubicBezTo>
                    <a:pt x="321183" y="158115"/>
                    <a:pt x="482600" y="288925"/>
                    <a:pt x="655828" y="407924"/>
                  </a:cubicBezTo>
                  <a:cubicBezTo>
                    <a:pt x="903859" y="576199"/>
                    <a:pt x="1162177" y="730885"/>
                    <a:pt x="1434084" y="856615"/>
                  </a:cubicBezTo>
                  <a:cubicBezTo>
                    <a:pt x="1643126" y="955167"/>
                    <a:pt x="1855470" y="1045210"/>
                    <a:pt x="2067814" y="1138809"/>
                  </a:cubicBezTo>
                  <a:cubicBezTo>
                    <a:pt x="2112010" y="1157478"/>
                    <a:pt x="2112010" y="1157478"/>
                    <a:pt x="2094992" y="120675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</p:sp>
      </p:grpSp>
      <p:grpSp>
        <p:nvGrpSpPr>
          <p:cNvPr id="21" name="Group 55">
            <a:extLst>
              <a:ext uri="{FF2B5EF4-FFF2-40B4-BE49-F238E27FC236}">
                <a16:creationId xmlns:a16="http://schemas.microsoft.com/office/drawing/2014/main" id="{433287EE-15B5-9E6E-1F65-FECB6152686B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5691145" y="5807824"/>
            <a:ext cx="252454" cy="672674"/>
            <a:chOff x="0" y="0"/>
            <a:chExt cx="321600" cy="901440"/>
          </a:xfrm>
          <a:gradFill>
            <a:gsLst>
              <a:gs pos="67000">
                <a:srgbClr val="FFC000"/>
              </a:gs>
              <a:gs pos="39000">
                <a:srgbClr val="FFC000"/>
              </a:gs>
              <a:gs pos="58000">
                <a:srgbClr val="FFC000"/>
              </a:gs>
              <a:gs pos="56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2" name="Freeform 56">
              <a:extLst>
                <a:ext uri="{FF2B5EF4-FFF2-40B4-BE49-F238E27FC236}">
                  <a16:creationId xmlns:a16="http://schemas.microsoft.com/office/drawing/2014/main" id="{513539AE-780B-D78B-0BCF-99261655C26A}"/>
                </a:ext>
              </a:extLst>
            </p:cNvPr>
            <p:cNvSpPr/>
            <p:nvPr/>
          </p:nvSpPr>
          <p:spPr>
            <a:xfrm>
              <a:off x="0" y="0"/>
              <a:ext cx="321691" cy="901573"/>
            </a:xfrm>
            <a:custGeom>
              <a:avLst/>
              <a:gdLst/>
              <a:ahLst/>
              <a:cxnLst/>
              <a:rect l="l" t="t" r="r" b="b"/>
              <a:pathLst>
                <a:path w="321691" h="901573">
                  <a:moveTo>
                    <a:pt x="0" y="901446"/>
                  </a:moveTo>
                  <a:cubicBezTo>
                    <a:pt x="55880" y="599313"/>
                    <a:pt x="111760" y="305562"/>
                    <a:pt x="169291" y="0"/>
                  </a:cubicBezTo>
                  <a:cubicBezTo>
                    <a:pt x="223393" y="44196"/>
                    <a:pt x="270891" y="81534"/>
                    <a:pt x="316611" y="120523"/>
                  </a:cubicBezTo>
                  <a:cubicBezTo>
                    <a:pt x="321691" y="123952"/>
                    <a:pt x="320040" y="139192"/>
                    <a:pt x="318262" y="147701"/>
                  </a:cubicBezTo>
                  <a:cubicBezTo>
                    <a:pt x="286131" y="322580"/>
                    <a:pt x="254000" y="495681"/>
                    <a:pt x="221742" y="668909"/>
                  </a:cubicBezTo>
                  <a:cubicBezTo>
                    <a:pt x="209931" y="728345"/>
                    <a:pt x="201422" y="787781"/>
                    <a:pt x="194691" y="847217"/>
                  </a:cubicBezTo>
                  <a:cubicBezTo>
                    <a:pt x="191262" y="869315"/>
                    <a:pt x="181102" y="877824"/>
                    <a:pt x="160782" y="879475"/>
                  </a:cubicBezTo>
                  <a:cubicBezTo>
                    <a:pt x="109982" y="884555"/>
                    <a:pt x="60960" y="893064"/>
                    <a:pt x="0" y="90157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5775" y="180154"/>
            <a:ext cx="9420480" cy="10286640"/>
          </a:xfrm>
          <a:custGeom>
            <a:avLst/>
            <a:gdLst/>
            <a:ahLst/>
            <a:cxnLst/>
            <a:rect l="l" t="t" r="r" b="b"/>
            <a:pathLst>
              <a:path w="9420480" h="10286640">
                <a:moveTo>
                  <a:pt x="0" y="0"/>
                </a:moveTo>
                <a:lnTo>
                  <a:pt x="9420480" y="0"/>
                </a:lnTo>
                <a:lnTo>
                  <a:pt x="94204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2" b="-5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1923787" y="4132644"/>
            <a:ext cx="6413760" cy="6184080"/>
            <a:chOff x="0" y="0"/>
            <a:chExt cx="8551680" cy="82454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551672" cy="8245475"/>
            </a:xfrm>
            <a:custGeom>
              <a:avLst/>
              <a:gdLst/>
              <a:ahLst/>
              <a:cxnLst/>
              <a:rect l="l" t="t" r="r" b="b"/>
              <a:pathLst>
                <a:path w="8551672" h="8245475">
                  <a:moveTo>
                    <a:pt x="0" y="8245475"/>
                  </a:moveTo>
                  <a:lnTo>
                    <a:pt x="4275836" y="0"/>
                  </a:lnTo>
                  <a:lnTo>
                    <a:pt x="8551672" y="8245475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98800" y="237600"/>
            <a:ext cx="8555760" cy="9777600"/>
            <a:chOff x="0" y="0"/>
            <a:chExt cx="11407680" cy="13036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407648" cy="13036804"/>
            </a:xfrm>
            <a:custGeom>
              <a:avLst/>
              <a:gdLst/>
              <a:ahLst/>
              <a:cxnLst/>
              <a:rect l="l" t="t" r="r" b="b"/>
              <a:pathLst>
                <a:path w="11407648" h="13036804">
                  <a:moveTo>
                    <a:pt x="0" y="0"/>
                  </a:moveTo>
                  <a:lnTo>
                    <a:pt x="11407648" y="0"/>
                  </a:lnTo>
                  <a:lnTo>
                    <a:pt x="11407648" y="13036804"/>
                  </a:lnTo>
                  <a:lnTo>
                    <a:pt x="0" y="13036804"/>
                  </a:lnTo>
                  <a:close/>
                </a:path>
              </a:pathLst>
            </a:custGeom>
            <a:solidFill>
              <a:srgbClr val="A6A6A6">
                <a:alpha val="69804"/>
              </a:srgbClr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152720" y="4198350"/>
            <a:ext cx="65858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محتوا </a:t>
            </a:r>
            <a:r>
              <a:rPr lang="en-US" sz="42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65680" y="4911870"/>
            <a:ext cx="65390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I </a:t>
            </a: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. </a:t>
            </a: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تغییر رنگ، عکس و متن آسان است.</a:t>
            </a:r>
            <a:endParaRPr lang="en-US" sz="1800" spc="-2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75040" y="6143070"/>
            <a:ext cx="65390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محتوا</a:t>
            </a:r>
            <a:r>
              <a:rPr lang="en-US" sz="42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B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88000" y="6856590"/>
            <a:ext cx="65520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I </a:t>
            </a: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. </a:t>
            </a: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تغییر رنگ، عکس و متن آسان است.</a:t>
            </a:r>
            <a:endParaRPr lang="en-US" sz="1800" spc="-2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99520" y="7979070"/>
            <a:ext cx="651096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محتوا</a:t>
            </a:r>
            <a:r>
              <a:rPr lang="en-US" sz="42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C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12480" y="8692590"/>
            <a:ext cx="64972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I </a:t>
            </a: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. </a:t>
            </a:r>
            <a:r>
              <a:rPr lang="fa-IR" sz="1800" spc="-2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تغییر رنگ، عکس و متن آسان است.</a:t>
            </a:r>
            <a:endParaRPr lang="en-US" sz="1800" spc="-2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905000" y="495300"/>
            <a:ext cx="619776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fa-IR" sz="66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ارائه</a:t>
            </a:r>
            <a:endParaRPr lang="en-US" sz="6600" spc="-2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52720" y="1449390"/>
            <a:ext cx="61977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عالی</a:t>
            </a:r>
            <a:endParaRPr lang="en-US" sz="4800" spc="-2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12480" y="3021870"/>
            <a:ext cx="619776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FFFFFF"/>
                </a:solidFill>
                <a:latin typeface="Arimo"/>
                <a:cs typeface="B Nazanin" pitchFamily="2" charset="-78"/>
              </a:rPr>
              <a:t>آسان برای تغییر رنگ، عکس.</a:t>
            </a:r>
            <a:endParaRPr lang="en-US" sz="3000" spc="-1" dirty="0">
              <a:solidFill>
                <a:srgbClr val="FFFFFF"/>
              </a:solidFill>
              <a:latin typeface="Arimo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070720" y="3251520"/>
            <a:ext cx="4572720" cy="714240"/>
          </a:xfrm>
          <a:custGeom>
            <a:avLst/>
            <a:gdLst/>
            <a:ahLst/>
            <a:cxnLst/>
            <a:rect l="l" t="t" r="r" b="b"/>
            <a:pathLst>
              <a:path w="4572720" h="714240">
                <a:moveTo>
                  <a:pt x="0" y="0"/>
                </a:moveTo>
                <a:lnTo>
                  <a:pt x="4572720" y="0"/>
                </a:lnTo>
                <a:lnTo>
                  <a:pt x="4572720" y="714240"/>
                </a:lnTo>
                <a:lnTo>
                  <a:pt x="0" y="7142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-1369440" y="1698870"/>
            <a:ext cx="17357760" cy="948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372"/>
              </a:lnSpc>
            </a:pPr>
            <a:r>
              <a:rPr lang="fa-IR" sz="6143" spc="-1" dirty="0">
                <a:solidFill>
                  <a:srgbClr val="000000"/>
                </a:solidFill>
                <a:latin typeface="Arimo"/>
                <a:cs typeface="B Nazanin" pitchFamily="2" charset="-78"/>
              </a:rPr>
              <a:t>سبک اینفوگرافیک</a:t>
            </a:r>
            <a:endParaRPr lang="en-US" sz="6143" spc="-1" dirty="0">
              <a:solidFill>
                <a:srgbClr val="00000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2617200" y="6305760"/>
            <a:ext cx="8542800" cy="480960"/>
            <a:chOff x="0" y="0"/>
            <a:chExt cx="11390400" cy="6412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390376" cy="641223"/>
            </a:xfrm>
            <a:custGeom>
              <a:avLst/>
              <a:gdLst/>
              <a:ahLst/>
              <a:cxnLst/>
              <a:rect l="l" t="t" r="r" b="b"/>
              <a:pathLst>
                <a:path w="11390376" h="641223">
                  <a:moveTo>
                    <a:pt x="0" y="0"/>
                  </a:moveTo>
                  <a:lnTo>
                    <a:pt x="11390376" y="0"/>
                  </a:lnTo>
                  <a:lnTo>
                    <a:pt x="11390376" y="641223"/>
                  </a:lnTo>
                  <a:lnTo>
                    <a:pt x="0" y="641223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617200" y="7071120"/>
            <a:ext cx="8542800" cy="480960"/>
            <a:chOff x="0" y="0"/>
            <a:chExt cx="11390400" cy="6412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390376" cy="641223"/>
            </a:xfrm>
            <a:custGeom>
              <a:avLst/>
              <a:gdLst/>
              <a:ahLst/>
              <a:cxnLst/>
              <a:rect l="l" t="t" r="r" b="b"/>
              <a:pathLst>
                <a:path w="11390376" h="641223">
                  <a:moveTo>
                    <a:pt x="0" y="0"/>
                  </a:moveTo>
                  <a:lnTo>
                    <a:pt x="11390376" y="0"/>
                  </a:lnTo>
                  <a:lnTo>
                    <a:pt x="11390376" y="641223"/>
                  </a:lnTo>
                  <a:lnTo>
                    <a:pt x="0" y="641223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2617200" y="7836480"/>
            <a:ext cx="8542800" cy="480960"/>
            <a:chOff x="0" y="0"/>
            <a:chExt cx="11390400" cy="6412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390376" cy="641223"/>
            </a:xfrm>
            <a:custGeom>
              <a:avLst/>
              <a:gdLst/>
              <a:ahLst/>
              <a:cxnLst/>
              <a:rect l="l" t="t" r="r" b="b"/>
              <a:pathLst>
                <a:path w="11390376" h="641223">
                  <a:moveTo>
                    <a:pt x="0" y="0"/>
                  </a:moveTo>
                  <a:lnTo>
                    <a:pt x="11390376" y="0"/>
                  </a:lnTo>
                  <a:lnTo>
                    <a:pt x="11390376" y="641223"/>
                  </a:lnTo>
                  <a:lnTo>
                    <a:pt x="0" y="641223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2617200" y="8602560"/>
            <a:ext cx="8542800" cy="480960"/>
            <a:chOff x="0" y="0"/>
            <a:chExt cx="11390400" cy="6412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390376" cy="641223"/>
            </a:xfrm>
            <a:custGeom>
              <a:avLst/>
              <a:gdLst/>
              <a:ahLst/>
              <a:cxnLst/>
              <a:rect l="l" t="t" r="r" b="b"/>
              <a:pathLst>
                <a:path w="11390376" h="641223">
                  <a:moveTo>
                    <a:pt x="0" y="0"/>
                  </a:moveTo>
                  <a:lnTo>
                    <a:pt x="11390376" y="0"/>
                  </a:lnTo>
                  <a:lnTo>
                    <a:pt x="11390376" y="641223"/>
                  </a:lnTo>
                  <a:lnTo>
                    <a:pt x="0" y="641223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2413440" y="5994000"/>
            <a:ext cx="7738560" cy="3460320"/>
            <a:chOff x="0" y="0"/>
            <a:chExt cx="10318080" cy="4613760"/>
          </a:xfrm>
        </p:grpSpPr>
      </p:grpSp>
      <p:sp>
        <p:nvSpPr>
          <p:cNvPr id="14" name="TextBox 14"/>
          <p:cNvSpPr txBox="1"/>
          <p:nvPr/>
        </p:nvSpPr>
        <p:spPr>
          <a:xfrm>
            <a:off x="2766240" y="6235950"/>
            <a:ext cx="21650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محتوا</a:t>
            </a:r>
            <a:r>
              <a:rPr lang="en-US" sz="18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A - 40%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787840" y="6995550"/>
            <a:ext cx="21650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محتوا</a:t>
            </a:r>
            <a:r>
              <a:rPr lang="en-US" sz="18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B - 70%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779920" y="7747230"/>
            <a:ext cx="21650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محتوا</a:t>
            </a:r>
            <a:r>
              <a:rPr lang="en-US" sz="18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C - 30%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802240" y="8506830"/>
            <a:ext cx="21650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محتوا</a:t>
            </a:r>
            <a:r>
              <a:rPr lang="en-US" sz="18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 D - 90%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491560" y="3280515"/>
            <a:ext cx="3289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مطالب در اینجا</a:t>
            </a:r>
            <a:endParaRPr lang="en-US" sz="2100" spc="-2" dirty="0">
              <a:solidFill>
                <a:srgbClr val="FFFFF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239000" y="5753100"/>
            <a:ext cx="24534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-2" dirty="0">
                <a:solidFill>
                  <a:srgbClr val="7F7F7F"/>
                </a:solidFill>
                <a:latin typeface="Arimo Bold"/>
                <a:cs typeface="B Nazanin" pitchFamily="2" charset="-78"/>
              </a:rPr>
              <a:t>مطالب در اینجا</a:t>
            </a:r>
            <a:endParaRPr lang="en-US" sz="2100" spc="-2" dirty="0">
              <a:solidFill>
                <a:srgbClr val="7F7F7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502000" y="4029150"/>
            <a:ext cx="883800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کنید.تغییر رنگ، عکس و متن آسان است.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 . I </a:t>
            </a: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امیدوارم و من معتقدم که این الگو زمان، پول و شهرت شما را همراه خواهد داشت</a:t>
            </a:r>
            <a:r>
              <a:rPr lang="en-US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. </a:t>
            </a: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0" y="8599680"/>
            <a:ext cx="1944000" cy="1687680"/>
            <a:chOff x="0" y="0"/>
            <a:chExt cx="2592000" cy="22502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591943" cy="2250186"/>
            </a:xfrm>
            <a:custGeom>
              <a:avLst/>
              <a:gdLst/>
              <a:ahLst/>
              <a:cxnLst/>
              <a:rect l="l" t="t" r="r" b="b"/>
              <a:pathLst>
                <a:path w="2591943" h="2250186">
                  <a:moveTo>
                    <a:pt x="0" y="2250186"/>
                  </a:moveTo>
                  <a:lnTo>
                    <a:pt x="0" y="0"/>
                  </a:lnTo>
                  <a:lnTo>
                    <a:pt x="2591943" y="2250186"/>
                  </a:lnTo>
                  <a:close/>
                </a:path>
              </a:pathLst>
            </a:custGeom>
            <a:solidFill>
              <a:srgbClr val="7F7F7F"/>
            </a:solidFill>
          </p:spPr>
        </p:sp>
      </p:grpSp>
      <p:grpSp>
        <p:nvGrpSpPr>
          <p:cNvPr id="23" name="Group 23"/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25" name="Group 3">
            <a:extLst>
              <a:ext uri="{FF2B5EF4-FFF2-40B4-BE49-F238E27FC236}">
                <a16:creationId xmlns:a16="http://schemas.microsoft.com/office/drawing/2014/main" id="{3D6A77F2-5761-DD54-9DD8-1F00C0A75851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11525040" y="1104901"/>
            <a:ext cx="6582680" cy="9153774"/>
            <a:chOff x="0" y="0"/>
            <a:chExt cx="11171520" cy="10900800"/>
          </a:xfrm>
          <a:gradFill>
            <a:gsLst>
              <a:gs pos="0">
                <a:srgbClr val="FFC0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6" name="Freeform 4">
              <a:extLst>
                <a:ext uri="{FF2B5EF4-FFF2-40B4-BE49-F238E27FC236}">
                  <a16:creationId xmlns:a16="http://schemas.microsoft.com/office/drawing/2014/main" id="{A2EEA3A2-1A27-C21A-B4FA-A6E19B650606}"/>
                </a:ext>
              </a:extLst>
            </p:cNvPr>
            <p:cNvSpPr/>
            <p:nvPr/>
          </p:nvSpPr>
          <p:spPr>
            <a:xfrm>
              <a:off x="0" y="0"/>
              <a:ext cx="11171555" cy="10900664"/>
            </a:xfrm>
            <a:custGeom>
              <a:avLst/>
              <a:gdLst/>
              <a:ahLst/>
              <a:cxnLst/>
              <a:rect l="l" t="t" r="r" b="b"/>
              <a:pathLst>
                <a:path w="11171555" h="10900664">
                  <a:moveTo>
                    <a:pt x="2295906" y="1365123"/>
                  </a:moveTo>
                  <a:cubicBezTo>
                    <a:pt x="2295906" y="1260094"/>
                    <a:pt x="2295906" y="1148588"/>
                    <a:pt x="2295906" y="1036955"/>
                  </a:cubicBezTo>
                  <a:cubicBezTo>
                    <a:pt x="2308987" y="1030351"/>
                    <a:pt x="2322195" y="1023874"/>
                    <a:pt x="2335276" y="1023874"/>
                  </a:cubicBezTo>
                  <a:cubicBezTo>
                    <a:pt x="2551811" y="1017270"/>
                    <a:pt x="2551811" y="1017270"/>
                    <a:pt x="2604262" y="800735"/>
                  </a:cubicBezTo>
                  <a:cubicBezTo>
                    <a:pt x="2728976" y="301879"/>
                    <a:pt x="3188081" y="0"/>
                    <a:pt x="3758819" y="59055"/>
                  </a:cubicBezTo>
                  <a:cubicBezTo>
                    <a:pt x="3935984" y="78740"/>
                    <a:pt x="4126230" y="150876"/>
                    <a:pt x="4296791" y="111506"/>
                  </a:cubicBezTo>
                  <a:cubicBezTo>
                    <a:pt x="4650994" y="26162"/>
                    <a:pt x="4965954" y="163957"/>
                    <a:pt x="5287391" y="236220"/>
                  </a:cubicBezTo>
                  <a:cubicBezTo>
                    <a:pt x="5320157" y="242824"/>
                    <a:pt x="5359527" y="275590"/>
                    <a:pt x="5372608" y="308356"/>
                  </a:cubicBezTo>
                  <a:cubicBezTo>
                    <a:pt x="5510403" y="590550"/>
                    <a:pt x="5654675" y="872744"/>
                    <a:pt x="5785866" y="1161542"/>
                  </a:cubicBezTo>
                  <a:cubicBezTo>
                    <a:pt x="5812155" y="1220597"/>
                    <a:pt x="5812155" y="1299337"/>
                    <a:pt x="5805551" y="1371600"/>
                  </a:cubicBezTo>
                  <a:cubicBezTo>
                    <a:pt x="5792470" y="1529080"/>
                    <a:pt x="5785866" y="1693164"/>
                    <a:pt x="5753100" y="1850644"/>
                  </a:cubicBezTo>
                  <a:cubicBezTo>
                    <a:pt x="5720334" y="2021332"/>
                    <a:pt x="5851525" y="2054098"/>
                    <a:pt x="5949950" y="2119757"/>
                  </a:cubicBezTo>
                  <a:cubicBezTo>
                    <a:pt x="5838444" y="2382266"/>
                    <a:pt x="5726938" y="2638171"/>
                    <a:pt x="5621909" y="2900680"/>
                  </a:cubicBezTo>
                  <a:cubicBezTo>
                    <a:pt x="5582539" y="2986024"/>
                    <a:pt x="5562854" y="3077845"/>
                    <a:pt x="5517007" y="3150108"/>
                  </a:cubicBezTo>
                  <a:cubicBezTo>
                    <a:pt x="5339842" y="3458591"/>
                    <a:pt x="5149596" y="3753866"/>
                    <a:pt x="4972558" y="4055745"/>
                  </a:cubicBezTo>
                  <a:cubicBezTo>
                    <a:pt x="4867656" y="4232910"/>
                    <a:pt x="4769231" y="4410075"/>
                    <a:pt x="4677410" y="4593844"/>
                  </a:cubicBezTo>
                  <a:cubicBezTo>
                    <a:pt x="4657725" y="4626610"/>
                    <a:pt x="4644644" y="4685665"/>
                    <a:pt x="4657725" y="4711954"/>
                  </a:cubicBezTo>
                  <a:cubicBezTo>
                    <a:pt x="4828286" y="5099177"/>
                    <a:pt x="4834891" y="5512562"/>
                    <a:pt x="4815205" y="5926074"/>
                  </a:cubicBezTo>
                  <a:cubicBezTo>
                    <a:pt x="4815205" y="5965444"/>
                    <a:pt x="4802124" y="6004814"/>
                    <a:pt x="4815205" y="6037580"/>
                  </a:cubicBezTo>
                  <a:cubicBezTo>
                    <a:pt x="4828286" y="6070346"/>
                    <a:pt x="4867656" y="6109716"/>
                    <a:pt x="4893945" y="6109716"/>
                  </a:cubicBezTo>
                  <a:cubicBezTo>
                    <a:pt x="5176012" y="6063742"/>
                    <a:pt x="5458079" y="6017895"/>
                    <a:pt x="5746750" y="5971921"/>
                  </a:cubicBezTo>
                  <a:cubicBezTo>
                    <a:pt x="6087873" y="5912866"/>
                    <a:pt x="6435598" y="5853811"/>
                    <a:pt x="6776593" y="5781548"/>
                  </a:cubicBezTo>
                  <a:cubicBezTo>
                    <a:pt x="6907785" y="5755259"/>
                    <a:pt x="7032372" y="5702808"/>
                    <a:pt x="7150481" y="5643753"/>
                  </a:cubicBezTo>
                  <a:cubicBezTo>
                    <a:pt x="7425944" y="5512435"/>
                    <a:pt x="7714615" y="5466588"/>
                    <a:pt x="8016367" y="5446903"/>
                  </a:cubicBezTo>
                  <a:cubicBezTo>
                    <a:pt x="8068818" y="5440299"/>
                    <a:pt x="8127874" y="5427218"/>
                    <a:pt x="8180324" y="5420614"/>
                  </a:cubicBezTo>
                  <a:cubicBezTo>
                    <a:pt x="8363966" y="5381244"/>
                    <a:pt x="8541131" y="5420614"/>
                    <a:pt x="8705088" y="5486273"/>
                  </a:cubicBezTo>
                  <a:cubicBezTo>
                    <a:pt x="8895334" y="5565013"/>
                    <a:pt x="9072499" y="5525643"/>
                    <a:pt x="9262618" y="5505958"/>
                  </a:cubicBezTo>
                  <a:cubicBezTo>
                    <a:pt x="9702165" y="5459984"/>
                    <a:pt x="10141586" y="5414137"/>
                    <a:pt x="10600817" y="5368163"/>
                  </a:cubicBezTo>
                  <a:cubicBezTo>
                    <a:pt x="10528681" y="5197475"/>
                    <a:pt x="10463023" y="5033518"/>
                    <a:pt x="10397490" y="4862830"/>
                  </a:cubicBezTo>
                  <a:cubicBezTo>
                    <a:pt x="10443464" y="4843145"/>
                    <a:pt x="10489311" y="4830064"/>
                    <a:pt x="10548366" y="4810378"/>
                  </a:cubicBezTo>
                  <a:cubicBezTo>
                    <a:pt x="10758298" y="5282945"/>
                    <a:pt x="10961624" y="5755386"/>
                    <a:pt x="11171555" y="6227952"/>
                  </a:cubicBezTo>
                  <a:cubicBezTo>
                    <a:pt x="11138789" y="6247637"/>
                    <a:pt x="11112500" y="6267322"/>
                    <a:pt x="11073130" y="6293612"/>
                  </a:cubicBezTo>
                  <a:cubicBezTo>
                    <a:pt x="10961624" y="6070472"/>
                    <a:pt x="10850118" y="5853938"/>
                    <a:pt x="10738612" y="5637276"/>
                  </a:cubicBezTo>
                  <a:cubicBezTo>
                    <a:pt x="10666476" y="5486272"/>
                    <a:pt x="10653395" y="5479796"/>
                    <a:pt x="10502392" y="5538851"/>
                  </a:cubicBezTo>
                  <a:cubicBezTo>
                    <a:pt x="10226929" y="5650357"/>
                    <a:pt x="9951339" y="5761990"/>
                    <a:pt x="9669273" y="5873496"/>
                  </a:cubicBezTo>
                  <a:cubicBezTo>
                    <a:pt x="9662668" y="6136005"/>
                    <a:pt x="9577452" y="6227826"/>
                    <a:pt x="9393810" y="6168771"/>
                  </a:cubicBezTo>
                  <a:cubicBezTo>
                    <a:pt x="9361043" y="6155690"/>
                    <a:pt x="9321674" y="6149086"/>
                    <a:pt x="9295385" y="6136005"/>
                  </a:cubicBezTo>
                  <a:cubicBezTo>
                    <a:pt x="9170798" y="6076950"/>
                    <a:pt x="9052688" y="6070346"/>
                    <a:pt x="8954263" y="6155690"/>
                  </a:cubicBezTo>
                  <a:cubicBezTo>
                    <a:pt x="9000237" y="6319774"/>
                    <a:pt x="9046083" y="6477254"/>
                    <a:pt x="9085454" y="6641338"/>
                  </a:cubicBezTo>
                  <a:cubicBezTo>
                    <a:pt x="9118220" y="6779133"/>
                    <a:pt x="9078850" y="6851396"/>
                    <a:pt x="8947659" y="6890766"/>
                  </a:cubicBezTo>
                  <a:cubicBezTo>
                    <a:pt x="8862442" y="6917055"/>
                    <a:pt x="8836153" y="6962902"/>
                    <a:pt x="8829549" y="7035165"/>
                  </a:cubicBezTo>
                  <a:cubicBezTo>
                    <a:pt x="8816468" y="7166483"/>
                    <a:pt x="8750809" y="7238619"/>
                    <a:pt x="8632699" y="7291070"/>
                  </a:cubicBezTo>
                  <a:cubicBezTo>
                    <a:pt x="8534274" y="7330440"/>
                    <a:pt x="8455534" y="7409180"/>
                    <a:pt x="8357236" y="7442074"/>
                  </a:cubicBezTo>
                  <a:cubicBezTo>
                    <a:pt x="8239127" y="7488048"/>
                    <a:pt x="8094855" y="7396100"/>
                    <a:pt x="8062089" y="7291070"/>
                  </a:cubicBezTo>
                  <a:cubicBezTo>
                    <a:pt x="8009637" y="7120382"/>
                    <a:pt x="7943979" y="7087616"/>
                    <a:pt x="7773418" y="7126987"/>
                  </a:cubicBezTo>
                  <a:cubicBezTo>
                    <a:pt x="7648831" y="7153276"/>
                    <a:pt x="7517640" y="7172961"/>
                    <a:pt x="7392925" y="7212330"/>
                  </a:cubicBezTo>
                  <a:cubicBezTo>
                    <a:pt x="7333870" y="7232015"/>
                    <a:pt x="7281419" y="7271386"/>
                    <a:pt x="7235445" y="7317360"/>
                  </a:cubicBezTo>
                  <a:cubicBezTo>
                    <a:pt x="6881242" y="7658608"/>
                    <a:pt x="6520435" y="7999857"/>
                    <a:pt x="6113654" y="8275575"/>
                  </a:cubicBezTo>
                  <a:cubicBezTo>
                    <a:pt x="5903723" y="8413369"/>
                    <a:pt x="5851272" y="8406893"/>
                    <a:pt x="5674107" y="8242808"/>
                  </a:cubicBezTo>
                  <a:cubicBezTo>
                    <a:pt x="5641341" y="8210042"/>
                    <a:pt x="5575682" y="8190357"/>
                    <a:pt x="5529835" y="8196835"/>
                  </a:cubicBezTo>
                  <a:cubicBezTo>
                    <a:pt x="5169028" y="8242808"/>
                    <a:pt x="5129658" y="8288655"/>
                    <a:pt x="5129658" y="8649716"/>
                  </a:cubicBezTo>
                  <a:cubicBezTo>
                    <a:pt x="5142739" y="9338818"/>
                    <a:pt x="5155947" y="10034524"/>
                    <a:pt x="5162424" y="10723499"/>
                  </a:cubicBezTo>
                  <a:cubicBezTo>
                    <a:pt x="5169028" y="10894187"/>
                    <a:pt x="5155820" y="10900664"/>
                    <a:pt x="4978782" y="10874502"/>
                  </a:cubicBezTo>
                  <a:cubicBezTo>
                    <a:pt x="4237483" y="10776077"/>
                    <a:pt x="3535554" y="10539857"/>
                    <a:pt x="2886203" y="10165715"/>
                  </a:cubicBezTo>
                  <a:cubicBezTo>
                    <a:pt x="1941703" y="9614535"/>
                    <a:pt x="1193927" y="8866378"/>
                    <a:pt x="688848" y="7888478"/>
                  </a:cubicBezTo>
                  <a:cubicBezTo>
                    <a:pt x="505206" y="7520940"/>
                    <a:pt x="334645" y="7140322"/>
                    <a:pt x="223139" y="6746494"/>
                  </a:cubicBezTo>
                  <a:cubicBezTo>
                    <a:pt x="0" y="5978652"/>
                    <a:pt x="0" y="5197729"/>
                    <a:pt x="268986" y="4436491"/>
                  </a:cubicBezTo>
                  <a:cubicBezTo>
                    <a:pt x="485521" y="3826129"/>
                    <a:pt x="898779" y="3373374"/>
                    <a:pt x="1475994" y="3071368"/>
                  </a:cubicBezTo>
                  <a:cubicBezTo>
                    <a:pt x="1744980" y="2933573"/>
                    <a:pt x="2020443" y="2808859"/>
                    <a:pt x="2289429" y="2671064"/>
                  </a:cubicBezTo>
                  <a:cubicBezTo>
                    <a:pt x="2335403" y="2644775"/>
                    <a:pt x="2368169" y="2592324"/>
                    <a:pt x="2407539" y="2559558"/>
                  </a:cubicBezTo>
                  <a:cubicBezTo>
                    <a:pt x="2578100" y="2395474"/>
                    <a:pt x="2558415" y="2211705"/>
                    <a:pt x="2512441" y="2001774"/>
                  </a:cubicBezTo>
                  <a:cubicBezTo>
                    <a:pt x="2486152" y="1870456"/>
                    <a:pt x="2479675" y="1726184"/>
                    <a:pt x="2505837" y="1588262"/>
                  </a:cubicBezTo>
                  <a:cubicBezTo>
                    <a:pt x="2532126" y="1463548"/>
                    <a:pt x="2492756" y="1417574"/>
                    <a:pt x="2381250" y="1397889"/>
                  </a:cubicBezTo>
                  <a:cubicBezTo>
                    <a:pt x="2354961" y="1391285"/>
                    <a:pt x="2328799" y="1378204"/>
                    <a:pt x="2296033" y="1365123"/>
                  </a:cubicBezTo>
                  <a:close/>
                  <a:moveTo>
                    <a:pt x="4067175" y="6746494"/>
                  </a:moveTo>
                  <a:cubicBezTo>
                    <a:pt x="3686683" y="6746494"/>
                    <a:pt x="3332480" y="6746494"/>
                    <a:pt x="2951988" y="6746494"/>
                  </a:cubicBezTo>
                  <a:cubicBezTo>
                    <a:pt x="3358642" y="7127112"/>
                    <a:pt x="3824478" y="7232142"/>
                    <a:pt x="4329557" y="7264908"/>
                  </a:cubicBezTo>
                  <a:cubicBezTo>
                    <a:pt x="4277106" y="7323963"/>
                    <a:pt x="4218051" y="7369937"/>
                    <a:pt x="4152392" y="7396226"/>
                  </a:cubicBezTo>
                  <a:cubicBezTo>
                    <a:pt x="3994912" y="7461885"/>
                    <a:pt x="3837559" y="7520940"/>
                    <a:pt x="3673475" y="7566914"/>
                  </a:cubicBezTo>
                  <a:cubicBezTo>
                    <a:pt x="3548888" y="7606284"/>
                    <a:pt x="3535680" y="7698232"/>
                    <a:pt x="3522599" y="7796657"/>
                  </a:cubicBezTo>
                  <a:cubicBezTo>
                    <a:pt x="3509518" y="7901687"/>
                    <a:pt x="3581654" y="7967345"/>
                    <a:pt x="3673475" y="7980426"/>
                  </a:cubicBezTo>
                  <a:cubicBezTo>
                    <a:pt x="3778377" y="7993507"/>
                    <a:pt x="3890010" y="8000111"/>
                    <a:pt x="4001516" y="7993507"/>
                  </a:cubicBezTo>
                  <a:cubicBezTo>
                    <a:pt x="4139311" y="7980426"/>
                    <a:pt x="4276979" y="7947533"/>
                    <a:pt x="4441063" y="7927849"/>
                  </a:cubicBezTo>
                  <a:cubicBezTo>
                    <a:pt x="4362323" y="8013192"/>
                    <a:pt x="4296791" y="8085329"/>
                    <a:pt x="4224528" y="8164068"/>
                  </a:cubicBezTo>
                  <a:cubicBezTo>
                    <a:pt x="4276979" y="8164068"/>
                    <a:pt x="4316349" y="8170673"/>
                    <a:pt x="4349115" y="8164068"/>
                  </a:cubicBezTo>
                  <a:cubicBezTo>
                    <a:pt x="4768977" y="8078725"/>
                    <a:pt x="5195316" y="7999985"/>
                    <a:pt x="5615178" y="7901560"/>
                  </a:cubicBezTo>
                  <a:cubicBezTo>
                    <a:pt x="5838190" y="7855586"/>
                    <a:pt x="5877560" y="7770241"/>
                    <a:pt x="5838190" y="7520941"/>
                  </a:cubicBezTo>
                  <a:cubicBezTo>
                    <a:pt x="5582412" y="7730999"/>
                    <a:pt x="5280660" y="7796531"/>
                    <a:pt x="4972304" y="7835901"/>
                  </a:cubicBezTo>
                  <a:cubicBezTo>
                    <a:pt x="5005070" y="7809612"/>
                    <a:pt x="5044440" y="7789927"/>
                    <a:pt x="5077206" y="7763765"/>
                  </a:cubicBezTo>
                  <a:cubicBezTo>
                    <a:pt x="5313426" y="7619366"/>
                    <a:pt x="5542915" y="7468490"/>
                    <a:pt x="5779135" y="7324091"/>
                  </a:cubicBezTo>
                  <a:cubicBezTo>
                    <a:pt x="5851271" y="7278117"/>
                    <a:pt x="5864352" y="7219062"/>
                    <a:pt x="5851271" y="7140322"/>
                  </a:cubicBezTo>
                  <a:cubicBezTo>
                    <a:pt x="5805297" y="6818758"/>
                    <a:pt x="5674106" y="6536565"/>
                    <a:pt x="5464175" y="6293740"/>
                  </a:cubicBezTo>
                  <a:cubicBezTo>
                    <a:pt x="5424805" y="6254370"/>
                    <a:pt x="5352669" y="6221604"/>
                    <a:pt x="5300218" y="6221604"/>
                  </a:cubicBezTo>
                  <a:cubicBezTo>
                    <a:pt x="5129657" y="6228208"/>
                    <a:pt x="4959096" y="6241289"/>
                    <a:pt x="4788535" y="6260974"/>
                  </a:cubicBezTo>
                  <a:cubicBezTo>
                    <a:pt x="4696714" y="6274055"/>
                    <a:pt x="4670425" y="6247893"/>
                    <a:pt x="4650740" y="6162549"/>
                  </a:cubicBezTo>
                  <a:cubicBezTo>
                    <a:pt x="4539234" y="5722875"/>
                    <a:pt x="4394962" y="5296283"/>
                    <a:pt x="4178427" y="4902455"/>
                  </a:cubicBezTo>
                  <a:cubicBezTo>
                    <a:pt x="3784854" y="4160903"/>
                    <a:pt x="3214116" y="3648966"/>
                    <a:pt x="2348230" y="3557145"/>
                  </a:cubicBezTo>
                  <a:cubicBezTo>
                    <a:pt x="2112010" y="3537460"/>
                    <a:pt x="1869313" y="3557145"/>
                    <a:pt x="1633220" y="3557145"/>
                  </a:cubicBezTo>
                  <a:cubicBezTo>
                    <a:pt x="1626616" y="3570225"/>
                    <a:pt x="1626616" y="3583434"/>
                    <a:pt x="1626616" y="3596515"/>
                  </a:cubicBezTo>
                  <a:cubicBezTo>
                    <a:pt x="2394077" y="3990342"/>
                    <a:pt x="3096006" y="4449700"/>
                    <a:pt x="3266567" y="5394708"/>
                  </a:cubicBezTo>
                  <a:cubicBezTo>
                    <a:pt x="2945130" y="5342256"/>
                    <a:pt x="2643377" y="5289679"/>
                    <a:pt x="2348230" y="5237228"/>
                  </a:cubicBezTo>
                  <a:cubicBezTo>
                    <a:pt x="2341625" y="5250309"/>
                    <a:pt x="2341625" y="5263517"/>
                    <a:pt x="2335149" y="5276598"/>
                  </a:cubicBezTo>
                  <a:cubicBezTo>
                    <a:pt x="2663190" y="5394708"/>
                    <a:pt x="3004312" y="5486656"/>
                    <a:pt x="3273171" y="5775327"/>
                  </a:cubicBezTo>
                  <a:cubicBezTo>
                    <a:pt x="2964815" y="5762246"/>
                    <a:pt x="2676271" y="5650612"/>
                    <a:pt x="2367915" y="5801616"/>
                  </a:cubicBezTo>
                  <a:cubicBezTo>
                    <a:pt x="2840228" y="6306949"/>
                    <a:pt x="3450336" y="6497322"/>
                    <a:pt x="4066921" y="6746622"/>
                  </a:cubicBezTo>
                  <a:close/>
                  <a:moveTo>
                    <a:pt x="7117588" y="5801487"/>
                  </a:moveTo>
                  <a:cubicBezTo>
                    <a:pt x="7275068" y="5939282"/>
                    <a:pt x="7386574" y="6083681"/>
                    <a:pt x="7386574" y="6287134"/>
                  </a:cubicBezTo>
                  <a:cubicBezTo>
                    <a:pt x="7301357" y="6188709"/>
                    <a:pt x="7229094" y="6090284"/>
                    <a:pt x="7156958" y="5998337"/>
                  </a:cubicBezTo>
                  <a:cubicBezTo>
                    <a:pt x="7150353" y="6004940"/>
                    <a:pt x="7143876" y="6004940"/>
                    <a:pt x="7137273" y="6011418"/>
                  </a:cubicBezTo>
                  <a:cubicBezTo>
                    <a:pt x="7163562" y="6149213"/>
                    <a:pt x="7183247" y="6280531"/>
                    <a:pt x="7209409" y="6411721"/>
                  </a:cubicBezTo>
                  <a:cubicBezTo>
                    <a:pt x="7110984" y="6260718"/>
                    <a:pt x="7038848" y="6116446"/>
                    <a:pt x="6960108" y="5972047"/>
                  </a:cubicBezTo>
                  <a:cubicBezTo>
                    <a:pt x="6920738" y="5893307"/>
                    <a:pt x="6861683" y="5873622"/>
                    <a:pt x="6776465" y="5893307"/>
                  </a:cubicBezTo>
                  <a:cubicBezTo>
                    <a:pt x="6605905" y="5932677"/>
                    <a:pt x="6441947" y="5958967"/>
                    <a:pt x="6271387" y="5985128"/>
                  </a:cubicBezTo>
                  <a:cubicBezTo>
                    <a:pt x="6061456" y="6031102"/>
                    <a:pt x="5845047" y="6070472"/>
                    <a:pt x="5608827" y="6116446"/>
                  </a:cubicBezTo>
                  <a:cubicBezTo>
                    <a:pt x="5917183" y="6346189"/>
                    <a:pt x="6015481" y="6667753"/>
                    <a:pt x="6068059" y="6995922"/>
                  </a:cubicBezTo>
                  <a:cubicBezTo>
                    <a:pt x="6120638" y="7324090"/>
                    <a:pt x="6133719" y="7658735"/>
                    <a:pt x="6172962" y="8006588"/>
                  </a:cubicBezTo>
                  <a:cubicBezTo>
                    <a:pt x="6461633" y="7750683"/>
                    <a:pt x="6750176" y="7488174"/>
                    <a:pt x="7038848" y="7232142"/>
                  </a:cubicBezTo>
                  <a:cubicBezTo>
                    <a:pt x="7156958" y="7120636"/>
                    <a:pt x="7170039" y="7015607"/>
                    <a:pt x="7097903" y="6864604"/>
                  </a:cubicBezTo>
                  <a:cubicBezTo>
                    <a:pt x="7058533" y="6792468"/>
                    <a:pt x="7012686" y="6726810"/>
                    <a:pt x="6973316" y="6654547"/>
                  </a:cubicBezTo>
                  <a:cubicBezTo>
                    <a:pt x="6979920" y="6647942"/>
                    <a:pt x="6993001" y="6634862"/>
                    <a:pt x="6999605" y="6628257"/>
                  </a:cubicBezTo>
                  <a:cubicBezTo>
                    <a:pt x="7065264" y="6667627"/>
                    <a:pt x="7157086" y="6700393"/>
                    <a:pt x="7189851" y="6759576"/>
                  </a:cubicBezTo>
                  <a:cubicBezTo>
                    <a:pt x="7255510" y="6910579"/>
                    <a:pt x="7367016" y="6917056"/>
                    <a:pt x="7498207" y="6903975"/>
                  </a:cubicBezTo>
                  <a:cubicBezTo>
                    <a:pt x="7603110" y="6897370"/>
                    <a:pt x="7701535" y="6877686"/>
                    <a:pt x="7806564" y="6864605"/>
                  </a:cubicBezTo>
                  <a:cubicBezTo>
                    <a:pt x="7845933" y="6858001"/>
                    <a:pt x="7891781" y="6851524"/>
                    <a:pt x="7931151" y="6864605"/>
                  </a:cubicBezTo>
                  <a:cubicBezTo>
                    <a:pt x="8088631" y="6897371"/>
                    <a:pt x="8200137" y="6976111"/>
                    <a:pt x="8206614" y="7153403"/>
                  </a:cubicBezTo>
                  <a:cubicBezTo>
                    <a:pt x="8213218" y="7199377"/>
                    <a:pt x="8219695" y="7258432"/>
                    <a:pt x="8245983" y="7291198"/>
                  </a:cubicBezTo>
                  <a:cubicBezTo>
                    <a:pt x="8278750" y="7330567"/>
                    <a:pt x="8344408" y="7383018"/>
                    <a:pt x="8377175" y="7376541"/>
                  </a:cubicBezTo>
                  <a:cubicBezTo>
                    <a:pt x="8416544" y="7369937"/>
                    <a:pt x="8482077" y="7291198"/>
                    <a:pt x="8475600" y="7258431"/>
                  </a:cubicBezTo>
                  <a:cubicBezTo>
                    <a:pt x="8423149" y="7028688"/>
                    <a:pt x="8442833" y="6766179"/>
                    <a:pt x="8180452" y="6634988"/>
                  </a:cubicBezTo>
                  <a:cubicBezTo>
                    <a:pt x="8154163" y="6621907"/>
                    <a:pt x="8128001" y="6608699"/>
                    <a:pt x="8101712" y="6595618"/>
                  </a:cubicBezTo>
                  <a:cubicBezTo>
                    <a:pt x="8114793" y="6582537"/>
                    <a:pt x="8128001" y="6562852"/>
                    <a:pt x="8134478" y="6549644"/>
                  </a:cubicBezTo>
                  <a:cubicBezTo>
                    <a:pt x="8173848" y="6562726"/>
                    <a:pt x="8206614" y="6575933"/>
                    <a:pt x="8239380" y="6589014"/>
                  </a:cubicBezTo>
                  <a:cubicBezTo>
                    <a:pt x="8436230" y="6680835"/>
                    <a:pt x="8488681" y="6864604"/>
                    <a:pt x="8560817" y="7048373"/>
                  </a:cubicBezTo>
                  <a:cubicBezTo>
                    <a:pt x="8573898" y="7094347"/>
                    <a:pt x="8632953" y="7120509"/>
                    <a:pt x="8672323" y="7159879"/>
                  </a:cubicBezTo>
                  <a:cubicBezTo>
                    <a:pt x="8698612" y="7100824"/>
                    <a:pt x="8770748" y="7035165"/>
                    <a:pt x="8757541" y="6989191"/>
                  </a:cubicBezTo>
                  <a:cubicBezTo>
                    <a:pt x="8705090" y="6759448"/>
                    <a:pt x="8685405" y="6516624"/>
                    <a:pt x="8468870" y="6365748"/>
                  </a:cubicBezTo>
                  <a:cubicBezTo>
                    <a:pt x="8416419" y="6332982"/>
                    <a:pt x="8383653" y="6280404"/>
                    <a:pt x="8344283" y="6234430"/>
                  </a:cubicBezTo>
                  <a:cubicBezTo>
                    <a:pt x="8357364" y="6227826"/>
                    <a:pt x="8363968" y="6221349"/>
                    <a:pt x="8377049" y="6208141"/>
                  </a:cubicBezTo>
                  <a:cubicBezTo>
                    <a:pt x="8560691" y="6352540"/>
                    <a:pt x="8757541" y="6477254"/>
                    <a:pt x="8816596" y="6733160"/>
                  </a:cubicBezTo>
                  <a:cubicBezTo>
                    <a:pt x="8823200" y="6765926"/>
                    <a:pt x="8888732" y="6792215"/>
                    <a:pt x="8928102" y="6824980"/>
                  </a:cubicBezTo>
                  <a:cubicBezTo>
                    <a:pt x="8960869" y="6779006"/>
                    <a:pt x="9026527" y="6719951"/>
                    <a:pt x="9019923" y="6687186"/>
                  </a:cubicBezTo>
                  <a:cubicBezTo>
                    <a:pt x="8973949" y="6523102"/>
                    <a:pt x="8921498" y="6365622"/>
                    <a:pt x="8842758" y="6214619"/>
                  </a:cubicBezTo>
                  <a:cubicBezTo>
                    <a:pt x="8796784" y="6116194"/>
                    <a:pt x="8704963" y="6043931"/>
                    <a:pt x="8619746" y="5945506"/>
                  </a:cubicBezTo>
                  <a:cubicBezTo>
                    <a:pt x="8908417" y="5912740"/>
                    <a:pt x="9144510" y="5997957"/>
                    <a:pt x="9374126" y="6083301"/>
                  </a:cubicBezTo>
                  <a:cubicBezTo>
                    <a:pt x="9446262" y="6109590"/>
                    <a:pt x="9511921" y="6135752"/>
                    <a:pt x="9551291" y="6043931"/>
                  </a:cubicBezTo>
                  <a:cubicBezTo>
                    <a:pt x="9597265" y="5958587"/>
                    <a:pt x="9564373" y="5892928"/>
                    <a:pt x="9479156" y="5853558"/>
                  </a:cubicBezTo>
                  <a:cubicBezTo>
                    <a:pt x="9374253" y="5801107"/>
                    <a:pt x="9275828" y="5742052"/>
                    <a:pt x="9170799" y="5709159"/>
                  </a:cubicBezTo>
                  <a:cubicBezTo>
                    <a:pt x="8836281" y="5610734"/>
                    <a:pt x="8514844" y="5459731"/>
                    <a:pt x="8154037" y="5512309"/>
                  </a:cubicBezTo>
                  <a:cubicBezTo>
                    <a:pt x="7799834" y="5564760"/>
                    <a:pt x="7452108" y="5610734"/>
                    <a:pt x="7117590" y="5801107"/>
                  </a:cubicBezTo>
                  <a:close/>
                  <a:moveTo>
                    <a:pt x="4605020" y="4462653"/>
                  </a:moveTo>
                  <a:cubicBezTo>
                    <a:pt x="4690237" y="4298569"/>
                    <a:pt x="4749292" y="4134485"/>
                    <a:pt x="4841240" y="3996690"/>
                  </a:cubicBezTo>
                  <a:cubicBezTo>
                    <a:pt x="4979035" y="3780155"/>
                    <a:pt x="4946142" y="3570097"/>
                    <a:pt x="4782185" y="3412617"/>
                  </a:cubicBezTo>
                  <a:cubicBezTo>
                    <a:pt x="4559173" y="3202559"/>
                    <a:pt x="4578858" y="2979420"/>
                    <a:pt x="4664075" y="2730119"/>
                  </a:cubicBezTo>
                  <a:cubicBezTo>
                    <a:pt x="4670679" y="2717038"/>
                    <a:pt x="4670679" y="2697353"/>
                    <a:pt x="4677156" y="2677668"/>
                  </a:cubicBezTo>
                  <a:cubicBezTo>
                    <a:pt x="4755897" y="2382393"/>
                    <a:pt x="4834636" y="2080514"/>
                    <a:pt x="4913376" y="1772031"/>
                  </a:cubicBezTo>
                  <a:cubicBezTo>
                    <a:pt x="5169154" y="1831086"/>
                    <a:pt x="5405374" y="1877060"/>
                    <a:pt x="5654675" y="1929511"/>
                  </a:cubicBezTo>
                  <a:cubicBezTo>
                    <a:pt x="5680964" y="1719453"/>
                    <a:pt x="5700649" y="1515999"/>
                    <a:pt x="5726811" y="1312545"/>
                  </a:cubicBezTo>
                  <a:cubicBezTo>
                    <a:pt x="5444744" y="1220724"/>
                    <a:pt x="5169281" y="1135380"/>
                    <a:pt x="4900295" y="1050036"/>
                  </a:cubicBezTo>
                  <a:cubicBezTo>
                    <a:pt x="4460749" y="1712849"/>
                    <a:pt x="3949066" y="3150108"/>
                    <a:pt x="3890011" y="3924554"/>
                  </a:cubicBezTo>
                  <a:cubicBezTo>
                    <a:pt x="3890011" y="3963924"/>
                    <a:pt x="3916300" y="4016375"/>
                    <a:pt x="3942462" y="4036060"/>
                  </a:cubicBezTo>
                  <a:cubicBezTo>
                    <a:pt x="4158997" y="4180459"/>
                    <a:pt x="4375405" y="4318254"/>
                    <a:pt x="4605020" y="4462653"/>
                  </a:cubicBezTo>
                  <a:close/>
                  <a:moveTo>
                    <a:pt x="4395089" y="164084"/>
                  </a:moveTo>
                  <a:cubicBezTo>
                    <a:pt x="4113022" y="216535"/>
                    <a:pt x="3778504" y="419989"/>
                    <a:pt x="3529203" y="695706"/>
                  </a:cubicBezTo>
                  <a:cubicBezTo>
                    <a:pt x="2873248" y="1430782"/>
                    <a:pt x="2728849" y="2631694"/>
                    <a:pt x="3207766" y="3497961"/>
                  </a:cubicBezTo>
                  <a:cubicBezTo>
                    <a:pt x="3279902" y="3629279"/>
                    <a:pt x="3430778" y="3708019"/>
                    <a:pt x="3542284" y="3812921"/>
                  </a:cubicBezTo>
                  <a:cubicBezTo>
                    <a:pt x="3476625" y="3681603"/>
                    <a:pt x="3352038" y="3583178"/>
                    <a:pt x="3319272" y="3458591"/>
                  </a:cubicBezTo>
                  <a:cubicBezTo>
                    <a:pt x="3234055" y="3097657"/>
                    <a:pt x="3148711" y="2730119"/>
                    <a:pt x="3122422" y="2356104"/>
                  </a:cubicBezTo>
                  <a:cubicBezTo>
                    <a:pt x="3069971" y="1634236"/>
                    <a:pt x="3299587" y="1004189"/>
                    <a:pt x="3870198" y="531622"/>
                  </a:cubicBezTo>
                  <a:cubicBezTo>
                    <a:pt x="4034155" y="393827"/>
                    <a:pt x="4217924" y="282194"/>
                    <a:pt x="4394962" y="164084"/>
                  </a:cubicBezTo>
                  <a:close/>
                  <a:moveTo>
                    <a:pt x="4703445" y="177165"/>
                  </a:moveTo>
                  <a:cubicBezTo>
                    <a:pt x="4775581" y="452755"/>
                    <a:pt x="4834636" y="715264"/>
                    <a:pt x="4906772" y="971296"/>
                  </a:cubicBezTo>
                  <a:cubicBezTo>
                    <a:pt x="4913376" y="990981"/>
                    <a:pt x="4939538" y="1023747"/>
                    <a:pt x="4959223" y="1030351"/>
                  </a:cubicBezTo>
                  <a:cubicBezTo>
                    <a:pt x="5201920" y="1089406"/>
                    <a:pt x="5444617" y="1148461"/>
                    <a:pt x="5720207" y="1214120"/>
                  </a:cubicBezTo>
                  <a:cubicBezTo>
                    <a:pt x="5582412" y="918845"/>
                    <a:pt x="5457825" y="649732"/>
                    <a:pt x="5333111" y="380619"/>
                  </a:cubicBezTo>
                  <a:cubicBezTo>
                    <a:pt x="5320030" y="354330"/>
                    <a:pt x="5300345" y="334645"/>
                    <a:pt x="5280660" y="328168"/>
                  </a:cubicBezTo>
                  <a:cubicBezTo>
                    <a:pt x="5097018" y="275717"/>
                    <a:pt x="4913249" y="229743"/>
                    <a:pt x="4703445" y="177165"/>
                  </a:cubicBezTo>
                  <a:close/>
                  <a:moveTo>
                    <a:pt x="5018278" y="1870329"/>
                  </a:moveTo>
                  <a:cubicBezTo>
                    <a:pt x="4965827" y="2073783"/>
                    <a:pt x="4913376" y="2270633"/>
                    <a:pt x="4860798" y="2461006"/>
                  </a:cubicBezTo>
                  <a:cubicBezTo>
                    <a:pt x="4808347" y="2657856"/>
                    <a:pt x="4762373" y="2861310"/>
                    <a:pt x="4709922" y="3058160"/>
                  </a:cubicBezTo>
                  <a:cubicBezTo>
                    <a:pt x="4919853" y="3156585"/>
                    <a:pt x="5123180" y="3248533"/>
                    <a:pt x="5326507" y="3346958"/>
                  </a:cubicBezTo>
                  <a:cubicBezTo>
                    <a:pt x="5352796" y="3300984"/>
                    <a:pt x="5372481" y="3261614"/>
                    <a:pt x="5398643" y="3215640"/>
                  </a:cubicBezTo>
                  <a:cubicBezTo>
                    <a:pt x="5260848" y="3143504"/>
                    <a:pt x="5129657" y="3077845"/>
                    <a:pt x="4998466" y="3005582"/>
                  </a:cubicBezTo>
                  <a:cubicBezTo>
                    <a:pt x="4972177" y="2992501"/>
                    <a:pt x="4939411" y="2939923"/>
                    <a:pt x="4946015" y="2913761"/>
                  </a:cubicBezTo>
                  <a:cubicBezTo>
                    <a:pt x="5037836" y="2624963"/>
                    <a:pt x="5136261" y="2342769"/>
                    <a:pt x="5234686" y="2054098"/>
                  </a:cubicBezTo>
                  <a:cubicBezTo>
                    <a:pt x="5424932" y="2113153"/>
                    <a:pt x="5602097" y="2172208"/>
                    <a:pt x="5785739" y="2237867"/>
                  </a:cubicBezTo>
                  <a:cubicBezTo>
                    <a:pt x="5798820" y="2198497"/>
                    <a:pt x="5812028" y="2159127"/>
                    <a:pt x="5831713" y="2119757"/>
                  </a:cubicBezTo>
                  <a:cubicBezTo>
                    <a:pt x="5556250" y="2034413"/>
                    <a:pt x="5293741" y="1955673"/>
                    <a:pt x="5018278" y="1870329"/>
                  </a:cubicBezTo>
                  <a:close/>
                  <a:moveTo>
                    <a:pt x="4795266" y="8590661"/>
                  </a:moveTo>
                  <a:cubicBezTo>
                    <a:pt x="4782185" y="8577580"/>
                    <a:pt x="4768977" y="8564372"/>
                    <a:pt x="4755896" y="8551291"/>
                  </a:cubicBezTo>
                  <a:cubicBezTo>
                    <a:pt x="4696841" y="8610347"/>
                    <a:pt x="4631309" y="8656320"/>
                    <a:pt x="4585335" y="8715375"/>
                  </a:cubicBezTo>
                  <a:cubicBezTo>
                    <a:pt x="4480433" y="8859774"/>
                    <a:pt x="4395089" y="9010650"/>
                    <a:pt x="4283583" y="9141968"/>
                  </a:cubicBezTo>
                  <a:cubicBezTo>
                    <a:pt x="4126103" y="9319133"/>
                    <a:pt x="3942461" y="9470137"/>
                    <a:pt x="3791585" y="9647301"/>
                  </a:cubicBezTo>
                  <a:cubicBezTo>
                    <a:pt x="3660394" y="9804781"/>
                    <a:pt x="3561969" y="9988550"/>
                    <a:pt x="3463544" y="10165715"/>
                  </a:cubicBezTo>
                  <a:cubicBezTo>
                    <a:pt x="3404489" y="10270744"/>
                    <a:pt x="3437255" y="10356088"/>
                    <a:pt x="3581654" y="10382250"/>
                  </a:cubicBezTo>
                  <a:cubicBezTo>
                    <a:pt x="3621024" y="10047605"/>
                    <a:pt x="3857117" y="9830943"/>
                    <a:pt x="4060571" y="9594723"/>
                  </a:cubicBezTo>
                  <a:cubicBezTo>
                    <a:pt x="4231132" y="9391269"/>
                    <a:pt x="4401693" y="9187815"/>
                    <a:pt x="4559173" y="8971280"/>
                  </a:cubicBezTo>
                  <a:cubicBezTo>
                    <a:pt x="4650994" y="8853170"/>
                    <a:pt x="4716653" y="8715374"/>
                    <a:pt x="4795393" y="8590661"/>
                  </a:cubicBezTo>
                  <a:close/>
                  <a:moveTo>
                    <a:pt x="5320030" y="2159127"/>
                  </a:moveTo>
                  <a:cubicBezTo>
                    <a:pt x="5221605" y="2434717"/>
                    <a:pt x="5123180" y="2697226"/>
                    <a:pt x="5018278" y="2966339"/>
                  </a:cubicBezTo>
                  <a:cubicBezTo>
                    <a:pt x="5169154" y="3031998"/>
                    <a:pt x="5306949" y="3097657"/>
                    <a:pt x="5470906" y="3163189"/>
                  </a:cubicBezTo>
                  <a:cubicBezTo>
                    <a:pt x="5470906" y="2854706"/>
                    <a:pt x="5470906" y="2572512"/>
                    <a:pt x="5470906" y="2277237"/>
                  </a:cubicBezTo>
                  <a:cubicBezTo>
                    <a:pt x="5516880" y="2283841"/>
                    <a:pt x="5575808" y="2290318"/>
                    <a:pt x="5641467" y="2296922"/>
                  </a:cubicBezTo>
                  <a:cubicBezTo>
                    <a:pt x="5641467" y="2290318"/>
                    <a:pt x="5641467" y="2283841"/>
                    <a:pt x="5641467" y="2277237"/>
                  </a:cubicBezTo>
                  <a:cubicBezTo>
                    <a:pt x="5543042" y="2244471"/>
                    <a:pt x="5444617" y="2205101"/>
                    <a:pt x="5320030" y="2159127"/>
                  </a:cubicBezTo>
                  <a:close/>
                  <a:moveTo>
                    <a:pt x="3155315" y="1096010"/>
                  </a:moveTo>
                  <a:cubicBezTo>
                    <a:pt x="3017520" y="1096010"/>
                    <a:pt x="2886329" y="1096010"/>
                    <a:pt x="2761742" y="1096010"/>
                  </a:cubicBezTo>
                  <a:cubicBezTo>
                    <a:pt x="2637155" y="1096010"/>
                    <a:pt x="2505964" y="1096010"/>
                    <a:pt x="2361565" y="1096010"/>
                  </a:cubicBezTo>
                  <a:cubicBezTo>
                    <a:pt x="2394331" y="1187831"/>
                    <a:pt x="2295906" y="1299464"/>
                    <a:pt x="2440305" y="1338834"/>
                  </a:cubicBezTo>
                  <a:cubicBezTo>
                    <a:pt x="2617470" y="1384808"/>
                    <a:pt x="2801112" y="1424178"/>
                    <a:pt x="2984754" y="1470152"/>
                  </a:cubicBezTo>
                  <a:cubicBezTo>
                    <a:pt x="3043809" y="1345438"/>
                    <a:pt x="3096260" y="1233932"/>
                    <a:pt x="3155315" y="1096010"/>
                  </a:cubicBezTo>
                  <a:close/>
                  <a:moveTo>
                    <a:pt x="4631309" y="1233805"/>
                  </a:moveTo>
                  <a:cubicBezTo>
                    <a:pt x="4460748" y="1404493"/>
                    <a:pt x="4040886" y="2408555"/>
                    <a:pt x="4034409" y="2638298"/>
                  </a:cubicBezTo>
                  <a:cubicBezTo>
                    <a:pt x="4231259" y="2185416"/>
                    <a:pt x="4434586" y="1699768"/>
                    <a:pt x="4631309" y="1233805"/>
                  </a:cubicBezTo>
                  <a:close/>
                  <a:moveTo>
                    <a:pt x="2164715" y="2894203"/>
                  </a:moveTo>
                  <a:cubicBezTo>
                    <a:pt x="2171319" y="2900807"/>
                    <a:pt x="2171319" y="2907284"/>
                    <a:pt x="2171319" y="2913888"/>
                  </a:cubicBezTo>
                  <a:cubicBezTo>
                    <a:pt x="2210689" y="2913888"/>
                    <a:pt x="2243455" y="2907284"/>
                    <a:pt x="2276221" y="2900807"/>
                  </a:cubicBezTo>
                  <a:cubicBezTo>
                    <a:pt x="2394331" y="2848356"/>
                    <a:pt x="2486152" y="2887726"/>
                    <a:pt x="2577973" y="2979547"/>
                  </a:cubicBezTo>
                  <a:cubicBezTo>
                    <a:pt x="2650109" y="3058287"/>
                    <a:pt x="2735453" y="3130550"/>
                    <a:pt x="2814193" y="3202686"/>
                  </a:cubicBezTo>
                  <a:cubicBezTo>
                    <a:pt x="2820797" y="3196082"/>
                    <a:pt x="2827274" y="3189605"/>
                    <a:pt x="2833878" y="3183001"/>
                  </a:cubicBezTo>
                  <a:cubicBezTo>
                    <a:pt x="2696083" y="3025521"/>
                    <a:pt x="2558415" y="2874518"/>
                    <a:pt x="2414016" y="2710434"/>
                  </a:cubicBezTo>
                  <a:cubicBezTo>
                    <a:pt x="2328799" y="2776093"/>
                    <a:pt x="2250059" y="2835148"/>
                    <a:pt x="2164715" y="2894203"/>
                  </a:cubicBezTo>
                  <a:close/>
                  <a:moveTo>
                    <a:pt x="10207244" y="5493004"/>
                  </a:moveTo>
                  <a:cubicBezTo>
                    <a:pt x="10207244" y="5486400"/>
                    <a:pt x="10200639" y="5473319"/>
                    <a:pt x="10200639" y="5460238"/>
                  </a:cubicBezTo>
                  <a:cubicBezTo>
                    <a:pt x="9905492" y="5506212"/>
                    <a:pt x="9603739" y="5552059"/>
                    <a:pt x="9308464" y="5591556"/>
                  </a:cubicBezTo>
                  <a:cubicBezTo>
                    <a:pt x="9308464" y="5611241"/>
                    <a:pt x="9315069" y="5630926"/>
                    <a:pt x="9315069" y="5650611"/>
                  </a:cubicBezTo>
                  <a:cubicBezTo>
                    <a:pt x="9623425" y="5663692"/>
                    <a:pt x="9905492" y="5532501"/>
                    <a:pt x="10207244" y="5493131"/>
                  </a:cubicBezTo>
                  <a:close/>
                  <a:moveTo>
                    <a:pt x="4644390" y="439674"/>
                  </a:moveTo>
                  <a:cubicBezTo>
                    <a:pt x="4683760" y="623443"/>
                    <a:pt x="4723130" y="807212"/>
                    <a:pt x="4768977" y="1004062"/>
                  </a:cubicBezTo>
                  <a:cubicBezTo>
                    <a:pt x="4834636" y="918718"/>
                    <a:pt x="4782058" y="695579"/>
                    <a:pt x="4644390" y="439674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20800" y="601980"/>
            <a:ext cx="8776800" cy="910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04"/>
              </a:lnSpc>
            </a:pPr>
            <a:r>
              <a:rPr lang="fa-IR" sz="592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سبک اینفوگرافیک</a:t>
            </a:r>
            <a:endParaRPr lang="en-US" sz="592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494000" y="2593860"/>
            <a:ext cx="200304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2">
                <a:solidFill>
                  <a:srgbClr val="7F7F7F"/>
                </a:solidFill>
                <a:latin typeface="Arimo Bold"/>
                <a:cs typeface="B Nazanin" pitchFamily="2" charset="-78"/>
              </a:rPr>
              <a:t>70%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2566880" y="2705070"/>
            <a:ext cx="4721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0437480" y="7008120"/>
            <a:ext cx="6827760" cy="2294640"/>
            <a:chOff x="0" y="0"/>
            <a:chExt cx="9103680" cy="30595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103741" cy="3059557"/>
            </a:xfrm>
            <a:custGeom>
              <a:avLst/>
              <a:gdLst/>
              <a:ahLst/>
              <a:cxnLst/>
              <a:rect l="l" t="t" r="r" b="b"/>
              <a:pathLst>
                <a:path w="9103741" h="3059557">
                  <a:moveTo>
                    <a:pt x="76327" y="0"/>
                  </a:moveTo>
                  <a:lnTo>
                    <a:pt x="9027414" y="0"/>
                  </a:lnTo>
                  <a:cubicBezTo>
                    <a:pt x="9069578" y="0"/>
                    <a:pt x="9103741" y="34163"/>
                    <a:pt x="9103741" y="76327"/>
                  </a:cubicBezTo>
                  <a:lnTo>
                    <a:pt x="9103741" y="2983230"/>
                  </a:lnTo>
                  <a:cubicBezTo>
                    <a:pt x="9103741" y="3025394"/>
                    <a:pt x="9069578" y="3059557"/>
                    <a:pt x="9027414" y="3059557"/>
                  </a:cubicBezTo>
                  <a:lnTo>
                    <a:pt x="76327" y="3059557"/>
                  </a:lnTo>
                  <a:cubicBezTo>
                    <a:pt x="34163" y="3059557"/>
                    <a:pt x="0" y="3025394"/>
                    <a:pt x="0" y="2983230"/>
                  </a:cubicBezTo>
                  <a:lnTo>
                    <a:pt x="0" y="76327"/>
                  </a:lnTo>
                  <a:cubicBezTo>
                    <a:pt x="0" y="34163"/>
                    <a:pt x="34163" y="0"/>
                    <a:pt x="76327" y="0"/>
                  </a:cubicBezTo>
                  <a:moveTo>
                    <a:pt x="76327" y="152654"/>
                  </a:moveTo>
                  <a:lnTo>
                    <a:pt x="76327" y="76327"/>
                  </a:lnTo>
                  <a:lnTo>
                    <a:pt x="152654" y="76327"/>
                  </a:lnTo>
                  <a:lnTo>
                    <a:pt x="152654" y="2983230"/>
                  </a:lnTo>
                  <a:lnTo>
                    <a:pt x="76327" y="2983230"/>
                  </a:lnTo>
                  <a:lnTo>
                    <a:pt x="76327" y="2906903"/>
                  </a:lnTo>
                  <a:lnTo>
                    <a:pt x="9027414" y="2906903"/>
                  </a:lnTo>
                  <a:lnTo>
                    <a:pt x="9027414" y="2983230"/>
                  </a:lnTo>
                  <a:lnTo>
                    <a:pt x="8951087" y="2983230"/>
                  </a:lnTo>
                  <a:lnTo>
                    <a:pt x="8951087" y="76327"/>
                  </a:lnTo>
                  <a:lnTo>
                    <a:pt x="9027414" y="76327"/>
                  </a:lnTo>
                  <a:lnTo>
                    <a:pt x="9027414" y="152654"/>
                  </a:lnTo>
                  <a:lnTo>
                    <a:pt x="76327" y="152654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1257200" y="8118030"/>
            <a:ext cx="52142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531440" y="4780110"/>
            <a:ext cx="67564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86372A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86372A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531440" y="5189790"/>
            <a:ext cx="67564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است.تغییر رنگ، عکس و متن آسان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531440" y="5891070"/>
            <a:ext cx="67564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86372A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86372A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531440" y="6300750"/>
            <a:ext cx="67564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است.تغییر رنگ، عکس و متن آسان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531440" y="3668430"/>
            <a:ext cx="67564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86372A"/>
                </a:solidFill>
                <a:latin typeface="Arimo Bold"/>
                <a:cs typeface="B Nazanin" pitchFamily="2" charset="-78"/>
              </a:rPr>
              <a:t>محتوا در اینجا</a:t>
            </a:r>
            <a:endParaRPr lang="en-US" sz="1800" spc="-2" dirty="0">
              <a:solidFill>
                <a:srgbClr val="86372A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531440" y="4078110"/>
            <a:ext cx="67564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404040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است.تغییر رنگ، عکس و متن آسان است.</a:t>
            </a:r>
            <a:endParaRPr lang="en-US" sz="1800" spc="-2" dirty="0">
              <a:solidFill>
                <a:srgbClr val="404040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3615920" y="7339680"/>
            <a:ext cx="587520" cy="484560"/>
          </a:xfrm>
          <a:custGeom>
            <a:avLst/>
            <a:gdLst/>
            <a:ahLst/>
            <a:cxnLst/>
            <a:rect l="l" t="t" r="r" b="b"/>
            <a:pathLst>
              <a:path w="587520" h="484560">
                <a:moveTo>
                  <a:pt x="0" y="0"/>
                </a:moveTo>
                <a:lnTo>
                  <a:pt x="587520" y="0"/>
                </a:lnTo>
                <a:lnTo>
                  <a:pt x="587520" y="484560"/>
                </a:lnTo>
                <a:lnTo>
                  <a:pt x="0" y="4845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Group 28">
            <a:extLst>
              <a:ext uri="{FF2B5EF4-FFF2-40B4-BE49-F238E27FC236}">
                <a16:creationId xmlns:a16="http://schemas.microsoft.com/office/drawing/2014/main" id="{F1DD2D94-A620-188A-B785-A4B9A59269EB}"/>
              </a:ext>
            </a:extLst>
          </p:cNvPr>
          <p:cNvGrpSpPr>
            <a:grpSpLocks noChangeAspect="1"/>
          </p:cNvGrpSpPr>
          <p:nvPr/>
        </p:nvGrpSpPr>
        <p:grpSpPr>
          <a:xfrm>
            <a:off x="4213560" y="7960979"/>
            <a:ext cx="300276" cy="667197"/>
            <a:chOff x="0" y="0"/>
            <a:chExt cx="384960" cy="855360"/>
          </a:xfrm>
          <a:solidFill>
            <a:srgbClr val="FFC000"/>
          </a:solidFill>
        </p:grpSpPr>
        <p:sp>
          <p:nvSpPr>
            <p:cNvPr id="18" name="Freeform 29">
              <a:extLst>
                <a:ext uri="{FF2B5EF4-FFF2-40B4-BE49-F238E27FC236}">
                  <a16:creationId xmlns:a16="http://schemas.microsoft.com/office/drawing/2014/main" id="{D59BA0AB-F4D3-324C-7C14-F52EA9D9612F}"/>
                </a:ext>
              </a:extLst>
            </p:cNvPr>
            <p:cNvSpPr/>
            <p:nvPr/>
          </p:nvSpPr>
          <p:spPr>
            <a:xfrm>
              <a:off x="0" y="0"/>
              <a:ext cx="384937" cy="855345"/>
            </a:xfrm>
            <a:custGeom>
              <a:avLst/>
              <a:gdLst/>
              <a:ahLst/>
              <a:cxnLst/>
              <a:rect l="l" t="t" r="r" b="b"/>
              <a:pathLst>
                <a:path w="384937" h="855345">
                  <a:moveTo>
                    <a:pt x="384937" y="781685"/>
                  </a:moveTo>
                  <a:cubicBezTo>
                    <a:pt x="384937" y="713740"/>
                    <a:pt x="379222" y="645795"/>
                    <a:pt x="367919" y="577723"/>
                  </a:cubicBezTo>
                  <a:cubicBezTo>
                    <a:pt x="322707" y="379476"/>
                    <a:pt x="232156" y="209550"/>
                    <a:pt x="107569" y="56642"/>
                  </a:cubicBezTo>
                  <a:cubicBezTo>
                    <a:pt x="56642" y="0"/>
                    <a:pt x="73533" y="0"/>
                    <a:pt x="11303" y="50927"/>
                  </a:cubicBezTo>
                  <a:cubicBezTo>
                    <a:pt x="0" y="62357"/>
                    <a:pt x="0" y="67945"/>
                    <a:pt x="11303" y="79248"/>
                  </a:cubicBezTo>
                  <a:cubicBezTo>
                    <a:pt x="50927" y="124587"/>
                    <a:pt x="84963" y="169926"/>
                    <a:pt x="118872" y="220980"/>
                  </a:cubicBezTo>
                  <a:cubicBezTo>
                    <a:pt x="215138" y="362585"/>
                    <a:pt x="277368" y="509905"/>
                    <a:pt x="294386" y="679831"/>
                  </a:cubicBezTo>
                  <a:cubicBezTo>
                    <a:pt x="300101" y="730758"/>
                    <a:pt x="300101" y="781812"/>
                    <a:pt x="300101" y="832739"/>
                  </a:cubicBezTo>
                  <a:cubicBezTo>
                    <a:pt x="300101" y="849757"/>
                    <a:pt x="305816" y="855345"/>
                    <a:pt x="322707" y="855345"/>
                  </a:cubicBezTo>
                  <a:cubicBezTo>
                    <a:pt x="384937" y="855345"/>
                    <a:pt x="384937" y="855345"/>
                    <a:pt x="384937" y="787400"/>
                  </a:cubicBezTo>
                  <a:cubicBezTo>
                    <a:pt x="384937" y="787400"/>
                    <a:pt x="384937" y="781685"/>
                    <a:pt x="384937" y="78168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" name="Group 30">
            <a:extLst>
              <a:ext uri="{FF2B5EF4-FFF2-40B4-BE49-F238E27FC236}">
                <a16:creationId xmlns:a16="http://schemas.microsoft.com/office/drawing/2014/main" id="{37CA94E1-ED30-9E34-A707-F6EC0802ADFD}"/>
              </a:ext>
            </a:extLst>
          </p:cNvPr>
          <p:cNvGrpSpPr>
            <a:grpSpLocks noChangeAspect="1"/>
          </p:cNvGrpSpPr>
          <p:nvPr/>
        </p:nvGrpSpPr>
        <p:grpSpPr>
          <a:xfrm>
            <a:off x="3956520" y="8455969"/>
            <a:ext cx="65896" cy="508447"/>
            <a:chOff x="0" y="0"/>
            <a:chExt cx="84480" cy="651840"/>
          </a:xfrm>
          <a:solidFill>
            <a:srgbClr val="FFC000"/>
          </a:solidFill>
        </p:grpSpPr>
        <p:sp>
          <p:nvSpPr>
            <p:cNvPr id="20" name="Freeform 31">
              <a:extLst>
                <a:ext uri="{FF2B5EF4-FFF2-40B4-BE49-F238E27FC236}">
                  <a16:creationId xmlns:a16="http://schemas.microsoft.com/office/drawing/2014/main" id="{AB1AA2E8-53AD-48F9-E9B1-651E640D6C81}"/>
                </a:ext>
              </a:extLst>
            </p:cNvPr>
            <p:cNvSpPr/>
            <p:nvPr/>
          </p:nvSpPr>
          <p:spPr>
            <a:xfrm>
              <a:off x="0" y="0"/>
              <a:ext cx="84455" cy="651891"/>
            </a:xfrm>
            <a:custGeom>
              <a:avLst/>
              <a:gdLst/>
              <a:ahLst/>
              <a:cxnLst/>
              <a:rect l="l" t="t" r="r" b="b"/>
              <a:pathLst>
                <a:path w="84455" h="651891">
                  <a:moveTo>
                    <a:pt x="84455" y="328803"/>
                  </a:moveTo>
                  <a:cubicBezTo>
                    <a:pt x="84455" y="238125"/>
                    <a:pt x="84455" y="147447"/>
                    <a:pt x="84455" y="56769"/>
                  </a:cubicBezTo>
                  <a:cubicBezTo>
                    <a:pt x="84455" y="0"/>
                    <a:pt x="84455" y="0"/>
                    <a:pt x="28194" y="0"/>
                  </a:cubicBezTo>
                  <a:cubicBezTo>
                    <a:pt x="5588" y="0"/>
                    <a:pt x="0" y="5715"/>
                    <a:pt x="0" y="28321"/>
                  </a:cubicBezTo>
                  <a:cubicBezTo>
                    <a:pt x="0" y="215392"/>
                    <a:pt x="0" y="402463"/>
                    <a:pt x="0" y="589534"/>
                  </a:cubicBezTo>
                  <a:cubicBezTo>
                    <a:pt x="0" y="651891"/>
                    <a:pt x="0" y="651891"/>
                    <a:pt x="61976" y="651891"/>
                  </a:cubicBezTo>
                  <a:cubicBezTo>
                    <a:pt x="84455" y="651891"/>
                    <a:pt x="84455" y="646176"/>
                    <a:pt x="84455" y="623570"/>
                  </a:cubicBezTo>
                  <a:cubicBezTo>
                    <a:pt x="84455" y="527177"/>
                    <a:pt x="84455" y="425196"/>
                    <a:pt x="84455" y="32880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" name="Group 32">
            <a:extLst>
              <a:ext uri="{FF2B5EF4-FFF2-40B4-BE49-F238E27FC236}">
                <a16:creationId xmlns:a16="http://schemas.microsoft.com/office/drawing/2014/main" id="{9CF18A39-C790-BFAC-1F0C-8592093397D4}"/>
              </a:ext>
            </a:extLst>
          </p:cNvPr>
          <p:cNvGrpSpPr>
            <a:grpSpLocks noChangeAspect="1"/>
          </p:cNvGrpSpPr>
          <p:nvPr/>
        </p:nvGrpSpPr>
        <p:grpSpPr>
          <a:xfrm>
            <a:off x="2625959" y="8377816"/>
            <a:ext cx="105583" cy="69640"/>
            <a:chOff x="0" y="0"/>
            <a:chExt cx="135360" cy="89280"/>
          </a:xfrm>
          <a:solidFill>
            <a:srgbClr val="FFC000"/>
          </a:solidFill>
        </p:grpSpPr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id="{96E23AFB-55F6-33D6-6E3A-14138A30BF7E}"/>
                </a:ext>
              </a:extLst>
            </p:cNvPr>
            <p:cNvSpPr/>
            <p:nvPr/>
          </p:nvSpPr>
          <p:spPr>
            <a:xfrm>
              <a:off x="0" y="0"/>
              <a:ext cx="135382" cy="89281"/>
            </a:xfrm>
            <a:custGeom>
              <a:avLst/>
              <a:gdLst/>
              <a:ahLst/>
              <a:cxnLst/>
              <a:rect l="l" t="t" r="r" b="b"/>
              <a:pathLst>
                <a:path w="135382" h="89281">
                  <a:moveTo>
                    <a:pt x="112776" y="0"/>
                  </a:moveTo>
                  <a:cubicBezTo>
                    <a:pt x="84582" y="5588"/>
                    <a:pt x="50800" y="5588"/>
                    <a:pt x="22606" y="0"/>
                  </a:cubicBezTo>
                  <a:cubicBezTo>
                    <a:pt x="5588" y="0"/>
                    <a:pt x="5588" y="5588"/>
                    <a:pt x="0" y="22352"/>
                  </a:cubicBezTo>
                  <a:cubicBezTo>
                    <a:pt x="0" y="89281"/>
                    <a:pt x="0" y="89281"/>
                    <a:pt x="67691" y="89281"/>
                  </a:cubicBezTo>
                  <a:cubicBezTo>
                    <a:pt x="135382" y="89281"/>
                    <a:pt x="135382" y="89281"/>
                    <a:pt x="129794" y="22352"/>
                  </a:cubicBezTo>
                  <a:cubicBezTo>
                    <a:pt x="129667" y="5588"/>
                    <a:pt x="124079" y="0"/>
                    <a:pt x="112776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" name="Group 34">
            <a:extLst>
              <a:ext uri="{FF2B5EF4-FFF2-40B4-BE49-F238E27FC236}">
                <a16:creationId xmlns:a16="http://schemas.microsoft.com/office/drawing/2014/main" id="{BF26B21B-04A2-E42F-36B2-4BD720809431}"/>
              </a:ext>
            </a:extLst>
          </p:cNvPr>
          <p:cNvGrpSpPr>
            <a:grpSpLocks noChangeAspect="1"/>
          </p:cNvGrpSpPr>
          <p:nvPr/>
        </p:nvGrpSpPr>
        <p:grpSpPr>
          <a:xfrm>
            <a:off x="1898760" y="5312431"/>
            <a:ext cx="2185800" cy="3651985"/>
            <a:chOff x="0" y="0"/>
            <a:chExt cx="2802240" cy="4681920"/>
          </a:xfrm>
          <a:solidFill>
            <a:srgbClr val="FFC000"/>
          </a:solidFill>
        </p:grpSpPr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33C26E80-11F3-60A9-A63B-D859ABDD81BB}"/>
                </a:ext>
              </a:extLst>
            </p:cNvPr>
            <p:cNvSpPr/>
            <p:nvPr/>
          </p:nvSpPr>
          <p:spPr>
            <a:xfrm>
              <a:off x="-127" y="254"/>
              <a:ext cx="2802255" cy="4681601"/>
            </a:xfrm>
            <a:custGeom>
              <a:avLst/>
              <a:gdLst/>
              <a:ahLst/>
              <a:cxnLst/>
              <a:rect l="l" t="t" r="r" b="b"/>
              <a:pathLst>
                <a:path w="2802255" h="4681601">
                  <a:moveTo>
                    <a:pt x="1879600" y="3719195"/>
                  </a:moveTo>
                  <a:cubicBezTo>
                    <a:pt x="1879600" y="3696589"/>
                    <a:pt x="1873885" y="3685286"/>
                    <a:pt x="1851279" y="3685286"/>
                  </a:cubicBezTo>
                  <a:cubicBezTo>
                    <a:pt x="1664462" y="3691001"/>
                    <a:pt x="1483360" y="3685286"/>
                    <a:pt x="1302131" y="3691001"/>
                  </a:cubicBezTo>
                  <a:cubicBezTo>
                    <a:pt x="1279525" y="3691001"/>
                    <a:pt x="1273810" y="3679698"/>
                    <a:pt x="1273810" y="3657092"/>
                  </a:cubicBezTo>
                  <a:cubicBezTo>
                    <a:pt x="1273810" y="3481578"/>
                    <a:pt x="1273810" y="3306064"/>
                    <a:pt x="1273810" y="3124962"/>
                  </a:cubicBezTo>
                  <a:cubicBezTo>
                    <a:pt x="1273810" y="3074035"/>
                    <a:pt x="1273810" y="3023108"/>
                    <a:pt x="1273810" y="2972054"/>
                  </a:cubicBezTo>
                  <a:cubicBezTo>
                    <a:pt x="1273810" y="2955036"/>
                    <a:pt x="1279525" y="2955036"/>
                    <a:pt x="1290828" y="2960751"/>
                  </a:cubicBezTo>
                  <a:cubicBezTo>
                    <a:pt x="1307846" y="2966466"/>
                    <a:pt x="1324737" y="2972054"/>
                    <a:pt x="1341755" y="2977769"/>
                  </a:cubicBezTo>
                  <a:cubicBezTo>
                    <a:pt x="1522857" y="3028696"/>
                    <a:pt x="1709674" y="3034411"/>
                    <a:pt x="1896491" y="3017393"/>
                  </a:cubicBezTo>
                  <a:cubicBezTo>
                    <a:pt x="2015363" y="3006090"/>
                    <a:pt x="2128647" y="2989072"/>
                    <a:pt x="2236216" y="2926842"/>
                  </a:cubicBezTo>
                  <a:cubicBezTo>
                    <a:pt x="2247519" y="2926842"/>
                    <a:pt x="2253234" y="2926842"/>
                    <a:pt x="2258822" y="2932557"/>
                  </a:cubicBezTo>
                  <a:cubicBezTo>
                    <a:pt x="2281428" y="2960878"/>
                    <a:pt x="2298446" y="2949575"/>
                    <a:pt x="2309749" y="2921254"/>
                  </a:cubicBezTo>
                  <a:cubicBezTo>
                    <a:pt x="2315464" y="2915539"/>
                    <a:pt x="2321052" y="2904236"/>
                    <a:pt x="2326767" y="2898648"/>
                  </a:cubicBezTo>
                  <a:cubicBezTo>
                    <a:pt x="2338070" y="2887345"/>
                    <a:pt x="2332482" y="2881630"/>
                    <a:pt x="2321052" y="2870327"/>
                  </a:cubicBezTo>
                  <a:cubicBezTo>
                    <a:pt x="2207768" y="2779776"/>
                    <a:pt x="2213483" y="2655189"/>
                    <a:pt x="2230501" y="2530602"/>
                  </a:cubicBezTo>
                  <a:cubicBezTo>
                    <a:pt x="2230501" y="2530602"/>
                    <a:pt x="2230501" y="2530602"/>
                    <a:pt x="2230501" y="2530602"/>
                  </a:cubicBezTo>
                  <a:cubicBezTo>
                    <a:pt x="2264410" y="2502281"/>
                    <a:pt x="2298446" y="2473960"/>
                    <a:pt x="2332355" y="2440051"/>
                  </a:cubicBezTo>
                  <a:cubicBezTo>
                    <a:pt x="2332355" y="2440051"/>
                    <a:pt x="2332355" y="2440051"/>
                    <a:pt x="2332355" y="2440051"/>
                  </a:cubicBezTo>
                  <a:cubicBezTo>
                    <a:pt x="2332355" y="2440051"/>
                    <a:pt x="2332355" y="2440051"/>
                    <a:pt x="2332355" y="2440051"/>
                  </a:cubicBezTo>
                  <a:cubicBezTo>
                    <a:pt x="2485263" y="2275840"/>
                    <a:pt x="2564511" y="2083435"/>
                    <a:pt x="2570099" y="1862582"/>
                  </a:cubicBezTo>
                  <a:cubicBezTo>
                    <a:pt x="2570099" y="1839976"/>
                    <a:pt x="2575814" y="1822958"/>
                    <a:pt x="2598420" y="1817243"/>
                  </a:cubicBezTo>
                  <a:cubicBezTo>
                    <a:pt x="2677668" y="1783334"/>
                    <a:pt x="2739898" y="1732280"/>
                    <a:pt x="2762631" y="1641729"/>
                  </a:cubicBezTo>
                  <a:cubicBezTo>
                    <a:pt x="2779649" y="1585087"/>
                    <a:pt x="2790952" y="1522857"/>
                    <a:pt x="2796540" y="1466215"/>
                  </a:cubicBezTo>
                  <a:cubicBezTo>
                    <a:pt x="2802255" y="1415288"/>
                    <a:pt x="2790825" y="1369949"/>
                    <a:pt x="2756916" y="1336040"/>
                  </a:cubicBezTo>
                  <a:cubicBezTo>
                    <a:pt x="2745613" y="1319022"/>
                    <a:pt x="2739898" y="1302131"/>
                    <a:pt x="2739898" y="1285113"/>
                  </a:cubicBezTo>
                  <a:cubicBezTo>
                    <a:pt x="2739898" y="1160526"/>
                    <a:pt x="2739898" y="1041654"/>
                    <a:pt x="2739898" y="917067"/>
                  </a:cubicBezTo>
                  <a:cubicBezTo>
                    <a:pt x="2739898" y="809498"/>
                    <a:pt x="2722880" y="701929"/>
                    <a:pt x="2683256" y="594360"/>
                  </a:cubicBezTo>
                  <a:cubicBezTo>
                    <a:pt x="2609723" y="401828"/>
                    <a:pt x="2490724" y="243332"/>
                    <a:pt x="2315337" y="130175"/>
                  </a:cubicBezTo>
                  <a:cubicBezTo>
                    <a:pt x="2213483" y="62230"/>
                    <a:pt x="2100199" y="39624"/>
                    <a:pt x="1981327" y="22606"/>
                  </a:cubicBezTo>
                  <a:cubicBezTo>
                    <a:pt x="1856740" y="5588"/>
                    <a:pt x="1737868" y="0"/>
                    <a:pt x="1613408" y="33909"/>
                  </a:cubicBezTo>
                  <a:cubicBezTo>
                    <a:pt x="1522857" y="56515"/>
                    <a:pt x="1437894" y="96139"/>
                    <a:pt x="1358646" y="147193"/>
                  </a:cubicBezTo>
                  <a:cubicBezTo>
                    <a:pt x="1358646" y="147193"/>
                    <a:pt x="1358646" y="147193"/>
                    <a:pt x="1358646" y="147193"/>
                  </a:cubicBezTo>
                  <a:cubicBezTo>
                    <a:pt x="1330325" y="147193"/>
                    <a:pt x="1302004" y="152908"/>
                    <a:pt x="1273683" y="164211"/>
                  </a:cubicBezTo>
                  <a:cubicBezTo>
                    <a:pt x="1273683" y="164211"/>
                    <a:pt x="1273683" y="164211"/>
                    <a:pt x="1273683" y="164211"/>
                  </a:cubicBezTo>
                  <a:cubicBezTo>
                    <a:pt x="1149096" y="192532"/>
                    <a:pt x="1041527" y="237871"/>
                    <a:pt x="950976" y="328422"/>
                  </a:cubicBezTo>
                  <a:cubicBezTo>
                    <a:pt x="804037" y="486664"/>
                    <a:pt x="730377" y="673481"/>
                    <a:pt x="719074" y="882904"/>
                  </a:cubicBezTo>
                  <a:cubicBezTo>
                    <a:pt x="707771" y="1013079"/>
                    <a:pt x="713359" y="1137666"/>
                    <a:pt x="713359" y="1262253"/>
                  </a:cubicBezTo>
                  <a:cubicBezTo>
                    <a:pt x="713359" y="1284859"/>
                    <a:pt x="707644" y="1296162"/>
                    <a:pt x="690753" y="1307592"/>
                  </a:cubicBezTo>
                  <a:cubicBezTo>
                    <a:pt x="639826" y="1352931"/>
                    <a:pt x="611505" y="1409446"/>
                    <a:pt x="622808" y="1477391"/>
                  </a:cubicBezTo>
                  <a:cubicBezTo>
                    <a:pt x="634111" y="1522730"/>
                    <a:pt x="639826" y="1573657"/>
                    <a:pt x="651129" y="1618869"/>
                  </a:cubicBezTo>
                  <a:cubicBezTo>
                    <a:pt x="668147" y="1698117"/>
                    <a:pt x="707771" y="1754759"/>
                    <a:pt x="781304" y="1794383"/>
                  </a:cubicBezTo>
                  <a:cubicBezTo>
                    <a:pt x="803910" y="1805686"/>
                    <a:pt x="820928" y="1816989"/>
                    <a:pt x="849249" y="1828292"/>
                  </a:cubicBezTo>
                  <a:cubicBezTo>
                    <a:pt x="877570" y="1834007"/>
                    <a:pt x="888873" y="1850898"/>
                    <a:pt x="883158" y="1884934"/>
                  </a:cubicBezTo>
                  <a:cubicBezTo>
                    <a:pt x="883158" y="1907540"/>
                    <a:pt x="888873" y="1924558"/>
                    <a:pt x="888873" y="1947164"/>
                  </a:cubicBezTo>
                  <a:cubicBezTo>
                    <a:pt x="928497" y="2201926"/>
                    <a:pt x="1053084" y="2400046"/>
                    <a:pt x="1262507" y="2547239"/>
                  </a:cubicBezTo>
                  <a:cubicBezTo>
                    <a:pt x="1268222" y="2552954"/>
                    <a:pt x="1273810" y="2558542"/>
                    <a:pt x="1273810" y="2569845"/>
                  </a:cubicBezTo>
                  <a:cubicBezTo>
                    <a:pt x="1273810" y="2609469"/>
                    <a:pt x="1273810" y="2654808"/>
                    <a:pt x="1273810" y="2694432"/>
                  </a:cubicBezTo>
                  <a:cubicBezTo>
                    <a:pt x="1262507" y="2762377"/>
                    <a:pt x="1234186" y="2819019"/>
                    <a:pt x="1183259" y="2864231"/>
                  </a:cubicBezTo>
                  <a:cubicBezTo>
                    <a:pt x="1132332" y="2909443"/>
                    <a:pt x="1069975" y="2926461"/>
                    <a:pt x="1013460" y="2949194"/>
                  </a:cubicBezTo>
                  <a:cubicBezTo>
                    <a:pt x="815340" y="3017139"/>
                    <a:pt x="634111" y="3107690"/>
                    <a:pt x="475615" y="3243580"/>
                  </a:cubicBezTo>
                  <a:cubicBezTo>
                    <a:pt x="186944" y="3492627"/>
                    <a:pt x="127" y="3787013"/>
                    <a:pt x="5715" y="4183380"/>
                  </a:cubicBezTo>
                  <a:cubicBezTo>
                    <a:pt x="5715" y="4228719"/>
                    <a:pt x="0" y="4228719"/>
                    <a:pt x="51054" y="4234307"/>
                  </a:cubicBezTo>
                  <a:cubicBezTo>
                    <a:pt x="79375" y="4234307"/>
                    <a:pt x="90678" y="4228592"/>
                    <a:pt x="90678" y="4194683"/>
                  </a:cubicBezTo>
                  <a:cubicBezTo>
                    <a:pt x="84963" y="4047490"/>
                    <a:pt x="113284" y="3906012"/>
                    <a:pt x="175641" y="3770122"/>
                  </a:cubicBezTo>
                  <a:cubicBezTo>
                    <a:pt x="311531" y="3487039"/>
                    <a:pt x="526669" y="3277616"/>
                    <a:pt x="804037" y="3130423"/>
                  </a:cubicBezTo>
                  <a:cubicBezTo>
                    <a:pt x="815340" y="3124708"/>
                    <a:pt x="826643" y="3119120"/>
                    <a:pt x="843661" y="3113405"/>
                  </a:cubicBezTo>
                  <a:cubicBezTo>
                    <a:pt x="843661" y="3124708"/>
                    <a:pt x="843661" y="3136011"/>
                    <a:pt x="843661" y="3147314"/>
                  </a:cubicBezTo>
                  <a:cubicBezTo>
                    <a:pt x="843661" y="3311525"/>
                    <a:pt x="843661" y="3481324"/>
                    <a:pt x="843661" y="3645535"/>
                  </a:cubicBezTo>
                  <a:cubicBezTo>
                    <a:pt x="843661" y="3685159"/>
                    <a:pt x="843661" y="3685159"/>
                    <a:pt x="798322" y="3685159"/>
                  </a:cubicBezTo>
                  <a:cubicBezTo>
                    <a:pt x="719074" y="3685159"/>
                    <a:pt x="668147" y="3736086"/>
                    <a:pt x="668147" y="3821049"/>
                  </a:cubicBezTo>
                  <a:cubicBezTo>
                    <a:pt x="668147" y="4087114"/>
                    <a:pt x="668147" y="4353179"/>
                    <a:pt x="668147" y="4624959"/>
                  </a:cubicBezTo>
                  <a:cubicBezTo>
                    <a:pt x="668147" y="4681601"/>
                    <a:pt x="668147" y="4681601"/>
                    <a:pt x="724789" y="4681601"/>
                  </a:cubicBezTo>
                  <a:cubicBezTo>
                    <a:pt x="747395" y="4681601"/>
                    <a:pt x="753110" y="4675886"/>
                    <a:pt x="753110" y="4653280"/>
                  </a:cubicBezTo>
                  <a:cubicBezTo>
                    <a:pt x="753110" y="4375912"/>
                    <a:pt x="753110" y="4104132"/>
                    <a:pt x="758825" y="3826764"/>
                  </a:cubicBezTo>
                  <a:cubicBezTo>
                    <a:pt x="758825" y="3781424"/>
                    <a:pt x="764540" y="3775836"/>
                    <a:pt x="809752" y="3775836"/>
                  </a:cubicBezTo>
                  <a:cubicBezTo>
                    <a:pt x="1143762" y="3775836"/>
                    <a:pt x="1483360" y="3775836"/>
                    <a:pt x="1817370" y="3775836"/>
                  </a:cubicBezTo>
                  <a:cubicBezTo>
                    <a:pt x="1879600" y="3775836"/>
                    <a:pt x="1874012" y="3775836"/>
                    <a:pt x="1879600" y="3719195"/>
                  </a:cubicBezTo>
                  <a:close/>
                  <a:moveTo>
                    <a:pt x="2145665" y="2864358"/>
                  </a:moveTo>
                  <a:cubicBezTo>
                    <a:pt x="2083435" y="2892679"/>
                    <a:pt x="2015490" y="2903982"/>
                    <a:pt x="1947545" y="2915285"/>
                  </a:cubicBezTo>
                  <a:cubicBezTo>
                    <a:pt x="1817370" y="2932303"/>
                    <a:pt x="1687195" y="2932303"/>
                    <a:pt x="1551305" y="2921000"/>
                  </a:cubicBezTo>
                  <a:cubicBezTo>
                    <a:pt x="1477772" y="2915285"/>
                    <a:pt x="1409827" y="2898394"/>
                    <a:pt x="1336167" y="2875661"/>
                  </a:cubicBezTo>
                  <a:cubicBezTo>
                    <a:pt x="1319149" y="2869946"/>
                    <a:pt x="1307846" y="2864358"/>
                    <a:pt x="1324864" y="2841752"/>
                  </a:cubicBezTo>
                  <a:cubicBezTo>
                    <a:pt x="1358773" y="2785110"/>
                    <a:pt x="1364488" y="2717165"/>
                    <a:pt x="1370203" y="2654935"/>
                  </a:cubicBezTo>
                  <a:cubicBezTo>
                    <a:pt x="1370203" y="2632329"/>
                    <a:pt x="1375918" y="2626614"/>
                    <a:pt x="1398524" y="2637917"/>
                  </a:cubicBezTo>
                  <a:cubicBezTo>
                    <a:pt x="1528699" y="2688844"/>
                    <a:pt x="1670304" y="2717165"/>
                    <a:pt x="1811782" y="2700147"/>
                  </a:cubicBezTo>
                  <a:cubicBezTo>
                    <a:pt x="1874012" y="2694432"/>
                    <a:pt x="1930654" y="2683129"/>
                    <a:pt x="1987296" y="2660523"/>
                  </a:cubicBezTo>
                  <a:cubicBezTo>
                    <a:pt x="1987296" y="2654808"/>
                    <a:pt x="1987296" y="2654808"/>
                    <a:pt x="1987296" y="2649220"/>
                  </a:cubicBezTo>
                  <a:cubicBezTo>
                    <a:pt x="1987296" y="2654935"/>
                    <a:pt x="1987296" y="2654935"/>
                    <a:pt x="1987296" y="2654935"/>
                  </a:cubicBezTo>
                  <a:cubicBezTo>
                    <a:pt x="2004314" y="2649220"/>
                    <a:pt x="2015617" y="2643632"/>
                    <a:pt x="2032635" y="2637917"/>
                  </a:cubicBezTo>
                  <a:cubicBezTo>
                    <a:pt x="2032635" y="2637917"/>
                    <a:pt x="2038350" y="2637917"/>
                    <a:pt x="2038350" y="2637917"/>
                  </a:cubicBezTo>
                  <a:cubicBezTo>
                    <a:pt x="2055368" y="2626614"/>
                    <a:pt x="2072259" y="2620899"/>
                    <a:pt x="2089277" y="2615311"/>
                  </a:cubicBezTo>
                  <a:cubicBezTo>
                    <a:pt x="2106295" y="2604008"/>
                    <a:pt x="2117598" y="2592705"/>
                    <a:pt x="2140204" y="2598293"/>
                  </a:cubicBezTo>
                  <a:cubicBezTo>
                    <a:pt x="2140204" y="2598293"/>
                    <a:pt x="2140204" y="2598293"/>
                    <a:pt x="2140204" y="2598293"/>
                  </a:cubicBezTo>
                  <a:cubicBezTo>
                    <a:pt x="2140204" y="2620899"/>
                    <a:pt x="2134489" y="2637917"/>
                    <a:pt x="2134489" y="2660523"/>
                  </a:cubicBezTo>
                  <a:cubicBezTo>
                    <a:pt x="2134489" y="2660523"/>
                    <a:pt x="2134489" y="2660523"/>
                    <a:pt x="2134489" y="2660523"/>
                  </a:cubicBezTo>
                  <a:cubicBezTo>
                    <a:pt x="2128774" y="2671826"/>
                    <a:pt x="2128774" y="2683129"/>
                    <a:pt x="2128774" y="2694432"/>
                  </a:cubicBezTo>
                  <a:cubicBezTo>
                    <a:pt x="2128774" y="2745359"/>
                    <a:pt x="2145792" y="2784983"/>
                    <a:pt x="2168398" y="2824607"/>
                  </a:cubicBezTo>
                  <a:cubicBezTo>
                    <a:pt x="2179701" y="2847213"/>
                    <a:pt x="2168398" y="2858516"/>
                    <a:pt x="2145792" y="2864231"/>
                  </a:cubicBezTo>
                  <a:close/>
                  <a:moveTo>
                    <a:pt x="1353185" y="146939"/>
                  </a:moveTo>
                  <a:cubicBezTo>
                    <a:pt x="1353185" y="146939"/>
                    <a:pt x="1353185" y="152654"/>
                    <a:pt x="1347470" y="152654"/>
                  </a:cubicBezTo>
                  <a:cubicBezTo>
                    <a:pt x="1353185" y="152654"/>
                    <a:pt x="1353185" y="146939"/>
                    <a:pt x="1353185" y="146939"/>
                  </a:cubicBezTo>
                  <a:close/>
                  <a:moveTo>
                    <a:pt x="1138047" y="2303907"/>
                  </a:moveTo>
                  <a:cubicBezTo>
                    <a:pt x="1036193" y="2168017"/>
                    <a:pt x="979551" y="2015236"/>
                    <a:pt x="979551" y="1845310"/>
                  </a:cubicBezTo>
                  <a:cubicBezTo>
                    <a:pt x="985266" y="1613154"/>
                    <a:pt x="985266" y="1375410"/>
                    <a:pt x="985266" y="1143254"/>
                  </a:cubicBezTo>
                  <a:cubicBezTo>
                    <a:pt x="985266" y="1131951"/>
                    <a:pt x="979551" y="1114933"/>
                    <a:pt x="985266" y="1103630"/>
                  </a:cubicBezTo>
                  <a:cubicBezTo>
                    <a:pt x="985266" y="1052703"/>
                    <a:pt x="1013587" y="1024382"/>
                    <a:pt x="1058799" y="1018667"/>
                  </a:cubicBezTo>
                  <a:cubicBezTo>
                    <a:pt x="1075817" y="1018667"/>
                    <a:pt x="1087120" y="1018667"/>
                    <a:pt x="1104138" y="1018667"/>
                  </a:cubicBezTo>
                  <a:cubicBezTo>
                    <a:pt x="1449451" y="1018667"/>
                    <a:pt x="1789176" y="1018667"/>
                    <a:pt x="2134489" y="1018667"/>
                  </a:cubicBezTo>
                  <a:cubicBezTo>
                    <a:pt x="2168398" y="1018667"/>
                    <a:pt x="2191131" y="1012952"/>
                    <a:pt x="2213737" y="984758"/>
                  </a:cubicBezTo>
                  <a:cubicBezTo>
                    <a:pt x="2225040" y="979043"/>
                    <a:pt x="2236343" y="967740"/>
                    <a:pt x="2225040" y="950849"/>
                  </a:cubicBezTo>
                  <a:cubicBezTo>
                    <a:pt x="2219325" y="933831"/>
                    <a:pt x="2202434" y="950849"/>
                    <a:pt x="2191131" y="950849"/>
                  </a:cubicBezTo>
                  <a:cubicBezTo>
                    <a:pt x="2196846" y="922528"/>
                    <a:pt x="2179828" y="916940"/>
                    <a:pt x="2157222" y="916940"/>
                  </a:cubicBezTo>
                  <a:cubicBezTo>
                    <a:pt x="2151507" y="916940"/>
                    <a:pt x="2145919" y="916940"/>
                    <a:pt x="2140204" y="916940"/>
                  </a:cubicBezTo>
                  <a:cubicBezTo>
                    <a:pt x="1777873" y="916940"/>
                    <a:pt x="1421257" y="922655"/>
                    <a:pt x="1064641" y="916940"/>
                  </a:cubicBezTo>
                  <a:cubicBezTo>
                    <a:pt x="957072" y="916940"/>
                    <a:pt x="872109" y="1013206"/>
                    <a:pt x="877824" y="1103757"/>
                  </a:cubicBezTo>
                  <a:cubicBezTo>
                    <a:pt x="877824" y="1149096"/>
                    <a:pt x="877824" y="1188720"/>
                    <a:pt x="877824" y="1233932"/>
                  </a:cubicBezTo>
                  <a:cubicBezTo>
                    <a:pt x="877824" y="1250950"/>
                    <a:pt x="866521" y="1256538"/>
                    <a:pt x="849503" y="1256538"/>
                  </a:cubicBezTo>
                  <a:cubicBezTo>
                    <a:pt x="815594" y="1262253"/>
                    <a:pt x="809879" y="1256538"/>
                    <a:pt x="809879" y="1222629"/>
                  </a:cubicBezTo>
                  <a:cubicBezTo>
                    <a:pt x="809879" y="1132078"/>
                    <a:pt x="809879" y="1035812"/>
                    <a:pt x="809879" y="945261"/>
                  </a:cubicBezTo>
                  <a:cubicBezTo>
                    <a:pt x="809879" y="831977"/>
                    <a:pt x="832485" y="718820"/>
                    <a:pt x="877824" y="616966"/>
                  </a:cubicBezTo>
                  <a:cubicBezTo>
                    <a:pt x="934466" y="492379"/>
                    <a:pt x="1007999" y="379222"/>
                    <a:pt x="1132586" y="316865"/>
                  </a:cubicBezTo>
                  <a:cubicBezTo>
                    <a:pt x="1177925" y="288544"/>
                    <a:pt x="1223137" y="277241"/>
                    <a:pt x="1268476" y="260223"/>
                  </a:cubicBezTo>
                  <a:cubicBezTo>
                    <a:pt x="1274191" y="254508"/>
                    <a:pt x="1274191" y="254508"/>
                    <a:pt x="1274191" y="248920"/>
                  </a:cubicBezTo>
                  <a:cubicBezTo>
                    <a:pt x="1313815" y="254635"/>
                    <a:pt x="1347724" y="243205"/>
                    <a:pt x="1381760" y="237617"/>
                  </a:cubicBezTo>
                  <a:cubicBezTo>
                    <a:pt x="1381760" y="237617"/>
                    <a:pt x="1387475" y="237617"/>
                    <a:pt x="1387475" y="237617"/>
                  </a:cubicBezTo>
                  <a:cubicBezTo>
                    <a:pt x="1404493" y="231902"/>
                    <a:pt x="1415796" y="220599"/>
                    <a:pt x="1427099" y="215011"/>
                  </a:cubicBezTo>
                  <a:cubicBezTo>
                    <a:pt x="1500632" y="169672"/>
                    <a:pt x="1574292" y="141351"/>
                    <a:pt x="1659255" y="118745"/>
                  </a:cubicBezTo>
                  <a:cubicBezTo>
                    <a:pt x="1749806" y="96139"/>
                    <a:pt x="1846072" y="101727"/>
                    <a:pt x="1936623" y="113030"/>
                  </a:cubicBezTo>
                  <a:cubicBezTo>
                    <a:pt x="2032889" y="124333"/>
                    <a:pt x="2129155" y="141351"/>
                    <a:pt x="2213991" y="180975"/>
                  </a:cubicBezTo>
                  <a:cubicBezTo>
                    <a:pt x="2327275" y="231902"/>
                    <a:pt x="2406523" y="322453"/>
                    <a:pt x="2480056" y="413131"/>
                  </a:cubicBezTo>
                  <a:cubicBezTo>
                    <a:pt x="2581910" y="549021"/>
                    <a:pt x="2632964" y="701802"/>
                    <a:pt x="2644267" y="866013"/>
                  </a:cubicBezTo>
                  <a:cubicBezTo>
                    <a:pt x="2649982" y="984885"/>
                    <a:pt x="2644267" y="1109472"/>
                    <a:pt x="2644267" y="1228344"/>
                  </a:cubicBezTo>
                  <a:cubicBezTo>
                    <a:pt x="2644267" y="1245362"/>
                    <a:pt x="2644267" y="1262253"/>
                    <a:pt x="2615946" y="1262253"/>
                  </a:cubicBezTo>
                  <a:cubicBezTo>
                    <a:pt x="2582037" y="1256538"/>
                    <a:pt x="2576322" y="1256538"/>
                    <a:pt x="2576322" y="1228344"/>
                  </a:cubicBezTo>
                  <a:cubicBezTo>
                    <a:pt x="2576322" y="1183005"/>
                    <a:pt x="2582037" y="1143381"/>
                    <a:pt x="2576322" y="1098169"/>
                  </a:cubicBezTo>
                  <a:cubicBezTo>
                    <a:pt x="2576322" y="1013206"/>
                    <a:pt x="2502789" y="928370"/>
                    <a:pt x="2423414" y="922655"/>
                  </a:cubicBezTo>
                  <a:cubicBezTo>
                    <a:pt x="2372487" y="916940"/>
                    <a:pt x="2315845" y="916940"/>
                    <a:pt x="2264918" y="916940"/>
                  </a:cubicBezTo>
                  <a:cubicBezTo>
                    <a:pt x="2242312" y="922655"/>
                    <a:pt x="2231009" y="928243"/>
                    <a:pt x="2242312" y="950849"/>
                  </a:cubicBezTo>
                  <a:cubicBezTo>
                    <a:pt x="2242312" y="962152"/>
                    <a:pt x="2242312" y="973455"/>
                    <a:pt x="2242312" y="984758"/>
                  </a:cubicBezTo>
                  <a:cubicBezTo>
                    <a:pt x="2242312" y="1007364"/>
                    <a:pt x="2253615" y="1018667"/>
                    <a:pt x="2281936" y="1018667"/>
                  </a:cubicBezTo>
                  <a:cubicBezTo>
                    <a:pt x="2310257" y="1018667"/>
                    <a:pt x="2338578" y="1018667"/>
                    <a:pt x="2366899" y="1018667"/>
                  </a:cubicBezTo>
                  <a:cubicBezTo>
                    <a:pt x="2440432" y="1018667"/>
                    <a:pt x="2474468" y="1046988"/>
                    <a:pt x="2474468" y="1120521"/>
                  </a:cubicBezTo>
                  <a:cubicBezTo>
                    <a:pt x="2474468" y="1375283"/>
                    <a:pt x="2474468" y="1630045"/>
                    <a:pt x="2474468" y="1890522"/>
                  </a:cubicBezTo>
                  <a:cubicBezTo>
                    <a:pt x="2474468" y="1901825"/>
                    <a:pt x="2474468" y="1907540"/>
                    <a:pt x="2468753" y="1918843"/>
                  </a:cubicBezTo>
                  <a:cubicBezTo>
                    <a:pt x="2446147" y="2122678"/>
                    <a:pt x="2366899" y="2286889"/>
                    <a:pt x="2208403" y="2422652"/>
                  </a:cubicBezTo>
                  <a:cubicBezTo>
                    <a:pt x="2202688" y="2428367"/>
                    <a:pt x="2197100" y="2433955"/>
                    <a:pt x="2191385" y="2445258"/>
                  </a:cubicBezTo>
                  <a:cubicBezTo>
                    <a:pt x="2191385" y="2445258"/>
                    <a:pt x="2191385" y="2445258"/>
                    <a:pt x="2191385" y="2445258"/>
                  </a:cubicBezTo>
                  <a:cubicBezTo>
                    <a:pt x="2174367" y="2456561"/>
                    <a:pt x="2163064" y="2467864"/>
                    <a:pt x="2146046" y="2479167"/>
                  </a:cubicBezTo>
                  <a:cubicBezTo>
                    <a:pt x="2129028" y="2501773"/>
                    <a:pt x="2106422" y="2507488"/>
                    <a:pt x="2083816" y="2518791"/>
                  </a:cubicBezTo>
                  <a:cubicBezTo>
                    <a:pt x="2083816" y="2518791"/>
                    <a:pt x="2083816" y="2518791"/>
                    <a:pt x="2083816" y="2518791"/>
                  </a:cubicBezTo>
                  <a:cubicBezTo>
                    <a:pt x="2066798" y="2524506"/>
                    <a:pt x="2044192" y="2535809"/>
                    <a:pt x="2027174" y="2547112"/>
                  </a:cubicBezTo>
                  <a:cubicBezTo>
                    <a:pt x="2021459" y="2547112"/>
                    <a:pt x="2021459" y="2552827"/>
                    <a:pt x="2021459" y="2552827"/>
                  </a:cubicBezTo>
                  <a:cubicBezTo>
                    <a:pt x="1998853" y="2558542"/>
                    <a:pt x="1981835" y="2564130"/>
                    <a:pt x="1964817" y="2569845"/>
                  </a:cubicBezTo>
                  <a:cubicBezTo>
                    <a:pt x="1959102" y="2569845"/>
                    <a:pt x="1953514" y="2575560"/>
                    <a:pt x="1947799" y="2575560"/>
                  </a:cubicBezTo>
                  <a:cubicBezTo>
                    <a:pt x="1947799" y="2575560"/>
                    <a:pt x="1947799" y="2575560"/>
                    <a:pt x="1947799" y="2575560"/>
                  </a:cubicBezTo>
                  <a:cubicBezTo>
                    <a:pt x="1930781" y="2581275"/>
                    <a:pt x="1919478" y="2586863"/>
                    <a:pt x="1902460" y="2586863"/>
                  </a:cubicBezTo>
                  <a:cubicBezTo>
                    <a:pt x="1902460" y="2586863"/>
                    <a:pt x="1896745" y="2586863"/>
                    <a:pt x="1896745" y="2586863"/>
                  </a:cubicBezTo>
                  <a:cubicBezTo>
                    <a:pt x="1868424" y="2581148"/>
                    <a:pt x="1840103" y="2592578"/>
                    <a:pt x="1811782" y="2592578"/>
                  </a:cubicBezTo>
                  <a:cubicBezTo>
                    <a:pt x="1806067" y="2592578"/>
                    <a:pt x="1806067" y="2592578"/>
                    <a:pt x="1800479" y="2598293"/>
                  </a:cubicBezTo>
                  <a:cubicBezTo>
                    <a:pt x="1732534" y="2598293"/>
                    <a:pt x="1664589" y="2598293"/>
                    <a:pt x="1596644" y="2586990"/>
                  </a:cubicBezTo>
                  <a:cubicBezTo>
                    <a:pt x="1404112" y="2553081"/>
                    <a:pt x="1251331" y="2456815"/>
                    <a:pt x="1138047" y="2303907"/>
                  </a:cubicBezTo>
                  <a:close/>
                  <a:moveTo>
                    <a:pt x="1160653" y="3685286"/>
                  </a:moveTo>
                  <a:cubicBezTo>
                    <a:pt x="1092708" y="3685286"/>
                    <a:pt x="1024763" y="3685286"/>
                    <a:pt x="951230" y="3685286"/>
                  </a:cubicBezTo>
                  <a:cubicBezTo>
                    <a:pt x="934212" y="3691001"/>
                    <a:pt x="928624" y="3679571"/>
                    <a:pt x="928624" y="3662680"/>
                  </a:cubicBezTo>
                  <a:cubicBezTo>
                    <a:pt x="928624" y="3475863"/>
                    <a:pt x="928624" y="3289046"/>
                    <a:pt x="928624" y="3102229"/>
                  </a:cubicBezTo>
                  <a:cubicBezTo>
                    <a:pt x="928624" y="3079623"/>
                    <a:pt x="934339" y="3073908"/>
                    <a:pt x="951230" y="3068320"/>
                  </a:cubicBezTo>
                  <a:cubicBezTo>
                    <a:pt x="1030478" y="3034411"/>
                    <a:pt x="1104138" y="3006090"/>
                    <a:pt x="1188974" y="2972054"/>
                  </a:cubicBezTo>
                  <a:cubicBezTo>
                    <a:pt x="1188974" y="2983357"/>
                    <a:pt x="1188974" y="2989072"/>
                    <a:pt x="1188974" y="2994660"/>
                  </a:cubicBezTo>
                  <a:cubicBezTo>
                    <a:pt x="1188974" y="3215513"/>
                    <a:pt x="1188974" y="3436239"/>
                    <a:pt x="1188974" y="3657092"/>
                  </a:cubicBezTo>
                  <a:cubicBezTo>
                    <a:pt x="1188974" y="3679698"/>
                    <a:pt x="1183259" y="3691001"/>
                    <a:pt x="1160653" y="368541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36">
            <a:extLst>
              <a:ext uri="{FF2B5EF4-FFF2-40B4-BE49-F238E27FC236}">
                <a16:creationId xmlns:a16="http://schemas.microsoft.com/office/drawing/2014/main" id="{2AAC5E32-3E98-5D43-A1BD-0A712F8BF667}"/>
              </a:ext>
            </a:extLst>
          </p:cNvPr>
          <p:cNvGrpSpPr>
            <a:grpSpLocks noChangeAspect="1"/>
          </p:cNvGrpSpPr>
          <p:nvPr/>
        </p:nvGrpSpPr>
        <p:grpSpPr>
          <a:xfrm>
            <a:off x="3258120" y="6165790"/>
            <a:ext cx="2054008" cy="3011746"/>
            <a:chOff x="0" y="0"/>
            <a:chExt cx="2633280" cy="3861120"/>
          </a:xfrm>
          <a:solidFill>
            <a:srgbClr val="FFC000"/>
          </a:solidFill>
        </p:grpSpPr>
        <p:sp>
          <p:nvSpPr>
            <p:cNvPr id="26" name="Freeform 37">
              <a:extLst>
                <a:ext uri="{FF2B5EF4-FFF2-40B4-BE49-F238E27FC236}">
                  <a16:creationId xmlns:a16="http://schemas.microsoft.com/office/drawing/2014/main" id="{5262628C-EB5E-D2BD-DA7E-FE567D9EE030}"/>
                </a:ext>
              </a:extLst>
            </p:cNvPr>
            <p:cNvSpPr/>
            <p:nvPr/>
          </p:nvSpPr>
          <p:spPr>
            <a:xfrm>
              <a:off x="0" y="0"/>
              <a:ext cx="2633218" cy="3861181"/>
            </a:xfrm>
            <a:custGeom>
              <a:avLst/>
              <a:gdLst/>
              <a:ahLst/>
              <a:cxnLst/>
              <a:rect l="l" t="t" r="r" b="b"/>
              <a:pathLst>
                <a:path w="2633218" h="3861181">
                  <a:moveTo>
                    <a:pt x="2168906" y="33909"/>
                  </a:moveTo>
                  <a:cubicBezTo>
                    <a:pt x="2106676" y="45212"/>
                    <a:pt x="2055622" y="84836"/>
                    <a:pt x="2033016" y="147193"/>
                  </a:cubicBezTo>
                  <a:cubicBezTo>
                    <a:pt x="2021713" y="169799"/>
                    <a:pt x="2010410" y="192532"/>
                    <a:pt x="1976374" y="186817"/>
                  </a:cubicBezTo>
                  <a:cubicBezTo>
                    <a:pt x="1965071" y="181102"/>
                    <a:pt x="1953768" y="192532"/>
                    <a:pt x="1942338" y="198120"/>
                  </a:cubicBezTo>
                  <a:cubicBezTo>
                    <a:pt x="1834769" y="237744"/>
                    <a:pt x="1727200" y="277368"/>
                    <a:pt x="1619504" y="316992"/>
                  </a:cubicBezTo>
                  <a:cubicBezTo>
                    <a:pt x="1557274" y="345313"/>
                    <a:pt x="1534541" y="396240"/>
                    <a:pt x="1568577" y="452882"/>
                  </a:cubicBezTo>
                  <a:cubicBezTo>
                    <a:pt x="1579880" y="475488"/>
                    <a:pt x="1574292" y="481203"/>
                    <a:pt x="1557274" y="492506"/>
                  </a:cubicBezTo>
                  <a:cubicBezTo>
                    <a:pt x="1483614" y="526415"/>
                    <a:pt x="1410081" y="566166"/>
                    <a:pt x="1330706" y="605790"/>
                  </a:cubicBezTo>
                  <a:cubicBezTo>
                    <a:pt x="1330706" y="605790"/>
                    <a:pt x="1330706" y="605790"/>
                    <a:pt x="1330706" y="605790"/>
                  </a:cubicBezTo>
                  <a:cubicBezTo>
                    <a:pt x="1319403" y="611505"/>
                    <a:pt x="1308100" y="617093"/>
                    <a:pt x="1296670" y="622808"/>
                  </a:cubicBezTo>
                  <a:cubicBezTo>
                    <a:pt x="1296670" y="622808"/>
                    <a:pt x="1296670" y="622808"/>
                    <a:pt x="1296670" y="622808"/>
                  </a:cubicBezTo>
                  <a:cubicBezTo>
                    <a:pt x="1285367" y="628523"/>
                    <a:pt x="1285367" y="639826"/>
                    <a:pt x="1274064" y="639826"/>
                  </a:cubicBezTo>
                  <a:cubicBezTo>
                    <a:pt x="1194816" y="662432"/>
                    <a:pt x="1143762" y="719074"/>
                    <a:pt x="1115441" y="798322"/>
                  </a:cubicBezTo>
                  <a:cubicBezTo>
                    <a:pt x="1064514" y="928497"/>
                    <a:pt x="1024890" y="1058799"/>
                    <a:pt x="979551" y="1188974"/>
                  </a:cubicBezTo>
                  <a:cubicBezTo>
                    <a:pt x="922909" y="1353185"/>
                    <a:pt x="866267" y="1511681"/>
                    <a:pt x="815340" y="1675892"/>
                  </a:cubicBezTo>
                  <a:cubicBezTo>
                    <a:pt x="809625" y="1687195"/>
                    <a:pt x="804037" y="1692910"/>
                    <a:pt x="792734" y="1692910"/>
                  </a:cubicBezTo>
                  <a:cubicBezTo>
                    <a:pt x="713486" y="1681607"/>
                    <a:pt x="662432" y="1715516"/>
                    <a:pt x="639826" y="1783461"/>
                  </a:cubicBezTo>
                  <a:cubicBezTo>
                    <a:pt x="537845" y="2077847"/>
                    <a:pt x="441579" y="2366645"/>
                    <a:pt x="339725" y="2661031"/>
                  </a:cubicBezTo>
                  <a:cubicBezTo>
                    <a:pt x="237744" y="2966720"/>
                    <a:pt x="130175" y="3272409"/>
                    <a:pt x="28321" y="3583813"/>
                  </a:cubicBezTo>
                  <a:cubicBezTo>
                    <a:pt x="0" y="3663061"/>
                    <a:pt x="28321" y="3731006"/>
                    <a:pt x="107569" y="3759327"/>
                  </a:cubicBezTo>
                  <a:cubicBezTo>
                    <a:pt x="186817" y="3787648"/>
                    <a:pt x="266192" y="3810254"/>
                    <a:pt x="345440" y="3838575"/>
                  </a:cubicBezTo>
                  <a:cubicBezTo>
                    <a:pt x="419100" y="3861181"/>
                    <a:pt x="487045" y="3827272"/>
                    <a:pt x="515366" y="3753612"/>
                  </a:cubicBezTo>
                  <a:cubicBezTo>
                    <a:pt x="521081" y="3731006"/>
                    <a:pt x="532384" y="3708273"/>
                    <a:pt x="537972" y="3685667"/>
                  </a:cubicBezTo>
                  <a:cubicBezTo>
                    <a:pt x="685165" y="3249676"/>
                    <a:pt x="832485" y="2813812"/>
                    <a:pt x="985393" y="2377821"/>
                  </a:cubicBezTo>
                  <a:cubicBezTo>
                    <a:pt x="1002411" y="2326894"/>
                    <a:pt x="1002411" y="2326894"/>
                    <a:pt x="1053338" y="2343912"/>
                  </a:cubicBezTo>
                  <a:cubicBezTo>
                    <a:pt x="1121283" y="2372233"/>
                    <a:pt x="1177925" y="2343912"/>
                    <a:pt x="1200531" y="2275967"/>
                  </a:cubicBezTo>
                  <a:cubicBezTo>
                    <a:pt x="1217549" y="2219325"/>
                    <a:pt x="1234567" y="2168398"/>
                    <a:pt x="1257173" y="2117471"/>
                  </a:cubicBezTo>
                  <a:cubicBezTo>
                    <a:pt x="1302512" y="2004187"/>
                    <a:pt x="1257173" y="1947672"/>
                    <a:pt x="1160907" y="1924939"/>
                  </a:cubicBezTo>
                  <a:cubicBezTo>
                    <a:pt x="1143889" y="1924939"/>
                    <a:pt x="1138301" y="1913636"/>
                    <a:pt x="1138301" y="1896618"/>
                  </a:cubicBezTo>
                  <a:cubicBezTo>
                    <a:pt x="1138301" y="1845691"/>
                    <a:pt x="1115695" y="1811655"/>
                    <a:pt x="1070356" y="1789049"/>
                  </a:cubicBezTo>
                  <a:cubicBezTo>
                    <a:pt x="1053338" y="1777746"/>
                    <a:pt x="1053338" y="1772031"/>
                    <a:pt x="1059053" y="1760728"/>
                  </a:cubicBezTo>
                  <a:cubicBezTo>
                    <a:pt x="1070356" y="1715389"/>
                    <a:pt x="1087374" y="1675765"/>
                    <a:pt x="1098677" y="1636141"/>
                  </a:cubicBezTo>
                  <a:cubicBezTo>
                    <a:pt x="1177925" y="1398397"/>
                    <a:pt x="1257300" y="1166241"/>
                    <a:pt x="1330833" y="934085"/>
                  </a:cubicBezTo>
                  <a:cubicBezTo>
                    <a:pt x="1342136" y="900176"/>
                    <a:pt x="1364869" y="871855"/>
                    <a:pt x="1398778" y="854837"/>
                  </a:cubicBezTo>
                  <a:cubicBezTo>
                    <a:pt x="1495044" y="809498"/>
                    <a:pt x="1585595" y="758571"/>
                    <a:pt x="1681988" y="707644"/>
                  </a:cubicBezTo>
                  <a:cubicBezTo>
                    <a:pt x="1699006" y="696341"/>
                    <a:pt x="1710309" y="696341"/>
                    <a:pt x="1721612" y="718947"/>
                  </a:cubicBezTo>
                  <a:cubicBezTo>
                    <a:pt x="1761236" y="786892"/>
                    <a:pt x="1817878" y="792607"/>
                    <a:pt x="1874520" y="741553"/>
                  </a:cubicBezTo>
                  <a:cubicBezTo>
                    <a:pt x="1959483" y="667893"/>
                    <a:pt x="2038731" y="588645"/>
                    <a:pt x="2117979" y="515112"/>
                  </a:cubicBezTo>
                  <a:cubicBezTo>
                    <a:pt x="2134997" y="498094"/>
                    <a:pt x="2157603" y="486791"/>
                    <a:pt x="2163318" y="464185"/>
                  </a:cubicBezTo>
                  <a:cubicBezTo>
                    <a:pt x="2169033" y="447167"/>
                    <a:pt x="2174621" y="452882"/>
                    <a:pt x="2185924" y="452882"/>
                  </a:cubicBezTo>
                  <a:cubicBezTo>
                    <a:pt x="2276475" y="469900"/>
                    <a:pt x="2344547" y="430276"/>
                    <a:pt x="2401062" y="362331"/>
                  </a:cubicBezTo>
                  <a:cubicBezTo>
                    <a:pt x="2474722" y="271780"/>
                    <a:pt x="2531364" y="181102"/>
                    <a:pt x="2587879" y="84963"/>
                  </a:cubicBezTo>
                  <a:cubicBezTo>
                    <a:pt x="2604897" y="56642"/>
                    <a:pt x="2616200" y="34036"/>
                    <a:pt x="2633218" y="0"/>
                  </a:cubicBezTo>
                  <a:cubicBezTo>
                    <a:pt x="2474595" y="0"/>
                    <a:pt x="2321814" y="0"/>
                    <a:pt x="2168906" y="33909"/>
                  </a:cubicBezTo>
                  <a:close/>
                  <a:moveTo>
                    <a:pt x="764540" y="2745867"/>
                  </a:moveTo>
                  <a:cubicBezTo>
                    <a:pt x="656971" y="3062859"/>
                    <a:pt x="549402" y="3385566"/>
                    <a:pt x="441706" y="3702685"/>
                  </a:cubicBezTo>
                  <a:cubicBezTo>
                    <a:pt x="430403" y="3731006"/>
                    <a:pt x="424688" y="3759327"/>
                    <a:pt x="385064" y="3759327"/>
                  </a:cubicBezTo>
                  <a:cubicBezTo>
                    <a:pt x="385064" y="3759327"/>
                    <a:pt x="373761" y="3759327"/>
                    <a:pt x="368046" y="3753612"/>
                  </a:cubicBezTo>
                  <a:cubicBezTo>
                    <a:pt x="294386" y="3731006"/>
                    <a:pt x="215138" y="3702684"/>
                    <a:pt x="141478" y="3674364"/>
                  </a:cubicBezTo>
                  <a:cubicBezTo>
                    <a:pt x="101854" y="3663061"/>
                    <a:pt x="96139" y="3646043"/>
                    <a:pt x="107442" y="3606419"/>
                  </a:cubicBezTo>
                  <a:cubicBezTo>
                    <a:pt x="299974" y="3040253"/>
                    <a:pt x="498221" y="2468499"/>
                    <a:pt x="690753" y="1902333"/>
                  </a:cubicBezTo>
                  <a:cubicBezTo>
                    <a:pt x="702056" y="1868424"/>
                    <a:pt x="707771" y="1840103"/>
                    <a:pt x="719074" y="1811782"/>
                  </a:cubicBezTo>
                  <a:cubicBezTo>
                    <a:pt x="730377" y="1777873"/>
                    <a:pt x="753110" y="1766443"/>
                    <a:pt x="781304" y="1777873"/>
                  </a:cubicBezTo>
                  <a:cubicBezTo>
                    <a:pt x="860552" y="1806194"/>
                    <a:pt x="939927" y="1828800"/>
                    <a:pt x="1019175" y="1857121"/>
                  </a:cubicBezTo>
                  <a:cubicBezTo>
                    <a:pt x="1047496" y="1868424"/>
                    <a:pt x="1058799" y="1891030"/>
                    <a:pt x="1047496" y="1925066"/>
                  </a:cubicBezTo>
                  <a:cubicBezTo>
                    <a:pt x="951230" y="2196846"/>
                    <a:pt x="860679" y="2468626"/>
                    <a:pt x="764286" y="2745994"/>
                  </a:cubicBezTo>
                  <a:close/>
                  <a:moveTo>
                    <a:pt x="1104265" y="2015490"/>
                  </a:moveTo>
                  <a:cubicBezTo>
                    <a:pt x="1109980" y="2004187"/>
                    <a:pt x="1115568" y="2004187"/>
                    <a:pt x="1126871" y="2004187"/>
                  </a:cubicBezTo>
                  <a:cubicBezTo>
                    <a:pt x="1126871" y="2009902"/>
                    <a:pt x="1126871" y="2009902"/>
                    <a:pt x="1132586" y="2009902"/>
                  </a:cubicBezTo>
                  <a:cubicBezTo>
                    <a:pt x="1206246" y="2032508"/>
                    <a:pt x="1194816" y="2026920"/>
                    <a:pt x="1172210" y="2089150"/>
                  </a:cubicBezTo>
                  <a:cubicBezTo>
                    <a:pt x="1155192" y="2140077"/>
                    <a:pt x="1138174" y="2191004"/>
                    <a:pt x="1121283" y="2242058"/>
                  </a:cubicBezTo>
                  <a:cubicBezTo>
                    <a:pt x="1115568" y="2253361"/>
                    <a:pt x="1115568" y="2270379"/>
                    <a:pt x="1092962" y="2270379"/>
                  </a:cubicBezTo>
                  <a:cubicBezTo>
                    <a:pt x="1075944" y="2264664"/>
                    <a:pt x="1053338" y="2253361"/>
                    <a:pt x="1036320" y="2247773"/>
                  </a:cubicBezTo>
                  <a:cubicBezTo>
                    <a:pt x="1030605" y="2247773"/>
                    <a:pt x="1030605" y="2236470"/>
                    <a:pt x="1036320" y="2230755"/>
                  </a:cubicBezTo>
                  <a:cubicBezTo>
                    <a:pt x="1058926" y="2157095"/>
                    <a:pt x="1081659" y="2089277"/>
                    <a:pt x="1104265" y="2015617"/>
                  </a:cubicBezTo>
                  <a:close/>
                  <a:moveTo>
                    <a:pt x="1619631" y="634111"/>
                  </a:moveTo>
                  <a:cubicBezTo>
                    <a:pt x="1534668" y="679450"/>
                    <a:pt x="1444117" y="724662"/>
                    <a:pt x="1353439" y="770001"/>
                  </a:cubicBezTo>
                  <a:cubicBezTo>
                    <a:pt x="1296797" y="798322"/>
                    <a:pt x="1262888" y="843661"/>
                    <a:pt x="1245870" y="900176"/>
                  </a:cubicBezTo>
                  <a:cubicBezTo>
                    <a:pt x="1223264" y="962406"/>
                    <a:pt x="1200531" y="1024763"/>
                    <a:pt x="1183640" y="1081405"/>
                  </a:cubicBezTo>
                  <a:cubicBezTo>
                    <a:pt x="1115695" y="1290828"/>
                    <a:pt x="1042035" y="1500378"/>
                    <a:pt x="974090" y="1704213"/>
                  </a:cubicBezTo>
                  <a:cubicBezTo>
                    <a:pt x="962787" y="1738122"/>
                    <a:pt x="962787" y="1738122"/>
                    <a:pt x="934466" y="1726819"/>
                  </a:cubicBezTo>
                  <a:cubicBezTo>
                    <a:pt x="900430" y="1721104"/>
                    <a:pt x="900430" y="1715516"/>
                    <a:pt x="911860" y="1681480"/>
                  </a:cubicBezTo>
                  <a:cubicBezTo>
                    <a:pt x="996823" y="1426718"/>
                    <a:pt x="1087374" y="1166241"/>
                    <a:pt x="1178052" y="905891"/>
                  </a:cubicBezTo>
                  <a:cubicBezTo>
                    <a:pt x="1195070" y="843661"/>
                    <a:pt x="1212088" y="781304"/>
                    <a:pt x="1268603" y="736092"/>
                  </a:cubicBezTo>
                  <a:cubicBezTo>
                    <a:pt x="1268603" y="736092"/>
                    <a:pt x="1268603" y="736092"/>
                    <a:pt x="1268603" y="736092"/>
                  </a:cubicBezTo>
                  <a:cubicBezTo>
                    <a:pt x="1296924" y="730377"/>
                    <a:pt x="1319530" y="719074"/>
                    <a:pt x="1336548" y="696468"/>
                  </a:cubicBezTo>
                  <a:cubicBezTo>
                    <a:pt x="1353566" y="707771"/>
                    <a:pt x="1364869" y="696468"/>
                    <a:pt x="1376172" y="690753"/>
                  </a:cubicBezTo>
                  <a:cubicBezTo>
                    <a:pt x="1449832" y="651129"/>
                    <a:pt x="1523365" y="611505"/>
                    <a:pt x="1602740" y="577469"/>
                  </a:cubicBezTo>
                  <a:cubicBezTo>
                    <a:pt x="1619758" y="566166"/>
                    <a:pt x="1625346" y="566166"/>
                    <a:pt x="1636776" y="588772"/>
                  </a:cubicBezTo>
                  <a:cubicBezTo>
                    <a:pt x="1648206" y="611378"/>
                    <a:pt x="1648079" y="617093"/>
                    <a:pt x="1619758" y="634111"/>
                  </a:cubicBezTo>
                  <a:close/>
                  <a:moveTo>
                    <a:pt x="2072640" y="441579"/>
                  </a:moveTo>
                  <a:cubicBezTo>
                    <a:pt x="1987677" y="520827"/>
                    <a:pt x="1902714" y="600075"/>
                    <a:pt x="1812163" y="679323"/>
                  </a:cubicBezTo>
                  <a:cubicBezTo>
                    <a:pt x="1806448" y="685038"/>
                    <a:pt x="1800860" y="685038"/>
                    <a:pt x="1795145" y="673608"/>
                  </a:cubicBezTo>
                  <a:cubicBezTo>
                    <a:pt x="1749806" y="588645"/>
                    <a:pt x="1698879" y="503809"/>
                    <a:pt x="1647952" y="413131"/>
                  </a:cubicBezTo>
                  <a:cubicBezTo>
                    <a:pt x="1636649" y="396113"/>
                    <a:pt x="1653667" y="396113"/>
                    <a:pt x="1664970" y="396113"/>
                  </a:cubicBezTo>
                  <a:cubicBezTo>
                    <a:pt x="1749933" y="362204"/>
                    <a:pt x="1829181" y="328168"/>
                    <a:pt x="1914144" y="299847"/>
                  </a:cubicBezTo>
                  <a:cubicBezTo>
                    <a:pt x="1936750" y="288544"/>
                    <a:pt x="1959483" y="282829"/>
                    <a:pt x="1982089" y="271526"/>
                  </a:cubicBezTo>
                  <a:cubicBezTo>
                    <a:pt x="1993392" y="271526"/>
                    <a:pt x="1993392" y="277241"/>
                    <a:pt x="1999107" y="282829"/>
                  </a:cubicBezTo>
                  <a:cubicBezTo>
                    <a:pt x="2027428" y="328168"/>
                    <a:pt x="2050034" y="373380"/>
                    <a:pt x="2078355" y="413004"/>
                  </a:cubicBezTo>
                  <a:cubicBezTo>
                    <a:pt x="2084070" y="424307"/>
                    <a:pt x="2078355" y="430022"/>
                    <a:pt x="2072640" y="441325"/>
                  </a:cubicBezTo>
                  <a:close/>
                  <a:moveTo>
                    <a:pt x="2304796" y="339725"/>
                  </a:moveTo>
                  <a:cubicBezTo>
                    <a:pt x="2270760" y="373634"/>
                    <a:pt x="2214245" y="379349"/>
                    <a:pt x="2168906" y="356743"/>
                  </a:cubicBezTo>
                  <a:cubicBezTo>
                    <a:pt x="2117979" y="334137"/>
                    <a:pt x="2089658" y="283083"/>
                    <a:pt x="2095246" y="226568"/>
                  </a:cubicBezTo>
                  <a:cubicBezTo>
                    <a:pt x="2100961" y="181229"/>
                    <a:pt x="2134870" y="136017"/>
                    <a:pt x="2180209" y="118999"/>
                  </a:cubicBezTo>
                  <a:cubicBezTo>
                    <a:pt x="2242439" y="101981"/>
                    <a:pt x="2310511" y="96393"/>
                    <a:pt x="2378456" y="96393"/>
                  </a:cubicBezTo>
                  <a:cubicBezTo>
                    <a:pt x="2412492" y="90678"/>
                    <a:pt x="2446401" y="90678"/>
                    <a:pt x="2480437" y="90678"/>
                  </a:cubicBezTo>
                  <a:cubicBezTo>
                    <a:pt x="2429510" y="175641"/>
                    <a:pt x="2378456" y="266192"/>
                    <a:pt x="2304923" y="3397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38">
            <a:extLst>
              <a:ext uri="{FF2B5EF4-FFF2-40B4-BE49-F238E27FC236}">
                <a16:creationId xmlns:a16="http://schemas.microsoft.com/office/drawing/2014/main" id="{D3D1C6F4-94EE-8D4A-ED44-52BB309EA113}"/>
              </a:ext>
            </a:extLst>
          </p:cNvPr>
          <p:cNvGrpSpPr>
            <a:grpSpLocks noChangeAspect="1"/>
          </p:cNvGrpSpPr>
          <p:nvPr/>
        </p:nvGrpSpPr>
        <p:grpSpPr>
          <a:xfrm>
            <a:off x="2819639" y="6336040"/>
            <a:ext cx="112323" cy="65896"/>
            <a:chOff x="0" y="0"/>
            <a:chExt cx="144000" cy="84480"/>
          </a:xfrm>
          <a:solidFill>
            <a:srgbClr val="FFC000"/>
          </a:solidFill>
        </p:grpSpPr>
        <p:sp>
          <p:nvSpPr>
            <p:cNvPr id="28" name="Freeform 39">
              <a:extLst>
                <a:ext uri="{FF2B5EF4-FFF2-40B4-BE49-F238E27FC236}">
                  <a16:creationId xmlns:a16="http://schemas.microsoft.com/office/drawing/2014/main" id="{9F4594E6-CEA8-0B25-EDC3-987E3F33E79A}"/>
                </a:ext>
              </a:extLst>
            </p:cNvPr>
            <p:cNvSpPr/>
            <p:nvPr/>
          </p:nvSpPr>
          <p:spPr>
            <a:xfrm>
              <a:off x="0" y="0"/>
              <a:ext cx="144018" cy="84455"/>
            </a:xfrm>
            <a:custGeom>
              <a:avLst/>
              <a:gdLst/>
              <a:ahLst/>
              <a:cxnLst/>
              <a:rect l="l" t="t" r="r" b="b"/>
              <a:pathLst>
                <a:path w="144018" h="84455">
                  <a:moveTo>
                    <a:pt x="51816" y="84455"/>
                  </a:moveTo>
                  <a:cubicBezTo>
                    <a:pt x="57531" y="84455"/>
                    <a:pt x="63373" y="84455"/>
                    <a:pt x="69088" y="84455"/>
                  </a:cubicBezTo>
                  <a:cubicBezTo>
                    <a:pt x="144018" y="84455"/>
                    <a:pt x="144018" y="84455"/>
                    <a:pt x="144018" y="16891"/>
                  </a:cubicBezTo>
                  <a:cubicBezTo>
                    <a:pt x="144018" y="5588"/>
                    <a:pt x="138303" y="0"/>
                    <a:pt x="120904" y="0"/>
                  </a:cubicBezTo>
                  <a:cubicBezTo>
                    <a:pt x="92202" y="0"/>
                    <a:pt x="63373" y="5588"/>
                    <a:pt x="34544" y="0"/>
                  </a:cubicBezTo>
                  <a:cubicBezTo>
                    <a:pt x="5715" y="0"/>
                    <a:pt x="0" y="5588"/>
                    <a:pt x="0" y="33782"/>
                  </a:cubicBezTo>
                  <a:cubicBezTo>
                    <a:pt x="5715" y="84455"/>
                    <a:pt x="0" y="84455"/>
                    <a:pt x="51816" y="844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40">
            <a:extLst>
              <a:ext uri="{FF2B5EF4-FFF2-40B4-BE49-F238E27FC236}">
                <a16:creationId xmlns:a16="http://schemas.microsoft.com/office/drawing/2014/main" id="{7E8F0E3F-A88C-592F-144F-29BBD6463BE7}"/>
              </a:ext>
            </a:extLst>
          </p:cNvPr>
          <p:cNvGrpSpPr>
            <a:grpSpLocks noChangeAspect="1"/>
          </p:cNvGrpSpPr>
          <p:nvPr/>
        </p:nvGrpSpPr>
        <p:grpSpPr>
          <a:xfrm>
            <a:off x="3022680" y="6336040"/>
            <a:ext cx="115318" cy="65896"/>
            <a:chOff x="0" y="0"/>
            <a:chExt cx="147840" cy="84480"/>
          </a:xfrm>
          <a:solidFill>
            <a:srgbClr val="FFC000"/>
          </a:solidFill>
        </p:grpSpPr>
        <p:sp>
          <p:nvSpPr>
            <p:cNvPr id="30" name="Freeform 41">
              <a:extLst>
                <a:ext uri="{FF2B5EF4-FFF2-40B4-BE49-F238E27FC236}">
                  <a16:creationId xmlns:a16="http://schemas.microsoft.com/office/drawing/2014/main" id="{9DCE894A-9D5C-07C5-B69D-0071FA73C664}"/>
                </a:ext>
              </a:extLst>
            </p:cNvPr>
            <p:cNvSpPr/>
            <p:nvPr/>
          </p:nvSpPr>
          <p:spPr>
            <a:xfrm>
              <a:off x="0" y="0"/>
              <a:ext cx="147828" cy="84455"/>
            </a:xfrm>
            <a:custGeom>
              <a:avLst/>
              <a:gdLst/>
              <a:ahLst/>
              <a:cxnLst/>
              <a:rect l="l" t="t" r="r" b="b"/>
              <a:pathLst>
                <a:path w="147828" h="84455">
                  <a:moveTo>
                    <a:pt x="5715" y="67564"/>
                  </a:moveTo>
                  <a:cubicBezTo>
                    <a:pt x="5715" y="78867"/>
                    <a:pt x="5715" y="84455"/>
                    <a:pt x="22733" y="84455"/>
                  </a:cubicBezTo>
                  <a:cubicBezTo>
                    <a:pt x="56896" y="84455"/>
                    <a:pt x="90932" y="84455"/>
                    <a:pt x="125095" y="84455"/>
                  </a:cubicBezTo>
                  <a:cubicBezTo>
                    <a:pt x="136525" y="84455"/>
                    <a:pt x="142113" y="78867"/>
                    <a:pt x="142113" y="67564"/>
                  </a:cubicBezTo>
                  <a:cubicBezTo>
                    <a:pt x="147828" y="0"/>
                    <a:pt x="147828" y="0"/>
                    <a:pt x="79629" y="0"/>
                  </a:cubicBezTo>
                  <a:cubicBezTo>
                    <a:pt x="79629" y="0"/>
                    <a:pt x="73914" y="0"/>
                    <a:pt x="73914" y="0"/>
                  </a:cubicBezTo>
                  <a:cubicBezTo>
                    <a:pt x="73914" y="0"/>
                    <a:pt x="73914" y="0"/>
                    <a:pt x="73914" y="0"/>
                  </a:cubicBezTo>
                  <a:cubicBezTo>
                    <a:pt x="56896" y="0"/>
                    <a:pt x="39751" y="0"/>
                    <a:pt x="22733" y="0"/>
                  </a:cubicBezTo>
                  <a:cubicBezTo>
                    <a:pt x="11430" y="0"/>
                    <a:pt x="0" y="0"/>
                    <a:pt x="5715" y="16891"/>
                  </a:cubicBezTo>
                  <a:cubicBezTo>
                    <a:pt x="5715" y="33782"/>
                    <a:pt x="5715" y="50673"/>
                    <a:pt x="5715" y="6756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42">
            <a:extLst>
              <a:ext uri="{FF2B5EF4-FFF2-40B4-BE49-F238E27FC236}">
                <a16:creationId xmlns:a16="http://schemas.microsoft.com/office/drawing/2014/main" id="{6823A80A-9E20-B6DC-7423-27037D105C20}"/>
              </a:ext>
            </a:extLst>
          </p:cNvPr>
          <p:cNvGrpSpPr>
            <a:grpSpLocks noChangeAspect="1"/>
          </p:cNvGrpSpPr>
          <p:nvPr/>
        </p:nvGrpSpPr>
        <p:grpSpPr>
          <a:xfrm>
            <a:off x="3229319" y="6336040"/>
            <a:ext cx="112323" cy="65896"/>
            <a:chOff x="0" y="0"/>
            <a:chExt cx="144000" cy="84480"/>
          </a:xfrm>
          <a:solidFill>
            <a:srgbClr val="FFC000"/>
          </a:solidFill>
        </p:grpSpPr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id="{7625BA99-2D66-F809-50FC-7A793BEC90AD}"/>
                </a:ext>
              </a:extLst>
            </p:cNvPr>
            <p:cNvSpPr/>
            <p:nvPr/>
          </p:nvSpPr>
          <p:spPr>
            <a:xfrm>
              <a:off x="0" y="0"/>
              <a:ext cx="144018" cy="84455"/>
            </a:xfrm>
            <a:custGeom>
              <a:avLst/>
              <a:gdLst/>
              <a:ahLst/>
              <a:cxnLst/>
              <a:rect l="l" t="t" r="r" b="b"/>
              <a:pathLst>
                <a:path w="144018" h="84455">
                  <a:moveTo>
                    <a:pt x="66421" y="84455"/>
                  </a:moveTo>
                  <a:cubicBezTo>
                    <a:pt x="72009" y="84455"/>
                    <a:pt x="72009" y="84455"/>
                    <a:pt x="72009" y="84455"/>
                  </a:cubicBezTo>
                  <a:cubicBezTo>
                    <a:pt x="144018" y="84455"/>
                    <a:pt x="144018" y="84455"/>
                    <a:pt x="144018" y="22479"/>
                  </a:cubicBezTo>
                  <a:cubicBezTo>
                    <a:pt x="144018" y="5588"/>
                    <a:pt x="138430" y="0"/>
                    <a:pt x="121793" y="0"/>
                  </a:cubicBezTo>
                  <a:cubicBezTo>
                    <a:pt x="88646" y="0"/>
                    <a:pt x="55372" y="0"/>
                    <a:pt x="22098" y="0"/>
                  </a:cubicBezTo>
                  <a:cubicBezTo>
                    <a:pt x="11049" y="0"/>
                    <a:pt x="5588" y="5588"/>
                    <a:pt x="5588" y="16891"/>
                  </a:cubicBezTo>
                  <a:cubicBezTo>
                    <a:pt x="0" y="84455"/>
                    <a:pt x="0" y="84455"/>
                    <a:pt x="66421" y="844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" name="Group 44">
            <a:extLst>
              <a:ext uri="{FF2B5EF4-FFF2-40B4-BE49-F238E27FC236}">
                <a16:creationId xmlns:a16="http://schemas.microsoft.com/office/drawing/2014/main" id="{E8D1F52E-D205-9995-0166-72126F7DC4AD}"/>
              </a:ext>
            </a:extLst>
          </p:cNvPr>
          <p:cNvGrpSpPr>
            <a:grpSpLocks noChangeAspect="1"/>
          </p:cNvGrpSpPr>
          <p:nvPr/>
        </p:nvGrpSpPr>
        <p:grpSpPr>
          <a:xfrm>
            <a:off x="3432359" y="6336040"/>
            <a:ext cx="122057" cy="65896"/>
            <a:chOff x="0" y="0"/>
            <a:chExt cx="156480" cy="84480"/>
          </a:xfrm>
          <a:solidFill>
            <a:srgbClr val="FFC000"/>
          </a:solidFill>
        </p:grpSpPr>
        <p:sp>
          <p:nvSpPr>
            <p:cNvPr id="34" name="Freeform 45">
              <a:extLst>
                <a:ext uri="{FF2B5EF4-FFF2-40B4-BE49-F238E27FC236}">
                  <a16:creationId xmlns:a16="http://schemas.microsoft.com/office/drawing/2014/main" id="{135A8B5B-99ED-FCFA-EB3F-AC7587901EBC}"/>
                </a:ext>
              </a:extLst>
            </p:cNvPr>
            <p:cNvSpPr/>
            <p:nvPr/>
          </p:nvSpPr>
          <p:spPr>
            <a:xfrm>
              <a:off x="0" y="0"/>
              <a:ext cx="156464" cy="84455"/>
            </a:xfrm>
            <a:custGeom>
              <a:avLst/>
              <a:gdLst/>
              <a:ahLst/>
              <a:cxnLst/>
              <a:rect l="l" t="t" r="r" b="b"/>
              <a:pathLst>
                <a:path w="156464" h="84455">
                  <a:moveTo>
                    <a:pt x="72644" y="84455"/>
                  </a:moveTo>
                  <a:cubicBezTo>
                    <a:pt x="72644" y="84455"/>
                    <a:pt x="78232" y="84455"/>
                    <a:pt x="78232" y="84455"/>
                  </a:cubicBezTo>
                  <a:cubicBezTo>
                    <a:pt x="78232" y="84455"/>
                    <a:pt x="78232" y="84455"/>
                    <a:pt x="78232" y="84455"/>
                  </a:cubicBezTo>
                  <a:cubicBezTo>
                    <a:pt x="94996" y="84455"/>
                    <a:pt x="111760" y="84455"/>
                    <a:pt x="128524" y="84455"/>
                  </a:cubicBezTo>
                  <a:cubicBezTo>
                    <a:pt x="139700" y="84455"/>
                    <a:pt x="150876" y="84455"/>
                    <a:pt x="145288" y="67564"/>
                  </a:cubicBezTo>
                  <a:cubicBezTo>
                    <a:pt x="139700" y="45085"/>
                    <a:pt x="156464" y="22479"/>
                    <a:pt x="139700" y="0"/>
                  </a:cubicBezTo>
                  <a:cubicBezTo>
                    <a:pt x="134112" y="0"/>
                    <a:pt x="134112" y="0"/>
                    <a:pt x="134112" y="0"/>
                  </a:cubicBezTo>
                  <a:cubicBezTo>
                    <a:pt x="94996" y="0"/>
                    <a:pt x="61468" y="0"/>
                    <a:pt x="27940" y="0"/>
                  </a:cubicBezTo>
                  <a:cubicBezTo>
                    <a:pt x="16764" y="0"/>
                    <a:pt x="11176" y="0"/>
                    <a:pt x="11176" y="16891"/>
                  </a:cubicBezTo>
                  <a:cubicBezTo>
                    <a:pt x="5588" y="84455"/>
                    <a:pt x="0" y="84455"/>
                    <a:pt x="72644" y="844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5" name="Group 46">
            <a:extLst>
              <a:ext uri="{FF2B5EF4-FFF2-40B4-BE49-F238E27FC236}">
                <a16:creationId xmlns:a16="http://schemas.microsoft.com/office/drawing/2014/main" id="{26A10D34-7343-41AF-AD49-EB774FAF66C6}"/>
              </a:ext>
            </a:extLst>
          </p:cNvPr>
          <p:cNvGrpSpPr>
            <a:grpSpLocks noChangeAspect="1"/>
          </p:cNvGrpSpPr>
          <p:nvPr/>
        </p:nvGrpSpPr>
        <p:grpSpPr>
          <a:xfrm>
            <a:off x="2746919" y="6488501"/>
            <a:ext cx="921047" cy="313755"/>
            <a:chOff x="0" y="0"/>
            <a:chExt cx="1180800" cy="402240"/>
          </a:xfrm>
          <a:solidFill>
            <a:srgbClr val="FFC000"/>
          </a:solidFill>
        </p:grpSpPr>
        <p:sp>
          <p:nvSpPr>
            <p:cNvPr id="36" name="Freeform 47">
              <a:extLst>
                <a:ext uri="{FF2B5EF4-FFF2-40B4-BE49-F238E27FC236}">
                  <a16:creationId xmlns:a16="http://schemas.microsoft.com/office/drawing/2014/main" id="{F150422A-2411-9CDA-0817-1CEB6C406A8C}"/>
                </a:ext>
              </a:extLst>
            </p:cNvPr>
            <p:cNvSpPr/>
            <p:nvPr/>
          </p:nvSpPr>
          <p:spPr>
            <a:xfrm>
              <a:off x="0" y="0"/>
              <a:ext cx="1180846" cy="402209"/>
            </a:xfrm>
            <a:custGeom>
              <a:avLst/>
              <a:gdLst/>
              <a:ahLst/>
              <a:cxnLst/>
              <a:rect l="l" t="t" r="r" b="b"/>
              <a:pathLst>
                <a:path w="1180846" h="402209">
                  <a:moveTo>
                    <a:pt x="1180846" y="362585"/>
                  </a:moveTo>
                  <a:cubicBezTo>
                    <a:pt x="1180846" y="254889"/>
                    <a:pt x="1180846" y="141605"/>
                    <a:pt x="1180846" y="28321"/>
                  </a:cubicBezTo>
                  <a:cubicBezTo>
                    <a:pt x="1180846" y="5715"/>
                    <a:pt x="1175131" y="0"/>
                    <a:pt x="1152398" y="0"/>
                  </a:cubicBezTo>
                  <a:cubicBezTo>
                    <a:pt x="783463" y="0"/>
                    <a:pt x="408686" y="0"/>
                    <a:pt x="34036" y="0"/>
                  </a:cubicBezTo>
                  <a:cubicBezTo>
                    <a:pt x="17018" y="0"/>
                    <a:pt x="11303" y="5715"/>
                    <a:pt x="11303" y="28321"/>
                  </a:cubicBezTo>
                  <a:cubicBezTo>
                    <a:pt x="11303" y="118999"/>
                    <a:pt x="11303" y="209550"/>
                    <a:pt x="11303" y="300228"/>
                  </a:cubicBezTo>
                  <a:cubicBezTo>
                    <a:pt x="11303" y="328549"/>
                    <a:pt x="0" y="368173"/>
                    <a:pt x="17018" y="385191"/>
                  </a:cubicBezTo>
                  <a:cubicBezTo>
                    <a:pt x="34036" y="402209"/>
                    <a:pt x="68072" y="385191"/>
                    <a:pt x="96520" y="390906"/>
                  </a:cubicBezTo>
                  <a:cubicBezTo>
                    <a:pt x="136271" y="396621"/>
                    <a:pt x="164592" y="379603"/>
                    <a:pt x="187325" y="356870"/>
                  </a:cubicBezTo>
                  <a:cubicBezTo>
                    <a:pt x="198628" y="351155"/>
                    <a:pt x="198628" y="339852"/>
                    <a:pt x="193040" y="334264"/>
                  </a:cubicBezTo>
                  <a:cubicBezTo>
                    <a:pt x="181737" y="322961"/>
                    <a:pt x="176022" y="328549"/>
                    <a:pt x="176022" y="339979"/>
                  </a:cubicBezTo>
                  <a:cubicBezTo>
                    <a:pt x="170307" y="351282"/>
                    <a:pt x="159004" y="345694"/>
                    <a:pt x="153289" y="345694"/>
                  </a:cubicBezTo>
                  <a:cubicBezTo>
                    <a:pt x="147574" y="339979"/>
                    <a:pt x="147574" y="334391"/>
                    <a:pt x="153289" y="328676"/>
                  </a:cubicBezTo>
                  <a:cubicBezTo>
                    <a:pt x="153289" y="317373"/>
                    <a:pt x="164592" y="311658"/>
                    <a:pt x="170307" y="306070"/>
                  </a:cubicBezTo>
                  <a:cubicBezTo>
                    <a:pt x="153289" y="306070"/>
                    <a:pt x="141859" y="300355"/>
                    <a:pt x="124841" y="306070"/>
                  </a:cubicBezTo>
                  <a:cubicBezTo>
                    <a:pt x="107823" y="306070"/>
                    <a:pt x="96393" y="300355"/>
                    <a:pt x="96393" y="277749"/>
                  </a:cubicBezTo>
                  <a:cubicBezTo>
                    <a:pt x="102108" y="221107"/>
                    <a:pt x="96393" y="164465"/>
                    <a:pt x="96393" y="113411"/>
                  </a:cubicBezTo>
                  <a:cubicBezTo>
                    <a:pt x="96393" y="90805"/>
                    <a:pt x="102108" y="85090"/>
                    <a:pt x="119126" y="85090"/>
                  </a:cubicBezTo>
                  <a:cubicBezTo>
                    <a:pt x="437007" y="90805"/>
                    <a:pt x="754888" y="90805"/>
                    <a:pt x="1072896" y="85090"/>
                  </a:cubicBezTo>
                  <a:cubicBezTo>
                    <a:pt x="1089914" y="85090"/>
                    <a:pt x="1095629" y="90805"/>
                    <a:pt x="1095629" y="113411"/>
                  </a:cubicBezTo>
                  <a:cubicBezTo>
                    <a:pt x="1095629" y="164338"/>
                    <a:pt x="1089914" y="215392"/>
                    <a:pt x="1095629" y="272034"/>
                  </a:cubicBezTo>
                  <a:cubicBezTo>
                    <a:pt x="1095629" y="294640"/>
                    <a:pt x="1089914" y="306070"/>
                    <a:pt x="1061593" y="306070"/>
                  </a:cubicBezTo>
                  <a:cubicBezTo>
                    <a:pt x="789051" y="306070"/>
                    <a:pt x="516636" y="306070"/>
                    <a:pt x="244094" y="306070"/>
                  </a:cubicBezTo>
                  <a:cubicBezTo>
                    <a:pt x="232791" y="306070"/>
                    <a:pt x="221361" y="300355"/>
                    <a:pt x="210058" y="306070"/>
                  </a:cubicBezTo>
                  <a:cubicBezTo>
                    <a:pt x="227076" y="323088"/>
                    <a:pt x="221361" y="345694"/>
                    <a:pt x="221361" y="362712"/>
                  </a:cubicBezTo>
                  <a:cubicBezTo>
                    <a:pt x="221361" y="385318"/>
                    <a:pt x="227076" y="391033"/>
                    <a:pt x="249809" y="391033"/>
                  </a:cubicBezTo>
                  <a:cubicBezTo>
                    <a:pt x="550672" y="391033"/>
                    <a:pt x="851535" y="391033"/>
                    <a:pt x="1158113" y="391033"/>
                  </a:cubicBezTo>
                  <a:cubicBezTo>
                    <a:pt x="1175131" y="391033"/>
                    <a:pt x="1180846" y="385318"/>
                    <a:pt x="1180846" y="362712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842320" y="4245840"/>
            <a:ext cx="7945920" cy="6040800"/>
            <a:chOff x="0" y="0"/>
            <a:chExt cx="10594560" cy="8054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594594" cy="8054340"/>
            </a:xfrm>
            <a:custGeom>
              <a:avLst/>
              <a:gdLst/>
              <a:ahLst/>
              <a:cxnLst/>
              <a:rect l="l" t="t" r="r" b="b"/>
              <a:pathLst>
                <a:path w="10594594" h="8054340">
                  <a:moveTo>
                    <a:pt x="0" y="8054340"/>
                  </a:moveTo>
                  <a:lnTo>
                    <a:pt x="5297424" y="0"/>
                  </a:lnTo>
                  <a:lnTo>
                    <a:pt x="10594594" y="8054340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27760" y="406020"/>
            <a:ext cx="11680560" cy="909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12"/>
              </a:lnSpc>
            </a:pPr>
            <a:r>
              <a:rPr lang="fa-IR" sz="64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سبک اینفوگرافیک</a:t>
            </a:r>
            <a:endParaRPr lang="en-US" sz="64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19200" y="4610100"/>
            <a:ext cx="308376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fa-IR" sz="4200" spc="-2" dirty="0">
                <a:solidFill>
                  <a:srgbClr val="595959"/>
                </a:solidFill>
                <a:latin typeface="Arimo Bold"/>
                <a:cs typeface="B Nazanin" pitchFamily="2" charset="-78"/>
              </a:rPr>
              <a:t>ساده</a:t>
            </a:r>
            <a:endParaRPr lang="en-US" sz="4200" spc="-2" dirty="0">
              <a:solidFill>
                <a:srgbClr val="595959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71600" y="4076700"/>
            <a:ext cx="454608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fa-IR" sz="42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نمونه کارها</a:t>
            </a:r>
            <a:endParaRPr lang="en-US" sz="42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600200" y="3390900"/>
            <a:ext cx="57168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fa-IR" sz="4200" spc="-2" dirty="0">
                <a:solidFill>
                  <a:srgbClr val="595959"/>
                </a:solidFill>
                <a:latin typeface="Arimo Bold"/>
                <a:cs typeface="B Nazanin" pitchFamily="2" charset="-78"/>
              </a:rPr>
              <a:t>ارائه</a:t>
            </a:r>
            <a:endParaRPr lang="en-US" sz="4200" spc="-2" dirty="0">
              <a:solidFill>
                <a:srgbClr val="595959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895600" y="7810500"/>
            <a:ext cx="32083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fa-IR" sz="4200" spc="-2" dirty="0">
                <a:solidFill>
                  <a:srgbClr val="595959"/>
                </a:solidFill>
                <a:latin typeface="Arimo Bold"/>
                <a:cs typeface="B Nazanin" pitchFamily="2" charset="-78"/>
              </a:rPr>
              <a:t>ساده</a:t>
            </a:r>
            <a:endParaRPr lang="en-US" sz="4200" spc="-2" dirty="0">
              <a:solidFill>
                <a:srgbClr val="595959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016800" y="7243230"/>
            <a:ext cx="472896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fa-IR" sz="42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نمونه کارها</a:t>
            </a:r>
            <a:endParaRPr lang="en-US" sz="4200" spc="-2" dirty="0">
              <a:solidFill>
                <a:srgbClr val="000000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438400" y="6743700"/>
            <a:ext cx="59450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fa-IR" sz="4200" spc="-2" dirty="0">
                <a:solidFill>
                  <a:srgbClr val="595959"/>
                </a:solidFill>
                <a:latin typeface="Arimo Bold"/>
                <a:cs typeface="B Nazanin" pitchFamily="2" charset="-78"/>
              </a:rPr>
              <a:t>ارائه</a:t>
            </a:r>
            <a:endParaRPr lang="en-US" sz="4200" spc="-2" dirty="0">
              <a:solidFill>
                <a:srgbClr val="595959"/>
              </a:solidFill>
              <a:latin typeface="Arimo Bold"/>
              <a:cs typeface="B Nazanin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500480" y="5241600"/>
            <a:ext cx="7183440" cy="1006560"/>
            <a:chOff x="0" y="0"/>
            <a:chExt cx="9577920" cy="13420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577959" cy="1342136"/>
            </a:xfrm>
            <a:custGeom>
              <a:avLst/>
              <a:gdLst/>
              <a:ahLst/>
              <a:cxnLst/>
              <a:rect l="l" t="t" r="r" b="b"/>
              <a:pathLst>
                <a:path w="9577959" h="1342136">
                  <a:moveTo>
                    <a:pt x="0" y="0"/>
                  </a:moveTo>
                  <a:lnTo>
                    <a:pt x="9577959" y="0"/>
                  </a:lnTo>
                  <a:lnTo>
                    <a:pt x="9577959" y="1342136"/>
                  </a:lnTo>
                  <a:lnTo>
                    <a:pt x="0" y="134213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19050"/>
              <a:ext cx="9577920" cy="136113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2160"/>
                </a:lnSpc>
              </a:pPr>
              <a:r>
                <a:rPr lang="fa-IR" sz="1800" spc="-2" dirty="0">
                  <a:solidFill>
                    <a:srgbClr val="595959"/>
                  </a:solidFill>
                  <a:latin typeface="Arimo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sz="1800" spc="-2" dirty="0">
                  <a:solidFill>
                    <a:srgbClr val="595959"/>
                  </a:solidFill>
                  <a:latin typeface="Arimo"/>
                  <a:cs typeface="B Nazanin" pitchFamily="2" charset="-78"/>
                </a:rPr>
                <a:t>I </a:t>
              </a:r>
              <a:r>
                <a:rPr lang="fa-IR" sz="1800" spc="-2" dirty="0">
                  <a:solidFill>
                    <a:srgbClr val="595959"/>
                  </a:solidFill>
                  <a:latin typeface="Arimo"/>
                  <a:cs typeface="B Nazanin" pitchFamily="2" charset="-78"/>
                </a:rPr>
                <a:t>امیدوارم و من معتقدم که این الگو وقت شما را خواهد داشت.</a:t>
              </a:r>
              <a:r>
                <a:rPr lang="en-US" sz="1800" spc="-2" dirty="0">
                  <a:solidFill>
                    <a:srgbClr val="595959"/>
                  </a:solidFill>
                  <a:latin typeface="Arimo"/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217520" y="8349840"/>
            <a:ext cx="7466400" cy="1006560"/>
            <a:chOff x="0" y="0"/>
            <a:chExt cx="9955200" cy="13420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955149" cy="1342136"/>
            </a:xfrm>
            <a:custGeom>
              <a:avLst/>
              <a:gdLst/>
              <a:ahLst/>
              <a:cxnLst/>
              <a:rect l="l" t="t" r="r" b="b"/>
              <a:pathLst>
                <a:path w="9955149" h="1342136">
                  <a:moveTo>
                    <a:pt x="0" y="0"/>
                  </a:moveTo>
                  <a:lnTo>
                    <a:pt x="9955149" y="0"/>
                  </a:lnTo>
                  <a:lnTo>
                    <a:pt x="9955149" y="1342136"/>
                  </a:lnTo>
                  <a:lnTo>
                    <a:pt x="0" y="134213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19050"/>
              <a:ext cx="9955200" cy="136113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2160"/>
                </a:lnSpc>
              </a:pPr>
              <a:r>
                <a:rPr lang="fa-IR" sz="1800" spc="-2" dirty="0">
                  <a:solidFill>
                    <a:srgbClr val="595959"/>
                  </a:solidFill>
                  <a:latin typeface="Arimo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sz="1800" spc="-2" dirty="0">
                  <a:solidFill>
                    <a:srgbClr val="595959"/>
                  </a:solidFill>
                  <a:latin typeface="Arimo"/>
                  <a:cs typeface="B Nazanin" pitchFamily="2" charset="-78"/>
                </a:rPr>
                <a:t>I </a:t>
              </a:r>
              <a:r>
                <a:rPr lang="fa-IR" sz="1800" spc="-2" dirty="0">
                  <a:solidFill>
                    <a:srgbClr val="595959"/>
                  </a:solidFill>
                  <a:latin typeface="Arimo"/>
                  <a:cs typeface="B Nazanin" pitchFamily="2" charset="-78"/>
                </a:rPr>
                <a:t>امیدوارم و من معتقدم که این الگو وقت شما را خواهد داشت.</a:t>
              </a:r>
              <a:r>
                <a:rPr lang="en-US" sz="1800" spc="-2" dirty="0">
                  <a:solidFill>
                    <a:srgbClr val="595959"/>
                  </a:solidFill>
                  <a:latin typeface="Arimo"/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17" name="Freeform 17"/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Group 31">
            <a:extLst>
              <a:ext uri="{FF2B5EF4-FFF2-40B4-BE49-F238E27FC236}">
                <a16:creationId xmlns:a16="http://schemas.microsoft.com/office/drawing/2014/main" id="{20FA9FE8-53C0-F023-E887-5247ECDAF7B9}"/>
              </a:ext>
            </a:extLst>
          </p:cNvPr>
          <p:cNvGrpSpPr>
            <a:grpSpLocks noChangeAspect="1"/>
          </p:cNvGrpSpPr>
          <p:nvPr/>
        </p:nvGrpSpPr>
        <p:grpSpPr>
          <a:xfrm>
            <a:off x="12393606" y="2365860"/>
            <a:ext cx="4462560" cy="4488480"/>
            <a:chOff x="0" y="0"/>
            <a:chExt cx="5950080" cy="5984640"/>
          </a:xfrm>
        </p:grpSpPr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9DF92EE8-18A2-2FD7-6A9A-076CB10AA281}"/>
                </a:ext>
              </a:extLst>
            </p:cNvPr>
            <p:cNvSpPr/>
            <p:nvPr/>
          </p:nvSpPr>
          <p:spPr>
            <a:xfrm>
              <a:off x="0" y="0"/>
              <a:ext cx="5950204" cy="5984494"/>
            </a:xfrm>
            <a:custGeom>
              <a:avLst/>
              <a:gdLst/>
              <a:ahLst/>
              <a:cxnLst/>
              <a:rect l="l" t="t" r="r" b="b"/>
              <a:pathLst>
                <a:path w="5950204" h="5984494">
                  <a:moveTo>
                    <a:pt x="1473708" y="551307"/>
                  </a:moveTo>
                  <a:cubicBezTo>
                    <a:pt x="967486" y="741807"/>
                    <a:pt x="481203" y="902208"/>
                    <a:pt x="0" y="1132713"/>
                  </a:cubicBezTo>
                  <a:cubicBezTo>
                    <a:pt x="70231" y="1207897"/>
                    <a:pt x="150368" y="1217930"/>
                    <a:pt x="225552" y="1237996"/>
                  </a:cubicBezTo>
                  <a:cubicBezTo>
                    <a:pt x="756920" y="1388364"/>
                    <a:pt x="1288288" y="1528699"/>
                    <a:pt x="1819529" y="1679067"/>
                  </a:cubicBezTo>
                  <a:cubicBezTo>
                    <a:pt x="1974977" y="1724152"/>
                    <a:pt x="2120265" y="1789303"/>
                    <a:pt x="2270633" y="1844421"/>
                  </a:cubicBezTo>
                  <a:cubicBezTo>
                    <a:pt x="2426081" y="1894586"/>
                    <a:pt x="2486152" y="1994789"/>
                    <a:pt x="2491232" y="2160143"/>
                  </a:cubicBezTo>
                  <a:cubicBezTo>
                    <a:pt x="2526284" y="2806700"/>
                    <a:pt x="2481199" y="3448304"/>
                    <a:pt x="2461133" y="4094861"/>
                  </a:cubicBezTo>
                  <a:cubicBezTo>
                    <a:pt x="2446147" y="4636135"/>
                    <a:pt x="2410968" y="5177536"/>
                    <a:pt x="2426081" y="5723890"/>
                  </a:cubicBezTo>
                  <a:cubicBezTo>
                    <a:pt x="2431034" y="5799074"/>
                    <a:pt x="2401062" y="5904357"/>
                    <a:pt x="2466213" y="5939409"/>
                  </a:cubicBezTo>
                  <a:cubicBezTo>
                    <a:pt x="2536444" y="5984494"/>
                    <a:pt x="2606548" y="5899277"/>
                    <a:pt x="2666746" y="5859272"/>
                  </a:cubicBezTo>
                  <a:cubicBezTo>
                    <a:pt x="3228213" y="5503418"/>
                    <a:pt x="3749548" y="5087366"/>
                    <a:pt x="4275836" y="4686427"/>
                  </a:cubicBezTo>
                  <a:cubicBezTo>
                    <a:pt x="4696841" y="4360672"/>
                    <a:pt x="5113020" y="4024757"/>
                    <a:pt x="5534025" y="3699002"/>
                  </a:cubicBezTo>
                  <a:cubicBezTo>
                    <a:pt x="5594223" y="3653917"/>
                    <a:pt x="5619242" y="3603752"/>
                    <a:pt x="5629275" y="3528568"/>
                  </a:cubicBezTo>
                  <a:cubicBezTo>
                    <a:pt x="5724525" y="2566162"/>
                    <a:pt x="5829808" y="1603883"/>
                    <a:pt x="5879973" y="631444"/>
                  </a:cubicBezTo>
                  <a:cubicBezTo>
                    <a:pt x="5900039" y="150241"/>
                    <a:pt x="5950204" y="200406"/>
                    <a:pt x="5453888" y="105156"/>
                  </a:cubicBezTo>
                  <a:cubicBezTo>
                    <a:pt x="5218303" y="60071"/>
                    <a:pt x="4972685" y="40005"/>
                    <a:pt x="4737100" y="4953"/>
                  </a:cubicBezTo>
                  <a:cubicBezTo>
                    <a:pt x="4666869" y="0"/>
                    <a:pt x="4616831" y="0"/>
                    <a:pt x="4641850" y="90170"/>
                  </a:cubicBezTo>
                  <a:cubicBezTo>
                    <a:pt x="4656836" y="155321"/>
                    <a:pt x="4631817" y="200406"/>
                    <a:pt x="4566666" y="225552"/>
                  </a:cubicBezTo>
                  <a:cubicBezTo>
                    <a:pt x="4561713" y="230505"/>
                    <a:pt x="4551680" y="235585"/>
                    <a:pt x="4546600" y="240538"/>
                  </a:cubicBezTo>
                  <a:cubicBezTo>
                    <a:pt x="4356100" y="405892"/>
                    <a:pt x="4140581" y="451104"/>
                    <a:pt x="3899916" y="380873"/>
                  </a:cubicBezTo>
                  <a:cubicBezTo>
                    <a:pt x="3684397" y="310642"/>
                    <a:pt x="3498850" y="431038"/>
                    <a:pt x="3298444" y="481076"/>
                  </a:cubicBezTo>
                  <a:cubicBezTo>
                    <a:pt x="3052826" y="541274"/>
                    <a:pt x="2892425" y="651510"/>
                    <a:pt x="2907411" y="932180"/>
                  </a:cubicBezTo>
                  <a:cubicBezTo>
                    <a:pt x="2912364" y="1032383"/>
                    <a:pt x="2852293" y="1082548"/>
                    <a:pt x="2767076" y="1122680"/>
                  </a:cubicBezTo>
                  <a:cubicBezTo>
                    <a:pt x="2581656" y="1217930"/>
                    <a:pt x="2396109" y="1318133"/>
                    <a:pt x="2220722" y="1423416"/>
                  </a:cubicBezTo>
                  <a:cubicBezTo>
                    <a:pt x="2140458" y="1473581"/>
                    <a:pt x="2075307" y="1478534"/>
                    <a:pt x="1990090" y="1448435"/>
                  </a:cubicBezTo>
                  <a:cubicBezTo>
                    <a:pt x="1819656" y="1383284"/>
                    <a:pt x="1649222" y="1323086"/>
                    <a:pt x="1478788" y="1273048"/>
                  </a:cubicBezTo>
                  <a:cubicBezTo>
                    <a:pt x="1388618" y="1242949"/>
                    <a:pt x="1373505" y="1202817"/>
                    <a:pt x="1388618" y="1117727"/>
                  </a:cubicBezTo>
                  <a:cubicBezTo>
                    <a:pt x="1423670" y="937260"/>
                    <a:pt x="1443736" y="751840"/>
                    <a:pt x="1473835" y="55130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" name="Group 33">
            <a:extLst>
              <a:ext uri="{FF2B5EF4-FFF2-40B4-BE49-F238E27FC236}">
                <a16:creationId xmlns:a16="http://schemas.microsoft.com/office/drawing/2014/main" id="{A1BD010F-A326-2E84-CE90-974DD3A2204B}"/>
              </a:ext>
            </a:extLst>
          </p:cNvPr>
          <p:cNvGrpSpPr>
            <a:grpSpLocks noChangeAspect="1"/>
          </p:cNvGrpSpPr>
          <p:nvPr/>
        </p:nvGrpSpPr>
        <p:grpSpPr>
          <a:xfrm>
            <a:off x="12359766" y="3431460"/>
            <a:ext cx="1747440" cy="3360960"/>
            <a:chOff x="0" y="0"/>
            <a:chExt cx="2329920" cy="4481280"/>
          </a:xfrm>
        </p:grpSpPr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68BC1C65-817F-B781-8133-518A34AABB97}"/>
                </a:ext>
              </a:extLst>
            </p:cNvPr>
            <p:cNvSpPr/>
            <p:nvPr/>
          </p:nvSpPr>
          <p:spPr>
            <a:xfrm>
              <a:off x="0" y="0"/>
              <a:ext cx="2329942" cy="4481322"/>
            </a:xfrm>
            <a:custGeom>
              <a:avLst/>
              <a:gdLst/>
              <a:ahLst/>
              <a:cxnLst/>
              <a:rect l="l" t="t" r="r" b="b"/>
              <a:pathLst>
                <a:path w="2329942" h="4481322">
                  <a:moveTo>
                    <a:pt x="30099" y="1809496"/>
                  </a:moveTo>
                  <a:cubicBezTo>
                    <a:pt x="180467" y="1704213"/>
                    <a:pt x="310642" y="1614043"/>
                    <a:pt x="435991" y="1528826"/>
                  </a:cubicBezTo>
                  <a:cubicBezTo>
                    <a:pt x="556260" y="1448562"/>
                    <a:pt x="686562" y="1468628"/>
                    <a:pt x="766699" y="1583944"/>
                  </a:cubicBezTo>
                  <a:cubicBezTo>
                    <a:pt x="851916" y="1704213"/>
                    <a:pt x="831850" y="1844548"/>
                    <a:pt x="716534" y="1929765"/>
                  </a:cubicBezTo>
                  <a:cubicBezTo>
                    <a:pt x="566166" y="2040001"/>
                    <a:pt x="420878" y="2165350"/>
                    <a:pt x="255524" y="2265553"/>
                  </a:cubicBezTo>
                  <a:cubicBezTo>
                    <a:pt x="85217" y="2370963"/>
                    <a:pt x="4953" y="2501265"/>
                    <a:pt x="70104" y="2711831"/>
                  </a:cubicBezTo>
                  <a:cubicBezTo>
                    <a:pt x="235458" y="2651633"/>
                    <a:pt x="375793" y="2541397"/>
                    <a:pt x="531114" y="2451227"/>
                  </a:cubicBezTo>
                  <a:cubicBezTo>
                    <a:pt x="791718" y="2295779"/>
                    <a:pt x="1087247" y="2451227"/>
                    <a:pt x="1097280" y="2757043"/>
                  </a:cubicBezTo>
                  <a:cubicBezTo>
                    <a:pt x="1102233" y="2847213"/>
                    <a:pt x="1037209" y="2887345"/>
                    <a:pt x="982091" y="2932430"/>
                  </a:cubicBezTo>
                  <a:cubicBezTo>
                    <a:pt x="761619" y="3112897"/>
                    <a:pt x="536194" y="3288284"/>
                    <a:pt x="315722" y="3468751"/>
                  </a:cubicBezTo>
                  <a:cubicBezTo>
                    <a:pt x="290703" y="3483737"/>
                    <a:pt x="265557" y="3498850"/>
                    <a:pt x="230505" y="3523869"/>
                  </a:cubicBezTo>
                  <a:cubicBezTo>
                    <a:pt x="561213" y="3734435"/>
                    <a:pt x="896874" y="3874770"/>
                    <a:pt x="1222629" y="4035171"/>
                  </a:cubicBezTo>
                  <a:cubicBezTo>
                    <a:pt x="1508252" y="4170553"/>
                    <a:pt x="1788795" y="4305808"/>
                    <a:pt x="2084451" y="4416171"/>
                  </a:cubicBezTo>
                  <a:cubicBezTo>
                    <a:pt x="2274824" y="4481322"/>
                    <a:pt x="2279904" y="4481322"/>
                    <a:pt x="2284857" y="4285869"/>
                  </a:cubicBezTo>
                  <a:cubicBezTo>
                    <a:pt x="2299843" y="3699383"/>
                    <a:pt x="2319909" y="3112897"/>
                    <a:pt x="2324989" y="2526411"/>
                  </a:cubicBezTo>
                  <a:cubicBezTo>
                    <a:pt x="2329942" y="1949958"/>
                    <a:pt x="2320036" y="1373505"/>
                    <a:pt x="2324989" y="797052"/>
                  </a:cubicBezTo>
                  <a:cubicBezTo>
                    <a:pt x="2324989" y="666750"/>
                    <a:pt x="2279904" y="596519"/>
                    <a:pt x="2164588" y="556387"/>
                  </a:cubicBezTo>
                  <a:cubicBezTo>
                    <a:pt x="1553337" y="330835"/>
                    <a:pt x="937006" y="135382"/>
                    <a:pt x="290576" y="35052"/>
                  </a:cubicBezTo>
                  <a:cubicBezTo>
                    <a:pt x="50165" y="0"/>
                    <a:pt x="30099" y="20066"/>
                    <a:pt x="20066" y="255651"/>
                  </a:cubicBezTo>
                  <a:cubicBezTo>
                    <a:pt x="0" y="761873"/>
                    <a:pt x="20066" y="1268222"/>
                    <a:pt x="30099" y="1809623"/>
                  </a:cubicBezTo>
                  <a:close/>
                  <a:moveTo>
                    <a:pt x="1513205" y="1283208"/>
                  </a:moveTo>
                  <a:cubicBezTo>
                    <a:pt x="1513205" y="1212977"/>
                    <a:pt x="1513205" y="1147826"/>
                    <a:pt x="1513205" y="1077722"/>
                  </a:cubicBezTo>
                  <a:cubicBezTo>
                    <a:pt x="1518158" y="932307"/>
                    <a:pt x="1588389" y="857123"/>
                    <a:pt x="1723644" y="832104"/>
                  </a:cubicBezTo>
                  <a:cubicBezTo>
                    <a:pt x="1903984" y="802005"/>
                    <a:pt x="2054352" y="922274"/>
                    <a:pt x="2069338" y="1117854"/>
                  </a:cubicBezTo>
                  <a:cubicBezTo>
                    <a:pt x="2074291" y="1243203"/>
                    <a:pt x="2069338" y="1378458"/>
                    <a:pt x="2064385" y="1508887"/>
                  </a:cubicBezTo>
                  <a:cubicBezTo>
                    <a:pt x="2059432" y="1664335"/>
                    <a:pt x="1949196" y="1789557"/>
                    <a:pt x="1813814" y="1794637"/>
                  </a:cubicBezTo>
                  <a:cubicBezTo>
                    <a:pt x="1678432" y="1799717"/>
                    <a:pt x="1523238" y="1659255"/>
                    <a:pt x="1513205" y="1513967"/>
                  </a:cubicBezTo>
                  <a:cubicBezTo>
                    <a:pt x="1508252" y="1438783"/>
                    <a:pt x="1513205" y="1358519"/>
                    <a:pt x="1513205" y="1283335"/>
                  </a:cubicBezTo>
                  <a:close/>
                  <a:moveTo>
                    <a:pt x="811657" y="1042670"/>
                  </a:moveTo>
                  <a:cubicBezTo>
                    <a:pt x="811657" y="1042670"/>
                    <a:pt x="806704" y="1042670"/>
                    <a:pt x="806704" y="1042670"/>
                  </a:cubicBezTo>
                  <a:cubicBezTo>
                    <a:pt x="806704" y="977519"/>
                    <a:pt x="811657" y="907288"/>
                    <a:pt x="806704" y="842137"/>
                  </a:cubicBezTo>
                  <a:cubicBezTo>
                    <a:pt x="801751" y="706755"/>
                    <a:pt x="871855" y="631571"/>
                    <a:pt x="992124" y="601472"/>
                  </a:cubicBezTo>
                  <a:cubicBezTo>
                    <a:pt x="1187577" y="551307"/>
                    <a:pt x="1352931" y="681736"/>
                    <a:pt x="1362964" y="897255"/>
                  </a:cubicBezTo>
                  <a:cubicBezTo>
                    <a:pt x="1367917" y="1027557"/>
                    <a:pt x="1367917" y="1157859"/>
                    <a:pt x="1358011" y="1288288"/>
                  </a:cubicBezTo>
                  <a:cubicBezTo>
                    <a:pt x="1353058" y="1433703"/>
                    <a:pt x="1232789" y="1553972"/>
                    <a:pt x="1107440" y="1558925"/>
                  </a:cubicBezTo>
                  <a:cubicBezTo>
                    <a:pt x="972185" y="1563878"/>
                    <a:pt x="821817" y="1433576"/>
                    <a:pt x="811784" y="1288288"/>
                  </a:cubicBezTo>
                  <a:cubicBezTo>
                    <a:pt x="806831" y="1208024"/>
                    <a:pt x="811784" y="1127887"/>
                    <a:pt x="811784" y="104267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" name="Group 35">
            <a:extLst>
              <a:ext uri="{FF2B5EF4-FFF2-40B4-BE49-F238E27FC236}">
                <a16:creationId xmlns:a16="http://schemas.microsoft.com/office/drawing/2014/main" id="{5FF03467-B927-99D1-2364-5BF3333DA72B}"/>
              </a:ext>
            </a:extLst>
          </p:cNvPr>
          <p:cNvGrpSpPr>
            <a:grpSpLocks noChangeAspect="1"/>
          </p:cNvGrpSpPr>
          <p:nvPr/>
        </p:nvGrpSpPr>
        <p:grpSpPr>
          <a:xfrm>
            <a:off x="10957926" y="7469940"/>
            <a:ext cx="5062320" cy="2255760"/>
            <a:chOff x="0" y="0"/>
            <a:chExt cx="6749760" cy="3007680"/>
          </a:xfrm>
        </p:grpSpPr>
        <p:sp>
          <p:nvSpPr>
            <p:cNvPr id="24" name="Freeform 36">
              <a:extLst>
                <a:ext uri="{FF2B5EF4-FFF2-40B4-BE49-F238E27FC236}">
                  <a16:creationId xmlns:a16="http://schemas.microsoft.com/office/drawing/2014/main" id="{C7BB5F90-AD7F-9F3F-BBA0-D4225A007395}"/>
                </a:ext>
              </a:extLst>
            </p:cNvPr>
            <p:cNvSpPr/>
            <p:nvPr/>
          </p:nvSpPr>
          <p:spPr>
            <a:xfrm>
              <a:off x="0" y="0"/>
              <a:ext cx="6749796" cy="3007614"/>
            </a:xfrm>
            <a:custGeom>
              <a:avLst/>
              <a:gdLst/>
              <a:ahLst/>
              <a:cxnLst/>
              <a:rect l="l" t="t" r="r" b="b"/>
              <a:pathLst>
                <a:path w="6749796" h="3007614">
                  <a:moveTo>
                    <a:pt x="1187577" y="65151"/>
                  </a:moveTo>
                  <a:cubicBezTo>
                    <a:pt x="1107440" y="0"/>
                    <a:pt x="1022223" y="20066"/>
                    <a:pt x="937006" y="45085"/>
                  </a:cubicBezTo>
                  <a:cubicBezTo>
                    <a:pt x="506095" y="190500"/>
                    <a:pt x="165354" y="481203"/>
                    <a:pt x="90170" y="1062736"/>
                  </a:cubicBezTo>
                  <a:cubicBezTo>
                    <a:pt x="0" y="1724406"/>
                    <a:pt x="270510" y="2215642"/>
                    <a:pt x="906907" y="2531491"/>
                  </a:cubicBezTo>
                  <a:cubicBezTo>
                    <a:pt x="1352931" y="2752090"/>
                    <a:pt x="1828927" y="2852293"/>
                    <a:pt x="2320036" y="2897378"/>
                  </a:cubicBezTo>
                  <a:cubicBezTo>
                    <a:pt x="3146806" y="2977642"/>
                    <a:pt x="3973703" y="3007614"/>
                    <a:pt x="4800473" y="2907411"/>
                  </a:cubicBezTo>
                  <a:cubicBezTo>
                    <a:pt x="5181346" y="2862326"/>
                    <a:pt x="5542153" y="2772029"/>
                    <a:pt x="5882894" y="2591562"/>
                  </a:cubicBezTo>
                  <a:cubicBezTo>
                    <a:pt x="6429121" y="2305812"/>
                    <a:pt x="6749796" y="1283208"/>
                    <a:pt x="6013196" y="786892"/>
                  </a:cubicBezTo>
                  <a:cubicBezTo>
                    <a:pt x="5923026" y="726694"/>
                    <a:pt x="5837809" y="666623"/>
                    <a:pt x="5747639" y="611505"/>
                  </a:cubicBezTo>
                  <a:cubicBezTo>
                    <a:pt x="5502148" y="471170"/>
                    <a:pt x="5236464" y="370840"/>
                    <a:pt x="4965954" y="290703"/>
                  </a:cubicBezTo>
                  <a:cubicBezTo>
                    <a:pt x="4940935" y="285750"/>
                    <a:pt x="4880737" y="225552"/>
                    <a:pt x="4865751" y="310769"/>
                  </a:cubicBezTo>
                  <a:cubicBezTo>
                    <a:pt x="4860798" y="360934"/>
                    <a:pt x="4830699" y="426085"/>
                    <a:pt x="4915916" y="456184"/>
                  </a:cubicBezTo>
                  <a:cubicBezTo>
                    <a:pt x="5001133" y="486283"/>
                    <a:pt x="5091303" y="516382"/>
                    <a:pt x="5176520" y="551434"/>
                  </a:cubicBezTo>
                  <a:cubicBezTo>
                    <a:pt x="5457190" y="666750"/>
                    <a:pt x="5732780" y="797052"/>
                    <a:pt x="5968238" y="997585"/>
                  </a:cubicBezTo>
                  <a:cubicBezTo>
                    <a:pt x="6349111" y="1323467"/>
                    <a:pt x="6364097" y="1869821"/>
                    <a:pt x="5983224" y="2200656"/>
                  </a:cubicBezTo>
                  <a:cubicBezTo>
                    <a:pt x="5672582" y="2481326"/>
                    <a:pt x="5296662" y="2636774"/>
                    <a:pt x="4885817" y="2696972"/>
                  </a:cubicBezTo>
                  <a:cubicBezTo>
                    <a:pt x="3748278" y="2857373"/>
                    <a:pt x="2610866" y="2817241"/>
                    <a:pt x="1493393" y="2556637"/>
                  </a:cubicBezTo>
                  <a:cubicBezTo>
                    <a:pt x="1348105" y="2521585"/>
                    <a:pt x="1202817" y="2466467"/>
                    <a:pt x="1067435" y="2401189"/>
                  </a:cubicBezTo>
                  <a:cubicBezTo>
                    <a:pt x="471170" y="2135505"/>
                    <a:pt x="230632" y="1674368"/>
                    <a:pt x="330835" y="1027684"/>
                  </a:cubicBezTo>
                  <a:cubicBezTo>
                    <a:pt x="400939" y="606552"/>
                    <a:pt x="636524" y="335915"/>
                    <a:pt x="1017397" y="175514"/>
                  </a:cubicBezTo>
                  <a:cubicBezTo>
                    <a:pt x="1077468" y="145415"/>
                    <a:pt x="1147699" y="135382"/>
                    <a:pt x="1187831" y="6527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" name="Group 37">
            <a:extLst>
              <a:ext uri="{FF2B5EF4-FFF2-40B4-BE49-F238E27FC236}">
                <a16:creationId xmlns:a16="http://schemas.microsoft.com/office/drawing/2014/main" id="{6BFB7C0A-E369-37B7-197B-8B57825BD5F5}"/>
              </a:ext>
            </a:extLst>
          </p:cNvPr>
          <p:cNvGrpSpPr>
            <a:grpSpLocks noChangeAspect="1"/>
          </p:cNvGrpSpPr>
          <p:nvPr/>
        </p:nvGrpSpPr>
        <p:grpSpPr>
          <a:xfrm>
            <a:off x="11502246" y="7111380"/>
            <a:ext cx="3057840" cy="802080"/>
            <a:chOff x="0" y="0"/>
            <a:chExt cx="4077120" cy="1069440"/>
          </a:xfrm>
        </p:grpSpPr>
        <p:sp>
          <p:nvSpPr>
            <p:cNvPr id="26" name="Freeform 38">
              <a:extLst>
                <a:ext uri="{FF2B5EF4-FFF2-40B4-BE49-F238E27FC236}">
                  <a16:creationId xmlns:a16="http://schemas.microsoft.com/office/drawing/2014/main" id="{06614E03-927E-6E5A-C1DD-16F81F53D54B}"/>
                </a:ext>
              </a:extLst>
            </p:cNvPr>
            <p:cNvSpPr/>
            <p:nvPr/>
          </p:nvSpPr>
          <p:spPr>
            <a:xfrm>
              <a:off x="0" y="0"/>
              <a:ext cx="4077208" cy="1069340"/>
            </a:xfrm>
            <a:custGeom>
              <a:avLst/>
              <a:gdLst/>
              <a:ahLst/>
              <a:cxnLst/>
              <a:rect l="l" t="t" r="r" b="b"/>
              <a:pathLst>
                <a:path w="4077208" h="1069340">
                  <a:moveTo>
                    <a:pt x="4077081" y="773176"/>
                  </a:moveTo>
                  <a:cubicBezTo>
                    <a:pt x="4077081" y="562356"/>
                    <a:pt x="4077081" y="562356"/>
                    <a:pt x="3871722" y="527177"/>
                  </a:cubicBezTo>
                  <a:cubicBezTo>
                    <a:pt x="3130423" y="406654"/>
                    <a:pt x="2389124" y="281178"/>
                    <a:pt x="1652905" y="160655"/>
                  </a:cubicBezTo>
                  <a:cubicBezTo>
                    <a:pt x="1532636" y="140589"/>
                    <a:pt x="1407414" y="115443"/>
                    <a:pt x="1312291" y="230886"/>
                  </a:cubicBezTo>
                  <a:cubicBezTo>
                    <a:pt x="1297305" y="245999"/>
                    <a:pt x="1262253" y="250952"/>
                    <a:pt x="1232154" y="250952"/>
                  </a:cubicBezTo>
                  <a:cubicBezTo>
                    <a:pt x="986663" y="240919"/>
                    <a:pt x="736346" y="250952"/>
                    <a:pt x="490855" y="210820"/>
                  </a:cubicBezTo>
                  <a:cubicBezTo>
                    <a:pt x="385699" y="195707"/>
                    <a:pt x="290449" y="150622"/>
                    <a:pt x="200406" y="95377"/>
                  </a:cubicBezTo>
                  <a:cubicBezTo>
                    <a:pt x="155321" y="65278"/>
                    <a:pt x="115316" y="0"/>
                    <a:pt x="55118" y="95377"/>
                  </a:cubicBezTo>
                  <a:cubicBezTo>
                    <a:pt x="0" y="190754"/>
                    <a:pt x="60071" y="205867"/>
                    <a:pt x="110236" y="245999"/>
                  </a:cubicBezTo>
                  <a:cubicBezTo>
                    <a:pt x="335661" y="421767"/>
                    <a:pt x="601091" y="446786"/>
                    <a:pt x="866521" y="466979"/>
                  </a:cubicBezTo>
                  <a:cubicBezTo>
                    <a:pt x="946658" y="472059"/>
                    <a:pt x="1031748" y="477012"/>
                    <a:pt x="1112012" y="477012"/>
                  </a:cubicBezTo>
                  <a:cubicBezTo>
                    <a:pt x="1212215" y="471932"/>
                    <a:pt x="1292352" y="482092"/>
                    <a:pt x="1312418" y="607568"/>
                  </a:cubicBezTo>
                  <a:cubicBezTo>
                    <a:pt x="1327404" y="697992"/>
                    <a:pt x="1417574" y="692912"/>
                    <a:pt x="1487678" y="702945"/>
                  </a:cubicBezTo>
                  <a:cubicBezTo>
                    <a:pt x="2028571" y="773176"/>
                    <a:pt x="2569591" y="838454"/>
                    <a:pt x="3115564" y="913765"/>
                  </a:cubicBezTo>
                  <a:cubicBezTo>
                    <a:pt x="3366008" y="943864"/>
                    <a:pt x="3621405" y="958977"/>
                    <a:pt x="3871849" y="1029208"/>
                  </a:cubicBezTo>
                  <a:cubicBezTo>
                    <a:pt x="4022089" y="1069340"/>
                    <a:pt x="4077208" y="994029"/>
                    <a:pt x="4077208" y="773176"/>
                  </a:cubicBezTo>
                  <a:close/>
                  <a:moveTo>
                    <a:pt x="2133727" y="602488"/>
                  </a:moveTo>
                  <a:cubicBezTo>
                    <a:pt x="1978406" y="567309"/>
                    <a:pt x="1823212" y="537210"/>
                    <a:pt x="1667891" y="507111"/>
                  </a:cubicBezTo>
                  <a:cubicBezTo>
                    <a:pt x="1582801" y="497078"/>
                    <a:pt x="1602740" y="436880"/>
                    <a:pt x="1602740" y="386588"/>
                  </a:cubicBezTo>
                  <a:cubicBezTo>
                    <a:pt x="1602740" y="311277"/>
                    <a:pt x="1662811" y="336423"/>
                    <a:pt x="1697863" y="341376"/>
                  </a:cubicBezTo>
                  <a:cubicBezTo>
                    <a:pt x="1853184" y="351409"/>
                    <a:pt x="2008378" y="376555"/>
                    <a:pt x="2158619" y="381508"/>
                  </a:cubicBezTo>
                  <a:cubicBezTo>
                    <a:pt x="2243709" y="386588"/>
                    <a:pt x="2253742" y="416687"/>
                    <a:pt x="2248789" y="486918"/>
                  </a:cubicBezTo>
                  <a:cubicBezTo>
                    <a:pt x="2248789" y="572262"/>
                    <a:pt x="2208657" y="597408"/>
                    <a:pt x="2133600" y="6023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" name="Group 39">
            <a:extLst>
              <a:ext uri="{FF2B5EF4-FFF2-40B4-BE49-F238E27FC236}">
                <a16:creationId xmlns:a16="http://schemas.microsoft.com/office/drawing/2014/main" id="{4C7EF334-D6A5-B97A-B19E-B66BC7E99192}"/>
              </a:ext>
            </a:extLst>
          </p:cNvPr>
          <p:cNvGrpSpPr>
            <a:grpSpLocks noChangeAspect="1"/>
          </p:cNvGrpSpPr>
          <p:nvPr/>
        </p:nvGrpSpPr>
        <p:grpSpPr>
          <a:xfrm>
            <a:off x="11137206" y="5296260"/>
            <a:ext cx="1949040" cy="1470240"/>
            <a:chOff x="0" y="0"/>
            <a:chExt cx="2598720" cy="1960320"/>
          </a:xfrm>
        </p:grpSpPr>
        <p:sp>
          <p:nvSpPr>
            <p:cNvPr id="28" name="Freeform 40">
              <a:extLst>
                <a:ext uri="{FF2B5EF4-FFF2-40B4-BE49-F238E27FC236}">
                  <a16:creationId xmlns:a16="http://schemas.microsoft.com/office/drawing/2014/main" id="{8FF4C854-E005-6335-1B0A-E5BB368D321D}"/>
                </a:ext>
              </a:extLst>
            </p:cNvPr>
            <p:cNvSpPr/>
            <p:nvPr/>
          </p:nvSpPr>
          <p:spPr>
            <a:xfrm>
              <a:off x="0" y="0"/>
              <a:ext cx="2598801" cy="1960372"/>
            </a:xfrm>
            <a:custGeom>
              <a:avLst/>
              <a:gdLst/>
              <a:ahLst/>
              <a:cxnLst/>
              <a:rect l="l" t="t" r="r" b="b"/>
              <a:pathLst>
                <a:path w="2598801" h="1960372">
                  <a:moveTo>
                    <a:pt x="4953" y="1609344"/>
                  </a:moveTo>
                  <a:cubicBezTo>
                    <a:pt x="0" y="1819910"/>
                    <a:pt x="290449" y="1960372"/>
                    <a:pt x="500761" y="1845056"/>
                  </a:cubicBezTo>
                  <a:cubicBezTo>
                    <a:pt x="751078" y="1709674"/>
                    <a:pt x="971423" y="1539240"/>
                    <a:pt x="1196721" y="1368806"/>
                  </a:cubicBezTo>
                  <a:cubicBezTo>
                    <a:pt x="1612265" y="1067943"/>
                    <a:pt x="2022856" y="757174"/>
                    <a:pt x="2428494" y="446278"/>
                  </a:cubicBezTo>
                  <a:cubicBezTo>
                    <a:pt x="2578735" y="336042"/>
                    <a:pt x="2598801" y="250698"/>
                    <a:pt x="2523617" y="135382"/>
                  </a:cubicBezTo>
                  <a:cubicBezTo>
                    <a:pt x="2448433" y="20066"/>
                    <a:pt x="2333371" y="0"/>
                    <a:pt x="2178177" y="95250"/>
                  </a:cubicBezTo>
                  <a:cubicBezTo>
                    <a:pt x="1502156" y="511429"/>
                    <a:pt x="826135" y="937514"/>
                    <a:pt x="150241" y="1358646"/>
                  </a:cubicBezTo>
                  <a:cubicBezTo>
                    <a:pt x="50038" y="1418844"/>
                    <a:pt x="10033" y="1499108"/>
                    <a:pt x="4953" y="160934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" name="Group 41">
            <a:extLst>
              <a:ext uri="{FF2B5EF4-FFF2-40B4-BE49-F238E27FC236}">
                <a16:creationId xmlns:a16="http://schemas.microsoft.com/office/drawing/2014/main" id="{858EAFDD-A17A-33C3-43CC-1470A01BEB22}"/>
              </a:ext>
            </a:extLst>
          </p:cNvPr>
          <p:cNvGrpSpPr>
            <a:grpSpLocks noChangeAspect="1"/>
          </p:cNvGrpSpPr>
          <p:nvPr/>
        </p:nvGrpSpPr>
        <p:grpSpPr>
          <a:xfrm>
            <a:off x="10525926" y="6987540"/>
            <a:ext cx="3657600" cy="3034800"/>
            <a:chOff x="0" y="0"/>
            <a:chExt cx="4876800" cy="4046400"/>
          </a:xfrm>
        </p:grpSpPr>
        <p:sp>
          <p:nvSpPr>
            <p:cNvPr id="30" name="Freeform 42">
              <a:extLst>
                <a:ext uri="{FF2B5EF4-FFF2-40B4-BE49-F238E27FC236}">
                  <a16:creationId xmlns:a16="http://schemas.microsoft.com/office/drawing/2014/main" id="{D6DCED51-5665-C8ED-B256-12D84120079A}"/>
                </a:ext>
              </a:extLst>
            </p:cNvPr>
            <p:cNvSpPr/>
            <p:nvPr/>
          </p:nvSpPr>
          <p:spPr>
            <a:xfrm>
              <a:off x="0" y="0"/>
              <a:ext cx="4876800" cy="4046474"/>
            </a:xfrm>
            <a:custGeom>
              <a:avLst/>
              <a:gdLst/>
              <a:ahLst/>
              <a:cxnLst/>
              <a:rect l="l" t="t" r="r" b="b"/>
              <a:pathLst>
                <a:path w="4876800" h="4046474">
                  <a:moveTo>
                    <a:pt x="4876800" y="3835781"/>
                  </a:moveTo>
                  <a:cubicBezTo>
                    <a:pt x="4706366" y="3785616"/>
                    <a:pt x="4530979" y="3820795"/>
                    <a:pt x="4360545" y="3825748"/>
                  </a:cubicBezTo>
                  <a:cubicBezTo>
                    <a:pt x="3588639" y="3845814"/>
                    <a:pt x="2816860" y="3830701"/>
                    <a:pt x="2069973" y="3600069"/>
                  </a:cubicBezTo>
                  <a:cubicBezTo>
                    <a:pt x="1503553" y="3424555"/>
                    <a:pt x="1017397" y="3108706"/>
                    <a:pt x="641477" y="2642362"/>
                  </a:cubicBezTo>
                  <a:cubicBezTo>
                    <a:pt x="315722" y="2241169"/>
                    <a:pt x="255524" y="1764919"/>
                    <a:pt x="295656" y="1268476"/>
                  </a:cubicBezTo>
                  <a:cubicBezTo>
                    <a:pt x="320675" y="972693"/>
                    <a:pt x="380873" y="681863"/>
                    <a:pt x="491109" y="406019"/>
                  </a:cubicBezTo>
                  <a:cubicBezTo>
                    <a:pt x="541274" y="290703"/>
                    <a:pt x="531241" y="205486"/>
                    <a:pt x="440944" y="125222"/>
                  </a:cubicBezTo>
                  <a:cubicBezTo>
                    <a:pt x="406019" y="95250"/>
                    <a:pt x="380873" y="50165"/>
                    <a:pt x="335788" y="0"/>
                  </a:cubicBezTo>
                  <a:cubicBezTo>
                    <a:pt x="235585" y="210566"/>
                    <a:pt x="180467" y="421132"/>
                    <a:pt x="130302" y="631825"/>
                  </a:cubicBezTo>
                  <a:cubicBezTo>
                    <a:pt x="20066" y="1143254"/>
                    <a:pt x="0" y="1654683"/>
                    <a:pt x="155321" y="2156079"/>
                  </a:cubicBezTo>
                  <a:cubicBezTo>
                    <a:pt x="375793" y="2888107"/>
                    <a:pt x="912114" y="3319399"/>
                    <a:pt x="1583817" y="3610229"/>
                  </a:cubicBezTo>
                  <a:cubicBezTo>
                    <a:pt x="2490978" y="4006342"/>
                    <a:pt x="3443351" y="4046474"/>
                    <a:pt x="4410710" y="3916045"/>
                  </a:cubicBezTo>
                  <a:cubicBezTo>
                    <a:pt x="4566031" y="3895979"/>
                    <a:pt x="4721479" y="3860927"/>
                    <a:pt x="4876800" y="38357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" name="Group 43">
            <a:extLst>
              <a:ext uri="{FF2B5EF4-FFF2-40B4-BE49-F238E27FC236}">
                <a16:creationId xmlns:a16="http://schemas.microsoft.com/office/drawing/2014/main" id="{BC781241-2113-84C1-3BFC-2AC7CADA2D83}"/>
              </a:ext>
            </a:extLst>
          </p:cNvPr>
          <p:cNvGrpSpPr>
            <a:grpSpLocks noChangeAspect="1"/>
          </p:cNvGrpSpPr>
          <p:nvPr/>
        </p:nvGrpSpPr>
        <p:grpSpPr>
          <a:xfrm>
            <a:off x="7877766" y="7004100"/>
            <a:ext cx="1982160" cy="981360"/>
            <a:chOff x="0" y="0"/>
            <a:chExt cx="2642880" cy="1308480"/>
          </a:xfrm>
        </p:grpSpPr>
        <p:sp>
          <p:nvSpPr>
            <p:cNvPr id="32" name="Freeform 44">
              <a:extLst>
                <a:ext uri="{FF2B5EF4-FFF2-40B4-BE49-F238E27FC236}">
                  <a16:creationId xmlns:a16="http://schemas.microsoft.com/office/drawing/2014/main" id="{8EC2B8B9-D2A1-B1E1-206F-562C3A300D30}"/>
                </a:ext>
              </a:extLst>
            </p:cNvPr>
            <p:cNvSpPr/>
            <p:nvPr/>
          </p:nvSpPr>
          <p:spPr>
            <a:xfrm>
              <a:off x="0" y="0"/>
              <a:ext cx="2642870" cy="1308481"/>
            </a:xfrm>
            <a:custGeom>
              <a:avLst/>
              <a:gdLst/>
              <a:ahLst/>
              <a:cxnLst/>
              <a:rect l="l" t="t" r="r" b="b"/>
              <a:pathLst>
                <a:path w="2642870" h="1308481">
                  <a:moveTo>
                    <a:pt x="35052" y="1072896"/>
                  </a:moveTo>
                  <a:cubicBezTo>
                    <a:pt x="45085" y="1308481"/>
                    <a:pt x="45085" y="1308481"/>
                    <a:pt x="260731" y="1238377"/>
                  </a:cubicBezTo>
                  <a:cubicBezTo>
                    <a:pt x="977900" y="1002665"/>
                    <a:pt x="1700022" y="777113"/>
                    <a:pt x="2402205" y="501396"/>
                  </a:cubicBezTo>
                  <a:cubicBezTo>
                    <a:pt x="2577719" y="436245"/>
                    <a:pt x="2642870" y="325882"/>
                    <a:pt x="2582799" y="200533"/>
                  </a:cubicBezTo>
                  <a:cubicBezTo>
                    <a:pt x="2532507" y="90297"/>
                    <a:pt x="2301875" y="0"/>
                    <a:pt x="2191512" y="50165"/>
                  </a:cubicBezTo>
                  <a:cubicBezTo>
                    <a:pt x="1504442" y="350901"/>
                    <a:pt x="817499" y="651764"/>
                    <a:pt x="130429" y="957580"/>
                  </a:cubicBezTo>
                  <a:cubicBezTo>
                    <a:pt x="75184" y="977646"/>
                    <a:pt x="0" y="987679"/>
                    <a:pt x="35052" y="107289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" name="Group 45">
            <a:extLst>
              <a:ext uri="{FF2B5EF4-FFF2-40B4-BE49-F238E27FC236}">
                <a16:creationId xmlns:a16="http://schemas.microsoft.com/office/drawing/2014/main" id="{652D3894-080A-0C52-0324-F0E131949C36}"/>
              </a:ext>
            </a:extLst>
          </p:cNvPr>
          <p:cNvGrpSpPr>
            <a:grpSpLocks noChangeAspect="1"/>
          </p:cNvGrpSpPr>
          <p:nvPr/>
        </p:nvGrpSpPr>
        <p:grpSpPr>
          <a:xfrm>
            <a:off x="11930646" y="6893220"/>
            <a:ext cx="3510720" cy="1016640"/>
            <a:chOff x="0" y="0"/>
            <a:chExt cx="4680960" cy="1355520"/>
          </a:xfrm>
        </p:grpSpPr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201F2A87-B8BB-11F4-ED04-DCC47630CB3F}"/>
                </a:ext>
              </a:extLst>
            </p:cNvPr>
            <p:cNvSpPr/>
            <p:nvPr/>
          </p:nvSpPr>
          <p:spPr>
            <a:xfrm>
              <a:off x="0" y="0"/>
              <a:ext cx="4680966" cy="1355598"/>
            </a:xfrm>
            <a:custGeom>
              <a:avLst/>
              <a:gdLst/>
              <a:ahLst/>
              <a:cxnLst/>
              <a:rect l="l" t="t" r="r" b="b"/>
              <a:pathLst>
                <a:path w="4680966" h="1355598">
                  <a:moveTo>
                    <a:pt x="0" y="356489"/>
                  </a:moveTo>
                  <a:cubicBezTo>
                    <a:pt x="385953" y="481965"/>
                    <a:pt x="721741" y="286258"/>
                    <a:pt x="1072515" y="251079"/>
                  </a:cubicBezTo>
                  <a:cubicBezTo>
                    <a:pt x="2160016" y="145669"/>
                    <a:pt x="3182493" y="326390"/>
                    <a:pt x="4069588" y="1004189"/>
                  </a:cubicBezTo>
                  <a:cubicBezTo>
                    <a:pt x="4255008" y="1144778"/>
                    <a:pt x="4435475" y="1265301"/>
                    <a:pt x="4680966" y="1355598"/>
                  </a:cubicBezTo>
                  <a:cubicBezTo>
                    <a:pt x="4495546" y="1079500"/>
                    <a:pt x="4284980" y="873633"/>
                    <a:pt x="4044442" y="697865"/>
                  </a:cubicBezTo>
                  <a:cubicBezTo>
                    <a:pt x="3563366" y="346456"/>
                    <a:pt x="3022092" y="150622"/>
                    <a:pt x="2430653" y="85344"/>
                  </a:cubicBezTo>
                  <a:cubicBezTo>
                    <a:pt x="1769110" y="10033"/>
                    <a:pt x="1107567" y="0"/>
                    <a:pt x="451104" y="155575"/>
                  </a:cubicBezTo>
                  <a:cubicBezTo>
                    <a:pt x="290703" y="190754"/>
                    <a:pt x="140335" y="245999"/>
                    <a:pt x="0" y="35648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5" name="Group 47">
            <a:extLst>
              <a:ext uri="{FF2B5EF4-FFF2-40B4-BE49-F238E27FC236}">
                <a16:creationId xmlns:a16="http://schemas.microsoft.com/office/drawing/2014/main" id="{F2259154-8417-FE77-4FBD-7279CE6B123A}"/>
              </a:ext>
            </a:extLst>
          </p:cNvPr>
          <p:cNvGrpSpPr>
            <a:grpSpLocks noChangeAspect="1"/>
          </p:cNvGrpSpPr>
          <p:nvPr/>
        </p:nvGrpSpPr>
        <p:grpSpPr>
          <a:xfrm>
            <a:off x="9903126" y="4660500"/>
            <a:ext cx="2979360" cy="2464560"/>
            <a:chOff x="0" y="0"/>
            <a:chExt cx="3972480" cy="3286080"/>
          </a:xfrm>
        </p:grpSpPr>
        <p:sp>
          <p:nvSpPr>
            <p:cNvPr id="36" name="Freeform 48">
              <a:extLst>
                <a:ext uri="{FF2B5EF4-FFF2-40B4-BE49-F238E27FC236}">
                  <a16:creationId xmlns:a16="http://schemas.microsoft.com/office/drawing/2014/main" id="{524E0084-86A5-8ED6-A57B-9D48BF380C31}"/>
                </a:ext>
              </a:extLst>
            </p:cNvPr>
            <p:cNvSpPr/>
            <p:nvPr/>
          </p:nvSpPr>
          <p:spPr>
            <a:xfrm>
              <a:off x="0" y="-127"/>
              <a:ext cx="3972306" cy="3286252"/>
            </a:xfrm>
            <a:custGeom>
              <a:avLst/>
              <a:gdLst/>
              <a:ahLst/>
              <a:cxnLst/>
              <a:rect l="l" t="t" r="r" b="b"/>
              <a:pathLst>
                <a:path w="3972306" h="3286252">
                  <a:moveTo>
                    <a:pt x="0" y="3241040"/>
                  </a:moveTo>
                  <a:cubicBezTo>
                    <a:pt x="100203" y="3286252"/>
                    <a:pt x="165354" y="3251073"/>
                    <a:pt x="230378" y="3225927"/>
                  </a:cubicBezTo>
                  <a:cubicBezTo>
                    <a:pt x="766445" y="3035300"/>
                    <a:pt x="1207262" y="2694178"/>
                    <a:pt x="1587881" y="2277745"/>
                  </a:cubicBezTo>
                  <a:cubicBezTo>
                    <a:pt x="2078863" y="1740916"/>
                    <a:pt x="2609850" y="1244219"/>
                    <a:pt x="3135757" y="742569"/>
                  </a:cubicBezTo>
                  <a:cubicBezTo>
                    <a:pt x="3155823" y="722503"/>
                    <a:pt x="3180842" y="692404"/>
                    <a:pt x="3205861" y="692404"/>
                  </a:cubicBezTo>
                  <a:cubicBezTo>
                    <a:pt x="3511423" y="652272"/>
                    <a:pt x="3676777" y="391414"/>
                    <a:pt x="3907155" y="230886"/>
                  </a:cubicBezTo>
                  <a:cubicBezTo>
                    <a:pt x="3947287" y="200787"/>
                    <a:pt x="3972306" y="160655"/>
                    <a:pt x="3952240" y="105410"/>
                  </a:cubicBezTo>
                  <a:cubicBezTo>
                    <a:pt x="3932174" y="50165"/>
                    <a:pt x="3902202" y="15113"/>
                    <a:pt x="3837051" y="10033"/>
                  </a:cubicBezTo>
                  <a:cubicBezTo>
                    <a:pt x="3776980" y="4953"/>
                    <a:pt x="3716782" y="0"/>
                    <a:pt x="3656711" y="40132"/>
                  </a:cubicBezTo>
                  <a:cubicBezTo>
                    <a:pt x="3461385" y="165608"/>
                    <a:pt x="3255899" y="296037"/>
                    <a:pt x="3115691" y="476631"/>
                  </a:cubicBezTo>
                  <a:cubicBezTo>
                    <a:pt x="2759964" y="928116"/>
                    <a:pt x="2334260" y="1314450"/>
                    <a:pt x="1923415" y="1715770"/>
                  </a:cubicBezTo>
                  <a:cubicBezTo>
                    <a:pt x="1497584" y="2137156"/>
                    <a:pt x="1041781" y="2533523"/>
                    <a:pt x="575818" y="2909824"/>
                  </a:cubicBezTo>
                  <a:cubicBezTo>
                    <a:pt x="405765" y="3045333"/>
                    <a:pt x="210439" y="3130677"/>
                    <a:pt x="0" y="324104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7" name="Group 49">
            <a:extLst>
              <a:ext uri="{FF2B5EF4-FFF2-40B4-BE49-F238E27FC236}">
                <a16:creationId xmlns:a16="http://schemas.microsoft.com/office/drawing/2014/main" id="{9494C50E-2D38-F8EC-EFBF-2E260C017BB5}"/>
              </a:ext>
            </a:extLst>
          </p:cNvPr>
          <p:cNvGrpSpPr>
            <a:grpSpLocks noChangeAspect="1"/>
          </p:cNvGrpSpPr>
          <p:nvPr/>
        </p:nvGrpSpPr>
        <p:grpSpPr>
          <a:xfrm>
            <a:off x="13536246" y="7962420"/>
            <a:ext cx="1489680" cy="1499760"/>
            <a:chOff x="0" y="0"/>
            <a:chExt cx="1986240" cy="1999680"/>
          </a:xfrm>
        </p:grpSpPr>
        <p:sp>
          <p:nvSpPr>
            <p:cNvPr id="38" name="Freeform 50">
              <a:extLst>
                <a:ext uri="{FF2B5EF4-FFF2-40B4-BE49-F238E27FC236}">
                  <a16:creationId xmlns:a16="http://schemas.microsoft.com/office/drawing/2014/main" id="{1FAFFED3-7E1E-3A98-52D9-FAE795911154}"/>
                </a:ext>
              </a:extLst>
            </p:cNvPr>
            <p:cNvSpPr/>
            <p:nvPr/>
          </p:nvSpPr>
          <p:spPr>
            <a:xfrm>
              <a:off x="0" y="0"/>
              <a:ext cx="1986280" cy="1999742"/>
            </a:xfrm>
            <a:custGeom>
              <a:avLst/>
              <a:gdLst/>
              <a:ahLst/>
              <a:cxnLst/>
              <a:rect l="l" t="t" r="r" b="b"/>
              <a:pathLst>
                <a:path w="1986280" h="1999742">
                  <a:moveTo>
                    <a:pt x="0" y="1999742"/>
                  </a:moveTo>
                  <a:cubicBezTo>
                    <a:pt x="625348" y="1989709"/>
                    <a:pt x="1210818" y="1859407"/>
                    <a:pt x="1646047" y="1403350"/>
                  </a:cubicBezTo>
                  <a:cubicBezTo>
                    <a:pt x="1976247" y="1047496"/>
                    <a:pt x="1986280" y="581406"/>
                    <a:pt x="1856232" y="125349"/>
                  </a:cubicBezTo>
                  <a:cubicBezTo>
                    <a:pt x="1821180" y="0"/>
                    <a:pt x="1686052" y="40132"/>
                    <a:pt x="1575943" y="0"/>
                  </a:cubicBezTo>
                  <a:cubicBezTo>
                    <a:pt x="1646047" y="275590"/>
                    <a:pt x="1701038" y="531241"/>
                    <a:pt x="1665986" y="801878"/>
                  </a:cubicBezTo>
                  <a:cubicBezTo>
                    <a:pt x="1620901" y="1112647"/>
                    <a:pt x="1470914" y="1343152"/>
                    <a:pt x="1215644" y="1513586"/>
                  </a:cubicBezTo>
                  <a:cubicBezTo>
                    <a:pt x="870585" y="1744091"/>
                    <a:pt x="480314" y="1859407"/>
                    <a:pt x="85090" y="1954530"/>
                  </a:cubicBezTo>
                  <a:cubicBezTo>
                    <a:pt x="60071" y="1959483"/>
                    <a:pt x="40005" y="1964563"/>
                    <a:pt x="14986" y="1969516"/>
                  </a:cubicBezTo>
                  <a:cubicBezTo>
                    <a:pt x="14986" y="1969516"/>
                    <a:pt x="10033" y="1979549"/>
                    <a:pt x="0" y="199961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9" name="Group 51">
            <a:extLst>
              <a:ext uri="{FF2B5EF4-FFF2-40B4-BE49-F238E27FC236}">
                <a16:creationId xmlns:a16="http://schemas.microsoft.com/office/drawing/2014/main" id="{BE33A26B-5823-577D-9FCA-580467727CF5}"/>
              </a:ext>
            </a:extLst>
          </p:cNvPr>
          <p:cNvGrpSpPr>
            <a:grpSpLocks noChangeAspect="1"/>
          </p:cNvGrpSpPr>
          <p:nvPr/>
        </p:nvGrpSpPr>
        <p:grpSpPr>
          <a:xfrm>
            <a:off x="7753926" y="6824820"/>
            <a:ext cx="1662480" cy="1039680"/>
            <a:chOff x="0" y="0"/>
            <a:chExt cx="2216640" cy="1386240"/>
          </a:xfrm>
        </p:grpSpPr>
        <p:sp>
          <p:nvSpPr>
            <p:cNvPr id="40" name="Freeform 52">
              <a:extLst>
                <a:ext uri="{FF2B5EF4-FFF2-40B4-BE49-F238E27FC236}">
                  <a16:creationId xmlns:a16="http://schemas.microsoft.com/office/drawing/2014/main" id="{0D42C44F-A242-8EB2-5FC7-67C387C5CBEB}"/>
                </a:ext>
              </a:extLst>
            </p:cNvPr>
            <p:cNvSpPr/>
            <p:nvPr/>
          </p:nvSpPr>
          <p:spPr>
            <a:xfrm>
              <a:off x="0" y="0"/>
              <a:ext cx="2216785" cy="1386205"/>
            </a:xfrm>
            <a:custGeom>
              <a:avLst/>
              <a:gdLst/>
              <a:ahLst/>
              <a:cxnLst/>
              <a:rect l="l" t="t" r="r" b="b"/>
              <a:pathLst>
                <a:path w="2216785" h="1386205">
                  <a:moveTo>
                    <a:pt x="145415" y="1386205"/>
                  </a:moveTo>
                  <a:cubicBezTo>
                    <a:pt x="75184" y="1176020"/>
                    <a:pt x="220599" y="1136015"/>
                    <a:pt x="356108" y="1070991"/>
                  </a:cubicBezTo>
                  <a:cubicBezTo>
                    <a:pt x="922782" y="815721"/>
                    <a:pt x="1484503" y="555498"/>
                    <a:pt x="2046224" y="295275"/>
                  </a:cubicBezTo>
                  <a:cubicBezTo>
                    <a:pt x="2116455" y="265303"/>
                    <a:pt x="2216785" y="250190"/>
                    <a:pt x="2151507" y="130175"/>
                  </a:cubicBezTo>
                  <a:cubicBezTo>
                    <a:pt x="2101342" y="35052"/>
                    <a:pt x="1986026" y="0"/>
                    <a:pt x="1895729" y="50165"/>
                  </a:cubicBezTo>
                  <a:cubicBezTo>
                    <a:pt x="1549654" y="235331"/>
                    <a:pt x="1208659" y="425450"/>
                    <a:pt x="867664" y="615696"/>
                  </a:cubicBezTo>
                  <a:cubicBezTo>
                    <a:pt x="611886" y="755650"/>
                    <a:pt x="356108" y="895858"/>
                    <a:pt x="105283" y="1040892"/>
                  </a:cubicBezTo>
                  <a:cubicBezTo>
                    <a:pt x="0" y="1096010"/>
                    <a:pt x="14986" y="1311148"/>
                    <a:pt x="145415" y="138620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1" name="Group 53">
            <a:extLst>
              <a:ext uri="{FF2B5EF4-FFF2-40B4-BE49-F238E27FC236}">
                <a16:creationId xmlns:a16="http://schemas.microsoft.com/office/drawing/2014/main" id="{171181C6-9CCB-3D34-ED00-FAF0CFB3E436}"/>
              </a:ext>
            </a:extLst>
          </p:cNvPr>
          <p:cNvGrpSpPr>
            <a:grpSpLocks noChangeAspect="1"/>
          </p:cNvGrpSpPr>
          <p:nvPr/>
        </p:nvGrpSpPr>
        <p:grpSpPr>
          <a:xfrm>
            <a:off x="9270966" y="5977380"/>
            <a:ext cx="1310400" cy="889920"/>
            <a:chOff x="0" y="0"/>
            <a:chExt cx="1747200" cy="1186560"/>
          </a:xfrm>
        </p:grpSpPr>
        <p:sp>
          <p:nvSpPr>
            <p:cNvPr id="42" name="Freeform 54">
              <a:extLst>
                <a:ext uri="{FF2B5EF4-FFF2-40B4-BE49-F238E27FC236}">
                  <a16:creationId xmlns:a16="http://schemas.microsoft.com/office/drawing/2014/main" id="{18F05C99-AA86-5AE7-F91E-7205CD7D069A}"/>
                </a:ext>
              </a:extLst>
            </p:cNvPr>
            <p:cNvSpPr/>
            <p:nvPr/>
          </p:nvSpPr>
          <p:spPr>
            <a:xfrm>
              <a:off x="0" y="0"/>
              <a:ext cx="1747139" cy="1186561"/>
            </a:xfrm>
            <a:custGeom>
              <a:avLst/>
              <a:gdLst/>
              <a:ahLst/>
              <a:cxnLst/>
              <a:rect l="l" t="t" r="r" b="b"/>
              <a:pathLst>
                <a:path w="1747139" h="1186561">
                  <a:moveTo>
                    <a:pt x="655828" y="1186561"/>
                  </a:moveTo>
                  <a:cubicBezTo>
                    <a:pt x="856107" y="1171575"/>
                    <a:pt x="1026287" y="1081405"/>
                    <a:pt x="1186434" y="976249"/>
                  </a:cubicBezTo>
                  <a:cubicBezTo>
                    <a:pt x="1376680" y="851027"/>
                    <a:pt x="1526921" y="685927"/>
                    <a:pt x="1622044" y="480568"/>
                  </a:cubicBezTo>
                  <a:cubicBezTo>
                    <a:pt x="1747139" y="215265"/>
                    <a:pt x="1612011" y="4953"/>
                    <a:pt x="1316609" y="0"/>
                  </a:cubicBezTo>
                  <a:cubicBezTo>
                    <a:pt x="1201547" y="0"/>
                    <a:pt x="1086358" y="20066"/>
                    <a:pt x="981202" y="65024"/>
                  </a:cubicBezTo>
                  <a:cubicBezTo>
                    <a:pt x="610743" y="220345"/>
                    <a:pt x="330454" y="480695"/>
                    <a:pt x="85090" y="786003"/>
                  </a:cubicBezTo>
                  <a:cubicBezTo>
                    <a:pt x="54991" y="821055"/>
                    <a:pt x="40005" y="871093"/>
                    <a:pt x="25019" y="916178"/>
                  </a:cubicBezTo>
                  <a:cubicBezTo>
                    <a:pt x="4953" y="981329"/>
                    <a:pt x="0" y="1076452"/>
                    <a:pt x="60071" y="1101471"/>
                  </a:cubicBezTo>
                  <a:cubicBezTo>
                    <a:pt x="135128" y="1131570"/>
                    <a:pt x="130175" y="1026414"/>
                    <a:pt x="150241" y="981329"/>
                  </a:cubicBezTo>
                  <a:cubicBezTo>
                    <a:pt x="365506" y="555752"/>
                    <a:pt x="720852" y="295402"/>
                    <a:pt x="1151509" y="125222"/>
                  </a:cubicBezTo>
                  <a:cubicBezTo>
                    <a:pt x="1256665" y="85217"/>
                    <a:pt x="1371727" y="90170"/>
                    <a:pt x="1456944" y="185293"/>
                  </a:cubicBezTo>
                  <a:cubicBezTo>
                    <a:pt x="1547114" y="290449"/>
                    <a:pt x="1521968" y="400558"/>
                    <a:pt x="1471930" y="510667"/>
                  </a:cubicBezTo>
                  <a:cubicBezTo>
                    <a:pt x="1416812" y="630809"/>
                    <a:pt x="1321689" y="715899"/>
                    <a:pt x="1221613" y="786003"/>
                  </a:cubicBezTo>
                  <a:cubicBezTo>
                    <a:pt x="1031240" y="921258"/>
                    <a:pt x="841121" y="1051433"/>
                    <a:pt x="655828" y="11865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3" name="Group 55">
            <a:extLst>
              <a:ext uri="{FF2B5EF4-FFF2-40B4-BE49-F238E27FC236}">
                <a16:creationId xmlns:a16="http://schemas.microsoft.com/office/drawing/2014/main" id="{06AFEFE1-8315-1242-A26B-92B86E83E425}"/>
              </a:ext>
            </a:extLst>
          </p:cNvPr>
          <p:cNvGrpSpPr>
            <a:grpSpLocks noChangeAspect="1"/>
          </p:cNvGrpSpPr>
          <p:nvPr/>
        </p:nvGrpSpPr>
        <p:grpSpPr>
          <a:xfrm>
            <a:off x="9564726" y="6130740"/>
            <a:ext cx="789120" cy="479520"/>
            <a:chOff x="0" y="0"/>
            <a:chExt cx="1052160" cy="639360"/>
          </a:xfrm>
        </p:grpSpPr>
        <p:sp>
          <p:nvSpPr>
            <p:cNvPr id="44" name="Freeform 56">
              <a:extLst>
                <a:ext uri="{FF2B5EF4-FFF2-40B4-BE49-F238E27FC236}">
                  <a16:creationId xmlns:a16="http://schemas.microsoft.com/office/drawing/2014/main" id="{75858EE8-E5A8-4813-34FD-5AACED172329}"/>
                </a:ext>
              </a:extLst>
            </p:cNvPr>
            <p:cNvSpPr/>
            <p:nvPr/>
          </p:nvSpPr>
          <p:spPr>
            <a:xfrm>
              <a:off x="0" y="0"/>
              <a:ext cx="1052195" cy="639318"/>
            </a:xfrm>
            <a:custGeom>
              <a:avLst/>
              <a:gdLst/>
              <a:ahLst/>
              <a:cxnLst/>
              <a:rect l="l" t="t" r="r" b="b"/>
              <a:pathLst>
                <a:path w="1052195" h="639318">
                  <a:moveTo>
                    <a:pt x="1052195" y="100711"/>
                  </a:moveTo>
                  <a:cubicBezTo>
                    <a:pt x="997077" y="30226"/>
                    <a:pt x="946912" y="0"/>
                    <a:pt x="881761" y="10033"/>
                  </a:cubicBezTo>
                  <a:cubicBezTo>
                    <a:pt x="475996" y="60452"/>
                    <a:pt x="210439" y="307086"/>
                    <a:pt x="0" y="639318"/>
                  </a:cubicBezTo>
                  <a:cubicBezTo>
                    <a:pt x="320675" y="412877"/>
                    <a:pt x="591185" y="90678"/>
                    <a:pt x="1052195" y="1007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5" name="Group 57">
            <a:extLst>
              <a:ext uri="{FF2B5EF4-FFF2-40B4-BE49-F238E27FC236}">
                <a16:creationId xmlns:a16="http://schemas.microsoft.com/office/drawing/2014/main" id="{E2D4D8FD-7919-EA63-0824-173CDF2E0FF9}"/>
              </a:ext>
            </a:extLst>
          </p:cNvPr>
          <p:cNvGrpSpPr>
            <a:grpSpLocks noChangeAspect="1"/>
          </p:cNvGrpSpPr>
          <p:nvPr/>
        </p:nvGrpSpPr>
        <p:grpSpPr>
          <a:xfrm>
            <a:off x="11094726" y="6903300"/>
            <a:ext cx="437040" cy="319680"/>
            <a:chOff x="0" y="0"/>
            <a:chExt cx="582720" cy="426240"/>
          </a:xfrm>
        </p:grpSpPr>
        <p:sp>
          <p:nvSpPr>
            <p:cNvPr id="46" name="Freeform 58">
              <a:extLst>
                <a:ext uri="{FF2B5EF4-FFF2-40B4-BE49-F238E27FC236}">
                  <a16:creationId xmlns:a16="http://schemas.microsoft.com/office/drawing/2014/main" id="{6E8FC4CC-84A8-573C-0DD6-322A76EE8327}"/>
                </a:ext>
              </a:extLst>
            </p:cNvPr>
            <p:cNvSpPr/>
            <p:nvPr/>
          </p:nvSpPr>
          <p:spPr>
            <a:xfrm>
              <a:off x="0" y="0"/>
              <a:ext cx="582676" cy="426339"/>
            </a:xfrm>
            <a:custGeom>
              <a:avLst/>
              <a:gdLst/>
              <a:ahLst/>
              <a:cxnLst/>
              <a:rect l="l" t="t" r="r" b="b"/>
              <a:pathLst>
                <a:path w="582676" h="426339">
                  <a:moveTo>
                    <a:pt x="0" y="100330"/>
                  </a:moveTo>
                  <a:cubicBezTo>
                    <a:pt x="0" y="110363"/>
                    <a:pt x="0" y="115316"/>
                    <a:pt x="0" y="120396"/>
                  </a:cubicBezTo>
                  <a:cubicBezTo>
                    <a:pt x="15113" y="185547"/>
                    <a:pt x="411861" y="426339"/>
                    <a:pt x="477266" y="406273"/>
                  </a:cubicBezTo>
                  <a:cubicBezTo>
                    <a:pt x="532511" y="391287"/>
                    <a:pt x="542544" y="341122"/>
                    <a:pt x="562610" y="295910"/>
                  </a:cubicBezTo>
                  <a:cubicBezTo>
                    <a:pt x="582676" y="255778"/>
                    <a:pt x="552577" y="235712"/>
                    <a:pt x="522478" y="220726"/>
                  </a:cubicBezTo>
                  <a:cubicBezTo>
                    <a:pt x="406908" y="155575"/>
                    <a:pt x="296418" y="95377"/>
                    <a:pt x="175895" y="35179"/>
                  </a:cubicBezTo>
                  <a:cubicBezTo>
                    <a:pt x="100457" y="0"/>
                    <a:pt x="35179" y="25019"/>
                    <a:pt x="0" y="10033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7" name="Group 59">
            <a:extLst>
              <a:ext uri="{FF2B5EF4-FFF2-40B4-BE49-F238E27FC236}">
                <a16:creationId xmlns:a16="http://schemas.microsoft.com/office/drawing/2014/main" id="{3CCDC320-D730-EBE6-805A-D49C38D97465}"/>
              </a:ext>
            </a:extLst>
          </p:cNvPr>
          <p:cNvGrpSpPr>
            <a:grpSpLocks noChangeAspect="1"/>
          </p:cNvGrpSpPr>
          <p:nvPr/>
        </p:nvGrpSpPr>
        <p:grpSpPr>
          <a:xfrm>
            <a:off x="10893126" y="6596580"/>
            <a:ext cx="365040" cy="296640"/>
            <a:chOff x="0" y="0"/>
            <a:chExt cx="486720" cy="395520"/>
          </a:xfrm>
        </p:grpSpPr>
        <p:sp>
          <p:nvSpPr>
            <p:cNvPr id="48" name="Freeform 60">
              <a:extLst>
                <a:ext uri="{FF2B5EF4-FFF2-40B4-BE49-F238E27FC236}">
                  <a16:creationId xmlns:a16="http://schemas.microsoft.com/office/drawing/2014/main" id="{1A4DBE0E-B1AC-6C3F-56A4-35722F9E55FC}"/>
                </a:ext>
              </a:extLst>
            </p:cNvPr>
            <p:cNvSpPr/>
            <p:nvPr/>
          </p:nvSpPr>
          <p:spPr>
            <a:xfrm>
              <a:off x="0" y="0"/>
              <a:ext cx="486791" cy="395478"/>
            </a:xfrm>
            <a:custGeom>
              <a:avLst/>
              <a:gdLst/>
              <a:ahLst/>
              <a:cxnLst/>
              <a:rect l="l" t="t" r="r" b="b"/>
              <a:pathLst>
                <a:path w="486791" h="395478">
                  <a:moveTo>
                    <a:pt x="0" y="300355"/>
                  </a:moveTo>
                  <a:cubicBezTo>
                    <a:pt x="75311" y="315341"/>
                    <a:pt x="145542" y="315341"/>
                    <a:pt x="205740" y="340360"/>
                  </a:cubicBezTo>
                  <a:cubicBezTo>
                    <a:pt x="336169" y="395478"/>
                    <a:pt x="401447" y="295275"/>
                    <a:pt x="441579" y="220218"/>
                  </a:cubicBezTo>
                  <a:cubicBezTo>
                    <a:pt x="486791" y="135128"/>
                    <a:pt x="366268" y="110109"/>
                    <a:pt x="326136" y="50038"/>
                  </a:cubicBezTo>
                  <a:cubicBezTo>
                    <a:pt x="296037" y="10033"/>
                    <a:pt x="260858" y="0"/>
                    <a:pt x="220726" y="50038"/>
                  </a:cubicBezTo>
                  <a:cubicBezTo>
                    <a:pt x="150495" y="135128"/>
                    <a:pt x="75311" y="215265"/>
                    <a:pt x="0" y="30035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9" name="Group 61">
            <a:extLst>
              <a:ext uri="{FF2B5EF4-FFF2-40B4-BE49-F238E27FC236}">
                <a16:creationId xmlns:a16="http://schemas.microsoft.com/office/drawing/2014/main" id="{0F5E6E78-827C-D1F6-769A-02C246CA4BC6}"/>
              </a:ext>
            </a:extLst>
          </p:cNvPr>
          <p:cNvGrpSpPr>
            <a:grpSpLocks noChangeAspect="1"/>
          </p:cNvGrpSpPr>
          <p:nvPr/>
        </p:nvGrpSpPr>
        <p:grpSpPr>
          <a:xfrm>
            <a:off x="10137846" y="6254580"/>
            <a:ext cx="534240" cy="596160"/>
            <a:chOff x="0" y="0"/>
            <a:chExt cx="712320" cy="794880"/>
          </a:xfrm>
        </p:grpSpPr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id="{0CA1B8E8-84D3-D21D-9511-05F496774C3E}"/>
                </a:ext>
              </a:extLst>
            </p:cNvPr>
            <p:cNvSpPr/>
            <p:nvPr/>
          </p:nvSpPr>
          <p:spPr>
            <a:xfrm>
              <a:off x="0" y="0"/>
              <a:ext cx="712343" cy="794893"/>
            </a:xfrm>
            <a:custGeom>
              <a:avLst/>
              <a:gdLst/>
              <a:ahLst/>
              <a:cxnLst/>
              <a:rect l="l" t="t" r="r" b="b"/>
              <a:pathLst>
                <a:path w="712343" h="794893">
                  <a:moveTo>
                    <a:pt x="0" y="794893"/>
                  </a:moveTo>
                  <a:cubicBezTo>
                    <a:pt x="315976" y="684276"/>
                    <a:pt x="541782" y="477901"/>
                    <a:pt x="677164" y="176149"/>
                  </a:cubicBezTo>
                  <a:cubicBezTo>
                    <a:pt x="712343" y="100584"/>
                    <a:pt x="662178" y="40259"/>
                    <a:pt x="601980" y="0"/>
                  </a:cubicBezTo>
                  <a:cubicBezTo>
                    <a:pt x="576834" y="402463"/>
                    <a:pt x="275844" y="588645"/>
                    <a:pt x="0" y="79489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1" name="Group 63">
            <a:extLst>
              <a:ext uri="{FF2B5EF4-FFF2-40B4-BE49-F238E27FC236}">
                <a16:creationId xmlns:a16="http://schemas.microsoft.com/office/drawing/2014/main" id="{D3F01B2B-B464-1A9C-B22E-568C0825BE04}"/>
              </a:ext>
            </a:extLst>
          </p:cNvPr>
          <p:cNvGrpSpPr>
            <a:grpSpLocks noChangeAspect="1"/>
          </p:cNvGrpSpPr>
          <p:nvPr/>
        </p:nvGrpSpPr>
        <p:grpSpPr>
          <a:xfrm>
            <a:off x="13586646" y="4155060"/>
            <a:ext cx="198720" cy="465840"/>
            <a:chOff x="0" y="0"/>
            <a:chExt cx="264960" cy="621120"/>
          </a:xfrm>
        </p:grpSpPr>
        <p:sp>
          <p:nvSpPr>
            <p:cNvPr id="52" name="Freeform 64">
              <a:extLst>
                <a:ext uri="{FF2B5EF4-FFF2-40B4-BE49-F238E27FC236}">
                  <a16:creationId xmlns:a16="http://schemas.microsoft.com/office/drawing/2014/main" id="{7271C4B4-64A8-FA75-81BC-E22CD0BA6C63}"/>
                </a:ext>
              </a:extLst>
            </p:cNvPr>
            <p:cNvSpPr/>
            <p:nvPr/>
          </p:nvSpPr>
          <p:spPr>
            <a:xfrm>
              <a:off x="0" y="0"/>
              <a:ext cx="264922" cy="621157"/>
            </a:xfrm>
            <a:custGeom>
              <a:avLst/>
              <a:gdLst/>
              <a:ahLst/>
              <a:cxnLst/>
              <a:rect l="l" t="t" r="r" b="b"/>
              <a:pathLst>
                <a:path w="264922" h="621157">
                  <a:moveTo>
                    <a:pt x="224917" y="621157"/>
                  </a:moveTo>
                  <a:cubicBezTo>
                    <a:pt x="234950" y="465836"/>
                    <a:pt x="244856" y="315595"/>
                    <a:pt x="259969" y="160274"/>
                  </a:cubicBezTo>
                  <a:cubicBezTo>
                    <a:pt x="264922" y="95123"/>
                    <a:pt x="244983" y="70104"/>
                    <a:pt x="179959" y="50038"/>
                  </a:cubicBezTo>
                  <a:cubicBezTo>
                    <a:pt x="19939" y="4953"/>
                    <a:pt x="19939" y="0"/>
                    <a:pt x="14986" y="170307"/>
                  </a:cubicBezTo>
                  <a:cubicBezTo>
                    <a:pt x="14986" y="235458"/>
                    <a:pt x="14986" y="295529"/>
                    <a:pt x="10033" y="360680"/>
                  </a:cubicBezTo>
                  <a:cubicBezTo>
                    <a:pt x="0" y="576072"/>
                    <a:pt x="0" y="576072"/>
                    <a:pt x="224917" y="62115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3" name="Group 65">
            <a:extLst>
              <a:ext uri="{FF2B5EF4-FFF2-40B4-BE49-F238E27FC236}">
                <a16:creationId xmlns:a16="http://schemas.microsoft.com/office/drawing/2014/main" id="{9068A8E2-B53B-4618-05D8-9E133C212661}"/>
              </a:ext>
            </a:extLst>
          </p:cNvPr>
          <p:cNvGrpSpPr>
            <a:grpSpLocks noChangeAspect="1"/>
          </p:cNvGrpSpPr>
          <p:nvPr/>
        </p:nvGrpSpPr>
        <p:grpSpPr>
          <a:xfrm>
            <a:off x="13047366" y="3998820"/>
            <a:ext cx="205200" cy="459360"/>
            <a:chOff x="0" y="0"/>
            <a:chExt cx="273600" cy="612480"/>
          </a:xfrm>
        </p:grpSpPr>
        <p:sp>
          <p:nvSpPr>
            <p:cNvPr id="54" name="Freeform 66">
              <a:extLst>
                <a:ext uri="{FF2B5EF4-FFF2-40B4-BE49-F238E27FC236}">
                  <a16:creationId xmlns:a16="http://schemas.microsoft.com/office/drawing/2014/main" id="{D44E4749-AD96-60F0-001B-77D0A3DF2922}"/>
                </a:ext>
              </a:extLst>
            </p:cNvPr>
            <p:cNvSpPr/>
            <p:nvPr/>
          </p:nvSpPr>
          <p:spPr>
            <a:xfrm>
              <a:off x="0" y="0"/>
              <a:ext cx="273558" cy="612521"/>
            </a:xfrm>
            <a:custGeom>
              <a:avLst/>
              <a:gdLst/>
              <a:ahLst/>
              <a:cxnLst/>
              <a:rect l="l" t="t" r="r" b="b"/>
              <a:pathLst>
                <a:path w="273558" h="612521">
                  <a:moveTo>
                    <a:pt x="253746" y="351409"/>
                  </a:moveTo>
                  <a:cubicBezTo>
                    <a:pt x="258699" y="281178"/>
                    <a:pt x="263652" y="240919"/>
                    <a:pt x="263652" y="195834"/>
                  </a:cubicBezTo>
                  <a:cubicBezTo>
                    <a:pt x="273558" y="75311"/>
                    <a:pt x="199009" y="0"/>
                    <a:pt x="74676" y="0"/>
                  </a:cubicBezTo>
                  <a:cubicBezTo>
                    <a:pt x="14986" y="5080"/>
                    <a:pt x="29845" y="40132"/>
                    <a:pt x="29845" y="70231"/>
                  </a:cubicBezTo>
                  <a:cubicBezTo>
                    <a:pt x="24892" y="200787"/>
                    <a:pt x="24892" y="331343"/>
                    <a:pt x="14859" y="461772"/>
                  </a:cubicBezTo>
                  <a:cubicBezTo>
                    <a:pt x="0" y="602488"/>
                    <a:pt x="119380" y="582295"/>
                    <a:pt x="188976" y="597408"/>
                  </a:cubicBezTo>
                  <a:cubicBezTo>
                    <a:pt x="273558" y="612521"/>
                    <a:pt x="233807" y="527177"/>
                    <a:pt x="243713" y="481965"/>
                  </a:cubicBezTo>
                  <a:cubicBezTo>
                    <a:pt x="253619" y="431800"/>
                    <a:pt x="248666" y="376555"/>
                    <a:pt x="253619" y="3514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10591800" y="3075177"/>
            <a:ext cx="5018717" cy="2829319"/>
            <a:chOff x="2587125" y="2365814"/>
            <a:chExt cx="3417635" cy="1886212"/>
          </a:xfrm>
        </p:grpSpPr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3779912" y="2365814"/>
              <a:ext cx="1584176" cy="584775"/>
            </a:xfrm>
            <a:prstGeom prst="rect">
              <a:avLst/>
            </a:prstGeom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4800" b="1" dirty="0">
                  <a:solidFill>
                    <a:srgbClr val="3D240B"/>
                  </a:solidFill>
                  <a:latin typeface="+mj-lt"/>
                  <a:ea typeface="맑은 고딕" pitchFamily="50" charset="-127"/>
                  <a:cs typeface="B Nazanin" panose="00000700000000000000" pitchFamily="2" charset="-78"/>
                </a:rPr>
                <a:t>01</a:t>
              </a:r>
              <a:endParaRPr kumimoji="1" lang="ko-KR" altLang="ko-KR" sz="4800" b="1" dirty="0">
                <a:solidFill>
                  <a:srgbClr val="3D240B"/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2742797" y="2827089"/>
              <a:ext cx="3243963" cy="461665"/>
            </a:xfrm>
            <a:prstGeom prst="rect">
              <a:avLst/>
            </a:prstGeom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rtl="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fa-IR" altLang="ko-KR" sz="3600" b="1" dirty="0">
                  <a:solidFill>
                    <a:srgbClr val="3D240B"/>
                  </a:solidFill>
                  <a:latin typeface="+mj-lt"/>
                  <a:ea typeface="맑은 고딕" pitchFamily="50" charset="-127"/>
                  <a:cs typeface="B Nazanin" panose="00000700000000000000" pitchFamily="2" charset="-78"/>
                </a:rPr>
                <a:t>متن را در اینجا درج کنید</a:t>
              </a:r>
              <a:endParaRPr kumimoji="1" lang="en-US" altLang="ko-KR" sz="3600" b="1" dirty="0">
                <a:solidFill>
                  <a:srgbClr val="3D240B"/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2587125" y="3703799"/>
              <a:ext cx="3417635" cy="548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  <a:defRPr/>
              </a:pPr>
              <a:r>
                <a:rPr lang="fa-IR" altLang="ko-KR" sz="1650" dirty="0">
                  <a:solidFill>
                    <a:srgbClr val="3D240B"/>
                  </a:solidFill>
                  <a:latin typeface="+mj-lt"/>
                  <a:ea typeface="맑은 고딕" pitchFamily="50" charset="-127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altLang="ko-KR" sz="1650" dirty="0">
                <a:solidFill>
                  <a:srgbClr val="3D240B"/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endParaRPr>
            </a:p>
          </p:txBody>
        </p:sp>
      </p:grp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1431393" y="6444934"/>
            <a:ext cx="3780420" cy="3055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  <a:spAutoFit/>
          </a:bodyPr>
          <a:lstStyle/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3D240B"/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rPr>
              <a:t>متن را در اینجا درج کنید</a:t>
            </a:r>
          </a:p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3D240B"/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rPr>
              <a:t>متن را در اینجا درج کنید</a:t>
            </a:r>
          </a:p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3D240B"/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rPr>
              <a:t>متن را در اینجا درج کنید</a:t>
            </a:r>
          </a:p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3D240B"/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rPr>
              <a:t>متن را در اینجا درج کنید</a:t>
            </a:r>
          </a:p>
          <a:p>
            <a:pPr indent="-3429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950" dirty="0">
                <a:solidFill>
                  <a:srgbClr val="3D240B"/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rPr>
              <a:t>متن را در اینجا درج کنید</a:t>
            </a:r>
            <a:endParaRPr kumimoji="1" lang="en-US" altLang="ko-KR" sz="1950" dirty="0">
              <a:solidFill>
                <a:srgbClr val="3D240B"/>
              </a:solidFill>
              <a:latin typeface="+mj-lt"/>
              <a:ea typeface="맑은 고딕" pitchFamily="50" charset="-127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14400" y="1682640"/>
            <a:ext cx="4178160" cy="4911840"/>
            <a:chOff x="0" y="0"/>
            <a:chExt cx="5570880" cy="6549120"/>
          </a:xfrm>
          <a:solidFill>
            <a:srgbClr val="FFC000"/>
          </a:solidFill>
        </p:grpSpPr>
        <p:sp>
          <p:nvSpPr>
            <p:cNvPr id="4" name="Freeform 4"/>
            <p:cNvSpPr/>
            <p:nvPr/>
          </p:nvSpPr>
          <p:spPr>
            <a:xfrm>
              <a:off x="-254" y="128"/>
              <a:ext cx="5571109" cy="6549007"/>
            </a:xfrm>
            <a:custGeom>
              <a:avLst/>
              <a:gdLst/>
              <a:ahLst/>
              <a:cxnLst/>
              <a:rect l="l" t="t" r="r" b="b"/>
              <a:pathLst>
                <a:path w="5571109" h="6549007">
                  <a:moveTo>
                    <a:pt x="5221986" y="3692905"/>
                  </a:moveTo>
                  <a:cubicBezTo>
                    <a:pt x="5249799" y="3748404"/>
                    <a:pt x="5273548" y="3807967"/>
                    <a:pt x="5305298" y="3867403"/>
                  </a:cubicBezTo>
                  <a:cubicBezTo>
                    <a:pt x="5376672" y="4006214"/>
                    <a:pt x="5448173" y="4141088"/>
                    <a:pt x="5519547" y="4279899"/>
                  </a:cubicBezTo>
                  <a:cubicBezTo>
                    <a:pt x="5571109" y="4375149"/>
                    <a:pt x="5567172" y="4383023"/>
                    <a:pt x="5475859" y="4438522"/>
                  </a:cubicBezTo>
                  <a:cubicBezTo>
                    <a:pt x="5456047" y="4454397"/>
                    <a:pt x="5436235" y="4466335"/>
                    <a:pt x="5412359" y="4482210"/>
                  </a:cubicBezTo>
                  <a:cubicBezTo>
                    <a:pt x="5273421" y="4331461"/>
                    <a:pt x="5237734" y="4109338"/>
                    <a:pt x="5051298" y="3990339"/>
                  </a:cubicBezTo>
                  <a:cubicBezTo>
                    <a:pt x="4912360" y="4101464"/>
                    <a:pt x="4769612" y="4220463"/>
                    <a:pt x="4626737" y="4335398"/>
                  </a:cubicBezTo>
                  <a:cubicBezTo>
                    <a:pt x="4618863" y="4347336"/>
                    <a:pt x="4606925" y="4363211"/>
                    <a:pt x="4610862" y="4379086"/>
                  </a:cubicBezTo>
                  <a:cubicBezTo>
                    <a:pt x="4622800" y="4521834"/>
                    <a:pt x="4622800" y="4521834"/>
                    <a:pt x="4511675" y="4636896"/>
                  </a:cubicBezTo>
                  <a:cubicBezTo>
                    <a:pt x="4583049" y="4696459"/>
                    <a:pt x="4638675" y="4767833"/>
                    <a:pt x="4622800" y="4867020"/>
                  </a:cubicBezTo>
                  <a:cubicBezTo>
                    <a:pt x="4606925" y="4950332"/>
                    <a:pt x="4575175" y="5029707"/>
                    <a:pt x="4551426" y="5113019"/>
                  </a:cubicBezTo>
                  <a:cubicBezTo>
                    <a:pt x="4543552" y="5136768"/>
                    <a:pt x="4543552" y="5168518"/>
                    <a:pt x="4539488" y="5196331"/>
                  </a:cubicBezTo>
                  <a:cubicBezTo>
                    <a:pt x="4535551" y="5247893"/>
                    <a:pt x="4555363" y="5315330"/>
                    <a:pt x="4527550" y="5347080"/>
                  </a:cubicBezTo>
                  <a:cubicBezTo>
                    <a:pt x="4472051" y="5410580"/>
                    <a:pt x="4456176" y="5470016"/>
                    <a:pt x="4452112" y="5549391"/>
                  </a:cubicBezTo>
                  <a:cubicBezTo>
                    <a:pt x="4448175" y="5624702"/>
                    <a:pt x="4428363" y="5700140"/>
                    <a:pt x="4344924" y="5739764"/>
                  </a:cubicBezTo>
                  <a:cubicBezTo>
                    <a:pt x="4329049" y="5747637"/>
                    <a:pt x="4321175" y="5783452"/>
                    <a:pt x="4313174" y="5807200"/>
                  </a:cubicBezTo>
                  <a:cubicBezTo>
                    <a:pt x="4297299" y="5906387"/>
                    <a:pt x="4241800" y="5965823"/>
                    <a:pt x="4154424" y="6009511"/>
                  </a:cubicBezTo>
                  <a:cubicBezTo>
                    <a:pt x="3956050" y="6104761"/>
                    <a:pt x="3753612" y="6136384"/>
                    <a:pt x="3531489" y="6092823"/>
                  </a:cubicBezTo>
                  <a:cubicBezTo>
                    <a:pt x="3277489" y="6041261"/>
                    <a:pt x="3023616" y="6112635"/>
                    <a:pt x="2777617" y="6192010"/>
                  </a:cubicBezTo>
                  <a:cubicBezTo>
                    <a:pt x="2503805" y="6279259"/>
                    <a:pt x="2226056" y="6366508"/>
                    <a:pt x="1936369" y="6390384"/>
                  </a:cubicBezTo>
                  <a:cubicBezTo>
                    <a:pt x="1864995" y="6394321"/>
                    <a:pt x="1797431" y="6426071"/>
                    <a:pt x="1737995" y="6461758"/>
                  </a:cubicBezTo>
                  <a:cubicBezTo>
                    <a:pt x="1583309" y="6549007"/>
                    <a:pt x="1368933" y="6481570"/>
                    <a:pt x="1309497" y="6334885"/>
                  </a:cubicBezTo>
                  <a:cubicBezTo>
                    <a:pt x="1297559" y="6315073"/>
                    <a:pt x="1285748" y="6295261"/>
                    <a:pt x="1269873" y="6275322"/>
                  </a:cubicBezTo>
                  <a:cubicBezTo>
                    <a:pt x="1190498" y="6140448"/>
                    <a:pt x="1178560" y="6132574"/>
                    <a:pt x="1027811" y="6168261"/>
                  </a:cubicBezTo>
                  <a:cubicBezTo>
                    <a:pt x="956437" y="6188073"/>
                    <a:pt x="888873" y="6215886"/>
                    <a:pt x="817499" y="6243572"/>
                  </a:cubicBezTo>
                  <a:cubicBezTo>
                    <a:pt x="793750" y="6251446"/>
                    <a:pt x="769874" y="6255510"/>
                    <a:pt x="742061" y="6259447"/>
                  </a:cubicBezTo>
                  <a:cubicBezTo>
                    <a:pt x="849249" y="6160260"/>
                    <a:pt x="944372" y="6061073"/>
                    <a:pt x="956310" y="5902450"/>
                  </a:cubicBezTo>
                  <a:cubicBezTo>
                    <a:pt x="837311" y="5890512"/>
                    <a:pt x="781685" y="6001637"/>
                    <a:pt x="674624" y="6033387"/>
                  </a:cubicBezTo>
                  <a:cubicBezTo>
                    <a:pt x="761873" y="5858890"/>
                    <a:pt x="845185" y="5692266"/>
                    <a:pt x="940435" y="5505829"/>
                  </a:cubicBezTo>
                  <a:cubicBezTo>
                    <a:pt x="623062" y="5581140"/>
                    <a:pt x="313563" y="5577203"/>
                    <a:pt x="55626" y="5767577"/>
                  </a:cubicBezTo>
                  <a:cubicBezTo>
                    <a:pt x="91313" y="5664453"/>
                    <a:pt x="146939" y="5585078"/>
                    <a:pt x="254000" y="5545454"/>
                  </a:cubicBezTo>
                  <a:cubicBezTo>
                    <a:pt x="404749" y="5489955"/>
                    <a:pt x="555498" y="5434329"/>
                    <a:pt x="698373" y="5366892"/>
                  </a:cubicBezTo>
                  <a:cubicBezTo>
                    <a:pt x="761873" y="5335142"/>
                    <a:pt x="813435" y="5279643"/>
                    <a:pt x="864997" y="5220080"/>
                  </a:cubicBezTo>
                  <a:cubicBezTo>
                    <a:pt x="571373" y="5196331"/>
                    <a:pt x="285750" y="5239892"/>
                    <a:pt x="0" y="5291454"/>
                  </a:cubicBezTo>
                  <a:cubicBezTo>
                    <a:pt x="11938" y="5279516"/>
                    <a:pt x="23749" y="5267705"/>
                    <a:pt x="35687" y="5259704"/>
                  </a:cubicBezTo>
                  <a:cubicBezTo>
                    <a:pt x="285623" y="5148579"/>
                    <a:pt x="547497" y="5077205"/>
                    <a:pt x="825246" y="5069331"/>
                  </a:cubicBezTo>
                  <a:cubicBezTo>
                    <a:pt x="940308" y="5065394"/>
                    <a:pt x="1055370" y="5053456"/>
                    <a:pt x="1170432" y="5037581"/>
                  </a:cubicBezTo>
                  <a:cubicBezTo>
                    <a:pt x="1261745" y="5025643"/>
                    <a:pt x="1340993" y="4986019"/>
                    <a:pt x="1412494" y="4918582"/>
                  </a:cubicBezTo>
                  <a:cubicBezTo>
                    <a:pt x="1531493" y="4811521"/>
                    <a:pt x="1634744" y="4823332"/>
                    <a:pt x="1737868" y="4946395"/>
                  </a:cubicBezTo>
                  <a:cubicBezTo>
                    <a:pt x="1753743" y="4962270"/>
                    <a:pt x="1777492" y="4974208"/>
                    <a:pt x="1801368" y="4982082"/>
                  </a:cubicBezTo>
                  <a:cubicBezTo>
                    <a:pt x="1888617" y="5005831"/>
                    <a:pt x="1975993" y="5033644"/>
                    <a:pt x="2063242" y="5041645"/>
                  </a:cubicBezTo>
                  <a:cubicBezTo>
                    <a:pt x="2146554" y="5045582"/>
                    <a:pt x="2237867" y="5041645"/>
                    <a:pt x="2321179" y="5017896"/>
                  </a:cubicBezTo>
                  <a:cubicBezTo>
                    <a:pt x="2507615" y="4962397"/>
                    <a:pt x="2694178" y="4966334"/>
                    <a:pt x="2884678" y="4998084"/>
                  </a:cubicBezTo>
                  <a:cubicBezTo>
                    <a:pt x="3039364" y="5025897"/>
                    <a:pt x="3043428" y="5021833"/>
                    <a:pt x="3067177" y="4867147"/>
                  </a:cubicBezTo>
                  <a:cubicBezTo>
                    <a:pt x="3079115" y="4779898"/>
                    <a:pt x="3071114" y="4688585"/>
                    <a:pt x="3067177" y="4601336"/>
                  </a:cubicBezTo>
                  <a:cubicBezTo>
                    <a:pt x="3063240" y="4506086"/>
                    <a:pt x="3055239" y="4407026"/>
                    <a:pt x="3047365" y="4311776"/>
                  </a:cubicBezTo>
                  <a:cubicBezTo>
                    <a:pt x="3035427" y="4125340"/>
                    <a:pt x="3019552" y="3942841"/>
                    <a:pt x="3003677" y="3756405"/>
                  </a:cubicBezTo>
                  <a:cubicBezTo>
                    <a:pt x="2999740" y="3748531"/>
                    <a:pt x="2995803" y="3740530"/>
                    <a:pt x="2983865" y="3712717"/>
                  </a:cubicBezTo>
                  <a:cubicBezTo>
                    <a:pt x="2920365" y="4049902"/>
                    <a:pt x="2967990" y="4367275"/>
                    <a:pt x="3003677" y="4680584"/>
                  </a:cubicBezTo>
                  <a:cubicBezTo>
                    <a:pt x="2995803" y="4680584"/>
                    <a:pt x="2991739" y="4684521"/>
                    <a:pt x="2983865" y="4684521"/>
                  </a:cubicBezTo>
                  <a:cubicBezTo>
                    <a:pt x="2967990" y="4636896"/>
                    <a:pt x="2952115" y="4593335"/>
                    <a:pt x="2940177" y="4545710"/>
                  </a:cubicBezTo>
                  <a:cubicBezTo>
                    <a:pt x="2876677" y="4343399"/>
                    <a:pt x="2817114" y="4323587"/>
                    <a:pt x="2638679" y="4434585"/>
                  </a:cubicBezTo>
                  <a:cubicBezTo>
                    <a:pt x="2610866" y="4454397"/>
                    <a:pt x="2583180" y="4470272"/>
                    <a:pt x="2555367" y="4486147"/>
                  </a:cubicBezTo>
                  <a:cubicBezTo>
                    <a:pt x="2547493" y="4482210"/>
                    <a:pt x="2539492" y="4478273"/>
                    <a:pt x="2535555" y="4470272"/>
                  </a:cubicBezTo>
                  <a:cubicBezTo>
                    <a:pt x="2599055" y="4371085"/>
                    <a:pt x="2670429" y="4275962"/>
                    <a:pt x="2718054" y="4168774"/>
                  </a:cubicBezTo>
                  <a:cubicBezTo>
                    <a:pt x="2769616" y="4061713"/>
                    <a:pt x="2801366" y="3942714"/>
                    <a:pt x="2841117" y="3831589"/>
                  </a:cubicBezTo>
                  <a:cubicBezTo>
                    <a:pt x="2829179" y="3827652"/>
                    <a:pt x="2821305" y="3823715"/>
                    <a:pt x="2813304" y="3819651"/>
                  </a:cubicBezTo>
                  <a:cubicBezTo>
                    <a:pt x="2785491" y="3863339"/>
                    <a:pt x="2753741" y="3906900"/>
                    <a:pt x="2721991" y="3946524"/>
                  </a:cubicBezTo>
                  <a:cubicBezTo>
                    <a:pt x="2638679" y="4065523"/>
                    <a:pt x="2547366" y="4180585"/>
                    <a:pt x="2467991" y="4299584"/>
                  </a:cubicBezTo>
                  <a:cubicBezTo>
                    <a:pt x="2432304" y="4359147"/>
                    <a:pt x="2388616" y="4339208"/>
                    <a:pt x="2348992" y="4331334"/>
                  </a:cubicBezTo>
                  <a:cubicBezTo>
                    <a:pt x="2325243" y="4327397"/>
                    <a:pt x="2305304" y="4307585"/>
                    <a:pt x="2289429" y="4291710"/>
                  </a:cubicBezTo>
                  <a:cubicBezTo>
                    <a:pt x="2035429" y="4029963"/>
                    <a:pt x="1749806" y="3787901"/>
                    <a:pt x="1555369" y="3474592"/>
                  </a:cubicBezTo>
                  <a:cubicBezTo>
                    <a:pt x="1503807" y="3395217"/>
                    <a:pt x="1444244" y="3319906"/>
                    <a:pt x="1380744" y="3228593"/>
                  </a:cubicBezTo>
                  <a:cubicBezTo>
                    <a:pt x="1388618" y="3268217"/>
                    <a:pt x="1396619" y="3292093"/>
                    <a:pt x="1400556" y="3319779"/>
                  </a:cubicBezTo>
                  <a:cubicBezTo>
                    <a:pt x="1396619" y="3323716"/>
                    <a:pt x="1392682" y="3327653"/>
                    <a:pt x="1388618" y="3331717"/>
                  </a:cubicBezTo>
                  <a:cubicBezTo>
                    <a:pt x="1333119" y="3280155"/>
                    <a:pt x="1273556" y="3224656"/>
                    <a:pt x="1213993" y="3173094"/>
                  </a:cubicBezTo>
                  <a:cubicBezTo>
                    <a:pt x="1210056" y="3177031"/>
                    <a:pt x="1206119" y="3177031"/>
                    <a:pt x="1206119" y="3177031"/>
                  </a:cubicBezTo>
                  <a:cubicBezTo>
                    <a:pt x="1221994" y="3216655"/>
                    <a:pt x="1237869" y="3256406"/>
                    <a:pt x="1261618" y="3292093"/>
                  </a:cubicBezTo>
                  <a:cubicBezTo>
                    <a:pt x="1317117" y="3383279"/>
                    <a:pt x="1380617" y="3474592"/>
                    <a:pt x="1436243" y="3573779"/>
                  </a:cubicBezTo>
                  <a:cubicBezTo>
                    <a:pt x="1527556" y="3728465"/>
                    <a:pt x="1547368" y="3891152"/>
                    <a:pt x="1495806" y="4065650"/>
                  </a:cubicBezTo>
                  <a:cubicBezTo>
                    <a:pt x="1400556" y="4398898"/>
                    <a:pt x="1229995" y="4696332"/>
                    <a:pt x="1063371" y="4993893"/>
                  </a:cubicBezTo>
                  <a:cubicBezTo>
                    <a:pt x="1051433" y="4989956"/>
                    <a:pt x="1043559" y="4989956"/>
                    <a:pt x="1035558" y="4986019"/>
                  </a:cubicBezTo>
                  <a:cubicBezTo>
                    <a:pt x="1039495" y="4962270"/>
                    <a:pt x="1039495" y="4934457"/>
                    <a:pt x="1043432" y="4910708"/>
                  </a:cubicBezTo>
                  <a:cubicBezTo>
                    <a:pt x="1067181" y="4823459"/>
                    <a:pt x="1094994" y="4736210"/>
                    <a:pt x="1118870" y="4644897"/>
                  </a:cubicBezTo>
                  <a:cubicBezTo>
                    <a:pt x="1126744" y="4613147"/>
                    <a:pt x="1146683" y="4581397"/>
                    <a:pt x="1138682" y="4553711"/>
                  </a:cubicBezTo>
                  <a:cubicBezTo>
                    <a:pt x="1118870" y="4414901"/>
                    <a:pt x="1182370" y="4303776"/>
                    <a:pt x="1233932" y="4184777"/>
                  </a:cubicBezTo>
                  <a:cubicBezTo>
                    <a:pt x="1257681" y="4137152"/>
                    <a:pt x="1273556" y="4081653"/>
                    <a:pt x="1281557" y="4026154"/>
                  </a:cubicBezTo>
                  <a:cubicBezTo>
                    <a:pt x="1301369" y="3926967"/>
                    <a:pt x="1249807" y="3879342"/>
                    <a:pt x="1158494" y="3915029"/>
                  </a:cubicBezTo>
                  <a:cubicBezTo>
                    <a:pt x="983869" y="3986403"/>
                    <a:pt x="837057" y="4081653"/>
                    <a:pt x="801370" y="4283964"/>
                  </a:cubicBezTo>
                  <a:cubicBezTo>
                    <a:pt x="793496" y="4335526"/>
                    <a:pt x="777621" y="4387088"/>
                    <a:pt x="769620" y="4438650"/>
                  </a:cubicBezTo>
                  <a:cubicBezTo>
                    <a:pt x="757682" y="4510023"/>
                    <a:pt x="718058" y="4565522"/>
                    <a:pt x="654558" y="4589398"/>
                  </a:cubicBezTo>
                  <a:cubicBezTo>
                    <a:pt x="499872" y="4644897"/>
                    <a:pt x="400558" y="4763896"/>
                    <a:pt x="301371" y="4886959"/>
                  </a:cubicBezTo>
                  <a:cubicBezTo>
                    <a:pt x="281559" y="4910708"/>
                    <a:pt x="261747" y="4934584"/>
                    <a:pt x="241808" y="4954396"/>
                  </a:cubicBezTo>
                  <a:cubicBezTo>
                    <a:pt x="233934" y="4954396"/>
                    <a:pt x="229870" y="4950459"/>
                    <a:pt x="221996" y="4946522"/>
                  </a:cubicBezTo>
                  <a:cubicBezTo>
                    <a:pt x="241808" y="4894960"/>
                    <a:pt x="261620" y="4847335"/>
                    <a:pt x="281559" y="4795773"/>
                  </a:cubicBezTo>
                  <a:cubicBezTo>
                    <a:pt x="333121" y="4672838"/>
                    <a:pt x="388747" y="4549775"/>
                    <a:pt x="432308" y="4422901"/>
                  </a:cubicBezTo>
                  <a:cubicBezTo>
                    <a:pt x="460121" y="4343526"/>
                    <a:pt x="448183" y="4264278"/>
                    <a:pt x="388620" y="4192777"/>
                  </a:cubicBezTo>
                  <a:cubicBezTo>
                    <a:pt x="313182" y="4101591"/>
                    <a:pt x="317246" y="4045965"/>
                    <a:pt x="388620" y="3950842"/>
                  </a:cubicBezTo>
                  <a:cubicBezTo>
                    <a:pt x="475869" y="3831844"/>
                    <a:pt x="586994" y="3732657"/>
                    <a:pt x="725932" y="3669157"/>
                  </a:cubicBezTo>
                  <a:cubicBezTo>
                    <a:pt x="797306" y="3637407"/>
                    <a:pt x="860806" y="3589782"/>
                    <a:pt x="924306" y="3542284"/>
                  </a:cubicBezTo>
                  <a:cubicBezTo>
                    <a:pt x="971931" y="3506597"/>
                    <a:pt x="983869" y="3455035"/>
                    <a:pt x="963930" y="3399536"/>
                  </a:cubicBezTo>
                  <a:cubicBezTo>
                    <a:pt x="948055" y="3344037"/>
                    <a:pt x="904367" y="3328162"/>
                    <a:pt x="848868" y="3320161"/>
                  </a:cubicBezTo>
                  <a:cubicBezTo>
                    <a:pt x="757555" y="3316224"/>
                    <a:pt x="670306" y="3296412"/>
                    <a:pt x="583057" y="3292348"/>
                  </a:cubicBezTo>
                  <a:cubicBezTo>
                    <a:pt x="491744" y="3292348"/>
                    <a:pt x="400558" y="3300222"/>
                    <a:pt x="297434" y="3304286"/>
                  </a:cubicBezTo>
                  <a:cubicBezTo>
                    <a:pt x="329184" y="3272536"/>
                    <a:pt x="348996" y="3244723"/>
                    <a:pt x="376809" y="3220974"/>
                  </a:cubicBezTo>
                  <a:cubicBezTo>
                    <a:pt x="567309" y="3058287"/>
                    <a:pt x="789432" y="2963164"/>
                    <a:pt x="1043432" y="2939288"/>
                  </a:cubicBezTo>
                  <a:cubicBezTo>
                    <a:pt x="1122807" y="2935351"/>
                    <a:pt x="1202182" y="2907538"/>
                    <a:pt x="1281557" y="2883789"/>
                  </a:cubicBezTo>
                  <a:cubicBezTo>
                    <a:pt x="1317244" y="2871851"/>
                    <a:pt x="1348994" y="2844165"/>
                    <a:pt x="1376807" y="2816352"/>
                  </a:cubicBezTo>
                  <a:cubicBezTo>
                    <a:pt x="1543431" y="2622042"/>
                    <a:pt x="1706118" y="2427605"/>
                    <a:pt x="1876806" y="2237232"/>
                  </a:cubicBezTo>
                  <a:cubicBezTo>
                    <a:pt x="1960118" y="2149983"/>
                    <a:pt x="2059305" y="2086483"/>
                    <a:pt x="2202180" y="2173732"/>
                  </a:cubicBezTo>
                  <a:cubicBezTo>
                    <a:pt x="2221992" y="2070608"/>
                    <a:pt x="2253742" y="1975358"/>
                    <a:pt x="2253742" y="1884172"/>
                  </a:cubicBezTo>
                  <a:cubicBezTo>
                    <a:pt x="2257679" y="1582674"/>
                    <a:pt x="2253742" y="1281176"/>
                    <a:pt x="2321179" y="983742"/>
                  </a:cubicBezTo>
                  <a:cubicBezTo>
                    <a:pt x="2372741" y="765556"/>
                    <a:pt x="2408428" y="535559"/>
                    <a:pt x="2575179" y="372872"/>
                  </a:cubicBezTo>
                  <a:cubicBezTo>
                    <a:pt x="2682367" y="269748"/>
                    <a:pt x="2805303" y="174498"/>
                    <a:pt x="2940177" y="111125"/>
                  </a:cubicBezTo>
                  <a:cubicBezTo>
                    <a:pt x="3174238" y="0"/>
                    <a:pt x="3400425" y="59563"/>
                    <a:pt x="3614674" y="186436"/>
                  </a:cubicBezTo>
                  <a:cubicBezTo>
                    <a:pt x="3440049" y="122936"/>
                    <a:pt x="3261487" y="51562"/>
                    <a:pt x="3063113" y="91186"/>
                  </a:cubicBezTo>
                  <a:cubicBezTo>
                    <a:pt x="3154426" y="122936"/>
                    <a:pt x="3241675" y="146685"/>
                    <a:pt x="3328924" y="182372"/>
                  </a:cubicBezTo>
                  <a:cubicBezTo>
                    <a:pt x="3495548" y="249809"/>
                    <a:pt x="3654298" y="333121"/>
                    <a:pt x="3765423" y="479933"/>
                  </a:cubicBezTo>
                  <a:cubicBezTo>
                    <a:pt x="3848735" y="586994"/>
                    <a:pt x="3924173" y="602869"/>
                    <a:pt x="4051046" y="523621"/>
                  </a:cubicBezTo>
                  <a:cubicBezTo>
                    <a:pt x="3999484" y="472059"/>
                    <a:pt x="3951859" y="420497"/>
                    <a:pt x="3904234" y="368935"/>
                  </a:cubicBezTo>
                  <a:cubicBezTo>
                    <a:pt x="3983609" y="444246"/>
                    <a:pt x="4062984" y="519684"/>
                    <a:pt x="4154169" y="602996"/>
                  </a:cubicBezTo>
                  <a:cubicBezTo>
                    <a:pt x="4189856" y="511810"/>
                    <a:pt x="4233544" y="408686"/>
                    <a:pt x="4281169" y="293624"/>
                  </a:cubicBezTo>
                  <a:cubicBezTo>
                    <a:pt x="4304918" y="301498"/>
                    <a:pt x="4340732" y="309499"/>
                    <a:pt x="4364481" y="329311"/>
                  </a:cubicBezTo>
                  <a:cubicBezTo>
                    <a:pt x="4630292" y="523621"/>
                    <a:pt x="4896230" y="725932"/>
                    <a:pt x="5038978" y="1035431"/>
                  </a:cubicBezTo>
                  <a:cubicBezTo>
                    <a:pt x="5102478" y="1174242"/>
                    <a:pt x="5150103" y="1321054"/>
                    <a:pt x="5181853" y="1467866"/>
                  </a:cubicBezTo>
                  <a:cubicBezTo>
                    <a:pt x="5197728" y="1531366"/>
                    <a:pt x="5162041" y="1610614"/>
                    <a:pt x="5138165" y="1682115"/>
                  </a:cubicBezTo>
                  <a:cubicBezTo>
                    <a:pt x="5114416" y="1757426"/>
                    <a:pt x="5078602" y="1832864"/>
                    <a:pt x="5046852" y="1908175"/>
                  </a:cubicBezTo>
                  <a:cubicBezTo>
                    <a:pt x="5023103" y="1971675"/>
                    <a:pt x="4979415" y="2027174"/>
                    <a:pt x="5030977" y="2110486"/>
                  </a:cubicBezTo>
                  <a:cubicBezTo>
                    <a:pt x="5070601" y="2173986"/>
                    <a:pt x="5015102" y="2273173"/>
                    <a:pt x="4919852" y="2316734"/>
                  </a:cubicBezTo>
                  <a:cubicBezTo>
                    <a:pt x="4868290" y="2340483"/>
                    <a:pt x="4844414" y="2376297"/>
                    <a:pt x="4820665" y="2423795"/>
                  </a:cubicBezTo>
                  <a:cubicBezTo>
                    <a:pt x="4765166" y="2546731"/>
                    <a:pt x="4701666" y="2665730"/>
                    <a:pt x="4646040" y="2784729"/>
                  </a:cubicBezTo>
                  <a:cubicBezTo>
                    <a:pt x="4634102" y="2804541"/>
                    <a:pt x="4630165" y="2836291"/>
                    <a:pt x="4638166" y="2856103"/>
                  </a:cubicBezTo>
                  <a:cubicBezTo>
                    <a:pt x="4685791" y="2967228"/>
                    <a:pt x="4661915" y="3046476"/>
                    <a:pt x="4550917" y="3113913"/>
                  </a:cubicBezTo>
                  <a:cubicBezTo>
                    <a:pt x="4523104" y="3129788"/>
                    <a:pt x="4495418" y="3149600"/>
                    <a:pt x="4479543" y="3177413"/>
                  </a:cubicBezTo>
                  <a:cubicBezTo>
                    <a:pt x="4312919" y="3439160"/>
                    <a:pt x="4146296" y="3701034"/>
                    <a:pt x="3979544" y="3962781"/>
                  </a:cubicBezTo>
                  <a:cubicBezTo>
                    <a:pt x="3959732" y="3998468"/>
                    <a:pt x="3931919" y="4026281"/>
                    <a:pt x="3908171" y="4058031"/>
                  </a:cubicBezTo>
                  <a:cubicBezTo>
                    <a:pt x="3836797" y="4149217"/>
                    <a:pt x="3769232" y="4165092"/>
                    <a:pt x="3678047" y="4093718"/>
                  </a:cubicBezTo>
                  <a:cubicBezTo>
                    <a:pt x="3495548" y="3954907"/>
                    <a:pt x="3316986" y="3812032"/>
                    <a:pt x="3134487" y="3669284"/>
                  </a:cubicBezTo>
                  <a:cubicBezTo>
                    <a:pt x="3126613" y="3661410"/>
                    <a:pt x="3114675" y="3653409"/>
                    <a:pt x="3086862" y="3629660"/>
                  </a:cubicBezTo>
                  <a:cubicBezTo>
                    <a:pt x="3118612" y="3709035"/>
                    <a:pt x="3138423" y="3772408"/>
                    <a:pt x="3158235" y="3831971"/>
                  </a:cubicBezTo>
                  <a:cubicBezTo>
                    <a:pt x="3221735" y="3994658"/>
                    <a:pt x="3225672" y="4157217"/>
                    <a:pt x="3126485" y="4307967"/>
                  </a:cubicBezTo>
                  <a:cubicBezTo>
                    <a:pt x="3070987" y="4391279"/>
                    <a:pt x="3059048" y="4486529"/>
                    <a:pt x="3086862" y="4573778"/>
                  </a:cubicBezTo>
                  <a:cubicBezTo>
                    <a:pt x="3126485" y="4720590"/>
                    <a:pt x="3098800" y="4855464"/>
                    <a:pt x="3063113" y="4994275"/>
                  </a:cubicBezTo>
                  <a:cubicBezTo>
                    <a:pt x="3070987" y="5002149"/>
                    <a:pt x="3075051" y="5006213"/>
                    <a:pt x="3082925" y="5014087"/>
                  </a:cubicBezTo>
                  <a:cubicBezTo>
                    <a:pt x="3114675" y="4982337"/>
                    <a:pt x="3154298" y="4954524"/>
                    <a:pt x="3178175" y="4918837"/>
                  </a:cubicBezTo>
                  <a:cubicBezTo>
                    <a:pt x="3213862" y="4867275"/>
                    <a:pt x="3237738" y="4807712"/>
                    <a:pt x="3269487" y="4752213"/>
                  </a:cubicBezTo>
                  <a:cubicBezTo>
                    <a:pt x="3352799" y="4609465"/>
                    <a:pt x="3479799" y="4542028"/>
                    <a:pt x="3646423" y="4561840"/>
                  </a:cubicBezTo>
                  <a:cubicBezTo>
                    <a:pt x="3686047" y="4565777"/>
                    <a:pt x="3721861" y="4593590"/>
                    <a:pt x="3757548" y="4613402"/>
                  </a:cubicBezTo>
                  <a:cubicBezTo>
                    <a:pt x="3793235" y="4633214"/>
                    <a:pt x="3828922" y="4653026"/>
                    <a:pt x="3872610" y="4680839"/>
                  </a:cubicBezTo>
                  <a:cubicBezTo>
                    <a:pt x="3995673" y="4553966"/>
                    <a:pt x="4114672" y="4430903"/>
                    <a:pt x="4237608" y="4304030"/>
                  </a:cubicBezTo>
                  <a:cubicBezTo>
                    <a:pt x="4289170" y="4248531"/>
                    <a:pt x="4344796" y="4220718"/>
                    <a:pt x="4424044" y="4224655"/>
                  </a:cubicBezTo>
                  <a:cubicBezTo>
                    <a:pt x="4463668" y="4224655"/>
                    <a:pt x="4511293" y="4200906"/>
                    <a:pt x="4539106" y="4173093"/>
                  </a:cubicBezTo>
                  <a:cubicBezTo>
                    <a:pt x="4717668" y="4018407"/>
                    <a:pt x="4888229" y="3855720"/>
                    <a:pt x="5062854" y="3701034"/>
                  </a:cubicBezTo>
                  <a:cubicBezTo>
                    <a:pt x="5114416" y="3653409"/>
                    <a:pt x="5165978" y="3629660"/>
                    <a:pt x="5217540" y="3693160"/>
                  </a:cubicBezTo>
                  <a:cubicBezTo>
                    <a:pt x="5217540" y="3701034"/>
                    <a:pt x="5217540" y="3709035"/>
                    <a:pt x="5209666" y="3712972"/>
                  </a:cubicBezTo>
                  <a:cubicBezTo>
                    <a:pt x="5074792" y="3839845"/>
                    <a:pt x="4939791" y="3970782"/>
                    <a:pt x="4800980" y="4093718"/>
                  </a:cubicBezTo>
                  <a:cubicBezTo>
                    <a:pt x="4721605" y="4169029"/>
                    <a:pt x="4638293" y="4236466"/>
                    <a:pt x="4554981" y="4307967"/>
                  </a:cubicBezTo>
                  <a:cubicBezTo>
                    <a:pt x="4558918" y="4311904"/>
                    <a:pt x="4562855" y="4319905"/>
                    <a:pt x="4566919" y="4323842"/>
                  </a:cubicBezTo>
                  <a:cubicBezTo>
                    <a:pt x="4582794" y="4319905"/>
                    <a:pt x="4598669" y="4315968"/>
                    <a:pt x="4610607" y="4304030"/>
                  </a:cubicBezTo>
                  <a:cubicBezTo>
                    <a:pt x="4801107" y="4149344"/>
                    <a:pt x="4991480" y="3990594"/>
                    <a:pt x="5181980" y="3831971"/>
                  </a:cubicBezTo>
                  <a:cubicBezTo>
                    <a:pt x="5229605" y="3792347"/>
                    <a:pt x="5241543" y="3748659"/>
                    <a:pt x="5221604" y="3693160"/>
                  </a:cubicBezTo>
                  <a:close/>
                  <a:moveTo>
                    <a:pt x="3571367" y="2780537"/>
                  </a:moveTo>
                  <a:cubicBezTo>
                    <a:pt x="3674491" y="2851911"/>
                    <a:pt x="3777742" y="2927349"/>
                    <a:pt x="3884803" y="2990722"/>
                  </a:cubicBezTo>
                  <a:cubicBezTo>
                    <a:pt x="4059428" y="3097783"/>
                    <a:pt x="4245864" y="3133470"/>
                    <a:pt x="4448302" y="3117595"/>
                  </a:cubicBezTo>
                  <a:cubicBezTo>
                    <a:pt x="4591177" y="3105657"/>
                    <a:pt x="4682363" y="2966846"/>
                    <a:pt x="4607052" y="2859785"/>
                  </a:cubicBezTo>
                  <a:cubicBezTo>
                    <a:pt x="4583303" y="2962909"/>
                    <a:pt x="4503928" y="2974847"/>
                    <a:pt x="4420616" y="2966846"/>
                  </a:cubicBezTo>
                  <a:cubicBezTo>
                    <a:pt x="4186555" y="2935096"/>
                    <a:pt x="3968242" y="2843910"/>
                    <a:pt x="3781806" y="2693161"/>
                  </a:cubicBezTo>
                  <a:cubicBezTo>
                    <a:pt x="3670681" y="2605912"/>
                    <a:pt x="3674618" y="2605912"/>
                    <a:pt x="3738118" y="2482976"/>
                  </a:cubicBezTo>
                  <a:cubicBezTo>
                    <a:pt x="3801618" y="2352039"/>
                    <a:pt x="3865118" y="2221229"/>
                    <a:pt x="3932555" y="2090292"/>
                  </a:cubicBezTo>
                  <a:cubicBezTo>
                    <a:pt x="4130929" y="2201417"/>
                    <a:pt x="4337304" y="2280665"/>
                    <a:pt x="4555490" y="2316352"/>
                  </a:cubicBezTo>
                  <a:cubicBezTo>
                    <a:pt x="4686427" y="2340101"/>
                    <a:pt x="4821301" y="2360040"/>
                    <a:pt x="4940427" y="2272664"/>
                  </a:cubicBezTo>
                  <a:cubicBezTo>
                    <a:pt x="5003927" y="2228976"/>
                    <a:pt x="5023739" y="2169540"/>
                    <a:pt x="4999990" y="2098166"/>
                  </a:cubicBezTo>
                  <a:cubicBezTo>
                    <a:pt x="4888865" y="2209291"/>
                    <a:pt x="4753991" y="2213228"/>
                    <a:pt x="4615053" y="2177541"/>
                  </a:cubicBezTo>
                  <a:cubicBezTo>
                    <a:pt x="4400804" y="2122042"/>
                    <a:pt x="4194429" y="2046604"/>
                    <a:pt x="4007993" y="1919731"/>
                  </a:cubicBezTo>
                  <a:cubicBezTo>
                    <a:pt x="3924681" y="1860168"/>
                    <a:pt x="3904869" y="1860168"/>
                    <a:pt x="3849243" y="1947544"/>
                  </a:cubicBezTo>
                  <a:cubicBezTo>
                    <a:pt x="3738118" y="2126106"/>
                    <a:pt x="3631057" y="2308478"/>
                    <a:pt x="3523869" y="2490977"/>
                  </a:cubicBezTo>
                  <a:cubicBezTo>
                    <a:pt x="3472307" y="2582163"/>
                    <a:pt x="3460369" y="2673476"/>
                    <a:pt x="3543681" y="2752724"/>
                  </a:cubicBezTo>
                  <a:cubicBezTo>
                    <a:pt x="3436493" y="2685287"/>
                    <a:pt x="3400806" y="2590037"/>
                    <a:pt x="3440557" y="2455163"/>
                  </a:cubicBezTo>
                  <a:cubicBezTo>
                    <a:pt x="3511931" y="2221102"/>
                    <a:pt x="3642868" y="2018791"/>
                    <a:pt x="3805555" y="1840356"/>
                  </a:cubicBezTo>
                  <a:cubicBezTo>
                    <a:pt x="3869055" y="1772919"/>
                    <a:pt x="3964305" y="1765045"/>
                    <a:pt x="4035679" y="1816607"/>
                  </a:cubicBezTo>
                  <a:cubicBezTo>
                    <a:pt x="4222115" y="1959355"/>
                    <a:pt x="4440428" y="2022855"/>
                    <a:pt x="4654677" y="2094229"/>
                  </a:cubicBezTo>
                  <a:cubicBezTo>
                    <a:pt x="4773676" y="2129916"/>
                    <a:pt x="4932426" y="2094229"/>
                    <a:pt x="4972050" y="2010917"/>
                  </a:cubicBezTo>
                  <a:cubicBezTo>
                    <a:pt x="5039487" y="1872106"/>
                    <a:pt x="5095113" y="1721357"/>
                    <a:pt x="5154549" y="1578482"/>
                  </a:cubicBezTo>
                  <a:cubicBezTo>
                    <a:pt x="5130800" y="1574545"/>
                    <a:pt x="5122799" y="1578482"/>
                    <a:pt x="5114925" y="1586356"/>
                  </a:cubicBezTo>
                  <a:cubicBezTo>
                    <a:pt x="4928489" y="1800605"/>
                    <a:pt x="4567301" y="1788667"/>
                    <a:pt x="4349115" y="1665731"/>
                  </a:cubicBezTo>
                  <a:cubicBezTo>
                    <a:pt x="4011803" y="1475358"/>
                    <a:pt x="3742055" y="1217548"/>
                    <a:pt x="3539617" y="888237"/>
                  </a:cubicBezTo>
                  <a:cubicBezTo>
                    <a:pt x="3503930" y="828674"/>
                    <a:pt x="3464179" y="773175"/>
                    <a:pt x="3420618" y="705738"/>
                  </a:cubicBezTo>
                  <a:cubicBezTo>
                    <a:pt x="3369056" y="804925"/>
                    <a:pt x="3325368" y="892174"/>
                    <a:pt x="3277743" y="979423"/>
                  </a:cubicBezTo>
                  <a:cubicBezTo>
                    <a:pt x="2996057" y="1483232"/>
                    <a:pt x="2777744" y="2010790"/>
                    <a:pt x="2642870" y="2570098"/>
                  </a:cubicBezTo>
                  <a:cubicBezTo>
                    <a:pt x="2575433" y="2867659"/>
                    <a:pt x="2666619" y="3097656"/>
                    <a:pt x="2884932" y="3292093"/>
                  </a:cubicBezTo>
                  <a:cubicBezTo>
                    <a:pt x="3123057" y="3502278"/>
                    <a:pt x="3353181" y="3720464"/>
                    <a:pt x="3587242" y="3930776"/>
                  </a:cubicBezTo>
                  <a:cubicBezTo>
                    <a:pt x="3622929" y="3966463"/>
                    <a:pt x="3662680" y="3998213"/>
                    <a:pt x="3702304" y="4026026"/>
                  </a:cubicBezTo>
                  <a:cubicBezTo>
                    <a:pt x="3769741" y="4077588"/>
                    <a:pt x="3837178" y="4069714"/>
                    <a:pt x="3896741" y="4014088"/>
                  </a:cubicBezTo>
                  <a:cubicBezTo>
                    <a:pt x="3928491" y="3986275"/>
                    <a:pt x="3956304" y="3950588"/>
                    <a:pt x="3980053" y="3918838"/>
                  </a:cubicBezTo>
                  <a:cubicBezTo>
                    <a:pt x="4079240" y="3768089"/>
                    <a:pt x="4178427" y="3617340"/>
                    <a:pt x="4273677" y="3466591"/>
                  </a:cubicBezTo>
                  <a:cubicBezTo>
                    <a:pt x="4337177" y="3367404"/>
                    <a:pt x="4396740" y="3260343"/>
                    <a:pt x="4464177" y="3149218"/>
                  </a:cubicBezTo>
                  <a:cubicBezTo>
                    <a:pt x="4103116" y="3161156"/>
                    <a:pt x="3813429" y="3030219"/>
                    <a:pt x="3571367" y="2780283"/>
                  </a:cubicBezTo>
                  <a:close/>
                  <a:moveTo>
                    <a:pt x="2789682" y="6049136"/>
                  </a:moveTo>
                  <a:cubicBezTo>
                    <a:pt x="2964307" y="6013449"/>
                    <a:pt x="3118993" y="5981699"/>
                    <a:pt x="3273806" y="5949949"/>
                  </a:cubicBezTo>
                  <a:cubicBezTo>
                    <a:pt x="3424555" y="5918199"/>
                    <a:pt x="3575304" y="5886449"/>
                    <a:pt x="3726180" y="5973698"/>
                  </a:cubicBezTo>
                  <a:cubicBezTo>
                    <a:pt x="3761867" y="5997447"/>
                    <a:pt x="3825367" y="5993510"/>
                    <a:pt x="3869055" y="5981572"/>
                  </a:cubicBezTo>
                  <a:cubicBezTo>
                    <a:pt x="3960368" y="5953759"/>
                    <a:pt x="4047617" y="5914135"/>
                    <a:pt x="4130929" y="5870447"/>
                  </a:cubicBezTo>
                  <a:cubicBezTo>
                    <a:pt x="4166616" y="5854572"/>
                    <a:pt x="4190492" y="5814948"/>
                    <a:pt x="4222242" y="5787135"/>
                  </a:cubicBezTo>
                  <a:cubicBezTo>
                    <a:pt x="4218305" y="5783198"/>
                    <a:pt x="4214368" y="5775197"/>
                    <a:pt x="4210304" y="5771260"/>
                  </a:cubicBezTo>
                  <a:cubicBezTo>
                    <a:pt x="4174617" y="5771260"/>
                    <a:pt x="4138930" y="5771260"/>
                    <a:pt x="4087241" y="5771260"/>
                  </a:cubicBezTo>
                  <a:cubicBezTo>
                    <a:pt x="4198366" y="5691885"/>
                    <a:pt x="4337177" y="5656198"/>
                    <a:pt x="4353052" y="5509513"/>
                  </a:cubicBezTo>
                  <a:cubicBezTo>
                    <a:pt x="4265803" y="5521451"/>
                    <a:pt x="4186428" y="5533262"/>
                    <a:pt x="4103116" y="5549137"/>
                  </a:cubicBezTo>
                  <a:cubicBezTo>
                    <a:pt x="4099179" y="5541263"/>
                    <a:pt x="4099179" y="5533262"/>
                    <a:pt x="4095242" y="5525388"/>
                  </a:cubicBezTo>
                  <a:cubicBezTo>
                    <a:pt x="4269867" y="5469889"/>
                    <a:pt x="4412615" y="5382640"/>
                    <a:pt x="4456303" y="5176265"/>
                  </a:cubicBezTo>
                  <a:cubicBezTo>
                    <a:pt x="4392803" y="5188203"/>
                    <a:pt x="4349115" y="5196077"/>
                    <a:pt x="4305554" y="5204078"/>
                  </a:cubicBezTo>
                  <a:cubicBezTo>
                    <a:pt x="4265930" y="5208015"/>
                    <a:pt x="4222242" y="5208015"/>
                    <a:pt x="4178554" y="5211952"/>
                  </a:cubicBezTo>
                  <a:cubicBezTo>
                    <a:pt x="4206367" y="5180202"/>
                    <a:pt x="4234053" y="5164327"/>
                    <a:pt x="4265803" y="5148452"/>
                  </a:cubicBezTo>
                  <a:cubicBezTo>
                    <a:pt x="4325366" y="5120639"/>
                    <a:pt x="4392803" y="5096890"/>
                    <a:pt x="4448302" y="5061203"/>
                  </a:cubicBezTo>
                  <a:cubicBezTo>
                    <a:pt x="4579239" y="4981828"/>
                    <a:pt x="4618863" y="4827142"/>
                    <a:pt x="4539615" y="4712080"/>
                  </a:cubicBezTo>
                  <a:cubicBezTo>
                    <a:pt x="4527677" y="4696205"/>
                    <a:pt x="4472178" y="4680330"/>
                    <a:pt x="4464177" y="4688332"/>
                  </a:cubicBezTo>
                  <a:cubicBezTo>
                    <a:pt x="4277741" y="4886705"/>
                    <a:pt x="4051554" y="4882641"/>
                    <a:pt x="3813429" y="4827142"/>
                  </a:cubicBezTo>
                  <a:cubicBezTo>
                    <a:pt x="3781679" y="4819269"/>
                    <a:pt x="3753866" y="4799329"/>
                    <a:pt x="3726180" y="4787519"/>
                  </a:cubicBezTo>
                  <a:cubicBezTo>
                    <a:pt x="3757930" y="4767707"/>
                    <a:pt x="3781679" y="4747895"/>
                    <a:pt x="3809492" y="4732020"/>
                  </a:cubicBezTo>
                  <a:cubicBezTo>
                    <a:pt x="3686429" y="4632833"/>
                    <a:pt x="3551555" y="4632833"/>
                    <a:pt x="3444494" y="4735957"/>
                  </a:cubicBezTo>
                  <a:cubicBezTo>
                    <a:pt x="3424682" y="4751832"/>
                    <a:pt x="3416681" y="4787519"/>
                    <a:pt x="3404870" y="4811267"/>
                  </a:cubicBezTo>
                  <a:cubicBezTo>
                    <a:pt x="3436620" y="4823205"/>
                    <a:pt x="3472307" y="4839080"/>
                    <a:pt x="3504057" y="4839080"/>
                  </a:cubicBezTo>
                  <a:cubicBezTo>
                    <a:pt x="3543681" y="4839080"/>
                    <a:pt x="3579495" y="4823205"/>
                    <a:pt x="3619119" y="4811267"/>
                  </a:cubicBezTo>
                  <a:cubicBezTo>
                    <a:pt x="3623056" y="4815204"/>
                    <a:pt x="3626993" y="4823205"/>
                    <a:pt x="3631057" y="4827142"/>
                  </a:cubicBezTo>
                  <a:cubicBezTo>
                    <a:pt x="3603244" y="4862829"/>
                    <a:pt x="3583432" y="4902453"/>
                    <a:pt x="3547745" y="4926329"/>
                  </a:cubicBezTo>
                  <a:cubicBezTo>
                    <a:pt x="3464433" y="4993766"/>
                    <a:pt x="3373120" y="5053202"/>
                    <a:pt x="3285871" y="5112765"/>
                  </a:cubicBezTo>
                  <a:cubicBezTo>
                    <a:pt x="3266059" y="5124703"/>
                    <a:pt x="3234309" y="5128640"/>
                    <a:pt x="3210433" y="5128640"/>
                  </a:cubicBezTo>
                  <a:cubicBezTo>
                    <a:pt x="3150870" y="5132577"/>
                    <a:pt x="3095371" y="5124703"/>
                    <a:pt x="3035808" y="5124703"/>
                  </a:cubicBezTo>
                  <a:cubicBezTo>
                    <a:pt x="2853309" y="5124703"/>
                    <a:pt x="2666746" y="5112765"/>
                    <a:pt x="2484247" y="5136641"/>
                  </a:cubicBezTo>
                  <a:cubicBezTo>
                    <a:pt x="2349373" y="5152516"/>
                    <a:pt x="2222373" y="5204078"/>
                    <a:pt x="2091436" y="5136641"/>
                  </a:cubicBezTo>
                  <a:cubicBezTo>
                    <a:pt x="2051812" y="5112892"/>
                    <a:pt x="2004187" y="5097017"/>
                    <a:pt x="1964436" y="5077078"/>
                  </a:cubicBezTo>
                  <a:cubicBezTo>
                    <a:pt x="1869186" y="5037454"/>
                    <a:pt x="1778001" y="5005704"/>
                    <a:pt x="1670812" y="5033390"/>
                  </a:cubicBezTo>
                  <a:cubicBezTo>
                    <a:pt x="1631189" y="5045328"/>
                    <a:pt x="1587501" y="5045328"/>
                    <a:pt x="1547749" y="5049265"/>
                  </a:cubicBezTo>
                  <a:cubicBezTo>
                    <a:pt x="1543812" y="5041391"/>
                    <a:pt x="1543812" y="5033390"/>
                    <a:pt x="1539875" y="5021452"/>
                  </a:cubicBezTo>
                  <a:cubicBezTo>
                    <a:pt x="1599438" y="5001640"/>
                    <a:pt x="1654937" y="4981828"/>
                    <a:pt x="1714501" y="4961889"/>
                  </a:cubicBezTo>
                  <a:cubicBezTo>
                    <a:pt x="1670812" y="4886578"/>
                    <a:pt x="1662939" y="4878577"/>
                    <a:pt x="1587501" y="4914264"/>
                  </a:cubicBezTo>
                  <a:cubicBezTo>
                    <a:pt x="1432815" y="4985638"/>
                    <a:pt x="1341501" y="5112638"/>
                    <a:pt x="1305815" y="5275198"/>
                  </a:cubicBezTo>
                  <a:cubicBezTo>
                    <a:pt x="1266190" y="5469508"/>
                    <a:pt x="1230376" y="5667883"/>
                    <a:pt x="1218565" y="5870194"/>
                  </a:cubicBezTo>
                  <a:cubicBezTo>
                    <a:pt x="1206627" y="6009004"/>
                    <a:pt x="1222502" y="6155816"/>
                    <a:pt x="1309879" y="6278752"/>
                  </a:cubicBezTo>
                  <a:cubicBezTo>
                    <a:pt x="1317753" y="6294627"/>
                    <a:pt x="1345565" y="6298564"/>
                    <a:pt x="1365378" y="6306565"/>
                  </a:cubicBezTo>
                  <a:cubicBezTo>
                    <a:pt x="1373252" y="6290690"/>
                    <a:pt x="1381253" y="6270878"/>
                    <a:pt x="1385190" y="6255003"/>
                  </a:cubicBezTo>
                  <a:cubicBezTo>
                    <a:pt x="1389126" y="6187566"/>
                    <a:pt x="1393064" y="6120129"/>
                    <a:pt x="1397128" y="6056629"/>
                  </a:cubicBezTo>
                  <a:cubicBezTo>
                    <a:pt x="1405002" y="6056629"/>
                    <a:pt x="1413003" y="6052692"/>
                    <a:pt x="1420877" y="6052692"/>
                  </a:cubicBezTo>
                  <a:cubicBezTo>
                    <a:pt x="1432815" y="6072504"/>
                    <a:pt x="1448690" y="6088379"/>
                    <a:pt x="1456564" y="6112255"/>
                  </a:cubicBezTo>
                  <a:cubicBezTo>
                    <a:pt x="1500252" y="6215379"/>
                    <a:pt x="1583564" y="6259067"/>
                    <a:pt x="1690624" y="6243192"/>
                  </a:cubicBezTo>
                  <a:cubicBezTo>
                    <a:pt x="1766062" y="6235319"/>
                    <a:pt x="1841373" y="6215379"/>
                    <a:pt x="1908810" y="6183629"/>
                  </a:cubicBezTo>
                  <a:cubicBezTo>
                    <a:pt x="2047748" y="6120129"/>
                    <a:pt x="2178685" y="6044819"/>
                    <a:pt x="2333371" y="5965444"/>
                  </a:cubicBezTo>
                  <a:cubicBezTo>
                    <a:pt x="2297684" y="6025007"/>
                    <a:pt x="2277872" y="6068567"/>
                    <a:pt x="2242058" y="6128130"/>
                  </a:cubicBezTo>
                  <a:cubicBezTo>
                    <a:pt x="2579370" y="6036945"/>
                    <a:pt x="2805557" y="5810758"/>
                    <a:pt x="3059430" y="5624322"/>
                  </a:cubicBezTo>
                  <a:cubicBezTo>
                    <a:pt x="3023743" y="5794883"/>
                    <a:pt x="2900680" y="5906008"/>
                    <a:pt x="2789555" y="6048755"/>
                  </a:cubicBezTo>
                  <a:close/>
                  <a:moveTo>
                    <a:pt x="4353052" y="360806"/>
                  </a:moveTo>
                  <a:cubicBezTo>
                    <a:pt x="4356989" y="372744"/>
                    <a:pt x="4356989" y="376681"/>
                    <a:pt x="4360926" y="384555"/>
                  </a:cubicBezTo>
                  <a:cubicBezTo>
                    <a:pt x="4444238" y="582929"/>
                    <a:pt x="4348988" y="733678"/>
                    <a:pt x="4130802" y="733678"/>
                  </a:cubicBezTo>
                  <a:cubicBezTo>
                    <a:pt x="4043553" y="733678"/>
                    <a:pt x="3952240" y="725804"/>
                    <a:pt x="3864991" y="709929"/>
                  </a:cubicBezTo>
                  <a:cubicBezTo>
                    <a:pt x="3741928" y="682116"/>
                    <a:pt x="3622929" y="646429"/>
                    <a:pt x="3499993" y="614679"/>
                  </a:cubicBezTo>
                  <a:cubicBezTo>
                    <a:pt x="3630930" y="864615"/>
                    <a:pt x="3797554" y="1082801"/>
                    <a:pt x="3999992" y="1281048"/>
                  </a:cubicBezTo>
                  <a:cubicBezTo>
                    <a:pt x="4198366" y="1471421"/>
                    <a:pt x="4420616" y="1610232"/>
                    <a:pt x="4698365" y="1649983"/>
                  </a:cubicBezTo>
                  <a:cubicBezTo>
                    <a:pt x="4857115" y="1673732"/>
                    <a:pt x="4988052" y="1634108"/>
                    <a:pt x="5095113" y="1523110"/>
                  </a:cubicBezTo>
                  <a:cubicBezTo>
                    <a:pt x="5122926" y="1495297"/>
                    <a:pt x="5150612" y="1443735"/>
                    <a:pt x="5146675" y="1408048"/>
                  </a:cubicBezTo>
                  <a:cubicBezTo>
                    <a:pt x="5126863" y="1312798"/>
                    <a:pt x="5102987" y="1213738"/>
                    <a:pt x="5059426" y="1122425"/>
                  </a:cubicBezTo>
                  <a:cubicBezTo>
                    <a:pt x="4908677" y="797178"/>
                    <a:pt x="4658614" y="555116"/>
                    <a:pt x="4353179" y="360806"/>
                  </a:cubicBezTo>
                  <a:close/>
                  <a:moveTo>
                    <a:pt x="2055622" y="2808350"/>
                  </a:moveTo>
                  <a:cubicBezTo>
                    <a:pt x="2059559" y="3133597"/>
                    <a:pt x="2194560" y="3391407"/>
                    <a:pt x="2377059" y="3629532"/>
                  </a:cubicBezTo>
                  <a:cubicBezTo>
                    <a:pt x="2373122" y="3629532"/>
                    <a:pt x="2365121" y="3633469"/>
                    <a:pt x="2357247" y="3637406"/>
                  </a:cubicBezTo>
                  <a:cubicBezTo>
                    <a:pt x="2214372" y="3474719"/>
                    <a:pt x="2067560" y="3312159"/>
                    <a:pt x="1924812" y="3153409"/>
                  </a:cubicBezTo>
                  <a:cubicBezTo>
                    <a:pt x="1912874" y="3157346"/>
                    <a:pt x="1905000" y="3161283"/>
                    <a:pt x="1893062" y="3165347"/>
                  </a:cubicBezTo>
                  <a:cubicBezTo>
                    <a:pt x="1940687" y="3312159"/>
                    <a:pt x="1984375" y="3458844"/>
                    <a:pt x="2027936" y="3609593"/>
                  </a:cubicBezTo>
                  <a:cubicBezTo>
                    <a:pt x="1968373" y="3554094"/>
                    <a:pt x="1900936" y="3494531"/>
                    <a:pt x="1825625" y="3431031"/>
                  </a:cubicBezTo>
                  <a:cubicBezTo>
                    <a:pt x="1829562" y="3458844"/>
                    <a:pt x="1833499" y="3474719"/>
                    <a:pt x="1837563" y="3490594"/>
                  </a:cubicBezTo>
                  <a:cubicBezTo>
                    <a:pt x="1897126" y="3764279"/>
                    <a:pt x="2063750" y="3970527"/>
                    <a:pt x="2246249" y="4164964"/>
                  </a:cubicBezTo>
                  <a:cubicBezTo>
                    <a:pt x="2408936" y="4339462"/>
                    <a:pt x="2424811" y="4355337"/>
                    <a:pt x="2583561" y="4129277"/>
                  </a:cubicBezTo>
                  <a:cubicBezTo>
                    <a:pt x="2690749" y="3982465"/>
                    <a:pt x="2789936" y="3831716"/>
                    <a:pt x="2893060" y="3685031"/>
                  </a:cubicBezTo>
                  <a:cubicBezTo>
                    <a:pt x="2912872" y="3653281"/>
                    <a:pt x="2948559" y="3633469"/>
                    <a:pt x="2972435" y="3609720"/>
                  </a:cubicBezTo>
                  <a:cubicBezTo>
                    <a:pt x="2988310" y="3645407"/>
                    <a:pt x="3004185" y="3677157"/>
                    <a:pt x="3020060" y="3712844"/>
                  </a:cubicBezTo>
                  <a:cubicBezTo>
                    <a:pt x="3020060" y="3716781"/>
                    <a:pt x="3020060" y="3716781"/>
                    <a:pt x="3020060" y="3720718"/>
                  </a:cubicBezTo>
                  <a:cubicBezTo>
                    <a:pt x="3043809" y="3919092"/>
                    <a:pt x="3063748" y="4113402"/>
                    <a:pt x="3087497" y="4303775"/>
                  </a:cubicBezTo>
                  <a:cubicBezTo>
                    <a:pt x="3166872" y="4196714"/>
                    <a:pt x="3202559" y="4085589"/>
                    <a:pt x="3170809" y="3966590"/>
                  </a:cubicBezTo>
                  <a:cubicBezTo>
                    <a:pt x="3147060" y="3863466"/>
                    <a:pt x="3115310" y="3760342"/>
                    <a:pt x="3075559" y="3661155"/>
                  </a:cubicBezTo>
                  <a:cubicBezTo>
                    <a:pt x="3051810" y="3601592"/>
                    <a:pt x="3008122" y="3546093"/>
                    <a:pt x="2968371" y="3486657"/>
                  </a:cubicBezTo>
                  <a:cubicBezTo>
                    <a:pt x="2845307" y="3649344"/>
                    <a:pt x="2754122" y="3677030"/>
                    <a:pt x="2635122" y="3585844"/>
                  </a:cubicBezTo>
                  <a:cubicBezTo>
                    <a:pt x="2583560" y="3546220"/>
                    <a:pt x="2535935" y="3502532"/>
                    <a:pt x="2500248" y="3450970"/>
                  </a:cubicBezTo>
                  <a:cubicBezTo>
                    <a:pt x="2389123" y="3296284"/>
                    <a:pt x="2282062" y="3133597"/>
                    <a:pt x="2174875" y="2974974"/>
                  </a:cubicBezTo>
                  <a:cubicBezTo>
                    <a:pt x="2139188" y="2927349"/>
                    <a:pt x="2103501" y="2875787"/>
                    <a:pt x="2055876" y="2808350"/>
                  </a:cubicBezTo>
                  <a:close/>
                  <a:moveTo>
                    <a:pt x="2777744" y="3506469"/>
                  </a:moveTo>
                  <a:cubicBezTo>
                    <a:pt x="2785618" y="3498595"/>
                    <a:pt x="2789682" y="3494531"/>
                    <a:pt x="2793619" y="3486657"/>
                  </a:cubicBezTo>
                  <a:cubicBezTo>
                    <a:pt x="2785745" y="3482720"/>
                    <a:pt x="2781681" y="3474719"/>
                    <a:pt x="2773807" y="3466845"/>
                  </a:cubicBezTo>
                  <a:cubicBezTo>
                    <a:pt x="2511933" y="3268471"/>
                    <a:pt x="2388870" y="3010661"/>
                    <a:pt x="2432558" y="2677413"/>
                  </a:cubicBezTo>
                  <a:cubicBezTo>
                    <a:pt x="2432558" y="2661538"/>
                    <a:pt x="2428621" y="2645663"/>
                    <a:pt x="2424684" y="2633725"/>
                  </a:cubicBezTo>
                  <a:cubicBezTo>
                    <a:pt x="2369185" y="2494914"/>
                    <a:pt x="2396871" y="2363977"/>
                    <a:pt x="2456434" y="2233040"/>
                  </a:cubicBezTo>
                  <a:cubicBezTo>
                    <a:pt x="2464308" y="2221102"/>
                    <a:pt x="2476246" y="2209291"/>
                    <a:pt x="2500122" y="2181478"/>
                  </a:cubicBezTo>
                  <a:cubicBezTo>
                    <a:pt x="2492248" y="2260853"/>
                    <a:pt x="2484247" y="2316352"/>
                    <a:pt x="2476373" y="2371851"/>
                  </a:cubicBezTo>
                  <a:cubicBezTo>
                    <a:pt x="2484247" y="2371851"/>
                    <a:pt x="2488311" y="2371851"/>
                    <a:pt x="2496185" y="2375788"/>
                  </a:cubicBezTo>
                  <a:cubicBezTo>
                    <a:pt x="2508123" y="2304414"/>
                    <a:pt x="2523998" y="2233040"/>
                    <a:pt x="2535809" y="2165603"/>
                  </a:cubicBezTo>
                  <a:cubicBezTo>
                    <a:pt x="2507996" y="2129916"/>
                    <a:pt x="2480310" y="2094229"/>
                    <a:pt x="2452497" y="2062479"/>
                  </a:cubicBezTo>
                  <a:cubicBezTo>
                    <a:pt x="2432685" y="2090292"/>
                    <a:pt x="2416810" y="2122042"/>
                    <a:pt x="2396998" y="2149728"/>
                  </a:cubicBezTo>
                  <a:cubicBezTo>
                    <a:pt x="2393061" y="2145791"/>
                    <a:pt x="2389124" y="2141854"/>
                    <a:pt x="2381123" y="2141854"/>
                  </a:cubicBezTo>
                  <a:cubicBezTo>
                    <a:pt x="2381123" y="2122042"/>
                    <a:pt x="2381123" y="2102230"/>
                    <a:pt x="2381123" y="2058542"/>
                  </a:cubicBezTo>
                  <a:cubicBezTo>
                    <a:pt x="2357374" y="2118105"/>
                    <a:pt x="2341499" y="2161666"/>
                    <a:pt x="2325624" y="2201290"/>
                  </a:cubicBezTo>
                  <a:cubicBezTo>
                    <a:pt x="2317750" y="2201290"/>
                    <a:pt x="2313686" y="2201290"/>
                    <a:pt x="2305812" y="2201290"/>
                  </a:cubicBezTo>
                  <a:cubicBezTo>
                    <a:pt x="2297938" y="2161666"/>
                    <a:pt x="2289937" y="2125979"/>
                    <a:pt x="2282063" y="2074417"/>
                  </a:cubicBezTo>
                  <a:cubicBezTo>
                    <a:pt x="2262251" y="2102230"/>
                    <a:pt x="2242439" y="2122042"/>
                    <a:pt x="2234438" y="2141854"/>
                  </a:cubicBezTo>
                  <a:cubicBezTo>
                    <a:pt x="2186813" y="2256916"/>
                    <a:pt x="2135251" y="2367914"/>
                    <a:pt x="2095500" y="2486913"/>
                  </a:cubicBezTo>
                  <a:cubicBezTo>
                    <a:pt x="2079625" y="2518663"/>
                    <a:pt x="2083562" y="2566288"/>
                    <a:pt x="2095500" y="2601975"/>
                  </a:cubicBezTo>
                  <a:cubicBezTo>
                    <a:pt x="2206625" y="2875660"/>
                    <a:pt x="2393061" y="3097783"/>
                    <a:pt x="2567686" y="3331844"/>
                  </a:cubicBezTo>
                  <a:cubicBezTo>
                    <a:pt x="2619248" y="3403218"/>
                    <a:pt x="2706624" y="3446906"/>
                    <a:pt x="2777998" y="3506342"/>
                  </a:cubicBezTo>
                  <a:close/>
                  <a:moveTo>
                    <a:pt x="2745994" y="1673859"/>
                  </a:moveTo>
                  <a:cubicBezTo>
                    <a:pt x="2757932" y="1669922"/>
                    <a:pt x="2765806" y="1669922"/>
                    <a:pt x="2773807" y="1665985"/>
                  </a:cubicBezTo>
                  <a:cubicBezTo>
                    <a:pt x="2761869" y="1630298"/>
                    <a:pt x="2750058" y="1594611"/>
                    <a:pt x="2734183" y="1558924"/>
                  </a:cubicBezTo>
                  <a:cubicBezTo>
                    <a:pt x="2698496" y="1578736"/>
                    <a:pt x="2650871" y="1590674"/>
                    <a:pt x="2626995" y="1618487"/>
                  </a:cubicBezTo>
                  <a:cubicBezTo>
                    <a:pt x="2539746" y="1725548"/>
                    <a:pt x="2499995" y="1852548"/>
                    <a:pt x="2480183" y="1987422"/>
                  </a:cubicBezTo>
                  <a:cubicBezTo>
                    <a:pt x="2472309" y="2050922"/>
                    <a:pt x="2496058" y="2110358"/>
                    <a:pt x="2559558" y="2138171"/>
                  </a:cubicBezTo>
                  <a:cubicBezTo>
                    <a:pt x="2575433" y="2142108"/>
                    <a:pt x="2611120" y="2130297"/>
                    <a:pt x="2623058" y="2114422"/>
                  </a:cubicBezTo>
                  <a:cubicBezTo>
                    <a:pt x="2658745" y="2046985"/>
                    <a:pt x="2638933" y="2023236"/>
                    <a:pt x="2519934" y="1975611"/>
                  </a:cubicBezTo>
                  <a:cubicBezTo>
                    <a:pt x="2718308" y="1908174"/>
                    <a:pt x="2662809" y="1725675"/>
                    <a:pt x="2722245" y="1578990"/>
                  </a:cubicBezTo>
                  <a:cubicBezTo>
                    <a:pt x="2734183" y="1618614"/>
                    <a:pt x="2742057" y="1646427"/>
                    <a:pt x="2745994" y="1674240"/>
                  </a:cubicBezTo>
                  <a:close/>
                  <a:moveTo>
                    <a:pt x="4337177" y="4268088"/>
                  </a:moveTo>
                  <a:cubicBezTo>
                    <a:pt x="4495927" y="4287900"/>
                    <a:pt x="4535551" y="4371212"/>
                    <a:pt x="4456176" y="4498212"/>
                  </a:cubicBezTo>
                  <a:cubicBezTo>
                    <a:pt x="4436364" y="4526025"/>
                    <a:pt x="4416552" y="4553711"/>
                    <a:pt x="4392676" y="4581524"/>
                  </a:cubicBezTo>
                  <a:cubicBezTo>
                    <a:pt x="4317238" y="4656835"/>
                    <a:pt x="4245864" y="4736210"/>
                    <a:pt x="4166489" y="4819522"/>
                  </a:cubicBezTo>
                  <a:cubicBezTo>
                    <a:pt x="4190238" y="4815585"/>
                    <a:pt x="4210177" y="4811648"/>
                    <a:pt x="4226052" y="4807584"/>
                  </a:cubicBezTo>
                  <a:cubicBezTo>
                    <a:pt x="4368927" y="4763896"/>
                    <a:pt x="4448302" y="4640960"/>
                    <a:pt x="4559300" y="4549774"/>
                  </a:cubicBezTo>
                  <a:cubicBezTo>
                    <a:pt x="4606925" y="4510150"/>
                    <a:pt x="4634738" y="4450587"/>
                    <a:pt x="4587113" y="4387087"/>
                  </a:cubicBezTo>
                  <a:cubicBezTo>
                    <a:pt x="4535551" y="4315713"/>
                    <a:pt x="4491863" y="4224400"/>
                    <a:pt x="4372864" y="4248276"/>
                  </a:cubicBezTo>
                  <a:cubicBezTo>
                    <a:pt x="4364990" y="4248276"/>
                    <a:pt x="4356989" y="4256150"/>
                    <a:pt x="4337177" y="4268088"/>
                  </a:cubicBezTo>
                  <a:close/>
                  <a:moveTo>
                    <a:pt x="3007868" y="1213738"/>
                  </a:moveTo>
                  <a:cubicBezTo>
                    <a:pt x="2777744" y="1051051"/>
                    <a:pt x="2563495" y="880490"/>
                    <a:pt x="2472182" y="598931"/>
                  </a:cubicBezTo>
                  <a:cubicBezTo>
                    <a:pt x="2408682" y="745743"/>
                    <a:pt x="2773680" y="1170177"/>
                    <a:pt x="3007868" y="1213738"/>
                  </a:cubicBezTo>
                  <a:close/>
                  <a:moveTo>
                    <a:pt x="5301361" y="3926966"/>
                  </a:moveTo>
                  <a:cubicBezTo>
                    <a:pt x="5289423" y="3934840"/>
                    <a:pt x="5277612" y="3938904"/>
                    <a:pt x="5265674" y="3946778"/>
                  </a:cubicBezTo>
                  <a:cubicBezTo>
                    <a:pt x="5345049" y="4089526"/>
                    <a:pt x="5420360" y="4236338"/>
                    <a:pt x="5499735" y="4379213"/>
                  </a:cubicBezTo>
                  <a:cubicBezTo>
                    <a:pt x="5507609" y="4375276"/>
                    <a:pt x="5519547" y="4371339"/>
                    <a:pt x="5527548" y="4363338"/>
                  </a:cubicBezTo>
                  <a:cubicBezTo>
                    <a:pt x="5452110" y="4220590"/>
                    <a:pt x="5376799" y="4073778"/>
                    <a:pt x="5301361" y="3926966"/>
                  </a:cubicBezTo>
                  <a:close/>
                  <a:moveTo>
                    <a:pt x="5408549" y="4446650"/>
                  </a:moveTo>
                  <a:cubicBezTo>
                    <a:pt x="5420487" y="4442713"/>
                    <a:pt x="5432298" y="4434712"/>
                    <a:pt x="5444236" y="4430775"/>
                  </a:cubicBezTo>
                  <a:cubicBezTo>
                    <a:pt x="5360924" y="4299838"/>
                    <a:pt x="5281549" y="4169028"/>
                    <a:pt x="5198237" y="4038091"/>
                  </a:cubicBezTo>
                  <a:cubicBezTo>
                    <a:pt x="5190363" y="4042028"/>
                    <a:pt x="5186299" y="4045965"/>
                    <a:pt x="5178425" y="4050029"/>
                  </a:cubicBezTo>
                  <a:cubicBezTo>
                    <a:pt x="5257800" y="4180966"/>
                    <a:pt x="5333111" y="4315840"/>
                    <a:pt x="5408549" y="4446650"/>
                  </a:cubicBezTo>
                  <a:close/>
                  <a:moveTo>
                    <a:pt x="5257800" y="3911091"/>
                  </a:moveTo>
                  <a:cubicBezTo>
                    <a:pt x="5229987" y="3930903"/>
                    <a:pt x="5178425" y="3970654"/>
                    <a:pt x="5114925" y="4014215"/>
                  </a:cubicBezTo>
                  <a:cubicBezTo>
                    <a:pt x="5206238" y="4006341"/>
                    <a:pt x="5245862" y="3962653"/>
                    <a:pt x="5257800" y="3911091"/>
                  </a:cubicBezTo>
                  <a:close/>
                  <a:moveTo>
                    <a:pt x="2821432" y="1455673"/>
                  </a:moveTo>
                  <a:cubicBezTo>
                    <a:pt x="2781808" y="1542922"/>
                    <a:pt x="2781808" y="1542922"/>
                    <a:pt x="2825369" y="1586610"/>
                  </a:cubicBezTo>
                  <a:cubicBezTo>
                    <a:pt x="2884932" y="1487423"/>
                    <a:pt x="2884932" y="1487423"/>
                    <a:pt x="2821432" y="14556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4349520" y="5574960"/>
            <a:ext cx="524160" cy="466560"/>
            <a:chOff x="0" y="0"/>
            <a:chExt cx="698880" cy="622080"/>
          </a:xfrm>
          <a:solidFill>
            <a:srgbClr val="FFC000"/>
          </a:solidFill>
        </p:grpSpPr>
        <p:sp>
          <p:nvSpPr>
            <p:cNvPr id="6" name="Freeform 6"/>
            <p:cNvSpPr/>
            <p:nvPr/>
          </p:nvSpPr>
          <p:spPr>
            <a:xfrm>
              <a:off x="0" y="0"/>
              <a:ext cx="698881" cy="622173"/>
            </a:xfrm>
            <a:custGeom>
              <a:avLst/>
              <a:gdLst/>
              <a:ahLst/>
              <a:cxnLst/>
              <a:rect l="l" t="t" r="r" b="b"/>
              <a:pathLst>
                <a:path w="698881" h="622173">
                  <a:moveTo>
                    <a:pt x="0" y="606171"/>
                  </a:moveTo>
                  <a:cubicBezTo>
                    <a:pt x="131064" y="368554"/>
                    <a:pt x="301752" y="158496"/>
                    <a:pt x="544068" y="19812"/>
                  </a:cubicBezTo>
                  <a:cubicBezTo>
                    <a:pt x="552069" y="15875"/>
                    <a:pt x="556006" y="7874"/>
                    <a:pt x="563880" y="7874"/>
                  </a:cubicBezTo>
                  <a:cubicBezTo>
                    <a:pt x="603631" y="7874"/>
                    <a:pt x="663194" y="0"/>
                    <a:pt x="675005" y="19812"/>
                  </a:cubicBezTo>
                  <a:cubicBezTo>
                    <a:pt x="698881" y="67310"/>
                    <a:pt x="655193" y="91186"/>
                    <a:pt x="615442" y="110998"/>
                  </a:cubicBezTo>
                  <a:cubicBezTo>
                    <a:pt x="393065" y="221996"/>
                    <a:pt x="238252" y="408178"/>
                    <a:pt x="59563" y="570611"/>
                  </a:cubicBezTo>
                  <a:cubicBezTo>
                    <a:pt x="43688" y="582549"/>
                    <a:pt x="31750" y="602361"/>
                    <a:pt x="15875" y="622173"/>
                  </a:cubicBezTo>
                  <a:cubicBezTo>
                    <a:pt x="7874" y="614299"/>
                    <a:pt x="3937" y="610235"/>
                    <a:pt x="0" y="60629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603680" y="5731200"/>
            <a:ext cx="434880" cy="520560"/>
            <a:chOff x="0" y="0"/>
            <a:chExt cx="579840" cy="694080"/>
          </a:xfrm>
          <a:solidFill>
            <a:srgbClr val="FFC000"/>
          </a:solidFill>
        </p:grpSpPr>
        <p:sp>
          <p:nvSpPr>
            <p:cNvPr id="8" name="Freeform 8"/>
            <p:cNvSpPr/>
            <p:nvPr/>
          </p:nvSpPr>
          <p:spPr>
            <a:xfrm>
              <a:off x="0" y="0"/>
              <a:ext cx="579882" cy="694055"/>
            </a:xfrm>
            <a:custGeom>
              <a:avLst/>
              <a:gdLst/>
              <a:ahLst/>
              <a:cxnLst/>
              <a:rect l="l" t="t" r="r" b="b"/>
              <a:pathLst>
                <a:path w="579882" h="694055">
                  <a:moveTo>
                    <a:pt x="0" y="694055"/>
                  </a:moveTo>
                  <a:cubicBezTo>
                    <a:pt x="3937" y="670179"/>
                    <a:pt x="3937" y="654177"/>
                    <a:pt x="8001" y="642239"/>
                  </a:cubicBezTo>
                  <a:cubicBezTo>
                    <a:pt x="79502" y="442849"/>
                    <a:pt x="166878" y="251333"/>
                    <a:pt x="321691" y="103759"/>
                  </a:cubicBezTo>
                  <a:cubicBezTo>
                    <a:pt x="369316" y="63881"/>
                    <a:pt x="424942" y="31877"/>
                    <a:pt x="484505" y="8001"/>
                  </a:cubicBezTo>
                  <a:cubicBezTo>
                    <a:pt x="508381" y="0"/>
                    <a:pt x="548005" y="24003"/>
                    <a:pt x="579882" y="31877"/>
                  </a:cubicBezTo>
                  <a:cubicBezTo>
                    <a:pt x="560070" y="59817"/>
                    <a:pt x="548132" y="99695"/>
                    <a:pt x="524256" y="111633"/>
                  </a:cubicBezTo>
                  <a:cubicBezTo>
                    <a:pt x="361442" y="187452"/>
                    <a:pt x="234315" y="307086"/>
                    <a:pt x="131064" y="450723"/>
                  </a:cubicBezTo>
                  <a:cubicBezTo>
                    <a:pt x="79375" y="522605"/>
                    <a:pt x="47625" y="606298"/>
                    <a:pt x="0" y="6940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5225760" y="4213440"/>
            <a:ext cx="416160" cy="727200"/>
            <a:chOff x="0" y="0"/>
            <a:chExt cx="554880" cy="969600"/>
          </a:xfrm>
          <a:solidFill>
            <a:srgbClr val="FFC000"/>
          </a:solidFill>
        </p:grpSpPr>
        <p:sp>
          <p:nvSpPr>
            <p:cNvPr id="10" name="Freeform 10"/>
            <p:cNvSpPr/>
            <p:nvPr/>
          </p:nvSpPr>
          <p:spPr>
            <a:xfrm>
              <a:off x="0" y="0"/>
              <a:ext cx="554863" cy="969645"/>
            </a:xfrm>
            <a:custGeom>
              <a:avLst/>
              <a:gdLst/>
              <a:ahLst/>
              <a:cxnLst/>
              <a:rect l="l" t="t" r="r" b="b"/>
              <a:pathLst>
                <a:path w="554863" h="969645">
                  <a:moveTo>
                    <a:pt x="0" y="949706"/>
                  </a:moveTo>
                  <a:cubicBezTo>
                    <a:pt x="126873" y="600075"/>
                    <a:pt x="336931" y="298069"/>
                    <a:pt x="554863" y="0"/>
                  </a:cubicBezTo>
                  <a:cubicBezTo>
                    <a:pt x="550926" y="8001"/>
                    <a:pt x="550926" y="15875"/>
                    <a:pt x="546989" y="23876"/>
                  </a:cubicBezTo>
                  <a:cubicBezTo>
                    <a:pt x="416179" y="278257"/>
                    <a:pt x="285369" y="532511"/>
                    <a:pt x="154559" y="790829"/>
                  </a:cubicBezTo>
                  <a:cubicBezTo>
                    <a:pt x="130810" y="838454"/>
                    <a:pt x="102997" y="886206"/>
                    <a:pt x="71374" y="933831"/>
                  </a:cubicBezTo>
                  <a:cubicBezTo>
                    <a:pt x="59436" y="949706"/>
                    <a:pt x="39624" y="957707"/>
                    <a:pt x="19812" y="969645"/>
                  </a:cubicBezTo>
                  <a:cubicBezTo>
                    <a:pt x="15875" y="965708"/>
                    <a:pt x="7874" y="957707"/>
                    <a:pt x="0" y="94983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5416560" y="4533840"/>
            <a:ext cx="378000" cy="492480"/>
            <a:chOff x="0" y="0"/>
            <a:chExt cx="504000" cy="656640"/>
          </a:xfrm>
          <a:solidFill>
            <a:srgbClr val="FFC000"/>
          </a:solidFill>
        </p:grpSpPr>
        <p:sp>
          <p:nvSpPr>
            <p:cNvPr id="12" name="Freeform 12"/>
            <p:cNvSpPr/>
            <p:nvPr/>
          </p:nvSpPr>
          <p:spPr>
            <a:xfrm>
              <a:off x="0" y="0"/>
              <a:ext cx="504063" cy="656590"/>
            </a:xfrm>
            <a:custGeom>
              <a:avLst/>
              <a:gdLst/>
              <a:ahLst/>
              <a:cxnLst/>
              <a:rect l="l" t="t" r="r" b="b"/>
              <a:pathLst>
                <a:path w="504063" h="656590">
                  <a:moveTo>
                    <a:pt x="504063" y="7874"/>
                  </a:moveTo>
                  <a:cubicBezTo>
                    <a:pt x="492125" y="31623"/>
                    <a:pt x="480314" y="55372"/>
                    <a:pt x="468376" y="79121"/>
                  </a:cubicBezTo>
                  <a:cubicBezTo>
                    <a:pt x="345313" y="261112"/>
                    <a:pt x="226187" y="442976"/>
                    <a:pt x="99187" y="624967"/>
                  </a:cubicBezTo>
                  <a:cubicBezTo>
                    <a:pt x="83312" y="644779"/>
                    <a:pt x="39624" y="648716"/>
                    <a:pt x="7874" y="656590"/>
                  </a:cubicBezTo>
                  <a:cubicBezTo>
                    <a:pt x="7874" y="628904"/>
                    <a:pt x="0" y="593344"/>
                    <a:pt x="11811" y="569595"/>
                  </a:cubicBezTo>
                  <a:cubicBezTo>
                    <a:pt x="43561" y="522097"/>
                    <a:pt x="83185" y="478663"/>
                    <a:pt x="118999" y="435102"/>
                  </a:cubicBezTo>
                  <a:cubicBezTo>
                    <a:pt x="230124" y="300609"/>
                    <a:pt x="341249" y="166116"/>
                    <a:pt x="452374" y="31623"/>
                  </a:cubicBezTo>
                  <a:cubicBezTo>
                    <a:pt x="464312" y="19812"/>
                    <a:pt x="480187" y="11811"/>
                    <a:pt x="491998" y="0"/>
                  </a:cubicBezTo>
                  <a:cubicBezTo>
                    <a:pt x="495935" y="0"/>
                    <a:pt x="499872" y="3937"/>
                    <a:pt x="503936" y="787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5117760" y="3972240"/>
            <a:ext cx="149040" cy="723600"/>
            <a:chOff x="0" y="0"/>
            <a:chExt cx="198720" cy="964800"/>
          </a:xfrm>
          <a:solidFill>
            <a:srgbClr val="FFC000"/>
          </a:solidFill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8755" cy="964819"/>
            </a:xfrm>
            <a:custGeom>
              <a:avLst/>
              <a:gdLst/>
              <a:ahLst/>
              <a:cxnLst/>
              <a:rect l="l" t="t" r="r" b="b"/>
              <a:pathLst>
                <a:path w="198755" h="964819">
                  <a:moveTo>
                    <a:pt x="0" y="940943"/>
                  </a:moveTo>
                  <a:cubicBezTo>
                    <a:pt x="59563" y="627380"/>
                    <a:pt x="119253" y="313690"/>
                    <a:pt x="178816" y="3937"/>
                  </a:cubicBezTo>
                  <a:cubicBezTo>
                    <a:pt x="182753" y="3937"/>
                    <a:pt x="186817" y="0"/>
                    <a:pt x="190754" y="0"/>
                  </a:cubicBezTo>
                  <a:cubicBezTo>
                    <a:pt x="190754" y="67437"/>
                    <a:pt x="198755" y="135001"/>
                    <a:pt x="190754" y="198501"/>
                  </a:cubicBezTo>
                  <a:cubicBezTo>
                    <a:pt x="162941" y="420878"/>
                    <a:pt x="131191" y="643128"/>
                    <a:pt x="99314" y="865505"/>
                  </a:cubicBezTo>
                  <a:cubicBezTo>
                    <a:pt x="91440" y="913130"/>
                    <a:pt x="87376" y="964819"/>
                    <a:pt x="0" y="94094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4502160" y="5276880"/>
            <a:ext cx="384480" cy="164880"/>
            <a:chOff x="0" y="0"/>
            <a:chExt cx="512640" cy="219840"/>
          </a:xfrm>
          <a:solidFill>
            <a:srgbClr val="FFC000"/>
          </a:solidFill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512699" cy="219964"/>
            </a:xfrm>
            <a:custGeom>
              <a:avLst/>
              <a:gdLst/>
              <a:ahLst/>
              <a:cxnLst/>
              <a:rect l="l" t="t" r="r" b="b"/>
              <a:pathLst>
                <a:path w="512699" h="219964">
                  <a:moveTo>
                    <a:pt x="127" y="199898"/>
                  </a:moveTo>
                  <a:cubicBezTo>
                    <a:pt x="27940" y="183896"/>
                    <a:pt x="55753" y="159893"/>
                    <a:pt x="87503" y="147955"/>
                  </a:cubicBezTo>
                  <a:cubicBezTo>
                    <a:pt x="182880" y="107950"/>
                    <a:pt x="278257" y="64008"/>
                    <a:pt x="373634" y="32004"/>
                  </a:cubicBezTo>
                  <a:cubicBezTo>
                    <a:pt x="465074" y="0"/>
                    <a:pt x="512699" y="32004"/>
                    <a:pt x="500761" y="96012"/>
                  </a:cubicBezTo>
                  <a:cubicBezTo>
                    <a:pt x="333883" y="139954"/>
                    <a:pt x="170942" y="179959"/>
                    <a:pt x="8001" y="219964"/>
                  </a:cubicBezTo>
                  <a:cubicBezTo>
                    <a:pt x="4064" y="211963"/>
                    <a:pt x="0" y="208026"/>
                    <a:pt x="0" y="2000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5644800" y="4873680"/>
            <a:ext cx="298800" cy="330480"/>
            <a:chOff x="0" y="0"/>
            <a:chExt cx="398400" cy="440640"/>
          </a:xfrm>
          <a:solidFill>
            <a:srgbClr val="FFC000"/>
          </a:solidFill>
        </p:grpSpPr>
        <p:sp>
          <p:nvSpPr>
            <p:cNvPr id="18" name="Freeform 18"/>
            <p:cNvSpPr/>
            <p:nvPr/>
          </p:nvSpPr>
          <p:spPr>
            <a:xfrm>
              <a:off x="0" y="0"/>
              <a:ext cx="398399" cy="440690"/>
            </a:xfrm>
            <a:custGeom>
              <a:avLst/>
              <a:gdLst/>
              <a:ahLst/>
              <a:cxnLst/>
              <a:rect l="l" t="t" r="r" b="b"/>
              <a:pathLst>
                <a:path w="398399" h="440690">
                  <a:moveTo>
                    <a:pt x="43815" y="440690"/>
                  </a:moveTo>
                  <a:cubicBezTo>
                    <a:pt x="31877" y="420624"/>
                    <a:pt x="0" y="388620"/>
                    <a:pt x="8001" y="372491"/>
                  </a:cubicBezTo>
                  <a:cubicBezTo>
                    <a:pt x="91694" y="200279"/>
                    <a:pt x="231013" y="84074"/>
                    <a:pt x="398399" y="0"/>
                  </a:cubicBezTo>
                  <a:cubicBezTo>
                    <a:pt x="282829" y="140208"/>
                    <a:pt x="167386" y="284353"/>
                    <a:pt x="43815" y="44069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4978080" y="4101840"/>
            <a:ext cx="85680" cy="428400"/>
            <a:chOff x="0" y="0"/>
            <a:chExt cx="114240" cy="571200"/>
          </a:xfrm>
          <a:solidFill>
            <a:srgbClr val="FFC000"/>
          </a:solidFill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4300" cy="571119"/>
            </a:xfrm>
            <a:custGeom>
              <a:avLst/>
              <a:gdLst/>
              <a:ahLst/>
              <a:cxnLst/>
              <a:rect l="l" t="t" r="r" b="b"/>
              <a:pathLst>
                <a:path w="114300" h="571119">
                  <a:moveTo>
                    <a:pt x="19685" y="0"/>
                  </a:moveTo>
                  <a:cubicBezTo>
                    <a:pt x="51181" y="190373"/>
                    <a:pt x="82677" y="376809"/>
                    <a:pt x="114300" y="567182"/>
                  </a:cubicBezTo>
                  <a:cubicBezTo>
                    <a:pt x="106426" y="571119"/>
                    <a:pt x="98552" y="571119"/>
                    <a:pt x="86741" y="571119"/>
                  </a:cubicBezTo>
                  <a:cubicBezTo>
                    <a:pt x="59055" y="384810"/>
                    <a:pt x="27559" y="194310"/>
                    <a:pt x="0" y="3937"/>
                  </a:cubicBezTo>
                  <a:cubicBezTo>
                    <a:pt x="7874" y="3937"/>
                    <a:pt x="11811" y="0"/>
                    <a:pt x="1968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5790960" y="5112000"/>
            <a:ext cx="231840" cy="136800"/>
            <a:chOff x="0" y="0"/>
            <a:chExt cx="309120" cy="182400"/>
          </a:xfrm>
          <a:solidFill>
            <a:srgbClr val="FFC000"/>
          </a:solidFill>
        </p:grpSpPr>
        <p:sp>
          <p:nvSpPr>
            <p:cNvPr id="22" name="Freeform 22"/>
            <p:cNvSpPr/>
            <p:nvPr/>
          </p:nvSpPr>
          <p:spPr>
            <a:xfrm>
              <a:off x="0" y="0"/>
              <a:ext cx="309118" cy="182372"/>
            </a:xfrm>
            <a:custGeom>
              <a:avLst/>
              <a:gdLst/>
              <a:ahLst/>
              <a:cxnLst/>
              <a:rect l="l" t="t" r="r" b="b"/>
              <a:pathLst>
                <a:path w="309118" h="182372">
                  <a:moveTo>
                    <a:pt x="309118" y="20320"/>
                  </a:moveTo>
                  <a:cubicBezTo>
                    <a:pt x="210058" y="72898"/>
                    <a:pt x="110998" y="129667"/>
                    <a:pt x="11938" y="182372"/>
                  </a:cubicBezTo>
                  <a:cubicBezTo>
                    <a:pt x="7874" y="174244"/>
                    <a:pt x="3937" y="166243"/>
                    <a:pt x="0" y="158115"/>
                  </a:cubicBezTo>
                  <a:cubicBezTo>
                    <a:pt x="99060" y="105410"/>
                    <a:pt x="202057" y="52705"/>
                    <a:pt x="301244" y="0"/>
                  </a:cubicBezTo>
                  <a:cubicBezTo>
                    <a:pt x="305181" y="8128"/>
                    <a:pt x="309118" y="16256"/>
                    <a:pt x="309118" y="2032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5413680" y="3886560"/>
            <a:ext cx="66960" cy="254160"/>
            <a:chOff x="0" y="0"/>
            <a:chExt cx="89280" cy="338880"/>
          </a:xfrm>
          <a:solidFill>
            <a:srgbClr val="FFC000"/>
          </a:solidFill>
        </p:grpSpPr>
        <p:sp>
          <p:nvSpPr>
            <p:cNvPr id="24" name="Freeform 24"/>
            <p:cNvSpPr/>
            <p:nvPr/>
          </p:nvSpPr>
          <p:spPr>
            <a:xfrm>
              <a:off x="0" y="0"/>
              <a:ext cx="89281" cy="338836"/>
            </a:xfrm>
            <a:custGeom>
              <a:avLst/>
              <a:gdLst/>
              <a:ahLst/>
              <a:cxnLst/>
              <a:rect l="l" t="t" r="r" b="b"/>
              <a:pathLst>
                <a:path w="89281" h="338836">
                  <a:moveTo>
                    <a:pt x="89281" y="3937"/>
                  </a:moveTo>
                  <a:cubicBezTo>
                    <a:pt x="66040" y="115570"/>
                    <a:pt x="46609" y="227203"/>
                    <a:pt x="23241" y="338836"/>
                  </a:cubicBezTo>
                  <a:cubicBezTo>
                    <a:pt x="15494" y="334899"/>
                    <a:pt x="7747" y="334899"/>
                    <a:pt x="0" y="330835"/>
                  </a:cubicBezTo>
                  <a:cubicBezTo>
                    <a:pt x="23241" y="219329"/>
                    <a:pt x="46609" y="111633"/>
                    <a:pt x="69850" y="0"/>
                  </a:cubicBezTo>
                  <a:cubicBezTo>
                    <a:pt x="77597" y="0"/>
                    <a:pt x="81534" y="3937"/>
                    <a:pt x="89281" y="39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5035680" y="5972400"/>
            <a:ext cx="105120" cy="184320"/>
            <a:chOff x="0" y="0"/>
            <a:chExt cx="140160" cy="245760"/>
          </a:xfrm>
          <a:solidFill>
            <a:srgbClr val="FFC000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140208" cy="245745"/>
            </a:xfrm>
            <a:custGeom>
              <a:avLst/>
              <a:gdLst/>
              <a:ahLst/>
              <a:cxnLst/>
              <a:rect l="l" t="t" r="r" b="b"/>
              <a:pathLst>
                <a:path w="140208" h="245745">
                  <a:moveTo>
                    <a:pt x="140208" y="12065"/>
                  </a:moveTo>
                  <a:cubicBezTo>
                    <a:pt x="100076" y="88646"/>
                    <a:pt x="60071" y="169164"/>
                    <a:pt x="20066" y="245745"/>
                  </a:cubicBezTo>
                  <a:cubicBezTo>
                    <a:pt x="12065" y="241681"/>
                    <a:pt x="4064" y="237744"/>
                    <a:pt x="0" y="237744"/>
                  </a:cubicBezTo>
                  <a:cubicBezTo>
                    <a:pt x="40005" y="157099"/>
                    <a:pt x="76073" y="76581"/>
                    <a:pt x="116078" y="0"/>
                  </a:cubicBezTo>
                  <a:cubicBezTo>
                    <a:pt x="124079" y="4064"/>
                    <a:pt x="132080" y="8001"/>
                    <a:pt x="140081" y="1206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3047760" y="2342880"/>
            <a:ext cx="895680" cy="1761840"/>
            <a:chOff x="0" y="0"/>
            <a:chExt cx="1194240" cy="2349120"/>
          </a:xfrm>
          <a:solidFill>
            <a:srgbClr val="FFC000"/>
          </a:solidFill>
        </p:grpSpPr>
        <p:sp>
          <p:nvSpPr>
            <p:cNvPr id="28" name="Freeform 28"/>
            <p:cNvSpPr/>
            <p:nvPr/>
          </p:nvSpPr>
          <p:spPr>
            <a:xfrm>
              <a:off x="127" y="0"/>
              <a:ext cx="1194181" cy="2349119"/>
            </a:xfrm>
            <a:custGeom>
              <a:avLst/>
              <a:gdLst/>
              <a:ahLst/>
              <a:cxnLst/>
              <a:rect l="l" t="t" r="r" b="b"/>
              <a:pathLst>
                <a:path w="1194181" h="2349119">
                  <a:moveTo>
                    <a:pt x="573151" y="0"/>
                  </a:moveTo>
                  <a:cubicBezTo>
                    <a:pt x="700532" y="254000"/>
                    <a:pt x="903478" y="440436"/>
                    <a:pt x="1130427" y="599186"/>
                  </a:cubicBezTo>
                  <a:cubicBezTo>
                    <a:pt x="1194181" y="642874"/>
                    <a:pt x="1146302" y="666623"/>
                    <a:pt x="1118489" y="698373"/>
                  </a:cubicBezTo>
                  <a:cubicBezTo>
                    <a:pt x="963168" y="861060"/>
                    <a:pt x="784098" y="1007872"/>
                    <a:pt x="664718" y="1194435"/>
                  </a:cubicBezTo>
                  <a:cubicBezTo>
                    <a:pt x="453771" y="1523746"/>
                    <a:pt x="274574" y="1876933"/>
                    <a:pt x="83566" y="2218182"/>
                  </a:cubicBezTo>
                  <a:cubicBezTo>
                    <a:pt x="59690" y="2261870"/>
                    <a:pt x="43815" y="2305431"/>
                    <a:pt x="23876" y="2349119"/>
                  </a:cubicBezTo>
                  <a:cubicBezTo>
                    <a:pt x="15875" y="2349119"/>
                    <a:pt x="8001" y="2345182"/>
                    <a:pt x="0" y="2345182"/>
                  </a:cubicBezTo>
                  <a:cubicBezTo>
                    <a:pt x="8001" y="2305558"/>
                    <a:pt x="11938" y="2261870"/>
                    <a:pt x="23876" y="2222119"/>
                  </a:cubicBezTo>
                  <a:cubicBezTo>
                    <a:pt x="127381" y="1813433"/>
                    <a:pt x="326390" y="1452245"/>
                    <a:pt x="573278" y="1115060"/>
                  </a:cubicBezTo>
                  <a:cubicBezTo>
                    <a:pt x="664845" y="991997"/>
                    <a:pt x="752475" y="869061"/>
                    <a:pt x="839978" y="742061"/>
                  </a:cubicBezTo>
                  <a:cubicBezTo>
                    <a:pt x="887730" y="678561"/>
                    <a:pt x="883793" y="618998"/>
                    <a:pt x="839978" y="551561"/>
                  </a:cubicBezTo>
                  <a:cubicBezTo>
                    <a:pt x="748284" y="400812"/>
                    <a:pt x="664718" y="245999"/>
                    <a:pt x="581025" y="91313"/>
                  </a:cubicBezTo>
                  <a:cubicBezTo>
                    <a:pt x="565150" y="67437"/>
                    <a:pt x="561213" y="35687"/>
                    <a:pt x="553212" y="3937"/>
                  </a:cubicBezTo>
                  <a:cubicBezTo>
                    <a:pt x="561213" y="3937"/>
                    <a:pt x="565150" y="0"/>
                    <a:pt x="57315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3438720" y="2476800"/>
            <a:ext cx="180720" cy="454320"/>
            <a:chOff x="0" y="0"/>
            <a:chExt cx="240960" cy="605760"/>
          </a:xfrm>
          <a:solidFill>
            <a:srgbClr val="FFC000"/>
          </a:solidFill>
        </p:grpSpPr>
        <p:sp>
          <p:nvSpPr>
            <p:cNvPr id="30" name="Freeform 30"/>
            <p:cNvSpPr/>
            <p:nvPr/>
          </p:nvSpPr>
          <p:spPr>
            <a:xfrm>
              <a:off x="0" y="0"/>
              <a:ext cx="240919" cy="605790"/>
            </a:xfrm>
            <a:custGeom>
              <a:avLst/>
              <a:gdLst/>
              <a:ahLst/>
              <a:cxnLst/>
              <a:rect l="l" t="t" r="r" b="b"/>
              <a:pathLst>
                <a:path w="240919" h="605790">
                  <a:moveTo>
                    <a:pt x="3937" y="0"/>
                  </a:moveTo>
                  <a:cubicBezTo>
                    <a:pt x="86868" y="175387"/>
                    <a:pt x="161925" y="330835"/>
                    <a:pt x="240919" y="498221"/>
                  </a:cubicBezTo>
                  <a:cubicBezTo>
                    <a:pt x="225171" y="518160"/>
                    <a:pt x="197485" y="558038"/>
                    <a:pt x="157988" y="605790"/>
                  </a:cubicBezTo>
                  <a:cubicBezTo>
                    <a:pt x="63246" y="410464"/>
                    <a:pt x="0" y="223139"/>
                    <a:pt x="3937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3407040" y="2711520"/>
            <a:ext cx="136800" cy="342720"/>
            <a:chOff x="0" y="0"/>
            <a:chExt cx="182400" cy="456960"/>
          </a:xfrm>
          <a:solidFill>
            <a:srgbClr val="FFC000"/>
          </a:solidFill>
        </p:grpSpPr>
        <p:sp>
          <p:nvSpPr>
            <p:cNvPr id="32" name="Freeform 32"/>
            <p:cNvSpPr/>
            <p:nvPr/>
          </p:nvSpPr>
          <p:spPr>
            <a:xfrm>
              <a:off x="0" y="0"/>
              <a:ext cx="182372" cy="456946"/>
            </a:xfrm>
            <a:custGeom>
              <a:avLst/>
              <a:gdLst/>
              <a:ahLst/>
              <a:cxnLst/>
              <a:rect l="l" t="t" r="r" b="b"/>
              <a:pathLst>
                <a:path w="182372" h="456946">
                  <a:moveTo>
                    <a:pt x="31750" y="0"/>
                  </a:moveTo>
                  <a:cubicBezTo>
                    <a:pt x="43688" y="43688"/>
                    <a:pt x="51562" y="87376"/>
                    <a:pt x="67437" y="131191"/>
                  </a:cubicBezTo>
                  <a:cubicBezTo>
                    <a:pt x="87249" y="190754"/>
                    <a:pt x="110998" y="246380"/>
                    <a:pt x="142748" y="302006"/>
                  </a:cubicBezTo>
                  <a:cubicBezTo>
                    <a:pt x="182372" y="381508"/>
                    <a:pt x="170561" y="421259"/>
                    <a:pt x="71374" y="456946"/>
                  </a:cubicBezTo>
                  <a:cubicBezTo>
                    <a:pt x="23749" y="309880"/>
                    <a:pt x="0" y="159004"/>
                    <a:pt x="7874" y="3937"/>
                  </a:cubicBezTo>
                  <a:cubicBezTo>
                    <a:pt x="15875" y="3937"/>
                    <a:pt x="23749" y="0"/>
                    <a:pt x="3175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3333600" y="2860560"/>
            <a:ext cx="136800" cy="349200"/>
            <a:chOff x="0" y="0"/>
            <a:chExt cx="182400" cy="465600"/>
          </a:xfrm>
          <a:solidFill>
            <a:srgbClr val="FFC000"/>
          </a:solidFill>
        </p:grpSpPr>
        <p:sp>
          <p:nvSpPr>
            <p:cNvPr id="34" name="Freeform 34"/>
            <p:cNvSpPr/>
            <p:nvPr/>
          </p:nvSpPr>
          <p:spPr>
            <a:xfrm>
              <a:off x="0" y="0"/>
              <a:ext cx="182372" cy="465582"/>
            </a:xfrm>
            <a:custGeom>
              <a:avLst/>
              <a:gdLst/>
              <a:ahLst/>
              <a:cxnLst/>
              <a:rect l="l" t="t" r="r" b="b"/>
              <a:pathLst>
                <a:path w="182372" h="465582">
                  <a:moveTo>
                    <a:pt x="63500" y="461645"/>
                  </a:moveTo>
                  <a:cubicBezTo>
                    <a:pt x="43561" y="310388"/>
                    <a:pt x="19812" y="159131"/>
                    <a:pt x="0" y="8001"/>
                  </a:cubicBezTo>
                  <a:cubicBezTo>
                    <a:pt x="7874" y="8001"/>
                    <a:pt x="19812" y="3937"/>
                    <a:pt x="31750" y="0"/>
                  </a:cubicBezTo>
                  <a:cubicBezTo>
                    <a:pt x="43688" y="27813"/>
                    <a:pt x="59563" y="55753"/>
                    <a:pt x="71374" y="83566"/>
                  </a:cubicBezTo>
                  <a:cubicBezTo>
                    <a:pt x="91186" y="131318"/>
                    <a:pt x="99187" y="183007"/>
                    <a:pt x="126873" y="222885"/>
                  </a:cubicBezTo>
                  <a:cubicBezTo>
                    <a:pt x="182372" y="318389"/>
                    <a:pt x="134747" y="390017"/>
                    <a:pt x="87249" y="465582"/>
                  </a:cubicBezTo>
                  <a:cubicBezTo>
                    <a:pt x="79375" y="465582"/>
                    <a:pt x="71374" y="465582"/>
                    <a:pt x="63500" y="46164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3664080" y="2244960"/>
            <a:ext cx="625680" cy="609840"/>
            <a:chOff x="0" y="0"/>
            <a:chExt cx="834240" cy="813120"/>
          </a:xfrm>
          <a:solidFill>
            <a:srgbClr val="FFC000"/>
          </a:solidFill>
        </p:grpSpPr>
        <p:sp>
          <p:nvSpPr>
            <p:cNvPr id="36" name="Freeform 36"/>
            <p:cNvSpPr/>
            <p:nvPr/>
          </p:nvSpPr>
          <p:spPr>
            <a:xfrm>
              <a:off x="0" y="0"/>
              <a:ext cx="834263" cy="813181"/>
            </a:xfrm>
            <a:custGeom>
              <a:avLst/>
              <a:gdLst/>
              <a:ahLst/>
              <a:cxnLst/>
              <a:rect l="l" t="t" r="r" b="b"/>
              <a:pathLst>
                <a:path w="834263" h="813181">
                  <a:moveTo>
                    <a:pt x="8001" y="0"/>
                  </a:moveTo>
                  <a:cubicBezTo>
                    <a:pt x="63500" y="19812"/>
                    <a:pt x="115189" y="31750"/>
                    <a:pt x="162814" y="51562"/>
                  </a:cubicBezTo>
                  <a:cubicBezTo>
                    <a:pt x="174752" y="55499"/>
                    <a:pt x="186690" y="71374"/>
                    <a:pt x="190627" y="83312"/>
                  </a:cubicBezTo>
                  <a:cubicBezTo>
                    <a:pt x="289941" y="345059"/>
                    <a:pt x="480568" y="535432"/>
                    <a:pt x="699135" y="698119"/>
                  </a:cubicBezTo>
                  <a:cubicBezTo>
                    <a:pt x="742823" y="725932"/>
                    <a:pt x="786511" y="757555"/>
                    <a:pt x="834263" y="789305"/>
                  </a:cubicBezTo>
                  <a:cubicBezTo>
                    <a:pt x="623697" y="813181"/>
                    <a:pt x="0" y="214249"/>
                    <a:pt x="800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4337280" y="2117520"/>
            <a:ext cx="393840" cy="622080"/>
            <a:chOff x="0" y="0"/>
            <a:chExt cx="525120" cy="829440"/>
          </a:xfrm>
          <a:solidFill>
            <a:srgbClr val="FFC000"/>
          </a:solidFill>
        </p:grpSpPr>
        <p:sp>
          <p:nvSpPr>
            <p:cNvPr id="38" name="Freeform 38"/>
            <p:cNvSpPr/>
            <p:nvPr/>
          </p:nvSpPr>
          <p:spPr>
            <a:xfrm>
              <a:off x="0" y="0"/>
              <a:ext cx="525145" cy="829437"/>
            </a:xfrm>
            <a:custGeom>
              <a:avLst/>
              <a:gdLst/>
              <a:ahLst/>
              <a:cxnLst/>
              <a:rect l="l" t="t" r="r" b="b"/>
              <a:pathLst>
                <a:path w="525145" h="829437">
                  <a:moveTo>
                    <a:pt x="8001" y="154051"/>
                  </a:moveTo>
                  <a:cubicBezTo>
                    <a:pt x="3937" y="98806"/>
                    <a:pt x="3937" y="51308"/>
                    <a:pt x="0" y="0"/>
                  </a:cubicBezTo>
                  <a:cubicBezTo>
                    <a:pt x="210820" y="86868"/>
                    <a:pt x="525145" y="596392"/>
                    <a:pt x="497332" y="829437"/>
                  </a:cubicBezTo>
                  <a:cubicBezTo>
                    <a:pt x="366014" y="572770"/>
                    <a:pt x="254635" y="312039"/>
                    <a:pt x="8001" y="15405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8966160" y="2041200"/>
            <a:ext cx="3708720" cy="4124160"/>
            <a:chOff x="0" y="0"/>
            <a:chExt cx="4944960" cy="5498880"/>
          </a:xfrm>
          <a:solidFill>
            <a:srgbClr val="FFC000"/>
          </a:solidFill>
        </p:grpSpPr>
        <p:sp>
          <p:nvSpPr>
            <p:cNvPr id="40" name="Freeform 40"/>
            <p:cNvSpPr/>
            <p:nvPr/>
          </p:nvSpPr>
          <p:spPr>
            <a:xfrm>
              <a:off x="254" y="0"/>
              <a:ext cx="4944745" cy="5498846"/>
            </a:xfrm>
            <a:custGeom>
              <a:avLst/>
              <a:gdLst/>
              <a:ahLst/>
              <a:cxnLst/>
              <a:rect l="l" t="t" r="r" b="b"/>
              <a:pathLst>
                <a:path w="4944745" h="5498846">
                  <a:moveTo>
                    <a:pt x="4944745" y="1804797"/>
                  </a:moveTo>
                  <a:cubicBezTo>
                    <a:pt x="4902581" y="2074672"/>
                    <a:pt x="4877181" y="2344547"/>
                    <a:pt x="4805553" y="2606040"/>
                  </a:cubicBezTo>
                  <a:cubicBezTo>
                    <a:pt x="4472178" y="3816350"/>
                    <a:pt x="3746500" y="4710303"/>
                    <a:pt x="2624201" y="5275326"/>
                  </a:cubicBezTo>
                  <a:cubicBezTo>
                    <a:pt x="2590419" y="5292217"/>
                    <a:pt x="2556637" y="5309108"/>
                    <a:pt x="2522982" y="5321681"/>
                  </a:cubicBezTo>
                  <a:cubicBezTo>
                    <a:pt x="2514600" y="5325872"/>
                    <a:pt x="2506091" y="5321681"/>
                    <a:pt x="2476627" y="5321681"/>
                  </a:cubicBezTo>
                  <a:cubicBezTo>
                    <a:pt x="2704465" y="5136134"/>
                    <a:pt x="2919603" y="4963287"/>
                    <a:pt x="3134868" y="4790313"/>
                  </a:cubicBezTo>
                  <a:cubicBezTo>
                    <a:pt x="3130677" y="4781931"/>
                    <a:pt x="3126486" y="4773422"/>
                    <a:pt x="3122168" y="4765040"/>
                  </a:cubicBezTo>
                  <a:cubicBezTo>
                    <a:pt x="2387981" y="5009642"/>
                    <a:pt x="1653921" y="5254244"/>
                    <a:pt x="923925" y="5498846"/>
                  </a:cubicBezTo>
                  <a:cubicBezTo>
                    <a:pt x="919734" y="5490464"/>
                    <a:pt x="915543" y="5477764"/>
                    <a:pt x="911225" y="5469382"/>
                  </a:cubicBezTo>
                  <a:cubicBezTo>
                    <a:pt x="1636903" y="5153152"/>
                    <a:pt x="2358390" y="4836795"/>
                    <a:pt x="3084195" y="4520565"/>
                  </a:cubicBezTo>
                  <a:cubicBezTo>
                    <a:pt x="3080004" y="4516374"/>
                    <a:pt x="3080004" y="4507865"/>
                    <a:pt x="3075813" y="4499483"/>
                  </a:cubicBezTo>
                  <a:cubicBezTo>
                    <a:pt x="2054733" y="4600702"/>
                    <a:pt x="1029462" y="4701921"/>
                    <a:pt x="8382" y="4798822"/>
                  </a:cubicBezTo>
                  <a:cubicBezTo>
                    <a:pt x="4191" y="4794631"/>
                    <a:pt x="4191" y="4786122"/>
                    <a:pt x="0" y="4777740"/>
                  </a:cubicBezTo>
                  <a:cubicBezTo>
                    <a:pt x="974598" y="4558411"/>
                    <a:pt x="1949323" y="4343400"/>
                    <a:pt x="2919730" y="4124071"/>
                  </a:cubicBezTo>
                  <a:cubicBezTo>
                    <a:pt x="2919730" y="4115689"/>
                    <a:pt x="2923921" y="4107180"/>
                    <a:pt x="2923921" y="4098798"/>
                  </a:cubicBezTo>
                  <a:cubicBezTo>
                    <a:pt x="2544191" y="4065016"/>
                    <a:pt x="2164461" y="4031361"/>
                    <a:pt x="1780540" y="3997579"/>
                  </a:cubicBezTo>
                  <a:cubicBezTo>
                    <a:pt x="1780540" y="3938524"/>
                    <a:pt x="1780540" y="3892169"/>
                    <a:pt x="1780540" y="3841496"/>
                  </a:cubicBezTo>
                  <a:cubicBezTo>
                    <a:pt x="2172970" y="3841496"/>
                    <a:pt x="2556891" y="3841496"/>
                    <a:pt x="2940812" y="3841496"/>
                  </a:cubicBezTo>
                  <a:cubicBezTo>
                    <a:pt x="2945003" y="3837305"/>
                    <a:pt x="2945003" y="3828796"/>
                    <a:pt x="2949194" y="3824605"/>
                  </a:cubicBezTo>
                  <a:cubicBezTo>
                    <a:pt x="2780411" y="3765550"/>
                    <a:pt x="2611628" y="3706495"/>
                    <a:pt x="2447163" y="3647440"/>
                  </a:cubicBezTo>
                  <a:cubicBezTo>
                    <a:pt x="2303653" y="3596894"/>
                    <a:pt x="2269998" y="3529330"/>
                    <a:pt x="2312162" y="3390265"/>
                  </a:cubicBezTo>
                  <a:cubicBezTo>
                    <a:pt x="2329053" y="3327019"/>
                    <a:pt x="2341753" y="3255264"/>
                    <a:pt x="2358517" y="3170936"/>
                  </a:cubicBezTo>
                  <a:cubicBezTo>
                    <a:pt x="2649601" y="3141472"/>
                    <a:pt x="2966085" y="3149854"/>
                    <a:pt x="3290951" y="3251073"/>
                  </a:cubicBezTo>
                  <a:cubicBezTo>
                    <a:pt x="3265678" y="3229991"/>
                    <a:pt x="3244596" y="3187827"/>
                    <a:pt x="3215005" y="3183636"/>
                  </a:cubicBezTo>
                  <a:cubicBezTo>
                    <a:pt x="3075813" y="3158363"/>
                    <a:pt x="3012440" y="3048635"/>
                    <a:pt x="2936494" y="2947543"/>
                  </a:cubicBezTo>
                  <a:cubicBezTo>
                    <a:pt x="2493518" y="2365629"/>
                    <a:pt x="2046224" y="1783715"/>
                    <a:pt x="1603248" y="1197483"/>
                  </a:cubicBezTo>
                  <a:cubicBezTo>
                    <a:pt x="1577975" y="1168019"/>
                    <a:pt x="1556893" y="1134237"/>
                    <a:pt x="1552575" y="1087882"/>
                  </a:cubicBezTo>
                  <a:cubicBezTo>
                    <a:pt x="2143252" y="1728851"/>
                    <a:pt x="2733929" y="2374011"/>
                    <a:pt x="3320415" y="3014980"/>
                  </a:cubicBezTo>
                  <a:cubicBezTo>
                    <a:pt x="3328797" y="3010789"/>
                    <a:pt x="3337306" y="3006598"/>
                    <a:pt x="3345688" y="3002280"/>
                  </a:cubicBezTo>
                  <a:cubicBezTo>
                    <a:pt x="2974340" y="2213737"/>
                    <a:pt x="2603119" y="1425194"/>
                    <a:pt x="2231771" y="636524"/>
                  </a:cubicBezTo>
                  <a:cubicBezTo>
                    <a:pt x="2240153" y="632333"/>
                    <a:pt x="2244471" y="628142"/>
                    <a:pt x="2252853" y="623824"/>
                  </a:cubicBezTo>
                  <a:cubicBezTo>
                    <a:pt x="2712720" y="1361821"/>
                    <a:pt x="3172587" y="2095500"/>
                    <a:pt x="3632582" y="2833497"/>
                  </a:cubicBezTo>
                  <a:cubicBezTo>
                    <a:pt x="3640964" y="2829306"/>
                    <a:pt x="3649472" y="2825115"/>
                    <a:pt x="3657854" y="2825115"/>
                  </a:cubicBezTo>
                  <a:cubicBezTo>
                    <a:pt x="3497453" y="1884934"/>
                    <a:pt x="3332988" y="944626"/>
                    <a:pt x="3172587" y="8382"/>
                  </a:cubicBezTo>
                  <a:cubicBezTo>
                    <a:pt x="3180969" y="4191"/>
                    <a:pt x="3189478" y="4191"/>
                    <a:pt x="3197860" y="0"/>
                  </a:cubicBezTo>
                  <a:cubicBezTo>
                    <a:pt x="3501644" y="906653"/>
                    <a:pt x="3805428" y="1813306"/>
                    <a:pt x="4109212" y="2719959"/>
                  </a:cubicBezTo>
                  <a:cubicBezTo>
                    <a:pt x="4121912" y="2719959"/>
                    <a:pt x="4134485" y="2719959"/>
                    <a:pt x="4147185" y="2719959"/>
                  </a:cubicBezTo>
                  <a:cubicBezTo>
                    <a:pt x="4147185" y="2003044"/>
                    <a:pt x="4147185" y="1286256"/>
                    <a:pt x="4147185" y="569341"/>
                  </a:cubicBezTo>
                  <a:cubicBezTo>
                    <a:pt x="4164076" y="569341"/>
                    <a:pt x="4180967" y="565150"/>
                    <a:pt x="4193540" y="565150"/>
                  </a:cubicBezTo>
                  <a:cubicBezTo>
                    <a:pt x="4328541" y="1248283"/>
                    <a:pt x="4459351" y="1927225"/>
                    <a:pt x="4590161" y="2610358"/>
                  </a:cubicBezTo>
                  <a:cubicBezTo>
                    <a:pt x="4598543" y="2610358"/>
                    <a:pt x="4607052" y="2610358"/>
                    <a:pt x="4615434" y="2610358"/>
                  </a:cubicBezTo>
                  <a:cubicBezTo>
                    <a:pt x="4687189" y="1982089"/>
                    <a:pt x="4754626" y="1353693"/>
                    <a:pt x="4826381" y="725424"/>
                  </a:cubicBezTo>
                  <a:cubicBezTo>
                    <a:pt x="4834763" y="725424"/>
                    <a:pt x="4847463" y="725424"/>
                    <a:pt x="4855972" y="725424"/>
                  </a:cubicBezTo>
                  <a:cubicBezTo>
                    <a:pt x="4885563" y="927862"/>
                    <a:pt x="4915027" y="1130300"/>
                    <a:pt x="4944618" y="1332611"/>
                  </a:cubicBezTo>
                  <a:cubicBezTo>
                    <a:pt x="4944618" y="1492885"/>
                    <a:pt x="4944618" y="1648841"/>
                    <a:pt x="4944618" y="1804924"/>
                  </a:cubicBezTo>
                  <a:close/>
                  <a:moveTo>
                    <a:pt x="2438527" y="3360928"/>
                  </a:moveTo>
                  <a:cubicBezTo>
                    <a:pt x="2809875" y="3479038"/>
                    <a:pt x="3172714" y="3592830"/>
                    <a:pt x="3535553" y="3706749"/>
                  </a:cubicBezTo>
                  <a:cubicBezTo>
                    <a:pt x="3219069" y="3432683"/>
                    <a:pt x="2856230" y="3322955"/>
                    <a:pt x="2438527" y="33609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6436080" y="1162080"/>
            <a:ext cx="1326960" cy="2108160"/>
            <a:chOff x="0" y="0"/>
            <a:chExt cx="1769280" cy="2810880"/>
          </a:xfrm>
          <a:solidFill>
            <a:srgbClr val="FFC000"/>
          </a:solidFill>
        </p:grpSpPr>
        <p:sp>
          <p:nvSpPr>
            <p:cNvPr id="42" name="Freeform 42"/>
            <p:cNvSpPr/>
            <p:nvPr/>
          </p:nvSpPr>
          <p:spPr>
            <a:xfrm>
              <a:off x="0" y="0"/>
              <a:ext cx="1769237" cy="2810764"/>
            </a:xfrm>
            <a:custGeom>
              <a:avLst/>
              <a:gdLst/>
              <a:ahLst/>
              <a:cxnLst/>
              <a:rect l="l" t="t" r="r" b="b"/>
              <a:pathLst>
                <a:path w="1769237" h="2810764">
                  <a:moveTo>
                    <a:pt x="0" y="2781300"/>
                  </a:moveTo>
                  <a:cubicBezTo>
                    <a:pt x="160401" y="2616708"/>
                    <a:pt x="333629" y="2473198"/>
                    <a:pt x="586994" y="2506980"/>
                  </a:cubicBezTo>
                  <a:cubicBezTo>
                    <a:pt x="684149" y="2519680"/>
                    <a:pt x="776986" y="2544953"/>
                    <a:pt x="869950" y="2566035"/>
                  </a:cubicBezTo>
                  <a:cubicBezTo>
                    <a:pt x="895223" y="2329688"/>
                    <a:pt x="751713" y="2253742"/>
                    <a:pt x="156337" y="2186178"/>
                  </a:cubicBezTo>
                  <a:cubicBezTo>
                    <a:pt x="291465" y="1954022"/>
                    <a:pt x="591312" y="1966722"/>
                    <a:pt x="929132" y="2228342"/>
                  </a:cubicBezTo>
                  <a:cubicBezTo>
                    <a:pt x="983996" y="2089023"/>
                    <a:pt x="958723" y="1975104"/>
                    <a:pt x="815086" y="1886458"/>
                  </a:cubicBezTo>
                  <a:cubicBezTo>
                    <a:pt x="646176" y="1785112"/>
                    <a:pt x="460375" y="1717675"/>
                    <a:pt x="270383" y="1629029"/>
                  </a:cubicBezTo>
                  <a:cubicBezTo>
                    <a:pt x="316865" y="1519301"/>
                    <a:pt x="439293" y="1494028"/>
                    <a:pt x="544830" y="1515110"/>
                  </a:cubicBezTo>
                  <a:cubicBezTo>
                    <a:pt x="717931" y="1557274"/>
                    <a:pt x="886841" y="1633347"/>
                    <a:pt x="1055751" y="1700784"/>
                  </a:cubicBezTo>
                  <a:cubicBezTo>
                    <a:pt x="1093724" y="1713484"/>
                    <a:pt x="1123315" y="1747266"/>
                    <a:pt x="1157097" y="1768348"/>
                  </a:cubicBezTo>
                  <a:cubicBezTo>
                    <a:pt x="1169797" y="1759966"/>
                    <a:pt x="1182370" y="1751457"/>
                    <a:pt x="1195070" y="1743075"/>
                  </a:cubicBezTo>
                  <a:cubicBezTo>
                    <a:pt x="1152906" y="1662938"/>
                    <a:pt x="1123315" y="1557401"/>
                    <a:pt x="1059942" y="1510919"/>
                  </a:cubicBezTo>
                  <a:cubicBezTo>
                    <a:pt x="899541" y="1392682"/>
                    <a:pt x="722122" y="1304163"/>
                    <a:pt x="549021" y="1202817"/>
                  </a:cubicBezTo>
                  <a:cubicBezTo>
                    <a:pt x="498348" y="1177544"/>
                    <a:pt x="443484" y="1156335"/>
                    <a:pt x="388620" y="1135253"/>
                  </a:cubicBezTo>
                  <a:cubicBezTo>
                    <a:pt x="523748" y="780669"/>
                    <a:pt x="473075" y="818769"/>
                    <a:pt x="815086" y="869315"/>
                  </a:cubicBezTo>
                  <a:cubicBezTo>
                    <a:pt x="891032" y="882015"/>
                    <a:pt x="958596" y="907288"/>
                    <a:pt x="1030478" y="928370"/>
                  </a:cubicBezTo>
                  <a:cubicBezTo>
                    <a:pt x="1098042" y="945261"/>
                    <a:pt x="1161415" y="970534"/>
                    <a:pt x="1241552" y="995934"/>
                  </a:cubicBezTo>
                  <a:cubicBezTo>
                    <a:pt x="1249934" y="645668"/>
                    <a:pt x="983996" y="565404"/>
                    <a:pt x="739013" y="443103"/>
                  </a:cubicBezTo>
                  <a:cubicBezTo>
                    <a:pt x="857250" y="299593"/>
                    <a:pt x="966978" y="156083"/>
                    <a:pt x="1089533" y="25273"/>
                  </a:cubicBezTo>
                  <a:cubicBezTo>
                    <a:pt x="1110488" y="0"/>
                    <a:pt x="1190752" y="0"/>
                    <a:pt x="1228725" y="21082"/>
                  </a:cubicBezTo>
                  <a:cubicBezTo>
                    <a:pt x="1613027" y="219456"/>
                    <a:pt x="1769237" y="734314"/>
                    <a:pt x="1583436" y="1152144"/>
                  </a:cubicBezTo>
                  <a:cubicBezTo>
                    <a:pt x="1553845" y="1219708"/>
                    <a:pt x="1532763" y="1299845"/>
                    <a:pt x="1532763" y="1375791"/>
                  </a:cubicBezTo>
                  <a:cubicBezTo>
                    <a:pt x="1532763" y="1726057"/>
                    <a:pt x="1473708" y="2046859"/>
                    <a:pt x="1190752" y="2291588"/>
                  </a:cubicBezTo>
                  <a:cubicBezTo>
                    <a:pt x="1169670" y="2308479"/>
                    <a:pt x="1165479" y="2354834"/>
                    <a:pt x="1165479" y="2384425"/>
                  </a:cubicBezTo>
                  <a:cubicBezTo>
                    <a:pt x="1165479" y="2430907"/>
                    <a:pt x="1182370" y="2477262"/>
                    <a:pt x="1186561" y="2523744"/>
                  </a:cubicBezTo>
                  <a:cubicBezTo>
                    <a:pt x="1203452" y="2730500"/>
                    <a:pt x="1135888" y="2793873"/>
                    <a:pt x="933196" y="2755900"/>
                  </a:cubicBezTo>
                  <a:cubicBezTo>
                    <a:pt x="616458" y="2696845"/>
                    <a:pt x="308229" y="2726309"/>
                    <a:pt x="0" y="2810764"/>
                  </a:cubicBezTo>
                  <a:cubicBezTo>
                    <a:pt x="0" y="2798064"/>
                    <a:pt x="0" y="2789682"/>
                    <a:pt x="0" y="27811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8937360" y="648000"/>
            <a:ext cx="524160" cy="288720"/>
            <a:chOff x="0" y="0"/>
            <a:chExt cx="698880" cy="384960"/>
          </a:xfrm>
          <a:solidFill>
            <a:srgbClr val="FFC000"/>
          </a:solidFill>
        </p:grpSpPr>
        <p:sp>
          <p:nvSpPr>
            <p:cNvPr id="44" name="Freeform 44"/>
            <p:cNvSpPr/>
            <p:nvPr/>
          </p:nvSpPr>
          <p:spPr>
            <a:xfrm>
              <a:off x="0" y="0"/>
              <a:ext cx="698754" cy="384937"/>
            </a:xfrm>
            <a:custGeom>
              <a:avLst/>
              <a:gdLst/>
              <a:ahLst/>
              <a:cxnLst/>
              <a:rect l="l" t="t" r="r" b="b"/>
              <a:pathLst>
                <a:path w="698754" h="384937">
                  <a:moveTo>
                    <a:pt x="160909" y="0"/>
                  </a:moveTo>
                  <a:cubicBezTo>
                    <a:pt x="283718" y="38100"/>
                    <a:pt x="406527" y="67691"/>
                    <a:pt x="525145" y="109982"/>
                  </a:cubicBezTo>
                  <a:cubicBezTo>
                    <a:pt x="580263" y="131191"/>
                    <a:pt x="626745" y="169164"/>
                    <a:pt x="698754" y="215773"/>
                  </a:cubicBezTo>
                  <a:cubicBezTo>
                    <a:pt x="448945" y="274955"/>
                    <a:pt x="228727" y="329946"/>
                    <a:pt x="0" y="384937"/>
                  </a:cubicBezTo>
                  <a:cubicBezTo>
                    <a:pt x="249936" y="148082"/>
                    <a:pt x="249936" y="135382"/>
                    <a:pt x="46609" y="0"/>
                  </a:cubicBezTo>
                  <a:cubicBezTo>
                    <a:pt x="84709" y="0"/>
                    <a:pt x="122809" y="0"/>
                    <a:pt x="16090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6626160" y="3412800"/>
            <a:ext cx="3651120" cy="1914480"/>
            <a:chOff x="0" y="0"/>
            <a:chExt cx="4868160" cy="2552640"/>
          </a:xfrm>
          <a:solidFill>
            <a:srgbClr val="FFC000"/>
          </a:solidFill>
        </p:grpSpPr>
        <p:sp>
          <p:nvSpPr>
            <p:cNvPr id="46" name="Freeform 46"/>
            <p:cNvSpPr/>
            <p:nvPr/>
          </p:nvSpPr>
          <p:spPr>
            <a:xfrm>
              <a:off x="0" y="0"/>
              <a:ext cx="4868164" cy="2552573"/>
            </a:xfrm>
            <a:custGeom>
              <a:avLst/>
              <a:gdLst/>
              <a:ahLst/>
              <a:cxnLst/>
              <a:rect l="l" t="t" r="r" b="b"/>
              <a:pathLst>
                <a:path w="4868164" h="2552573">
                  <a:moveTo>
                    <a:pt x="4150995" y="1392301"/>
                  </a:moveTo>
                  <a:cubicBezTo>
                    <a:pt x="4197350" y="1451356"/>
                    <a:pt x="4222750" y="1497838"/>
                    <a:pt x="4260723" y="1527302"/>
                  </a:cubicBezTo>
                  <a:cubicBezTo>
                    <a:pt x="4518025" y="1742440"/>
                    <a:pt x="4450588" y="2016760"/>
                    <a:pt x="4395724" y="2278380"/>
                  </a:cubicBezTo>
                  <a:cubicBezTo>
                    <a:pt x="4383024" y="2333244"/>
                    <a:pt x="4285996" y="2396490"/>
                    <a:pt x="4222750" y="2396490"/>
                  </a:cubicBezTo>
                  <a:cubicBezTo>
                    <a:pt x="4129913" y="2400681"/>
                    <a:pt x="4121531" y="2312162"/>
                    <a:pt x="4134104" y="2231898"/>
                  </a:cubicBezTo>
                  <a:cubicBezTo>
                    <a:pt x="4134104" y="2219198"/>
                    <a:pt x="4134104" y="2202307"/>
                    <a:pt x="4138295" y="2189734"/>
                  </a:cubicBezTo>
                  <a:cubicBezTo>
                    <a:pt x="4248023" y="1873250"/>
                    <a:pt x="4045458" y="1679194"/>
                    <a:pt x="3855593" y="1485138"/>
                  </a:cubicBezTo>
                  <a:cubicBezTo>
                    <a:pt x="3851402" y="1476756"/>
                    <a:pt x="3830320" y="1476756"/>
                    <a:pt x="3796538" y="1493520"/>
                  </a:cubicBezTo>
                  <a:cubicBezTo>
                    <a:pt x="3863975" y="1582166"/>
                    <a:pt x="3927348" y="1670685"/>
                    <a:pt x="3998976" y="1750949"/>
                  </a:cubicBezTo>
                  <a:cubicBezTo>
                    <a:pt x="4070731" y="1826895"/>
                    <a:pt x="4087622" y="1907032"/>
                    <a:pt x="4070731" y="2004060"/>
                  </a:cubicBezTo>
                  <a:cubicBezTo>
                    <a:pt x="4053840" y="2109597"/>
                    <a:pt x="4053840" y="2219198"/>
                    <a:pt x="4015867" y="2316226"/>
                  </a:cubicBezTo>
                  <a:cubicBezTo>
                    <a:pt x="3998976" y="2375281"/>
                    <a:pt x="3935730" y="2442845"/>
                    <a:pt x="3880866" y="2463927"/>
                  </a:cubicBezTo>
                  <a:cubicBezTo>
                    <a:pt x="3796538" y="2493518"/>
                    <a:pt x="3720592" y="2459736"/>
                    <a:pt x="3737483" y="2345817"/>
                  </a:cubicBezTo>
                  <a:cubicBezTo>
                    <a:pt x="3741674" y="2282571"/>
                    <a:pt x="3733292" y="2210816"/>
                    <a:pt x="3754374" y="2151761"/>
                  </a:cubicBezTo>
                  <a:cubicBezTo>
                    <a:pt x="3843020" y="1890141"/>
                    <a:pt x="3657345" y="1755140"/>
                    <a:pt x="3505453" y="1607439"/>
                  </a:cubicBezTo>
                  <a:cubicBezTo>
                    <a:pt x="3497071" y="1603248"/>
                    <a:pt x="3484371" y="1599057"/>
                    <a:pt x="3475863" y="1599057"/>
                  </a:cubicBezTo>
                  <a:cubicBezTo>
                    <a:pt x="3467481" y="1603248"/>
                    <a:pt x="3463163" y="1607439"/>
                    <a:pt x="3429508" y="1624330"/>
                  </a:cubicBezTo>
                  <a:cubicBezTo>
                    <a:pt x="3484372" y="1691894"/>
                    <a:pt x="3530727" y="1763522"/>
                    <a:pt x="3585591" y="1822577"/>
                  </a:cubicBezTo>
                  <a:cubicBezTo>
                    <a:pt x="3733292" y="1974469"/>
                    <a:pt x="3691001" y="2168525"/>
                    <a:pt x="3627755" y="2312035"/>
                  </a:cubicBezTo>
                  <a:cubicBezTo>
                    <a:pt x="3572891" y="2421763"/>
                    <a:pt x="3399917" y="2476627"/>
                    <a:pt x="3273425" y="2539873"/>
                  </a:cubicBezTo>
                  <a:cubicBezTo>
                    <a:pt x="3248152" y="2552573"/>
                    <a:pt x="3176397" y="2497709"/>
                    <a:pt x="3151124" y="2459736"/>
                  </a:cubicBezTo>
                  <a:cubicBezTo>
                    <a:pt x="3134233" y="2434463"/>
                    <a:pt x="3168015" y="2379599"/>
                    <a:pt x="3184906" y="2341626"/>
                  </a:cubicBezTo>
                  <a:cubicBezTo>
                    <a:pt x="3189097" y="2328926"/>
                    <a:pt x="3201797" y="2320544"/>
                    <a:pt x="3214497" y="2316353"/>
                  </a:cubicBezTo>
                  <a:cubicBezTo>
                    <a:pt x="3336798" y="2261489"/>
                    <a:pt x="3370580" y="2172843"/>
                    <a:pt x="3319907" y="2063242"/>
                  </a:cubicBezTo>
                  <a:cubicBezTo>
                    <a:pt x="3121660" y="2063242"/>
                    <a:pt x="2919095" y="2084324"/>
                    <a:pt x="2729357" y="2054860"/>
                  </a:cubicBezTo>
                  <a:cubicBezTo>
                    <a:pt x="2552192" y="2025269"/>
                    <a:pt x="2379218" y="1945132"/>
                    <a:pt x="2206244" y="1886077"/>
                  </a:cubicBezTo>
                  <a:cubicBezTo>
                    <a:pt x="2159889" y="1869186"/>
                    <a:pt x="2105025" y="1843913"/>
                    <a:pt x="2054352" y="1848104"/>
                  </a:cubicBezTo>
                  <a:cubicBezTo>
                    <a:pt x="1560830" y="1864995"/>
                    <a:pt x="1067181" y="1886077"/>
                    <a:pt x="573659" y="1915668"/>
                  </a:cubicBezTo>
                  <a:cubicBezTo>
                    <a:pt x="463931" y="1924050"/>
                    <a:pt x="400685" y="1886077"/>
                    <a:pt x="358521" y="1793367"/>
                  </a:cubicBezTo>
                  <a:cubicBezTo>
                    <a:pt x="244602" y="1561338"/>
                    <a:pt x="126492" y="1329309"/>
                    <a:pt x="21082" y="1097153"/>
                  </a:cubicBezTo>
                  <a:cubicBezTo>
                    <a:pt x="0" y="1037971"/>
                    <a:pt x="0" y="957707"/>
                    <a:pt x="16891" y="898652"/>
                  </a:cubicBezTo>
                  <a:cubicBezTo>
                    <a:pt x="126492" y="523240"/>
                    <a:pt x="329057" y="219456"/>
                    <a:pt x="691896" y="46355"/>
                  </a:cubicBezTo>
                  <a:cubicBezTo>
                    <a:pt x="793115" y="0"/>
                    <a:pt x="877443" y="0"/>
                    <a:pt x="978662" y="54864"/>
                  </a:cubicBezTo>
                  <a:cubicBezTo>
                    <a:pt x="1577721" y="383921"/>
                    <a:pt x="2193544" y="696214"/>
                    <a:pt x="2788412" y="1037971"/>
                  </a:cubicBezTo>
                  <a:cubicBezTo>
                    <a:pt x="3020441" y="1172972"/>
                    <a:pt x="3243961" y="1181481"/>
                    <a:pt x="3492881" y="1156081"/>
                  </a:cubicBezTo>
                  <a:cubicBezTo>
                    <a:pt x="3737610" y="1126490"/>
                    <a:pt x="3986403" y="1105408"/>
                    <a:pt x="4235323" y="1113917"/>
                  </a:cubicBezTo>
                  <a:cubicBezTo>
                    <a:pt x="4319651" y="1113917"/>
                    <a:pt x="4408297" y="1194054"/>
                    <a:pt x="4484243" y="1253109"/>
                  </a:cubicBezTo>
                  <a:cubicBezTo>
                    <a:pt x="4543298" y="1295273"/>
                    <a:pt x="4577080" y="1371219"/>
                    <a:pt x="4631944" y="1417701"/>
                  </a:cubicBezTo>
                  <a:cubicBezTo>
                    <a:pt x="4868164" y="1637157"/>
                    <a:pt x="4821809" y="1907159"/>
                    <a:pt x="4766945" y="2177161"/>
                  </a:cubicBezTo>
                  <a:cubicBezTo>
                    <a:pt x="4758563" y="2227834"/>
                    <a:pt x="4686808" y="2286889"/>
                    <a:pt x="4631944" y="2303780"/>
                  </a:cubicBezTo>
                  <a:cubicBezTo>
                    <a:pt x="4547616" y="2324862"/>
                    <a:pt x="4488561" y="2278507"/>
                    <a:pt x="4492752" y="2181479"/>
                  </a:cubicBezTo>
                  <a:cubicBezTo>
                    <a:pt x="4492752" y="2122424"/>
                    <a:pt x="4492752" y="2059178"/>
                    <a:pt x="4509643" y="1999996"/>
                  </a:cubicBezTo>
                  <a:cubicBezTo>
                    <a:pt x="4581398" y="1717294"/>
                    <a:pt x="4395724" y="1557020"/>
                    <a:pt x="4214368" y="1396619"/>
                  </a:cubicBezTo>
                  <a:cubicBezTo>
                    <a:pt x="4210177" y="1392428"/>
                    <a:pt x="4189095" y="1396619"/>
                    <a:pt x="4151122" y="13924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7988400" y="1121040"/>
            <a:ext cx="2101680" cy="2133360"/>
            <a:chOff x="0" y="0"/>
            <a:chExt cx="2802240" cy="2844480"/>
          </a:xfrm>
          <a:solidFill>
            <a:srgbClr val="FFC000"/>
          </a:solidFill>
        </p:grpSpPr>
        <p:sp>
          <p:nvSpPr>
            <p:cNvPr id="48" name="Freeform 48"/>
            <p:cNvSpPr/>
            <p:nvPr/>
          </p:nvSpPr>
          <p:spPr>
            <a:xfrm>
              <a:off x="0" y="0"/>
              <a:ext cx="2802255" cy="2844546"/>
            </a:xfrm>
            <a:custGeom>
              <a:avLst/>
              <a:gdLst/>
              <a:ahLst/>
              <a:cxnLst/>
              <a:rect l="l" t="t" r="r" b="b"/>
              <a:pathLst>
                <a:path w="2802255" h="2844546">
                  <a:moveTo>
                    <a:pt x="1185926" y="1828927"/>
                  </a:moveTo>
                  <a:cubicBezTo>
                    <a:pt x="1287272" y="1934337"/>
                    <a:pt x="1380109" y="2035429"/>
                    <a:pt x="1485519" y="2145030"/>
                  </a:cubicBezTo>
                  <a:cubicBezTo>
                    <a:pt x="1312545" y="2368423"/>
                    <a:pt x="1139444" y="2587498"/>
                    <a:pt x="962152" y="2806573"/>
                  </a:cubicBezTo>
                  <a:cubicBezTo>
                    <a:pt x="945261" y="2827655"/>
                    <a:pt x="898906" y="2844546"/>
                    <a:pt x="869315" y="2840228"/>
                  </a:cubicBezTo>
                  <a:cubicBezTo>
                    <a:pt x="641477" y="2810764"/>
                    <a:pt x="413512" y="2755900"/>
                    <a:pt x="227838" y="2612644"/>
                  </a:cubicBezTo>
                  <a:cubicBezTo>
                    <a:pt x="67564" y="2490470"/>
                    <a:pt x="0" y="2326132"/>
                    <a:pt x="54864" y="2136521"/>
                  </a:cubicBezTo>
                  <a:cubicBezTo>
                    <a:pt x="92837" y="1993265"/>
                    <a:pt x="151892" y="1845691"/>
                    <a:pt x="232156" y="1719326"/>
                  </a:cubicBezTo>
                  <a:cubicBezTo>
                    <a:pt x="544449" y="1230503"/>
                    <a:pt x="869315" y="750062"/>
                    <a:pt x="1190117" y="265430"/>
                  </a:cubicBezTo>
                  <a:cubicBezTo>
                    <a:pt x="1329436" y="59055"/>
                    <a:pt x="1481328" y="0"/>
                    <a:pt x="1713357" y="71628"/>
                  </a:cubicBezTo>
                  <a:cubicBezTo>
                    <a:pt x="2042541" y="168529"/>
                    <a:pt x="2371725" y="273939"/>
                    <a:pt x="2700909" y="383413"/>
                  </a:cubicBezTo>
                  <a:cubicBezTo>
                    <a:pt x="2743073" y="400304"/>
                    <a:pt x="2802255" y="459232"/>
                    <a:pt x="2802255" y="501396"/>
                  </a:cubicBezTo>
                  <a:cubicBezTo>
                    <a:pt x="2798064" y="800608"/>
                    <a:pt x="2726309" y="1082929"/>
                    <a:pt x="2536317" y="1327404"/>
                  </a:cubicBezTo>
                  <a:cubicBezTo>
                    <a:pt x="2473071" y="1411732"/>
                    <a:pt x="2413889" y="1441196"/>
                    <a:pt x="2308479" y="1390650"/>
                  </a:cubicBezTo>
                  <a:cubicBezTo>
                    <a:pt x="2148078" y="1314831"/>
                    <a:pt x="1983486" y="1251585"/>
                    <a:pt x="1818894" y="1192530"/>
                  </a:cubicBezTo>
                  <a:cubicBezTo>
                    <a:pt x="1785112" y="1179830"/>
                    <a:pt x="1721866" y="1184148"/>
                    <a:pt x="1700784" y="1205230"/>
                  </a:cubicBezTo>
                  <a:cubicBezTo>
                    <a:pt x="1527810" y="1407541"/>
                    <a:pt x="1363218" y="1614043"/>
                    <a:pt x="1185926" y="1828927"/>
                  </a:cubicBezTo>
                  <a:close/>
                  <a:moveTo>
                    <a:pt x="1371600" y="589915"/>
                  </a:moveTo>
                  <a:cubicBezTo>
                    <a:pt x="1434846" y="497205"/>
                    <a:pt x="1502410" y="442468"/>
                    <a:pt x="1498219" y="396113"/>
                  </a:cubicBezTo>
                  <a:cubicBezTo>
                    <a:pt x="1489837" y="341376"/>
                    <a:pt x="1418082" y="295021"/>
                    <a:pt x="1375791" y="244348"/>
                  </a:cubicBezTo>
                  <a:cubicBezTo>
                    <a:pt x="1333627" y="294894"/>
                    <a:pt x="1261872" y="337058"/>
                    <a:pt x="1253363" y="391795"/>
                  </a:cubicBezTo>
                  <a:cubicBezTo>
                    <a:pt x="1249172" y="438150"/>
                    <a:pt x="1312418" y="497205"/>
                    <a:pt x="1371473" y="58991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7832880" y="930240"/>
            <a:ext cx="895680" cy="1517760"/>
            <a:chOff x="0" y="0"/>
            <a:chExt cx="1194240" cy="2023680"/>
          </a:xfrm>
          <a:solidFill>
            <a:srgbClr val="FFC000"/>
          </a:solidFill>
        </p:grpSpPr>
        <p:sp>
          <p:nvSpPr>
            <p:cNvPr id="50" name="Freeform 50"/>
            <p:cNvSpPr/>
            <p:nvPr/>
          </p:nvSpPr>
          <p:spPr>
            <a:xfrm>
              <a:off x="0" y="0"/>
              <a:ext cx="1194181" cy="2023745"/>
            </a:xfrm>
            <a:custGeom>
              <a:avLst/>
              <a:gdLst/>
              <a:ahLst/>
              <a:cxnLst/>
              <a:rect l="l" t="t" r="r" b="b"/>
              <a:pathLst>
                <a:path w="1194181" h="2023745">
                  <a:moveTo>
                    <a:pt x="295402" y="1155192"/>
                  </a:moveTo>
                  <a:cubicBezTo>
                    <a:pt x="223647" y="1264793"/>
                    <a:pt x="156083" y="1374394"/>
                    <a:pt x="92837" y="1475613"/>
                  </a:cubicBezTo>
                  <a:cubicBezTo>
                    <a:pt x="0" y="1268984"/>
                    <a:pt x="63246" y="1020318"/>
                    <a:pt x="240538" y="847471"/>
                  </a:cubicBezTo>
                  <a:cubicBezTo>
                    <a:pt x="295402" y="796925"/>
                    <a:pt x="337566" y="716788"/>
                    <a:pt x="350266" y="640842"/>
                  </a:cubicBezTo>
                  <a:cubicBezTo>
                    <a:pt x="405130" y="408940"/>
                    <a:pt x="447294" y="172847"/>
                    <a:pt x="666750" y="0"/>
                  </a:cubicBezTo>
                  <a:cubicBezTo>
                    <a:pt x="755396" y="286639"/>
                    <a:pt x="898906" y="514350"/>
                    <a:pt x="1194181" y="619760"/>
                  </a:cubicBezTo>
                  <a:cubicBezTo>
                    <a:pt x="1173099" y="649224"/>
                    <a:pt x="1160399" y="670306"/>
                    <a:pt x="1122426" y="720979"/>
                  </a:cubicBezTo>
                  <a:cubicBezTo>
                    <a:pt x="1105535" y="687197"/>
                    <a:pt x="1101344" y="661924"/>
                    <a:pt x="1084453" y="645033"/>
                  </a:cubicBezTo>
                  <a:cubicBezTo>
                    <a:pt x="953643" y="497459"/>
                    <a:pt x="801751" y="493268"/>
                    <a:pt x="700405" y="666115"/>
                  </a:cubicBezTo>
                  <a:cubicBezTo>
                    <a:pt x="620268" y="809498"/>
                    <a:pt x="582295" y="978154"/>
                    <a:pt x="523113" y="1134110"/>
                  </a:cubicBezTo>
                  <a:cubicBezTo>
                    <a:pt x="540004" y="1142492"/>
                    <a:pt x="552704" y="1146810"/>
                    <a:pt x="569595" y="1151001"/>
                  </a:cubicBezTo>
                  <a:cubicBezTo>
                    <a:pt x="599186" y="1070864"/>
                    <a:pt x="624459" y="995045"/>
                    <a:pt x="654050" y="914908"/>
                  </a:cubicBezTo>
                  <a:cubicBezTo>
                    <a:pt x="670941" y="868553"/>
                    <a:pt x="683641" y="813689"/>
                    <a:pt x="713105" y="775843"/>
                  </a:cubicBezTo>
                  <a:cubicBezTo>
                    <a:pt x="763778" y="720979"/>
                    <a:pt x="818642" y="653542"/>
                    <a:pt x="881888" y="632460"/>
                  </a:cubicBezTo>
                  <a:cubicBezTo>
                    <a:pt x="911479" y="624078"/>
                    <a:pt x="995807" y="708406"/>
                    <a:pt x="1012698" y="763143"/>
                  </a:cubicBezTo>
                  <a:cubicBezTo>
                    <a:pt x="1033780" y="822198"/>
                    <a:pt x="999998" y="893826"/>
                    <a:pt x="991616" y="961263"/>
                  </a:cubicBezTo>
                  <a:cubicBezTo>
                    <a:pt x="978916" y="961263"/>
                    <a:pt x="962025" y="961263"/>
                    <a:pt x="949452" y="957072"/>
                  </a:cubicBezTo>
                  <a:cubicBezTo>
                    <a:pt x="928370" y="910717"/>
                    <a:pt x="911479" y="860044"/>
                    <a:pt x="890397" y="813689"/>
                  </a:cubicBezTo>
                  <a:cubicBezTo>
                    <a:pt x="835533" y="948563"/>
                    <a:pt x="717423" y="1058164"/>
                    <a:pt x="759587" y="1218438"/>
                  </a:cubicBezTo>
                  <a:cubicBezTo>
                    <a:pt x="767969" y="1243711"/>
                    <a:pt x="755396" y="1273302"/>
                    <a:pt x="742696" y="1294384"/>
                  </a:cubicBezTo>
                  <a:cubicBezTo>
                    <a:pt x="708914" y="1353439"/>
                    <a:pt x="666750" y="1412494"/>
                    <a:pt x="628777" y="1467231"/>
                  </a:cubicBezTo>
                  <a:cubicBezTo>
                    <a:pt x="506349" y="1648460"/>
                    <a:pt x="384048" y="1825625"/>
                    <a:pt x="248920" y="2023745"/>
                  </a:cubicBezTo>
                  <a:cubicBezTo>
                    <a:pt x="130810" y="1716024"/>
                    <a:pt x="215138" y="1446149"/>
                    <a:pt x="333375" y="1184783"/>
                  </a:cubicBezTo>
                  <a:cubicBezTo>
                    <a:pt x="320675" y="1172083"/>
                    <a:pt x="308102" y="1163701"/>
                    <a:pt x="295402" y="115531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43440" y="4993920"/>
            <a:ext cx="1324080" cy="689040"/>
            <a:chOff x="0" y="0"/>
            <a:chExt cx="1765440" cy="918720"/>
          </a:xfrm>
          <a:solidFill>
            <a:srgbClr val="FFC000"/>
          </a:solidFill>
        </p:grpSpPr>
        <p:sp>
          <p:nvSpPr>
            <p:cNvPr id="52" name="Freeform 52"/>
            <p:cNvSpPr/>
            <p:nvPr/>
          </p:nvSpPr>
          <p:spPr>
            <a:xfrm>
              <a:off x="0" y="0"/>
              <a:ext cx="1765427" cy="918718"/>
            </a:xfrm>
            <a:custGeom>
              <a:avLst/>
              <a:gdLst/>
              <a:ahLst/>
              <a:cxnLst/>
              <a:rect l="l" t="t" r="r" b="b"/>
              <a:pathLst>
                <a:path w="1765427" h="918718">
                  <a:moveTo>
                    <a:pt x="1761236" y="131191"/>
                  </a:moveTo>
                  <a:cubicBezTo>
                    <a:pt x="1765427" y="385191"/>
                    <a:pt x="1757045" y="397891"/>
                    <a:pt x="1533652" y="474091"/>
                  </a:cubicBezTo>
                  <a:cubicBezTo>
                    <a:pt x="1462024" y="495300"/>
                    <a:pt x="1394587" y="529082"/>
                    <a:pt x="1322959" y="541782"/>
                  </a:cubicBezTo>
                  <a:cubicBezTo>
                    <a:pt x="1276604" y="550291"/>
                    <a:pt x="1213358" y="550291"/>
                    <a:pt x="1183894" y="524891"/>
                  </a:cubicBezTo>
                  <a:cubicBezTo>
                    <a:pt x="1099566" y="448691"/>
                    <a:pt x="1015365" y="465582"/>
                    <a:pt x="931037" y="508000"/>
                  </a:cubicBezTo>
                  <a:cubicBezTo>
                    <a:pt x="749808" y="601091"/>
                    <a:pt x="564515" y="685800"/>
                    <a:pt x="391668" y="787400"/>
                  </a:cubicBezTo>
                  <a:cubicBezTo>
                    <a:pt x="181229" y="910209"/>
                    <a:pt x="185420" y="918718"/>
                    <a:pt x="0" y="736727"/>
                  </a:cubicBezTo>
                  <a:cubicBezTo>
                    <a:pt x="257048" y="554609"/>
                    <a:pt x="530860" y="406400"/>
                    <a:pt x="830072" y="309118"/>
                  </a:cubicBezTo>
                  <a:cubicBezTo>
                    <a:pt x="905891" y="283718"/>
                    <a:pt x="960628" y="258318"/>
                    <a:pt x="977519" y="160909"/>
                  </a:cubicBezTo>
                  <a:cubicBezTo>
                    <a:pt x="998601" y="46609"/>
                    <a:pt x="1070229" y="0"/>
                    <a:pt x="1205103" y="33909"/>
                  </a:cubicBezTo>
                  <a:cubicBezTo>
                    <a:pt x="1386332" y="84709"/>
                    <a:pt x="1575943" y="101600"/>
                    <a:pt x="1761236" y="13131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8359920" y="673200"/>
            <a:ext cx="1425600" cy="676080"/>
            <a:chOff x="0" y="0"/>
            <a:chExt cx="1900800" cy="901440"/>
          </a:xfrm>
          <a:solidFill>
            <a:srgbClr val="FFC000"/>
          </a:solidFill>
        </p:grpSpPr>
        <p:sp>
          <p:nvSpPr>
            <p:cNvPr id="54" name="Freeform 54"/>
            <p:cNvSpPr/>
            <p:nvPr/>
          </p:nvSpPr>
          <p:spPr>
            <a:xfrm>
              <a:off x="0" y="-127"/>
              <a:ext cx="1900809" cy="901700"/>
            </a:xfrm>
            <a:custGeom>
              <a:avLst/>
              <a:gdLst/>
              <a:ahLst/>
              <a:cxnLst/>
              <a:rect l="l" t="t" r="r" b="b"/>
              <a:pathLst>
                <a:path w="1900809" h="901700">
                  <a:moveTo>
                    <a:pt x="1900809" y="471932"/>
                  </a:moveTo>
                  <a:cubicBezTo>
                    <a:pt x="1626870" y="509905"/>
                    <a:pt x="1369822" y="568833"/>
                    <a:pt x="1112647" y="564642"/>
                  </a:cubicBezTo>
                  <a:cubicBezTo>
                    <a:pt x="889254" y="564642"/>
                    <a:pt x="720725" y="619379"/>
                    <a:pt x="615315" y="808990"/>
                  </a:cubicBezTo>
                  <a:cubicBezTo>
                    <a:pt x="564769" y="893191"/>
                    <a:pt x="518414" y="901700"/>
                    <a:pt x="438277" y="863727"/>
                  </a:cubicBezTo>
                  <a:cubicBezTo>
                    <a:pt x="206502" y="762508"/>
                    <a:pt x="0" y="425577"/>
                    <a:pt x="50546" y="185420"/>
                  </a:cubicBezTo>
                  <a:cubicBezTo>
                    <a:pt x="63246" y="126492"/>
                    <a:pt x="164338" y="71628"/>
                    <a:pt x="235966" y="37973"/>
                  </a:cubicBezTo>
                  <a:cubicBezTo>
                    <a:pt x="311785" y="0"/>
                    <a:pt x="332867" y="75946"/>
                    <a:pt x="349758" y="134874"/>
                  </a:cubicBezTo>
                  <a:cubicBezTo>
                    <a:pt x="353949" y="143256"/>
                    <a:pt x="358140" y="151765"/>
                    <a:pt x="362458" y="160147"/>
                  </a:cubicBezTo>
                  <a:cubicBezTo>
                    <a:pt x="510032" y="522478"/>
                    <a:pt x="505714" y="513969"/>
                    <a:pt x="868172" y="412877"/>
                  </a:cubicBezTo>
                  <a:cubicBezTo>
                    <a:pt x="1104138" y="349631"/>
                    <a:pt x="1344422" y="299085"/>
                    <a:pt x="1580388" y="252857"/>
                  </a:cubicBezTo>
                  <a:cubicBezTo>
                    <a:pt x="1744726" y="223393"/>
                    <a:pt x="1816354" y="341376"/>
                    <a:pt x="1900682" y="471932"/>
                  </a:cubicBezTo>
                  <a:close/>
                  <a:moveTo>
                    <a:pt x="189611" y="105410"/>
                  </a:moveTo>
                  <a:cubicBezTo>
                    <a:pt x="176911" y="122301"/>
                    <a:pt x="164338" y="139065"/>
                    <a:pt x="147447" y="155956"/>
                  </a:cubicBezTo>
                  <a:cubicBezTo>
                    <a:pt x="248539" y="315976"/>
                    <a:pt x="345567" y="476123"/>
                    <a:pt x="446659" y="636143"/>
                  </a:cubicBezTo>
                  <a:cubicBezTo>
                    <a:pt x="455041" y="631952"/>
                    <a:pt x="467741" y="623443"/>
                    <a:pt x="476123" y="615061"/>
                  </a:cubicBezTo>
                  <a:cubicBezTo>
                    <a:pt x="408813" y="463423"/>
                    <a:pt x="341376" y="311785"/>
                    <a:pt x="269748" y="160147"/>
                  </a:cubicBezTo>
                  <a:cubicBezTo>
                    <a:pt x="257048" y="134874"/>
                    <a:pt x="219202" y="122174"/>
                    <a:pt x="189611" y="10541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9830160" y="3368880"/>
            <a:ext cx="1362240" cy="1019520"/>
            <a:chOff x="0" y="0"/>
            <a:chExt cx="1816320" cy="1359360"/>
          </a:xfrm>
          <a:solidFill>
            <a:srgbClr val="FFC000"/>
          </a:solidFill>
        </p:grpSpPr>
        <p:sp>
          <p:nvSpPr>
            <p:cNvPr id="56" name="Freeform 56"/>
            <p:cNvSpPr/>
            <p:nvPr/>
          </p:nvSpPr>
          <p:spPr>
            <a:xfrm>
              <a:off x="0" y="0"/>
              <a:ext cx="1816354" cy="1359408"/>
            </a:xfrm>
            <a:custGeom>
              <a:avLst/>
              <a:gdLst/>
              <a:ahLst/>
              <a:cxnLst/>
              <a:rect l="l" t="t" r="r" b="b"/>
              <a:pathLst>
                <a:path w="1816354" h="1359408">
                  <a:moveTo>
                    <a:pt x="16891" y="0"/>
                  </a:moveTo>
                  <a:cubicBezTo>
                    <a:pt x="616712" y="439039"/>
                    <a:pt x="1216533" y="873887"/>
                    <a:pt x="1816354" y="1308735"/>
                  </a:cubicBezTo>
                  <a:cubicBezTo>
                    <a:pt x="1816354" y="1317117"/>
                    <a:pt x="1812163" y="1325626"/>
                    <a:pt x="1807845" y="1329817"/>
                  </a:cubicBezTo>
                  <a:cubicBezTo>
                    <a:pt x="1769872" y="1325626"/>
                    <a:pt x="1727581" y="1308735"/>
                    <a:pt x="1693799" y="1312926"/>
                  </a:cubicBezTo>
                  <a:cubicBezTo>
                    <a:pt x="1427734" y="1359408"/>
                    <a:pt x="1258697" y="1207389"/>
                    <a:pt x="1081278" y="1038479"/>
                  </a:cubicBezTo>
                  <a:cubicBezTo>
                    <a:pt x="756158" y="721868"/>
                    <a:pt x="413893" y="413766"/>
                    <a:pt x="80264" y="105537"/>
                  </a:cubicBezTo>
                  <a:cubicBezTo>
                    <a:pt x="50673" y="75946"/>
                    <a:pt x="25400" y="46482"/>
                    <a:pt x="0" y="21082"/>
                  </a:cubicBezTo>
                  <a:cubicBezTo>
                    <a:pt x="4191" y="12700"/>
                    <a:pt x="8509" y="8382"/>
                    <a:pt x="1689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9204480" y="2349360"/>
            <a:ext cx="892080" cy="473040"/>
            <a:chOff x="0" y="0"/>
            <a:chExt cx="1189440" cy="630720"/>
          </a:xfrm>
          <a:solidFill>
            <a:srgbClr val="FFC000"/>
          </a:solidFill>
        </p:grpSpPr>
        <p:sp>
          <p:nvSpPr>
            <p:cNvPr id="58" name="Freeform 58"/>
            <p:cNvSpPr/>
            <p:nvPr/>
          </p:nvSpPr>
          <p:spPr>
            <a:xfrm>
              <a:off x="0" y="0"/>
              <a:ext cx="1189482" cy="630809"/>
            </a:xfrm>
            <a:custGeom>
              <a:avLst/>
              <a:gdLst/>
              <a:ahLst/>
              <a:cxnLst/>
              <a:rect l="l" t="t" r="r" b="b"/>
              <a:pathLst>
                <a:path w="1189482" h="630809">
                  <a:moveTo>
                    <a:pt x="0" y="444500"/>
                  </a:moveTo>
                  <a:cubicBezTo>
                    <a:pt x="147574" y="292100"/>
                    <a:pt x="274193" y="156591"/>
                    <a:pt x="404876" y="29591"/>
                  </a:cubicBezTo>
                  <a:cubicBezTo>
                    <a:pt x="425958" y="8509"/>
                    <a:pt x="480822" y="0"/>
                    <a:pt x="514604" y="12700"/>
                  </a:cubicBezTo>
                  <a:cubicBezTo>
                    <a:pt x="729742" y="76200"/>
                    <a:pt x="944753" y="148209"/>
                    <a:pt x="1189482" y="224409"/>
                  </a:cubicBezTo>
                  <a:cubicBezTo>
                    <a:pt x="1058672" y="364109"/>
                    <a:pt x="940689" y="495300"/>
                    <a:pt x="818261" y="618109"/>
                  </a:cubicBezTo>
                  <a:cubicBezTo>
                    <a:pt x="805561" y="630809"/>
                    <a:pt x="763397" y="622300"/>
                    <a:pt x="738124" y="618109"/>
                  </a:cubicBezTo>
                  <a:cubicBezTo>
                    <a:pt x="501904" y="562991"/>
                    <a:pt x="265684" y="508000"/>
                    <a:pt x="0" y="444500"/>
                  </a:cubicBezTo>
                  <a:close/>
                  <a:moveTo>
                    <a:pt x="687451" y="414909"/>
                  </a:moveTo>
                  <a:cubicBezTo>
                    <a:pt x="683260" y="423418"/>
                    <a:pt x="683260" y="431800"/>
                    <a:pt x="679069" y="436118"/>
                  </a:cubicBezTo>
                  <a:cubicBezTo>
                    <a:pt x="573659" y="436118"/>
                    <a:pt x="463931" y="436118"/>
                    <a:pt x="354330" y="436118"/>
                  </a:cubicBezTo>
                  <a:cubicBezTo>
                    <a:pt x="666369" y="609600"/>
                    <a:pt x="826643" y="571500"/>
                    <a:pt x="1012317" y="270891"/>
                  </a:cubicBezTo>
                  <a:cubicBezTo>
                    <a:pt x="852043" y="228600"/>
                    <a:pt x="691769" y="190500"/>
                    <a:pt x="535686" y="148209"/>
                  </a:cubicBezTo>
                  <a:cubicBezTo>
                    <a:pt x="531495" y="152400"/>
                    <a:pt x="527304" y="160909"/>
                    <a:pt x="527304" y="169418"/>
                  </a:cubicBezTo>
                  <a:cubicBezTo>
                    <a:pt x="577850" y="211709"/>
                    <a:pt x="632714" y="254000"/>
                    <a:pt x="695960" y="304800"/>
                  </a:cubicBezTo>
                  <a:cubicBezTo>
                    <a:pt x="645287" y="321691"/>
                    <a:pt x="603123" y="334391"/>
                    <a:pt x="548386" y="351409"/>
                  </a:cubicBezTo>
                  <a:cubicBezTo>
                    <a:pt x="607441" y="381000"/>
                    <a:pt x="645414" y="398018"/>
                    <a:pt x="687578" y="4149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0150560" y="4311360"/>
            <a:ext cx="520560" cy="542880"/>
            <a:chOff x="0" y="0"/>
            <a:chExt cx="694080" cy="723840"/>
          </a:xfrm>
          <a:solidFill>
            <a:srgbClr val="FFC000"/>
          </a:solidFill>
        </p:grpSpPr>
        <p:sp>
          <p:nvSpPr>
            <p:cNvPr id="60" name="Freeform 60"/>
            <p:cNvSpPr/>
            <p:nvPr/>
          </p:nvSpPr>
          <p:spPr>
            <a:xfrm>
              <a:off x="0" y="0"/>
              <a:ext cx="694055" cy="723900"/>
            </a:xfrm>
            <a:custGeom>
              <a:avLst/>
              <a:gdLst/>
              <a:ahLst/>
              <a:cxnLst/>
              <a:rect l="l" t="t" r="r" b="b"/>
              <a:pathLst>
                <a:path w="694055" h="723900">
                  <a:moveTo>
                    <a:pt x="197739" y="723900"/>
                  </a:moveTo>
                  <a:cubicBezTo>
                    <a:pt x="265049" y="471297"/>
                    <a:pt x="143002" y="303022"/>
                    <a:pt x="0" y="130429"/>
                  </a:cubicBezTo>
                  <a:cubicBezTo>
                    <a:pt x="117729" y="88392"/>
                    <a:pt x="222885" y="46355"/>
                    <a:pt x="332359" y="12573"/>
                  </a:cubicBezTo>
                  <a:cubicBezTo>
                    <a:pt x="344932" y="4191"/>
                    <a:pt x="366014" y="0"/>
                    <a:pt x="382778" y="8382"/>
                  </a:cubicBezTo>
                  <a:cubicBezTo>
                    <a:pt x="538480" y="54737"/>
                    <a:pt x="694055" y="366141"/>
                    <a:pt x="635127" y="513461"/>
                  </a:cubicBezTo>
                  <a:cubicBezTo>
                    <a:pt x="626745" y="534543"/>
                    <a:pt x="609854" y="555498"/>
                    <a:pt x="588899" y="564007"/>
                  </a:cubicBezTo>
                  <a:cubicBezTo>
                    <a:pt x="466852" y="614553"/>
                    <a:pt x="344932" y="660781"/>
                    <a:pt x="197739" y="72390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7648560" y="959040"/>
            <a:ext cx="488880" cy="745920"/>
            <a:chOff x="0" y="0"/>
            <a:chExt cx="651840" cy="994560"/>
          </a:xfrm>
          <a:solidFill>
            <a:srgbClr val="FFC000"/>
          </a:solidFill>
        </p:grpSpPr>
        <p:sp>
          <p:nvSpPr>
            <p:cNvPr id="62" name="Freeform 62"/>
            <p:cNvSpPr/>
            <p:nvPr/>
          </p:nvSpPr>
          <p:spPr>
            <a:xfrm>
              <a:off x="0" y="0"/>
              <a:ext cx="651891" cy="994537"/>
            </a:xfrm>
            <a:custGeom>
              <a:avLst/>
              <a:gdLst/>
              <a:ahLst/>
              <a:cxnLst/>
              <a:rect l="l" t="t" r="r" b="b"/>
              <a:pathLst>
                <a:path w="651891" h="994537">
                  <a:moveTo>
                    <a:pt x="651891" y="96901"/>
                  </a:moveTo>
                  <a:cubicBezTo>
                    <a:pt x="626618" y="172720"/>
                    <a:pt x="601472" y="248666"/>
                    <a:pt x="576199" y="328676"/>
                  </a:cubicBezTo>
                  <a:cubicBezTo>
                    <a:pt x="429006" y="311785"/>
                    <a:pt x="361696" y="400304"/>
                    <a:pt x="323850" y="514096"/>
                  </a:cubicBezTo>
                  <a:cubicBezTo>
                    <a:pt x="273431" y="670052"/>
                    <a:pt x="235585" y="826008"/>
                    <a:pt x="189230" y="994537"/>
                  </a:cubicBezTo>
                  <a:cubicBezTo>
                    <a:pt x="168148" y="872363"/>
                    <a:pt x="159766" y="750062"/>
                    <a:pt x="130302" y="640588"/>
                  </a:cubicBezTo>
                  <a:cubicBezTo>
                    <a:pt x="100965" y="526796"/>
                    <a:pt x="46228" y="417195"/>
                    <a:pt x="0" y="299212"/>
                  </a:cubicBezTo>
                  <a:cubicBezTo>
                    <a:pt x="121920" y="96901"/>
                    <a:pt x="407924" y="0"/>
                    <a:pt x="651891" y="9690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8953200" y="2063520"/>
            <a:ext cx="540000" cy="594000"/>
            <a:chOff x="0" y="0"/>
            <a:chExt cx="720000" cy="792000"/>
          </a:xfrm>
          <a:solidFill>
            <a:srgbClr val="FFC000"/>
          </a:solidFill>
        </p:grpSpPr>
        <p:sp>
          <p:nvSpPr>
            <p:cNvPr id="64" name="Freeform 64"/>
            <p:cNvSpPr/>
            <p:nvPr/>
          </p:nvSpPr>
          <p:spPr>
            <a:xfrm>
              <a:off x="0" y="-127"/>
              <a:ext cx="719963" cy="792099"/>
            </a:xfrm>
            <a:custGeom>
              <a:avLst/>
              <a:gdLst/>
              <a:ahLst/>
              <a:cxnLst/>
              <a:rect l="l" t="t" r="r" b="b"/>
              <a:pathLst>
                <a:path w="719963" h="792099">
                  <a:moveTo>
                    <a:pt x="487045" y="127"/>
                  </a:moveTo>
                  <a:cubicBezTo>
                    <a:pt x="503936" y="12827"/>
                    <a:pt x="512445" y="17018"/>
                    <a:pt x="516636" y="25400"/>
                  </a:cubicBezTo>
                  <a:cubicBezTo>
                    <a:pt x="719963" y="316103"/>
                    <a:pt x="719963" y="316103"/>
                    <a:pt x="478536" y="568833"/>
                  </a:cubicBezTo>
                  <a:cubicBezTo>
                    <a:pt x="402336" y="644652"/>
                    <a:pt x="321818" y="707898"/>
                    <a:pt x="228600" y="792099"/>
                  </a:cubicBezTo>
                  <a:cubicBezTo>
                    <a:pt x="169291" y="741553"/>
                    <a:pt x="93091" y="674116"/>
                    <a:pt x="21082" y="606679"/>
                  </a:cubicBezTo>
                  <a:cubicBezTo>
                    <a:pt x="4191" y="594106"/>
                    <a:pt x="4191" y="564642"/>
                    <a:pt x="0" y="539369"/>
                  </a:cubicBezTo>
                  <a:cubicBezTo>
                    <a:pt x="25400" y="543560"/>
                    <a:pt x="59309" y="535178"/>
                    <a:pt x="80518" y="547751"/>
                  </a:cubicBezTo>
                  <a:cubicBezTo>
                    <a:pt x="131318" y="581406"/>
                    <a:pt x="177927" y="619379"/>
                    <a:pt x="237236" y="665734"/>
                  </a:cubicBezTo>
                  <a:cubicBezTo>
                    <a:pt x="338836" y="564642"/>
                    <a:pt x="444754" y="471932"/>
                    <a:pt x="529463" y="358140"/>
                  </a:cubicBezTo>
                  <a:cubicBezTo>
                    <a:pt x="550672" y="328676"/>
                    <a:pt x="508254" y="240157"/>
                    <a:pt x="482854" y="185420"/>
                  </a:cubicBezTo>
                  <a:cubicBezTo>
                    <a:pt x="461645" y="122174"/>
                    <a:pt x="376936" y="63246"/>
                    <a:pt x="48704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9432720" y="2095200"/>
            <a:ext cx="568080" cy="336240"/>
            <a:chOff x="0" y="0"/>
            <a:chExt cx="757440" cy="448320"/>
          </a:xfrm>
          <a:solidFill>
            <a:srgbClr val="FFC000"/>
          </a:solidFill>
        </p:grpSpPr>
        <p:sp>
          <p:nvSpPr>
            <p:cNvPr id="66" name="Freeform 66"/>
            <p:cNvSpPr/>
            <p:nvPr/>
          </p:nvSpPr>
          <p:spPr>
            <a:xfrm>
              <a:off x="0" y="0"/>
              <a:ext cx="757428" cy="448310"/>
            </a:xfrm>
            <a:custGeom>
              <a:avLst/>
              <a:gdLst/>
              <a:ahLst/>
              <a:cxnLst/>
              <a:rect l="l" t="t" r="r" b="b"/>
              <a:pathLst>
                <a:path w="757428" h="448310">
                  <a:moveTo>
                    <a:pt x="0" y="0"/>
                  </a:moveTo>
                  <a:cubicBezTo>
                    <a:pt x="273558" y="135382"/>
                    <a:pt x="593344" y="148082"/>
                    <a:pt x="757428" y="448310"/>
                  </a:cubicBezTo>
                  <a:cubicBezTo>
                    <a:pt x="496570" y="325628"/>
                    <a:pt x="138811" y="389128"/>
                    <a:pt x="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9382320" y="1092240"/>
            <a:ext cx="492480" cy="200160"/>
            <a:chOff x="0" y="0"/>
            <a:chExt cx="656640" cy="266880"/>
          </a:xfrm>
          <a:solidFill>
            <a:srgbClr val="FFC000"/>
          </a:solidFill>
        </p:grpSpPr>
        <p:sp>
          <p:nvSpPr>
            <p:cNvPr id="68" name="Freeform 68"/>
            <p:cNvSpPr/>
            <p:nvPr/>
          </p:nvSpPr>
          <p:spPr>
            <a:xfrm>
              <a:off x="0" y="0"/>
              <a:ext cx="656717" cy="266954"/>
            </a:xfrm>
            <a:custGeom>
              <a:avLst/>
              <a:gdLst/>
              <a:ahLst/>
              <a:cxnLst/>
              <a:rect l="l" t="t" r="r" b="b"/>
              <a:pathLst>
                <a:path w="656717" h="266954">
                  <a:moveTo>
                    <a:pt x="656590" y="266827"/>
                  </a:moveTo>
                  <a:cubicBezTo>
                    <a:pt x="420878" y="200152"/>
                    <a:pt x="210439" y="141732"/>
                    <a:pt x="0" y="83439"/>
                  </a:cubicBezTo>
                  <a:cubicBezTo>
                    <a:pt x="0" y="70866"/>
                    <a:pt x="0" y="54229"/>
                    <a:pt x="0" y="41783"/>
                  </a:cubicBezTo>
                  <a:cubicBezTo>
                    <a:pt x="172593" y="29210"/>
                    <a:pt x="345186" y="0"/>
                    <a:pt x="517779" y="12573"/>
                  </a:cubicBezTo>
                  <a:cubicBezTo>
                    <a:pt x="639826" y="20955"/>
                    <a:pt x="635635" y="146050"/>
                    <a:pt x="656717" y="26695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8921520" y="2882880"/>
            <a:ext cx="540000" cy="412560"/>
            <a:chOff x="0" y="0"/>
            <a:chExt cx="720000" cy="550080"/>
          </a:xfrm>
          <a:solidFill>
            <a:srgbClr val="FFC000"/>
          </a:solidFill>
        </p:grpSpPr>
        <p:sp>
          <p:nvSpPr>
            <p:cNvPr id="70" name="Freeform 70"/>
            <p:cNvSpPr/>
            <p:nvPr/>
          </p:nvSpPr>
          <p:spPr>
            <a:xfrm>
              <a:off x="0" y="0"/>
              <a:ext cx="719963" cy="550037"/>
            </a:xfrm>
            <a:custGeom>
              <a:avLst/>
              <a:gdLst/>
              <a:ahLst/>
              <a:cxnLst/>
              <a:rect l="l" t="t" r="r" b="b"/>
              <a:pathLst>
                <a:path w="719963" h="550037">
                  <a:moveTo>
                    <a:pt x="719963" y="0"/>
                  </a:moveTo>
                  <a:cubicBezTo>
                    <a:pt x="529463" y="260350"/>
                    <a:pt x="364236" y="516509"/>
                    <a:pt x="0" y="550037"/>
                  </a:cubicBezTo>
                  <a:cubicBezTo>
                    <a:pt x="245618" y="361061"/>
                    <a:pt x="474345" y="188976"/>
                    <a:pt x="71996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8702640" y="4057920"/>
            <a:ext cx="552240" cy="190800"/>
            <a:chOff x="0" y="0"/>
            <a:chExt cx="736320" cy="254400"/>
          </a:xfrm>
          <a:solidFill>
            <a:srgbClr val="FFC000"/>
          </a:solidFill>
        </p:grpSpPr>
        <p:sp>
          <p:nvSpPr>
            <p:cNvPr id="72" name="Freeform 72"/>
            <p:cNvSpPr/>
            <p:nvPr/>
          </p:nvSpPr>
          <p:spPr>
            <a:xfrm>
              <a:off x="0" y="0"/>
              <a:ext cx="736346" cy="254381"/>
            </a:xfrm>
            <a:custGeom>
              <a:avLst/>
              <a:gdLst/>
              <a:ahLst/>
              <a:cxnLst/>
              <a:rect l="l" t="t" r="r" b="b"/>
              <a:pathLst>
                <a:path w="736346" h="254381">
                  <a:moveTo>
                    <a:pt x="732028" y="224663"/>
                  </a:moveTo>
                  <a:cubicBezTo>
                    <a:pt x="465455" y="254381"/>
                    <a:pt x="249682" y="72136"/>
                    <a:pt x="0" y="38100"/>
                  </a:cubicBezTo>
                  <a:cubicBezTo>
                    <a:pt x="4191" y="25400"/>
                    <a:pt x="4191" y="12700"/>
                    <a:pt x="8509" y="0"/>
                  </a:cubicBezTo>
                  <a:cubicBezTo>
                    <a:pt x="249682" y="59309"/>
                    <a:pt x="495173" y="122936"/>
                    <a:pt x="736346" y="182372"/>
                  </a:cubicBezTo>
                  <a:cubicBezTo>
                    <a:pt x="736346" y="195072"/>
                    <a:pt x="732155" y="207772"/>
                    <a:pt x="732155" y="22479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4920560" y="1959120"/>
            <a:ext cx="2358720" cy="3546720"/>
            <a:chOff x="0" y="0"/>
            <a:chExt cx="3144960" cy="4728960"/>
          </a:xfrm>
          <a:solidFill>
            <a:srgbClr val="FFC000"/>
          </a:solidFill>
        </p:grpSpPr>
        <p:sp>
          <p:nvSpPr>
            <p:cNvPr id="74" name="Freeform 74"/>
            <p:cNvSpPr/>
            <p:nvPr/>
          </p:nvSpPr>
          <p:spPr>
            <a:xfrm>
              <a:off x="0" y="0"/>
              <a:ext cx="3144901" cy="4728972"/>
            </a:xfrm>
            <a:custGeom>
              <a:avLst/>
              <a:gdLst/>
              <a:ahLst/>
              <a:cxnLst/>
              <a:rect l="l" t="t" r="r" b="b"/>
              <a:pathLst>
                <a:path w="3144901" h="4728972">
                  <a:moveTo>
                    <a:pt x="248920" y="2548509"/>
                  </a:moveTo>
                  <a:cubicBezTo>
                    <a:pt x="486410" y="2505075"/>
                    <a:pt x="719455" y="2461641"/>
                    <a:pt x="959231" y="2415921"/>
                  </a:cubicBezTo>
                  <a:cubicBezTo>
                    <a:pt x="892937" y="2063877"/>
                    <a:pt x="829056" y="1714246"/>
                    <a:pt x="762762" y="1359916"/>
                  </a:cubicBezTo>
                  <a:cubicBezTo>
                    <a:pt x="509270" y="1405636"/>
                    <a:pt x="260350" y="1453642"/>
                    <a:pt x="0" y="1501648"/>
                  </a:cubicBezTo>
                  <a:cubicBezTo>
                    <a:pt x="11430" y="1419352"/>
                    <a:pt x="18288" y="1343914"/>
                    <a:pt x="29718" y="1270762"/>
                  </a:cubicBezTo>
                  <a:cubicBezTo>
                    <a:pt x="34290" y="1234186"/>
                    <a:pt x="41148" y="1197610"/>
                    <a:pt x="45720" y="1161034"/>
                  </a:cubicBezTo>
                  <a:cubicBezTo>
                    <a:pt x="61722" y="1053592"/>
                    <a:pt x="98298" y="955294"/>
                    <a:pt x="164465" y="866140"/>
                  </a:cubicBezTo>
                  <a:cubicBezTo>
                    <a:pt x="280924" y="708533"/>
                    <a:pt x="388239" y="543941"/>
                    <a:pt x="497840" y="379476"/>
                  </a:cubicBezTo>
                  <a:cubicBezTo>
                    <a:pt x="516128" y="354330"/>
                    <a:pt x="536702" y="338328"/>
                    <a:pt x="568579" y="331470"/>
                  </a:cubicBezTo>
                  <a:cubicBezTo>
                    <a:pt x="1007110" y="251460"/>
                    <a:pt x="1443355" y="169164"/>
                    <a:pt x="1879600" y="89154"/>
                  </a:cubicBezTo>
                  <a:cubicBezTo>
                    <a:pt x="1961769" y="73152"/>
                    <a:pt x="2046351" y="54864"/>
                    <a:pt x="2130806" y="41148"/>
                  </a:cubicBezTo>
                  <a:cubicBezTo>
                    <a:pt x="2402586" y="0"/>
                    <a:pt x="2658364" y="180594"/>
                    <a:pt x="2708656" y="452501"/>
                  </a:cubicBezTo>
                  <a:cubicBezTo>
                    <a:pt x="2815971" y="1026160"/>
                    <a:pt x="2923286" y="1597660"/>
                    <a:pt x="3030728" y="2171319"/>
                  </a:cubicBezTo>
                  <a:cubicBezTo>
                    <a:pt x="3062732" y="2340483"/>
                    <a:pt x="3094736" y="2509647"/>
                    <a:pt x="3124327" y="2678684"/>
                  </a:cubicBezTo>
                  <a:cubicBezTo>
                    <a:pt x="3144901" y="2790698"/>
                    <a:pt x="3133471" y="2898140"/>
                    <a:pt x="3090037" y="3001010"/>
                  </a:cubicBezTo>
                  <a:cubicBezTo>
                    <a:pt x="2914142" y="3437509"/>
                    <a:pt x="2736088" y="3871849"/>
                    <a:pt x="2560193" y="4308348"/>
                  </a:cubicBezTo>
                  <a:cubicBezTo>
                    <a:pt x="2509901" y="4434078"/>
                    <a:pt x="2420874" y="4509516"/>
                    <a:pt x="2286127" y="4534662"/>
                  </a:cubicBezTo>
                  <a:cubicBezTo>
                    <a:pt x="1991487" y="4587240"/>
                    <a:pt x="1699133" y="4646676"/>
                    <a:pt x="1406779" y="4699254"/>
                  </a:cubicBezTo>
                  <a:cubicBezTo>
                    <a:pt x="1237742" y="4728972"/>
                    <a:pt x="1084707" y="4639818"/>
                    <a:pt x="1023112" y="4479798"/>
                  </a:cubicBezTo>
                  <a:cubicBezTo>
                    <a:pt x="954532" y="4301490"/>
                    <a:pt x="892937" y="4123182"/>
                    <a:pt x="822071" y="3947287"/>
                  </a:cubicBezTo>
                  <a:cubicBezTo>
                    <a:pt x="655320" y="3533648"/>
                    <a:pt x="483997" y="3122168"/>
                    <a:pt x="315087" y="2708529"/>
                  </a:cubicBezTo>
                  <a:cubicBezTo>
                    <a:pt x="294513" y="2658237"/>
                    <a:pt x="271653" y="2605659"/>
                    <a:pt x="248793" y="2548509"/>
                  </a:cubicBezTo>
                  <a:close/>
                  <a:moveTo>
                    <a:pt x="2336419" y="1666240"/>
                  </a:moveTo>
                  <a:cubicBezTo>
                    <a:pt x="2441448" y="1654810"/>
                    <a:pt x="2528316" y="1618234"/>
                    <a:pt x="2589911" y="1535938"/>
                  </a:cubicBezTo>
                  <a:cubicBezTo>
                    <a:pt x="2667508" y="1435354"/>
                    <a:pt x="2647061" y="1305052"/>
                    <a:pt x="2544191" y="1231900"/>
                  </a:cubicBezTo>
                  <a:cubicBezTo>
                    <a:pt x="2418588" y="1142746"/>
                    <a:pt x="2224405" y="1172464"/>
                    <a:pt x="2128520" y="1293622"/>
                  </a:cubicBezTo>
                  <a:cubicBezTo>
                    <a:pt x="2044065" y="1401064"/>
                    <a:pt x="2066798" y="1542796"/>
                    <a:pt x="2185670" y="1611376"/>
                  </a:cubicBezTo>
                  <a:cubicBezTo>
                    <a:pt x="2231390" y="1638808"/>
                    <a:pt x="2286127" y="1647952"/>
                    <a:pt x="2336419" y="166624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3091760" y="3067200"/>
            <a:ext cx="2000160" cy="2622240"/>
            <a:chOff x="0" y="0"/>
            <a:chExt cx="2666880" cy="3496320"/>
          </a:xfrm>
          <a:solidFill>
            <a:srgbClr val="FFC000"/>
          </a:solidFill>
        </p:grpSpPr>
        <p:sp>
          <p:nvSpPr>
            <p:cNvPr id="76" name="Freeform 76"/>
            <p:cNvSpPr/>
            <p:nvPr/>
          </p:nvSpPr>
          <p:spPr>
            <a:xfrm>
              <a:off x="0" y="0"/>
              <a:ext cx="2667000" cy="3496310"/>
            </a:xfrm>
            <a:custGeom>
              <a:avLst/>
              <a:gdLst/>
              <a:ahLst/>
              <a:cxnLst/>
              <a:rect l="l" t="t" r="r" b="b"/>
              <a:pathLst>
                <a:path w="2667000" h="3496310">
                  <a:moveTo>
                    <a:pt x="322199" y="1625981"/>
                  </a:moveTo>
                  <a:cubicBezTo>
                    <a:pt x="425069" y="1443228"/>
                    <a:pt x="530098" y="1258316"/>
                    <a:pt x="635254" y="1070991"/>
                  </a:cubicBezTo>
                  <a:cubicBezTo>
                    <a:pt x="420497" y="1070991"/>
                    <a:pt x="212471" y="1070991"/>
                    <a:pt x="2286" y="1070991"/>
                  </a:cubicBezTo>
                  <a:cubicBezTo>
                    <a:pt x="2286" y="1066419"/>
                    <a:pt x="0" y="1064133"/>
                    <a:pt x="0" y="1059561"/>
                  </a:cubicBezTo>
                  <a:cubicBezTo>
                    <a:pt x="196469" y="986536"/>
                    <a:pt x="390779" y="913384"/>
                    <a:pt x="594106" y="838073"/>
                  </a:cubicBezTo>
                  <a:cubicBezTo>
                    <a:pt x="429641" y="698754"/>
                    <a:pt x="269621" y="564007"/>
                    <a:pt x="109728" y="429387"/>
                  </a:cubicBezTo>
                  <a:cubicBezTo>
                    <a:pt x="112014" y="427101"/>
                    <a:pt x="112014" y="424815"/>
                    <a:pt x="114300" y="422529"/>
                  </a:cubicBezTo>
                  <a:cubicBezTo>
                    <a:pt x="310769" y="490982"/>
                    <a:pt x="507365" y="561848"/>
                    <a:pt x="712978" y="634873"/>
                  </a:cubicBezTo>
                  <a:cubicBezTo>
                    <a:pt x="674116" y="420243"/>
                    <a:pt x="637540" y="212344"/>
                    <a:pt x="600964" y="4572"/>
                  </a:cubicBezTo>
                  <a:cubicBezTo>
                    <a:pt x="603250" y="4572"/>
                    <a:pt x="605536" y="2286"/>
                    <a:pt x="607822" y="2286"/>
                  </a:cubicBezTo>
                  <a:cubicBezTo>
                    <a:pt x="715264" y="182753"/>
                    <a:pt x="820420" y="363093"/>
                    <a:pt x="932434" y="552704"/>
                  </a:cubicBezTo>
                  <a:cubicBezTo>
                    <a:pt x="1039749" y="365379"/>
                    <a:pt x="1144905" y="182753"/>
                    <a:pt x="1252347" y="0"/>
                  </a:cubicBezTo>
                  <a:cubicBezTo>
                    <a:pt x="1254633" y="2286"/>
                    <a:pt x="1256919" y="2286"/>
                    <a:pt x="1259205" y="4572"/>
                  </a:cubicBezTo>
                  <a:cubicBezTo>
                    <a:pt x="1224915" y="210058"/>
                    <a:pt x="1188339" y="415671"/>
                    <a:pt x="1151763" y="632587"/>
                  </a:cubicBezTo>
                  <a:cubicBezTo>
                    <a:pt x="1357376" y="557276"/>
                    <a:pt x="1556258" y="486410"/>
                    <a:pt x="1752727" y="413385"/>
                  </a:cubicBezTo>
                  <a:cubicBezTo>
                    <a:pt x="1755013" y="415671"/>
                    <a:pt x="1755013" y="417957"/>
                    <a:pt x="1757299" y="420243"/>
                  </a:cubicBezTo>
                  <a:cubicBezTo>
                    <a:pt x="1656715" y="506984"/>
                    <a:pt x="1553972" y="593852"/>
                    <a:pt x="1453388" y="680593"/>
                  </a:cubicBezTo>
                  <a:cubicBezTo>
                    <a:pt x="1455674" y="682879"/>
                    <a:pt x="1455674" y="685165"/>
                    <a:pt x="1457960" y="685165"/>
                  </a:cubicBezTo>
                  <a:cubicBezTo>
                    <a:pt x="1515110" y="666877"/>
                    <a:pt x="1574546" y="646303"/>
                    <a:pt x="1636268" y="628015"/>
                  </a:cubicBezTo>
                  <a:cubicBezTo>
                    <a:pt x="1672844" y="735330"/>
                    <a:pt x="1711706" y="840359"/>
                    <a:pt x="1743710" y="945388"/>
                  </a:cubicBezTo>
                  <a:cubicBezTo>
                    <a:pt x="1759712" y="1000252"/>
                    <a:pt x="1787144" y="1034415"/>
                    <a:pt x="1842008" y="1043559"/>
                  </a:cubicBezTo>
                  <a:cubicBezTo>
                    <a:pt x="1851152" y="1043559"/>
                    <a:pt x="1858010" y="1050417"/>
                    <a:pt x="1878584" y="1057275"/>
                  </a:cubicBezTo>
                  <a:cubicBezTo>
                    <a:pt x="1844294" y="1059561"/>
                    <a:pt x="1821434" y="1061847"/>
                    <a:pt x="1791716" y="1064133"/>
                  </a:cubicBezTo>
                  <a:cubicBezTo>
                    <a:pt x="1800860" y="1077849"/>
                    <a:pt x="1807718" y="1089279"/>
                    <a:pt x="1816862" y="1098423"/>
                  </a:cubicBezTo>
                  <a:cubicBezTo>
                    <a:pt x="1924304" y="1203452"/>
                    <a:pt x="1988312" y="1331341"/>
                    <a:pt x="2036191" y="1472946"/>
                  </a:cubicBezTo>
                  <a:cubicBezTo>
                    <a:pt x="2221357" y="2027936"/>
                    <a:pt x="2415540" y="2580513"/>
                    <a:pt x="2605278" y="3135503"/>
                  </a:cubicBezTo>
                  <a:cubicBezTo>
                    <a:pt x="2616708" y="3167507"/>
                    <a:pt x="2630424" y="3199384"/>
                    <a:pt x="2639568" y="3233674"/>
                  </a:cubicBezTo>
                  <a:cubicBezTo>
                    <a:pt x="2667000" y="3331845"/>
                    <a:pt x="2616708" y="3430016"/>
                    <a:pt x="2522982" y="3462020"/>
                  </a:cubicBezTo>
                  <a:cubicBezTo>
                    <a:pt x="2426970" y="3496310"/>
                    <a:pt x="2324228" y="3450590"/>
                    <a:pt x="2287651" y="3352419"/>
                  </a:cubicBezTo>
                  <a:cubicBezTo>
                    <a:pt x="2232787" y="3197098"/>
                    <a:pt x="2180209" y="3039491"/>
                    <a:pt x="2125345" y="2882011"/>
                  </a:cubicBezTo>
                  <a:cubicBezTo>
                    <a:pt x="1958467" y="2393315"/>
                    <a:pt x="1789431" y="1904619"/>
                    <a:pt x="1622553" y="1415923"/>
                  </a:cubicBezTo>
                  <a:cubicBezTo>
                    <a:pt x="1613408" y="1388491"/>
                    <a:pt x="1611122" y="1356487"/>
                    <a:pt x="1611122" y="1326896"/>
                  </a:cubicBezTo>
                  <a:cubicBezTo>
                    <a:pt x="1606550" y="1251585"/>
                    <a:pt x="1608836" y="1173861"/>
                    <a:pt x="1604264" y="1098550"/>
                  </a:cubicBezTo>
                  <a:cubicBezTo>
                    <a:pt x="1604264" y="1087120"/>
                    <a:pt x="1590548" y="1064260"/>
                    <a:pt x="1583690" y="1064260"/>
                  </a:cubicBezTo>
                  <a:cubicBezTo>
                    <a:pt x="1469390" y="1061974"/>
                    <a:pt x="1357503" y="1061974"/>
                    <a:pt x="1229487" y="1061974"/>
                  </a:cubicBezTo>
                  <a:cubicBezTo>
                    <a:pt x="1341501" y="1256030"/>
                    <a:pt x="1446531" y="1436497"/>
                    <a:pt x="1551686" y="1619250"/>
                  </a:cubicBezTo>
                  <a:cubicBezTo>
                    <a:pt x="1549400" y="1621536"/>
                    <a:pt x="1547114" y="1621536"/>
                    <a:pt x="1544828" y="1623822"/>
                  </a:cubicBezTo>
                  <a:cubicBezTo>
                    <a:pt x="1382522" y="1491361"/>
                    <a:pt x="1220344" y="1356614"/>
                    <a:pt x="1053466" y="1217295"/>
                  </a:cubicBezTo>
                  <a:cubicBezTo>
                    <a:pt x="1016890" y="1425067"/>
                    <a:pt x="980314" y="1623822"/>
                    <a:pt x="946024" y="1822450"/>
                  </a:cubicBezTo>
                  <a:cubicBezTo>
                    <a:pt x="939166" y="1822450"/>
                    <a:pt x="934594" y="1822450"/>
                    <a:pt x="930022" y="1822450"/>
                  </a:cubicBezTo>
                  <a:cubicBezTo>
                    <a:pt x="893446" y="1623822"/>
                    <a:pt x="856869" y="1427353"/>
                    <a:pt x="818008" y="1219581"/>
                  </a:cubicBezTo>
                  <a:cubicBezTo>
                    <a:pt x="651130" y="1358900"/>
                    <a:pt x="488951" y="1493647"/>
                    <a:pt x="328931" y="1628394"/>
                  </a:cubicBezTo>
                  <a:cubicBezTo>
                    <a:pt x="326645" y="1628394"/>
                    <a:pt x="324359" y="1626108"/>
                    <a:pt x="322073" y="1626108"/>
                  </a:cubicBezTo>
                  <a:close/>
                  <a:moveTo>
                    <a:pt x="822706" y="762762"/>
                  </a:moveTo>
                  <a:cubicBezTo>
                    <a:pt x="719836" y="728472"/>
                    <a:pt x="626237" y="694309"/>
                    <a:pt x="532511" y="662305"/>
                  </a:cubicBezTo>
                  <a:cubicBezTo>
                    <a:pt x="532511" y="664591"/>
                    <a:pt x="530225" y="666877"/>
                    <a:pt x="527939" y="669163"/>
                  </a:cubicBezTo>
                  <a:cubicBezTo>
                    <a:pt x="605663" y="733044"/>
                    <a:pt x="681101" y="797052"/>
                    <a:pt x="760984" y="865505"/>
                  </a:cubicBezTo>
                  <a:cubicBezTo>
                    <a:pt x="664972" y="904367"/>
                    <a:pt x="573532" y="938530"/>
                    <a:pt x="479933" y="972820"/>
                  </a:cubicBezTo>
                  <a:cubicBezTo>
                    <a:pt x="482219" y="977392"/>
                    <a:pt x="482219" y="979678"/>
                    <a:pt x="482219" y="984250"/>
                  </a:cubicBezTo>
                  <a:cubicBezTo>
                    <a:pt x="580517" y="984250"/>
                    <a:pt x="678688" y="984250"/>
                    <a:pt x="783844" y="984250"/>
                  </a:cubicBezTo>
                  <a:cubicBezTo>
                    <a:pt x="731266" y="1075563"/>
                    <a:pt x="683260" y="1160145"/>
                    <a:pt x="635254" y="1246886"/>
                  </a:cubicBezTo>
                  <a:cubicBezTo>
                    <a:pt x="639826" y="1246886"/>
                    <a:pt x="642112" y="1249172"/>
                    <a:pt x="644398" y="1251458"/>
                  </a:cubicBezTo>
                  <a:cubicBezTo>
                    <a:pt x="719836" y="1187577"/>
                    <a:pt x="795274" y="1125855"/>
                    <a:pt x="875157" y="1059688"/>
                  </a:cubicBezTo>
                  <a:cubicBezTo>
                    <a:pt x="895731" y="1164717"/>
                    <a:pt x="914019" y="1260602"/>
                    <a:pt x="930021" y="1358900"/>
                  </a:cubicBezTo>
                  <a:cubicBezTo>
                    <a:pt x="934593" y="1358900"/>
                    <a:pt x="936879" y="1358900"/>
                    <a:pt x="939165" y="1358900"/>
                  </a:cubicBezTo>
                  <a:cubicBezTo>
                    <a:pt x="957453" y="1260729"/>
                    <a:pt x="975741" y="1162558"/>
                    <a:pt x="994029" y="1059688"/>
                  </a:cubicBezTo>
                  <a:cubicBezTo>
                    <a:pt x="1076325" y="1125855"/>
                    <a:pt x="1154049" y="1189863"/>
                    <a:pt x="1231646" y="1253744"/>
                  </a:cubicBezTo>
                  <a:cubicBezTo>
                    <a:pt x="1233932" y="1251458"/>
                    <a:pt x="1236218" y="1251458"/>
                    <a:pt x="1238504" y="1249172"/>
                  </a:cubicBezTo>
                  <a:cubicBezTo>
                    <a:pt x="1188212" y="1162431"/>
                    <a:pt x="1137920" y="1075563"/>
                    <a:pt x="1083056" y="977392"/>
                  </a:cubicBezTo>
                  <a:cubicBezTo>
                    <a:pt x="1190498" y="977392"/>
                    <a:pt x="1290955" y="977392"/>
                    <a:pt x="1389253" y="977392"/>
                  </a:cubicBezTo>
                  <a:cubicBezTo>
                    <a:pt x="1389253" y="975106"/>
                    <a:pt x="1389253" y="972820"/>
                    <a:pt x="1389253" y="970534"/>
                  </a:cubicBezTo>
                  <a:cubicBezTo>
                    <a:pt x="1297813" y="936244"/>
                    <a:pt x="1204087" y="902081"/>
                    <a:pt x="1105916" y="863219"/>
                  </a:cubicBezTo>
                  <a:cubicBezTo>
                    <a:pt x="1185926" y="794766"/>
                    <a:pt x="1261364" y="730758"/>
                    <a:pt x="1336675" y="666877"/>
                  </a:cubicBezTo>
                  <a:cubicBezTo>
                    <a:pt x="1334389" y="664591"/>
                    <a:pt x="1334389" y="660019"/>
                    <a:pt x="1332103" y="657733"/>
                  </a:cubicBezTo>
                  <a:cubicBezTo>
                    <a:pt x="1238377" y="692023"/>
                    <a:pt x="1144651" y="726186"/>
                    <a:pt x="1044194" y="762762"/>
                  </a:cubicBezTo>
                  <a:cubicBezTo>
                    <a:pt x="1062482" y="655447"/>
                    <a:pt x="1078484" y="559562"/>
                    <a:pt x="1094486" y="461264"/>
                  </a:cubicBezTo>
                  <a:cubicBezTo>
                    <a:pt x="1092200" y="458978"/>
                    <a:pt x="1089914" y="458978"/>
                    <a:pt x="1087628" y="458978"/>
                  </a:cubicBezTo>
                  <a:cubicBezTo>
                    <a:pt x="1037336" y="543433"/>
                    <a:pt x="987044" y="630301"/>
                    <a:pt x="934466" y="721614"/>
                  </a:cubicBezTo>
                  <a:cubicBezTo>
                    <a:pt x="877316" y="628015"/>
                    <a:pt x="827024" y="541147"/>
                    <a:pt x="774446" y="456692"/>
                  </a:cubicBezTo>
                  <a:cubicBezTo>
                    <a:pt x="772160" y="456692"/>
                    <a:pt x="769874" y="458978"/>
                    <a:pt x="767588" y="458978"/>
                  </a:cubicBezTo>
                  <a:cubicBezTo>
                    <a:pt x="785876" y="557149"/>
                    <a:pt x="801878" y="655320"/>
                    <a:pt x="822452" y="762762"/>
                  </a:cubicBezTo>
                  <a:close/>
                  <a:moveTo>
                    <a:pt x="1409954" y="886079"/>
                  </a:moveTo>
                  <a:cubicBezTo>
                    <a:pt x="1467104" y="906653"/>
                    <a:pt x="1510538" y="922655"/>
                    <a:pt x="1563116" y="940943"/>
                  </a:cubicBezTo>
                  <a:cubicBezTo>
                    <a:pt x="1549400" y="902081"/>
                    <a:pt x="1537970" y="874776"/>
                    <a:pt x="1528826" y="842772"/>
                  </a:cubicBezTo>
                  <a:cubicBezTo>
                    <a:pt x="1487678" y="858774"/>
                    <a:pt x="1455674" y="870204"/>
                    <a:pt x="1409954" y="88620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4920560" y="3130560"/>
            <a:ext cx="568080" cy="612720"/>
            <a:chOff x="0" y="0"/>
            <a:chExt cx="757440" cy="816960"/>
          </a:xfrm>
          <a:solidFill>
            <a:srgbClr val="FFC000"/>
          </a:solidFill>
        </p:grpSpPr>
        <p:sp>
          <p:nvSpPr>
            <p:cNvPr id="78" name="Freeform 78"/>
            <p:cNvSpPr/>
            <p:nvPr/>
          </p:nvSpPr>
          <p:spPr>
            <a:xfrm>
              <a:off x="0" y="0"/>
              <a:ext cx="757428" cy="816991"/>
            </a:xfrm>
            <a:custGeom>
              <a:avLst/>
              <a:gdLst/>
              <a:ahLst/>
              <a:cxnLst/>
              <a:rect l="l" t="t" r="r" b="b"/>
              <a:pathLst>
                <a:path w="757428" h="816991">
                  <a:moveTo>
                    <a:pt x="757428" y="712343"/>
                  </a:moveTo>
                  <a:cubicBezTo>
                    <a:pt x="570357" y="748792"/>
                    <a:pt x="390144" y="782828"/>
                    <a:pt x="209931" y="814705"/>
                  </a:cubicBezTo>
                  <a:cubicBezTo>
                    <a:pt x="198501" y="816991"/>
                    <a:pt x="178054" y="807847"/>
                    <a:pt x="175768" y="798830"/>
                  </a:cubicBezTo>
                  <a:cubicBezTo>
                    <a:pt x="91313" y="584835"/>
                    <a:pt x="16002" y="368681"/>
                    <a:pt x="0" y="136525"/>
                  </a:cubicBezTo>
                  <a:cubicBezTo>
                    <a:pt x="0" y="131953"/>
                    <a:pt x="2286" y="125095"/>
                    <a:pt x="2286" y="116078"/>
                  </a:cubicBezTo>
                  <a:cubicBezTo>
                    <a:pt x="207645" y="77343"/>
                    <a:pt x="413004" y="38735"/>
                    <a:pt x="622808" y="0"/>
                  </a:cubicBezTo>
                  <a:cubicBezTo>
                    <a:pt x="668401" y="238887"/>
                    <a:pt x="711835" y="473329"/>
                    <a:pt x="757428" y="71234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4469120" y="6042240"/>
            <a:ext cx="3025440" cy="4044960"/>
            <a:chOff x="0" y="0"/>
            <a:chExt cx="4033920" cy="5393280"/>
          </a:xfrm>
          <a:solidFill>
            <a:srgbClr val="FFC000"/>
          </a:solidFill>
        </p:grpSpPr>
        <p:sp>
          <p:nvSpPr>
            <p:cNvPr id="80" name="Freeform 80"/>
            <p:cNvSpPr/>
            <p:nvPr/>
          </p:nvSpPr>
          <p:spPr>
            <a:xfrm>
              <a:off x="0" y="0"/>
              <a:ext cx="4033901" cy="5393182"/>
            </a:xfrm>
            <a:custGeom>
              <a:avLst/>
              <a:gdLst/>
              <a:ahLst/>
              <a:cxnLst/>
              <a:rect l="l" t="t" r="r" b="b"/>
              <a:pathLst>
                <a:path w="4033901" h="5393182">
                  <a:moveTo>
                    <a:pt x="4024884" y="2163572"/>
                  </a:moveTo>
                  <a:cubicBezTo>
                    <a:pt x="4024884" y="2527935"/>
                    <a:pt x="4033901" y="2887726"/>
                    <a:pt x="4024884" y="3252089"/>
                  </a:cubicBezTo>
                  <a:cubicBezTo>
                    <a:pt x="4006850" y="4187698"/>
                    <a:pt x="3331591" y="4992878"/>
                    <a:pt x="2413127" y="5177282"/>
                  </a:cubicBezTo>
                  <a:cubicBezTo>
                    <a:pt x="1341628" y="5393182"/>
                    <a:pt x="283591" y="4709414"/>
                    <a:pt x="44958" y="3643376"/>
                  </a:cubicBezTo>
                  <a:cubicBezTo>
                    <a:pt x="13462" y="3499612"/>
                    <a:pt x="0" y="3351149"/>
                    <a:pt x="0" y="3202686"/>
                  </a:cubicBezTo>
                  <a:cubicBezTo>
                    <a:pt x="0" y="2501011"/>
                    <a:pt x="0" y="1794764"/>
                    <a:pt x="0" y="1088517"/>
                  </a:cubicBezTo>
                  <a:cubicBezTo>
                    <a:pt x="0" y="620776"/>
                    <a:pt x="279146" y="220472"/>
                    <a:pt x="720344" y="62992"/>
                  </a:cubicBezTo>
                  <a:cubicBezTo>
                    <a:pt x="828421" y="22479"/>
                    <a:pt x="945388" y="4445"/>
                    <a:pt x="1062482" y="4445"/>
                  </a:cubicBezTo>
                  <a:cubicBezTo>
                    <a:pt x="1697228" y="4445"/>
                    <a:pt x="2327529" y="0"/>
                    <a:pt x="2962402" y="4445"/>
                  </a:cubicBezTo>
                  <a:cubicBezTo>
                    <a:pt x="3489198" y="4445"/>
                    <a:pt x="3948430" y="404749"/>
                    <a:pt x="4015867" y="926592"/>
                  </a:cubicBezTo>
                  <a:cubicBezTo>
                    <a:pt x="4024884" y="989584"/>
                    <a:pt x="4024884" y="1052576"/>
                    <a:pt x="4024884" y="1115568"/>
                  </a:cubicBezTo>
                  <a:cubicBezTo>
                    <a:pt x="4024884" y="1466469"/>
                    <a:pt x="4024884" y="1817243"/>
                    <a:pt x="4024884" y="2163699"/>
                  </a:cubicBezTo>
                  <a:cubicBezTo>
                    <a:pt x="4024884" y="2163699"/>
                    <a:pt x="4024884" y="2163699"/>
                    <a:pt x="4024884" y="2163699"/>
                  </a:cubicBezTo>
                  <a:close/>
                  <a:moveTo>
                    <a:pt x="2017014" y="1070610"/>
                  </a:moveTo>
                  <a:cubicBezTo>
                    <a:pt x="1490218" y="1070610"/>
                    <a:pt x="967994" y="1070610"/>
                    <a:pt x="445770" y="1070610"/>
                  </a:cubicBezTo>
                  <a:cubicBezTo>
                    <a:pt x="391795" y="1070610"/>
                    <a:pt x="369189" y="1093089"/>
                    <a:pt x="369189" y="1147064"/>
                  </a:cubicBezTo>
                  <a:cubicBezTo>
                    <a:pt x="369189" y="1380998"/>
                    <a:pt x="369189" y="1614932"/>
                    <a:pt x="369189" y="1848739"/>
                  </a:cubicBezTo>
                  <a:cubicBezTo>
                    <a:pt x="369189" y="2213102"/>
                    <a:pt x="657352" y="2505456"/>
                    <a:pt x="1021969" y="2505456"/>
                  </a:cubicBezTo>
                  <a:cubicBezTo>
                    <a:pt x="1683766" y="2509901"/>
                    <a:pt x="2350135" y="2505456"/>
                    <a:pt x="3016377" y="2505456"/>
                  </a:cubicBezTo>
                  <a:cubicBezTo>
                    <a:pt x="3047873" y="2505456"/>
                    <a:pt x="3079369" y="2501011"/>
                    <a:pt x="3110865" y="2496439"/>
                  </a:cubicBezTo>
                  <a:cubicBezTo>
                    <a:pt x="3434969" y="2433447"/>
                    <a:pt x="3655568" y="2168017"/>
                    <a:pt x="3655568" y="1839722"/>
                  </a:cubicBezTo>
                  <a:cubicBezTo>
                    <a:pt x="3655568" y="1610360"/>
                    <a:pt x="3655568" y="1380871"/>
                    <a:pt x="3655568" y="1155954"/>
                  </a:cubicBezTo>
                  <a:cubicBezTo>
                    <a:pt x="3655568" y="1088517"/>
                    <a:pt x="3637534" y="1070483"/>
                    <a:pt x="3569970" y="1070483"/>
                  </a:cubicBezTo>
                  <a:cubicBezTo>
                    <a:pt x="3052191" y="1070483"/>
                    <a:pt x="2534539" y="1070483"/>
                    <a:pt x="2016760" y="107048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4255280" y="6897600"/>
            <a:ext cx="118080" cy="767520"/>
            <a:chOff x="0" y="0"/>
            <a:chExt cx="157440" cy="1023360"/>
          </a:xfrm>
          <a:solidFill>
            <a:srgbClr val="FFC000"/>
          </a:solidFill>
        </p:grpSpPr>
        <p:sp>
          <p:nvSpPr>
            <p:cNvPr id="82" name="Freeform 82"/>
            <p:cNvSpPr/>
            <p:nvPr/>
          </p:nvSpPr>
          <p:spPr>
            <a:xfrm>
              <a:off x="0" y="0"/>
              <a:ext cx="157480" cy="1023366"/>
            </a:xfrm>
            <a:custGeom>
              <a:avLst/>
              <a:gdLst/>
              <a:ahLst/>
              <a:cxnLst/>
              <a:rect l="l" t="t" r="r" b="b"/>
              <a:pathLst>
                <a:path w="157480" h="1023366">
                  <a:moveTo>
                    <a:pt x="157480" y="1023366"/>
                  </a:moveTo>
                  <a:cubicBezTo>
                    <a:pt x="131191" y="1023366"/>
                    <a:pt x="109347" y="1023366"/>
                    <a:pt x="83185" y="1023366"/>
                  </a:cubicBezTo>
                  <a:cubicBezTo>
                    <a:pt x="30607" y="1023366"/>
                    <a:pt x="0" y="991997"/>
                    <a:pt x="0" y="938022"/>
                  </a:cubicBezTo>
                  <a:cubicBezTo>
                    <a:pt x="0" y="893191"/>
                    <a:pt x="0" y="848233"/>
                    <a:pt x="0" y="798830"/>
                  </a:cubicBezTo>
                  <a:cubicBezTo>
                    <a:pt x="0" y="569976"/>
                    <a:pt x="0" y="336677"/>
                    <a:pt x="0" y="103251"/>
                  </a:cubicBezTo>
                  <a:cubicBezTo>
                    <a:pt x="0" y="26924"/>
                    <a:pt x="26289" y="0"/>
                    <a:pt x="100584" y="0"/>
                  </a:cubicBezTo>
                  <a:cubicBezTo>
                    <a:pt x="118110" y="0"/>
                    <a:pt x="135636" y="0"/>
                    <a:pt x="157480" y="0"/>
                  </a:cubicBezTo>
                  <a:cubicBezTo>
                    <a:pt x="157480" y="341122"/>
                    <a:pt x="157480" y="682244"/>
                    <a:pt x="157480" y="102336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7582400" y="6897600"/>
            <a:ext cx="118080" cy="767520"/>
            <a:chOff x="0" y="0"/>
            <a:chExt cx="157440" cy="1023360"/>
          </a:xfrm>
          <a:solidFill>
            <a:srgbClr val="FFC000"/>
          </a:solidFill>
        </p:grpSpPr>
        <p:sp>
          <p:nvSpPr>
            <p:cNvPr id="84" name="Freeform 84"/>
            <p:cNvSpPr/>
            <p:nvPr/>
          </p:nvSpPr>
          <p:spPr>
            <a:xfrm>
              <a:off x="0" y="0"/>
              <a:ext cx="157480" cy="1023493"/>
            </a:xfrm>
            <a:custGeom>
              <a:avLst/>
              <a:gdLst/>
              <a:ahLst/>
              <a:cxnLst/>
              <a:rect l="l" t="t" r="r" b="b"/>
              <a:pathLst>
                <a:path w="157480" h="1023493">
                  <a:moveTo>
                    <a:pt x="0" y="1023366"/>
                  </a:moveTo>
                  <a:cubicBezTo>
                    <a:pt x="0" y="682244"/>
                    <a:pt x="0" y="341122"/>
                    <a:pt x="0" y="0"/>
                  </a:cubicBezTo>
                  <a:cubicBezTo>
                    <a:pt x="34925" y="0"/>
                    <a:pt x="69977" y="0"/>
                    <a:pt x="100584" y="4445"/>
                  </a:cubicBezTo>
                  <a:cubicBezTo>
                    <a:pt x="131191" y="8890"/>
                    <a:pt x="153035" y="35941"/>
                    <a:pt x="157480" y="67310"/>
                  </a:cubicBezTo>
                  <a:cubicBezTo>
                    <a:pt x="157480" y="76327"/>
                    <a:pt x="157480" y="89789"/>
                    <a:pt x="157480" y="103251"/>
                  </a:cubicBezTo>
                  <a:cubicBezTo>
                    <a:pt x="157480" y="377063"/>
                    <a:pt x="157480" y="650875"/>
                    <a:pt x="157480" y="924687"/>
                  </a:cubicBezTo>
                  <a:cubicBezTo>
                    <a:pt x="157480" y="991997"/>
                    <a:pt x="131191" y="1023493"/>
                    <a:pt x="61214" y="1023493"/>
                  </a:cubicBezTo>
                  <a:cubicBezTo>
                    <a:pt x="43688" y="1023493"/>
                    <a:pt x="21844" y="1023493"/>
                    <a:pt x="0" y="10234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4037120" y="7111440"/>
            <a:ext cx="122400" cy="339840"/>
            <a:chOff x="0" y="0"/>
            <a:chExt cx="163200" cy="453120"/>
          </a:xfrm>
          <a:solidFill>
            <a:srgbClr val="FFC000"/>
          </a:solidFill>
        </p:grpSpPr>
        <p:sp>
          <p:nvSpPr>
            <p:cNvPr id="86" name="Freeform 86"/>
            <p:cNvSpPr/>
            <p:nvPr/>
          </p:nvSpPr>
          <p:spPr>
            <a:xfrm>
              <a:off x="0" y="0"/>
              <a:ext cx="163195" cy="453136"/>
            </a:xfrm>
            <a:custGeom>
              <a:avLst/>
              <a:gdLst/>
              <a:ahLst/>
              <a:cxnLst/>
              <a:rect l="l" t="t" r="r" b="b"/>
              <a:pathLst>
                <a:path w="163195" h="453136">
                  <a:moveTo>
                    <a:pt x="163195" y="0"/>
                  </a:moveTo>
                  <a:cubicBezTo>
                    <a:pt x="163195" y="152527"/>
                    <a:pt x="163195" y="296037"/>
                    <a:pt x="163195" y="453136"/>
                  </a:cubicBezTo>
                  <a:cubicBezTo>
                    <a:pt x="126873" y="448691"/>
                    <a:pt x="86106" y="453136"/>
                    <a:pt x="54356" y="444119"/>
                  </a:cubicBezTo>
                  <a:cubicBezTo>
                    <a:pt x="18161" y="435229"/>
                    <a:pt x="0" y="403733"/>
                    <a:pt x="0" y="367919"/>
                  </a:cubicBezTo>
                  <a:cubicBezTo>
                    <a:pt x="0" y="273685"/>
                    <a:pt x="0" y="179451"/>
                    <a:pt x="0" y="80772"/>
                  </a:cubicBezTo>
                  <a:cubicBezTo>
                    <a:pt x="0" y="35941"/>
                    <a:pt x="31750" y="4445"/>
                    <a:pt x="77089" y="0"/>
                  </a:cubicBezTo>
                  <a:cubicBezTo>
                    <a:pt x="104267" y="0"/>
                    <a:pt x="136017" y="0"/>
                    <a:pt x="163195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7796240" y="7111440"/>
            <a:ext cx="122400" cy="339840"/>
            <a:chOff x="0" y="0"/>
            <a:chExt cx="163200" cy="453120"/>
          </a:xfrm>
          <a:solidFill>
            <a:srgbClr val="FFC000"/>
          </a:solidFill>
        </p:grpSpPr>
        <p:sp>
          <p:nvSpPr>
            <p:cNvPr id="88" name="Freeform 88"/>
            <p:cNvSpPr/>
            <p:nvPr/>
          </p:nvSpPr>
          <p:spPr>
            <a:xfrm>
              <a:off x="0" y="0"/>
              <a:ext cx="163195" cy="453263"/>
            </a:xfrm>
            <a:custGeom>
              <a:avLst/>
              <a:gdLst/>
              <a:ahLst/>
              <a:cxnLst/>
              <a:rect l="l" t="t" r="r" b="b"/>
              <a:pathLst>
                <a:path w="163195" h="453263">
                  <a:moveTo>
                    <a:pt x="0" y="453136"/>
                  </a:moveTo>
                  <a:cubicBezTo>
                    <a:pt x="0" y="303530"/>
                    <a:pt x="0" y="154051"/>
                    <a:pt x="0" y="0"/>
                  </a:cubicBezTo>
                  <a:cubicBezTo>
                    <a:pt x="36322" y="0"/>
                    <a:pt x="67945" y="0"/>
                    <a:pt x="99695" y="4572"/>
                  </a:cubicBezTo>
                  <a:cubicBezTo>
                    <a:pt x="136017" y="4572"/>
                    <a:pt x="163195" y="40767"/>
                    <a:pt x="163195" y="81661"/>
                  </a:cubicBezTo>
                  <a:cubicBezTo>
                    <a:pt x="163195" y="176784"/>
                    <a:pt x="163195" y="276479"/>
                    <a:pt x="163195" y="376174"/>
                  </a:cubicBezTo>
                  <a:cubicBezTo>
                    <a:pt x="163195" y="412369"/>
                    <a:pt x="136017" y="444119"/>
                    <a:pt x="95250" y="453263"/>
                  </a:cubicBezTo>
                  <a:cubicBezTo>
                    <a:pt x="86233" y="453263"/>
                    <a:pt x="81661" y="453263"/>
                    <a:pt x="72644" y="453263"/>
                  </a:cubicBezTo>
                  <a:cubicBezTo>
                    <a:pt x="50038" y="453263"/>
                    <a:pt x="27305" y="453263"/>
                    <a:pt x="127" y="4532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14839200" y="7207200"/>
            <a:ext cx="2284560" cy="622800"/>
            <a:chOff x="0" y="0"/>
            <a:chExt cx="3046080" cy="830400"/>
          </a:xfrm>
          <a:solidFill>
            <a:srgbClr val="FFC000"/>
          </a:solidFill>
        </p:grpSpPr>
        <p:sp>
          <p:nvSpPr>
            <p:cNvPr id="90" name="Freeform 90"/>
            <p:cNvSpPr/>
            <p:nvPr/>
          </p:nvSpPr>
          <p:spPr>
            <a:xfrm>
              <a:off x="0" y="0"/>
              <a:ext cx="3045968" cy="830453"/>
            </a:xfrm>
            <a:custGeom>
              <a:avLst/>
              <a:gdLst/>
              <a:ahLst/>
              <a:cxnLst/>
              <a:rect l="l" t="t" r="r" b="b"/>
              <a:pathLst>
                <a:path w="3045968" h="830453">
                  <a:moveTo>
                    <a:pt x="3037078" y="0"/>
                  </a:moveTo>
                  <a:cubicBezTo>
                    <a:pt x="3037078" y="4445"/>
                    <a:pt x="3041523" y="9017"/>
                    <a:pt x="3041523" y="9017"/>
                  </a:cubicBezTo>
                  <a:cubicBezTo>
                    <a:pt x="3037078" y="139192"/>
                    <a:pt x="3045968" y="264922"/>
                    <a:pt x="3028061" y="390525"/>
                  </a:cubicBezTo>
                  <a:cubicBezTo>
                    <a:pt x="2996565" y="637413"/>
                    <a:pt x="2771648" y="830453"/>
                    <a:pt x="2519680" y="830453"/>
                  </a:cubicBezTo>
                  <a:cubicBezTo>
                    <a:pt x="1853819" y="830453"/>
                    <a:pt x="1192403" y="830453"/>
                    <a:pt x="526415" y="830453"/>
                  </a:cubicBezTo>
                  <a:cubicBezTo>
                    <a:pt x="238506" y="830453"/>
                    <a:pt x="4445" y="592455"/>
                    <a:pt x="0" y="300736"/>
                  </a:cubicBezTo>
                  <a:cubicBezTo>
                    <a:pt x="0" y="201930"/>
                    <a:pt x="0" y="103251"/>
                    <a:pt x="0" y="0"/>
                  </a:cubicBezTo>
                  <a:cubicBezTo>
                    <a:pt x="1012317" y="0"/>
                    <a:pt x="2024761" y="0"/>
                    <a:pt x="3037078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14839200" y="6939360"/>
            <a:ext cx="2280240" cy="172080"/>
            <a:chOff x="0" y="0"/>
            <a:chExt cx="3040320" cy="229440"/>
          </a:xfrm>
          <a:solidFill>
            <a:srgbClr val="FFC000"/>
          </a:solidFill>
        </p:grpSpPr>
        <p:sp>
          <p:nvSpPr>
            <p:cNvPr id="92" name="Freeform 92"/>
            <p:cNvSpPr/>
            <p:nvPr/>
          </p:nvSpPr>
          <p:spPr>
            <a:xfrm>
              <a:off x="0" y="0"/>
              <a:ext cx="3040380" cy="229489"/>
            </a:xfrm>
            <a:custGeom>
              <a:avLst/>
              <a:gdLst/>
              <a:ahLst/>
              <a:cxnLst/>
              <a:rect l="l" t="t" r="r" b="b"/>
              <a:pathLst>
                <a:path w="3040380" h="229489">
                  <a:moveTo>
                    <a:pt x="3040380" y="0"/>
                  </a:moveTo>
                  <a:cubicBezTo>
                    <a:pt x="3040380" y="76454"/>
                    <a:pt x="3040380" y="152908"/>
                    <a:pt x="3040380" y="229489"/>
                  </a:cubicBezTo>
                  <a:cubicBezTo>
                    <a:pt x="2026920" y="229489"/>
                    <a:pt x="1013460" y="229489"/>
                    <a:pt x="0" y="229489"/>
                  </a:cubicBezTo>
                  <a:cubicBezTo>
                    <a:pt x="0" y="152908"/>
                    <a:pt x="0" y="76454"/>
                    <a:pt x="0" y="0"/>
                  </a:cubicBezTo>
                  <a:cubicBezTo>
                    <a:pt x="1008888" y="0"/>
                    <a:pt x="2022348" y="0"/>
                    <a:pt x="304038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9626400" y="6623280"/>
            <a:ext cx="1955520" cy="3247920"/>
            <a:chOff x="0" y="0"/>
            <a:chExt cx="2607360" cy="4330560"/>
          </a:xfrm>
          <a:solidFill>
            <a:srgbClr val="FFC000"/>
          </a:solidFill>
        </p:grpSpPr>
        <p:sp>
          <p:nvSpPr>
            <p:cNvPr id="94" name="Freeform 94"/>
            <p:cNvSpPr/>
            <p:nvPr/>
          </p:nvSpPr>
          <p:spPr>
            <a:xfrm>
              <a:off x="-127" y="0"/>
              <a:ext cx="2607691" cy="4330446"/>
            </a:xfrm>
            <a:custGeom>
              <a:avLst/>
              <a:gdLst/>
              <a:ahLst/>
              <a:cxnLst/>
              <a:rect l="l" t="t" r="r" b="b"/>
              <a:pathLst>
                <a:path w="2607691" h="4330446">
                  <a:moveTo>
                    <a:pt x="1272159" y="299593"/>
                  </a:moveTo>
                  <a:cubicBezTo>
                    <a:pt x="1318768" y="369443"/>
                    <a:pt x="1365377" y="439420"/>
                    <a:pt x="1411986" y="509270"/>
                  </a:cubicBezTo>
                  <a:cubicBezTo>
                    <a:pt x="1648460" y="855472"/>
                    <a:pt x="1881505" y="1204976"/>
                    <a:pt x="2117979" y="1551178"/>
                  </a:cubicBezTo>
                  <a:cubicBezTo>
                    <a:pt x="2177923" y="1634363"/>
                    <a:pt x="2147951" y="1724279"/>
                    <a:pt x="2031365" y="1737614"/>
                  </a:cubicBezTo>
                  <a:cubicBezTo>
                    <a:pt x="1731645" y="1774190"/>
                    <a:pt x="1435354" y="1810893"/>
                    <a:pt x="1135634" y="1850771"/>
                  </a:cubicBezTo>
                  <a:cubicBezTo>
                    <a:pt x="1122299" y="1850771"/>
                    <a:pt x="1108964" y="1857375"/>
                    <a:pt x="1085723" y="1864106"/>
                  </a:cubicBezTo>
                  <a:cubicBezTo>
                    <a:pt x="1368806" y="1910715"/>
                    <a:pt x="1638554" y="1954022"/>
                    <a:pt x="1908175" y="1997202"/>
                  </a:cubicBezTo>
                  <a:cubicBezTo>
                    <a:pt x="1938147" y="2003806"/>
                    <a:pt x="1964817" y="2007235"/>
                    <a:pt x="1994789" y="2013839"/>
                  </a:cubicBezTo>
                  <a:cubicBezTo>
                    <a:pt x="2088007" y="2033778"/>
                    <a:pt x="2114677" y="2120392"/>
                    <a:pt x="2051431" y="2190242"/>
                  </a:cubicBezTo>
                  <a:cubicBezTo>
                    <a:pt x="1798320" y="2469896"/>
                    <a:pt x="1545336" y="2752725"/>
                    <a:pt x="1288923" y="3032379"/>
                  </a:cubicBezTo>
                  <a:cubicBezTo>
                    <a:pt x="909320" y="3445129"/>
                    <a:pt x="526415" y="3857879"/>
                    <a:pt x="146685" y="4270629"/>
                  </a:cubicBezTo>
                  <a:cubicBezTo>
                    <a:pt x="133350" y="4283964"/>
                    <a:pt x="123317" y="4297299"/>
                    <a:pt x="106680" y="4307205"/>
                  </a:cubicBezTo>
                  <a:cubicBezTo>
                    <a:pt x="76708" y="4330446"/>
                    <a:pt x="46736" y="4323842"/>
                    <a:pt x="23368" y="4297172"/>
                  </a:cubicBezTo>
                  <a:cubicBezTo>
                    <a:pt x="0" y="4270502"/>
                    <a:pt x="0" y="4247261"/>
                    <a:pt x="26670" y="4217289"/>
                  </a:cubicBezTo>
                  <a:cubicBezTo>
                    <a:pt x="549529" y="3651377"/>
                    <a:pt x="1072261" y="3082163"/>
                    <a:pt x="1595120" y="2513076"/>
                  </a:cubicBezTo>
                  <a:cubicBezTo>
                    <a:pt x="1701673" y="2399919"/>
                    <a:pt x="1804924" y="2283460"/>
                    <a:pt x="1908175" y="2166874"/>
                  </a:cubicBezTo>
                  <a:cubicBezTo>
                    <a:pt x="1918208" y="2156841"/>
                    <a:pt x="1924812" y="2146935"/>
                    <a:pt x="1941449" y="2126869"/>
                  </a:cubicBezTo>
                  <a:cubicBezTo>
                    <a:pt x="1854835" y="2113534"/>
                    <a:pt x="1774952" y="2100199"/>
                    <a:pt x="1695069" y="2086864"/>
                  </a:cubicBezTo>
                  <a:cubicBezTo>
                    <a:pt x="1488567" y="2053590"/>
                    <a:pt x="1278763" y="2020316"/>
                    <a:pt x="1069086" y="1983613"/>
                  </a:cubicBezTo>
                  <a:cubicBezTo>
                    <a:pt x="1035812" y="1980311"/>
                    <a:pt x="995807" y="1973580"/>
                    <a:pt x="992505" y="1933702"/>
                  </a:cubicBezTo>
                  <a:cubicBezTo>
                    <a:pt x="992505" y="1907032"/>
                    <a:pt x="1009142" y="1883791"/>
                    <a:pt x="1019175" y="1850517"/>
                  </a:cubicBezTo>
                  <a:cubicBezTo>
                    <a:pt x="972566" y="1787271"/>
                    <a:pt x="985901" y="1747266"/>
                    <a:pt x="1082421" y="1734058"/>
                  </a:cubicBezTo>
                  <a:cubicBezTo>
                    <a:pt x="1275588" y="1707388"/>
                    <a:pt x="1472057" y="1684147"/>
                    <a:pt x="1668526" y="1660779"/>
                  </a:cubicBezTo>
                  <a:cubicBezTo>
                    <a:pt x="1778381" y="1644142"/>
                    <a:pt x="1891665" y="1630807"/>
                    <a:pt x="2011553" y="1614170"/>
                  </a:cubicBezTo>
                  <a:cubicBezTo>
                    <a:pt x="1998218" y="1594231"/>
                    <a:pt x="1988185" y="1577594"/>
                    <a:pt x="1978279" y="1564259"/>
                  </a:cubicBezTo>
                  <a:cubicBezTo>
                    <a:pt x="1685290" y="1128268"/>
                    <a:pt x="1388872" y="692150"/>
                    <a:pt x="1095883" y="256159"/>
                  </a:cubicBezTo>
                  <a:cubicBezTo>
                    <a:pt x="1092581" y="252857"/>
                    <a:pt x="1089279" y="246126"/>
                    <a:pt x="1085850" y="239522"/>
                  </a:cubicBezTo>
                  <a:cubicBezTo>
                    <a:pt x="1055878" y="196215"/>
                    <a:pt x="1059180" y="159639"/>
                    <a:pt x="1089152" y="139700"/>
                  </a:cubicBezTo>
                  <a:cubicBezTo>
                    <a:pt x="1129157" y="116459"/>
                    <a:pt x="1159129" y="133096"/>
                    <a:pt x="1182370" y="166370"/>
                  </a:cubicBezTo>
                  <a:cubicBezTo>
                    <a:pt x="1185672" y="172974"/>
                    <a:pt x="1188974" y="176403"/>
                    <a:pt x="1192403" y="179705"/>
                  </a:cubicBezTo>
                  <a:cubicBezTo>
                    <a:pt x="1235710" y="116459"/>
                    <a:pt x="1265682" y="113157"/>
                    <a:pt x="1318895" y="166370"/>
                  </a:cubicBezTo>
                  <a:cubicBezTo>
                    <a:pt x="1665224" y="492633"/>
                    <a:pt x="2011553" y="815467"/>
                    <a:pt x="2357882" y="1141603"/>
                  </a:cubicBezTo>
                  <a:cubicBezTo>
                    <a:pt x="2371217" y="1151636"/>
                    <a:pt x="2384552" y="1164844"/>
                    <a:pt x="2404491" y="1181608"/>
                  </a:cubicBezTo>
                  <a:cubicBezTo>
                    <a:pt x="2411095" y="1091692"/>
                    <a:pt x="2417826" y="1008507"/>
                    <a:pt x="2424430" y="925322"/>
                  </a:cubicBezTo>
                  <a:cubicBezTo>
                    <a:pt x="2441067" y="649097"/>
                    <a:pt x="2457704" y="376047"/>
                    <a:pt x="2477770" y="99822"/>
                  </a:cubicBezTo>
                  <a:cubicBezTo>
                    <a:pt x="2481072" y="23241"/>
                    <a:pt x="2504440" y="0"/>
                    <a:pt x="2547747" y="3302"/>
                  </a:cubicBezTo>
                  <a:cubicBezTo>
                    <a:pt x="2591054" y="6604"/>
                    <a:pt x="2607691" y="39878"/>
                    <a:pt x="2601087" y="113157"/>
                  </a:cubicBezTo>
                  <a:cubicBezTo>
                    <a:pt x="2581148" y="409448"/>
                    <a:pt x="2561082" y="702310"/>
                    <a:pt x="2541143" y="998601"/>
                  </a:cubicBezTo>
                  <a:cubicBezTo>
                    <a:pt x="2537841" y="1078484"/>
                    <a:pt x="2531110" y="1155065"/>
                    <a:pt x="2524506" y="1234948"/>
                  </a:cubicBezTo>
                  <a:cubicBezTo>
                    <a:pt x="2521204" y="1278255"/>
                    <a:pt x="2501138" y="1308227"/>
                    <a:pt x="2464562" y="1324864"/>
                  </a:cubicBezTo>
                  <a:cubicBezTo>
                    <a:pt x="2424557" y="1341501"/>
                    <a:pt x="2384679" y="1334897"/>
                    <a:pt x="2351405" y="1304925"/>
                  </a:cubicBezTo>
                  <a:cubicBezTo>
                    <a:pt x="2264791" y="1221740"/>
                    <a:pt x="2178304" y="1141857"/>
                    <a:pt x="2091690" y="1058545"/>
                  </a:cubicBezTo>
                  <a:cubicBezTo>
                    <a:pt x="1831975" y="815594"/>
                    <a:pt x="1572260" y="569214"/>
                    <a:pt x="1312418" y="322961"/>
                  </a:cubicBezTo>
                  <a:cubicBezTo>
                    <a:pt x="1299083" y="312928"/>
                    <a:pt x="1289050" y="306324"/>
                    <a:pt x="1279144" y="296291"/>
                  </a:cubicBezTo>
                  <a:cubicBezTo>
                    <a:pt x="1275842" y="296291"/>
                    <a:pt x="1275842" y="299593"/>
                    <a:pt x="1272540" y="2995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10782000" y="7197840"/>
            <a:ext cx="1587600" cy="1603440"/>
            <a:chOff x="0" y="0"/>
            <a:chExt cx="2116800" cy="2137920"/>
          </a:xfrm>
          <a:solidFill>
            <a:srgbClr val="FFC000"/>
          </a:solidFill>
        </p:grpSpPr>
        <p:sp>
          <p:nvSpPr>
            <p:cNvPr id="96" name="Freeform 96"/>
            <p:cNvSpPr/>
            <p:nvPr/>
          </p:nvSpPr>
          <p:spPr>
            <a:xfrm>
              <a:off x="127" y="0"/>
              <a:ext cx="2116709" cy="2137918"/>
            </a:xfrm>
            <a:custGeom>
              <a:avLst/>
              <a:gdLst/>
              <a:ahLst/>
              <a:cxnLst/>
              <a:rect l="l" t="t" r="r" b="b"/>
              <a:pathLst>
                <a:path w="2116709" h="2137918">
                  <a:moveTo>
                    <a:pt x="1387729" y="1254125"/>
                  </a:moveTo>
                  <a:cubicBezTo>
                    <a:pt x="1410970" y="1337564"/>
                    <a:pt x="1437640" y="1417574"/>
                    <a:pt x="1461008" y="1497584"/>
                  </a:cubicBezTo>
                  <a:cubicBezTo>
                    <a:pt x="1471041" y="1524254"/>
                    <a:pt x="1480947" y="1550924"/>
                    <a:pt x="1484249" y="1577594"/>
                  </a:cubicBezTo>
                  <a:cubicBezTo>
                    <a:pt x="1487551" y="1594231"/>
                    <a:pt x="1477645" y="1610995"/>
                    <a:pt x="1474216" y="1627632"/>
                  </a:cubicBezTo>
                  <a:cubicBezTo>
                    <a:pt x="1460881" y="1620901"/>
                    <a:pt x="1444244" y="1620901"/>
                    <a:pt x="1434338" y="1610995"/>
                  </a:cubicBezTo>
                  <a:cubicBezTo>
                    <a:pt x="1367790" y="1547622"/>
                    <a:pt x="1307846" y="1484249"/>
                    <a:pt x="1241298" y="1420876"/>
                  </a:cubicBezTo>
                  <a:cubicBezTo>
                    <a:pt x="1227963" y="1407541"/>
                    <a:pt x="1208024" y="1400810"/>
                    <a:pt x="1194689" y="1390904"/>
                  </a:cubicBezTo>
                  <a:cubicBezTo>
                    <a:pt x="1184656" y="1407541"/>
                    <a:pt x="1174750" y="1424305"/>
                    <a:pt x="1171448" y="1440942"/>
                  </a:cubicBezTo>
                  <a:cubicBezTo>
                    <a:pt x="1144778" y="1577721"/>
                    <a:pt x="1118235" y="1714373"/>
                    <a:pt x="1091565" y="1851152"/>
                  </a:cubicBezTo>
                  <a:cubicBezTo>
                    <a:pt x="1088263" y="1867789"/>
                    <a:pt x="1071626" y="1884553"/>
                    <a:pt x="1058291" y="1897888"/>
                  </a:cubicBezTo>
                  <a:cubicBezTo>
                    <a:pt x="1051687" y="1881251"/>
                    <a:pt x="1035050" y="1864487"/>
                    <a:pt x="1031621" y="1844548"/>
                  </a:cubicBezTo>
                  <a:cubicBezTo>
                    <a:pt x="1018286" y="1691132"/>
                    <a:pt x="1004951" y="1534414"/>
                    <a:pt x="991743" y="1377569"/>
                  </a:cubicBezTo>
                  <a:cubicBezTo>
                    <a:pt x="988441" y="1364234"/>
                    <a:pt x="981710" y="1347597"/>
                    <a:pt x="975106" y="1334262"/>
                  </a:cubicBezTo>
                  <a:cubicBezTo>
                    <a:pt x="961771" y="1340993"/>
                    <a:pt x="941832" y="1344295"/>
                    <a:pt x="928497" y="1354328"/>
                  </a:cubicBezTo>
                  <a:cubicBezTo>
                    <a:pt x="648843" y="1597660"/>
                    <a:pt x="372618" y="1841119"/>
                    <a:pt x="93091" y="2087880"/>
                  </a:cubicBezTo>
                  <a:cubicBezTo>
                    <a:pt x="76454" y="2101215"/>
                    <a:pt x="59817" y="2117852"/>
                    <a:pt x="39878" y="2131187"/>
                  </a:cubicBezTo>
                  <a:cubicBezTo>
                    <a:pt x="29845" y="2137918"/>
                    <a:pt x="13208" y="2134489"/>
                    <a:pt x="0" y="2134489"/>
                  </a:cubicBezTo>
                  <a:cubicBezTo>
                    <a:pt x="0" y="2121154"/>
                    <a:pt x="0" y="2104517"/>
                    <a:pt x="3302" y="2091182"/>
                  </a:cubicBezTo>
                  <a:cubicBezTo>
                    <a:pt x="6604" y="2081149"/>
                    <a:pt x="16637" y="2077847"/>
                    <a:pt x="23241" y="2067814"/>
                  </a:cubicBezTo>
                  <a:cubicBezTo>
                    <a:pt x="279527" y="1794383"/>
                    <a:pt x="535813" y="1520825"/>
                    <a:pt x="792099" y="1247394"/>
                  </a:cubicBezTo>
                  <a:cubicBezTo>
                    <a:pt x="805434" y="1230757"/>
                    <a:pt x="812038" y="1213993"/>
                    <a:pt x="818769" y="1197356"/>
                  </a:cubicBezTo>
                  <a:cubicBezTo>
                    <a:pt x="802132" y="1187323"/>
                    <a:pt x="785495" y="1177290"/>
                    <a:pt x="768858" y="1173988"/>
                  </a:cubicBezTo>
                  <a:cubicBezTo>
                    <a:pt x="705612" y="1160653"/>
                    <a:pt x="642366" y="1153922"/>
                    <a:pt x="582422" y="1140587"/>
                  </a:cubicBezTo>
                  <a:cubicBezTo>
                    <a:pt x="562483" y="1137285"/>
                    <a:pt x="549148" y="1120521"/>
                    <a:pt x="532511" y="1107186"/>
                  </a:cubicBezTo>
                  <a:cubicBezTo>
                    <a:pt x="545846" y="1097153"/>
                    <a:pt x="559181" y="1080516"/>
                    <a:pt x="575818" y="1077214"/>
                  </a:cubicBezTo>
                  <a:cubicBezTo>
                    <a:pt x="645668" y="1057148"/>
                    <a:pt x="718947" y="1043813"/>
                    <a:pt x="788797" y="1027176"/>
                  </a:cubicBezTo>
                  <a:cubicBezTo>
                    <a:pt x="852043" y="1010539"/>
                    <a:pt x="855345" y="1003808"/>
                    <a:pt x="818769" y="953770"/>
                  </a:cubicBezTo>
                  <a:cubicBezTo>
                    <a:pt x="728853" y="816991"/>
                    <a:pt x="635762" y="683641"/>
                    <a:pt x="545846" y="546862"/>
                  </a:cubicBezTo>
                  <a:cubicBezTo>
                    <a:pt x="535813" y="533527"/>
                    <a:pt x="539242" y="510159"/>
                    <a:pt x="535813" y="493522"/>
                  </a:cubicBezTo>
                  <a:cubicBezTo>
                    <a:pt x="552450" y="496824"/>
                    <a:pt x="575691" y="496824"/>
                    <a:pt x="589026" y="506857"/>
                  </a:cubicBezTo>
                  <a:cubicBezTo>
                    <a:pt x="715518" y="596900"/>
                    <a:pt x="842010" y="690245"/>
                    <a:pt x="968502" y="780288"/>
                  </a:cubicBezTo>
                  <a:cubicBezTo>
                    <a:pt x="1018413" y="816991"/>
                    <a:pt x="1035050" y="810260"/>
                    <a:pt x="1041781" y="750316"/>
                  </a:cubicBezTo>
                  <a:cubicBezTo>
                    <a:pt x="1061720" y="576834"/>
                    <a:pt x="1081659" y="400050"/>
                    <a:pt x="1101725" y="226695"/>
                  </a:cubicBezTo>
                  <a:cubicBezTo>
                    <a:pt x="1105027" y="213360"/>
                    <a:pt x="1105027" y="200025"/>
                    <a:pt x="1111758" y="189992"/>
                  </a:cubicBezTo>
                  <a:cubicBezTo>
                    <a:pt x="1118489" y="179959"/>
                    <a:pt x="1134999" y="173355"/>
                    <a:pt x="1138428" y="173355"/>
                  </a:cubicBezTo>
                  <a:cubicBezTo>
                    <a:pt x="1148461" y="183388"/>
                    <a:pt x="1161669" y="193421"/>
                    <a:pt x="1161669" y="206756"/>
                  </a:cubicBezTo>
                  <a:cubicBezTo>
                    <a:pt x="1181608" y="303530"/>
                    <a:pt x="1201547" y="403479"/>
                    <a:pt x="1218311" y="500253"/>
                  </a:cubicBezTo>
                  <a:cubicBezTo>
                    <a:pt x="1231646" y="563626"/>
                    <a:pt x="1244981" y="626999"/>
                    <a:pt x="1258189" y="690372"/>
                  </a:cubicBezTo>
                  <a:cubicBezTo>
                    <a:pt x="1268222" y="743712"/>
                    <a:pt x="1281430" y="747014"/>
                    <a:pt x="1321435" y="710438"/>
                  </a:cubicBezTo>
                  <a:cubicBezTo>
                    <a:pt x="1457833" y="580390"/>
                    <a:pt x="1597660" y="450342"/>
                    <a:pt x="1734185" y="320167"/>
                  </a:cubicBezTo>
                  <a:cubicBezTo>
                    <a:pt x="1844040" y="220091"/>
                    <a:pt x="1950466" y="116713"/>
                    <a:pt x="2060321" y="13335"/>
                  </a:cubicBezTo>
                  <a:cubicBezTo>
                    <a:pt x="2073402" y="3302"/>
                    <a:pt x="2096643" y="3302"/>
                    <a:pt x="2116709" y="0"/>
                  </a:cubicBezTo>
                  <a:cubicBezTo>
                    <a:pt x="2110105" y="16637"/>
                    <a:pt x="2113407" y="40005"/>
                    <a:pt x="2100072" y="53340"/>
                  </a:cubicBezTo>
                  <a:cubicBezTo>
                    <a:pt x="1896999" y="300101"/>
                    <a:pt x="1687322" y="543687"/>
                    <a:pt x="1484376" y="790448"/>
                  </a:cubicBezTo>
                  <a:cubicBezTo>
                    <a:pt x="1471041" y="803783"/>
                    <a:pt x="1467739" y="820420"/>
                    <a:pt x="1457706" y="837184"/>
                  </a:cubicBezTo>
                  <a:cubicBezTo>
                    <a:pt x="1477645" y="843915"/>
                    <a:pt x="1494282" y="853821"/>
                    <a:pt x="1510919" y="857250"/>
                  </a:cubicBezTo>
                  <a:cubicBezTo>
                    <a:pt x="1580769" y="863981"/>
                    <a:pt x="1654048" y="863981"/>
                    <a:pt x="1723898" y="870585"/>
                  </a:cubicBezTo>
                  <a:cubicBezTo>
                    <a:pt x="1743837" y="870585"/>
                    <a:pt x="1760474" y="887222"/>
                    <a:pt x="1777111" y="893953"/>
                  </a:cubicBezTo>
                  <a:cubicBezTo>
                    <a:pt x="1763776" y="907288"/>
                    <a:pt x="1750441" y="923925"/>
                    <a:pt x="1733804" y="930656"/>
                  </a:cubicBezTo>
                  <a:cubicBezTo>
                    <a:pt x="1670558" y="960628"/>
                    <a:pt x="1607312" y="983996"/>
                    <a:pt x="1540764" y="1010666"/>
                  </a:cubicBezTo>
                  <a:cubicBezTo>
                    <a:pt x="1484122" y="1034034"/>
                    <a:pt x="1484122" y="1044067"/>
                    <a:pt x="1530731" y="1084072"/>
                  </a:cubicBezTo>
                  <a:cubicBezTo>
                    <a:pt x="1604010" y="1144143"/>
                    <a:pt x="1677162" y="1204087"/>
                    <a:pt x="1747012" y="1264158"/>
                  </a:cubicBezTo>
                  <a:cubicBezTo>
                    <a:pt x="1757045" y="1277493"/>
                    <a:pt x="1760347" y="1297559"/>
                    <a:pt x="1770253" y="1314196"/>
                  </a:cubicBezTo>
                  <a:cubicBezTo>
                    <a:pt x="1750314" y="1314196"/>
                    <a:pt x="1730375" y="1324229"/>
                    <a:pt x="1713611" y="1317498"/>
                  </a:cubicBezTo>
                  <a:cubicBezTo>
                    <a:pt x="1620393" y="1290828"/>
                    <a:pt x="1530604" y="1257427"/>
                    <a:pt x="1437386" y="1227455"/>
                  </a:cubicBezTo>
                  <a:cubicBezTo>
                    <a:pt x="1410716" y="1217422"/>
                    <a:pt x="1387475" y="1214120"/>
                    <a:pt x="1387475" y="125412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9725040" y="8346960"/>
            <a:ext cx="1835280" cy="1594080"/>
            <a:chOff x="0" y="0"/>
            <a:chExt cx="2447040" cy="2125440"/>
          </a:xfrm>
          <a:solidFill>
            <a:srgbClr val="FFC000"/>
          </a:solidFill>
        </p:grpSpPr>
        <p:sp>
          <p:nvSpPr>
            <p:cNvPr id="98" name="Freeform 98"/>
            <p:cNvSpPr/>
            <p:nvPr/>
          </p:nvSpPr>
          <p:spPr>
            <a:xfrm>
              <a:off x="-127" y="0"/>
              <a:ext cx="2447290" cy="2125345"/>
            </a:xfrm>
            <a:custGeom>
              <a:avLst/>
              <a:gdLst/>
              <a:ahLst/>
              <a:cxnLst/>
              <a:rect l="l" t="t" r="r" b="b"/>
              <a:pathLst>
                <a:path w="2447290" h="2125345">
                  <a:moveTo>
                    <a:pt x="2214118" y="176530"/>
                  </a:moveTo>
                  <a:cubicBezTo>
                    <a:pt x="2160905" y="226441"/>
                    <a:pt x="2114296" y="266446"/>
                    <a:pt x="2067687" y="309753"/>
                  </a:cubicBezTo>
                  <a:cubicBezTo>
                    <a:pt x="1425067" y="896112"/>
                    <a:pt x="782574" y="1485773"/>
                    <a:pt x="143256" y="2072132"/>
                  </a:cubicBezTo>
                  <a:cubicBezTo>
                    <a:pt x="129921" y="2082165"/>
                    <a:pt x="116586" y="2095500"/>
                    <a:pt x="103251" y="2105406"/>
                  </a:cubicBezTo>
                  <a:cubicBezTo>
                    <a:pt x="76581" y="2125345"/>
                    <a:pt x="46609" y="2122043"/>
                    <a:pt x="23368" y="2098802"/>
                  </a:cubicBezTo>
                  <a:cubicBezTo>
                    <a:pt x="127" y="2075561"/>
                    <a:pt x="0" y="2045462"/>
                    <a:pt x="23368" y="2018792"/>
                  </a:cubicBezTo>
                  <a:cubicBezTo>
                    <a:pt x="33401" y="2005457"/>
                    <a:pt x="46736" y="1995424"/>
                    <a:pt x="56642" y="1982089"/>
                  </a:cubicBezTo>
                  <a:cubicBezTo>
                    <a:pt x="749173" y="1349248"/>
                    <a:pt x="1438402" y="719582"/>
                    <a:pt x="2130933" y="86614"/>
                  </a:cubicBezTo>
                  <a:cubicBezTo>
                    <a:pt x="2144268" y="73279"/>
                    <a:pt x="2157603" y="59944"/>
                    <a:pt x="2170938" y="49911"/>
                  </a:cubicBezTo>
                  <a:cubicBezTo>
                    <a:pt x="2237486" y="0"/>
                    <a:pt x="2324100" y="36576"/>
                    <a:pt x="2334133" y="116586"/>
                  </a:cubicBezTo>
                  <a:cubicBezTo>
                    <a:pt x="2344166" y="216535"/>
                    <a:pt x="2354072" y="316484"/>
                    <a:pt x="2364105" y="413131"/>
                  </a:cubicBezTo>
                  <a:cubicBezTo>
                    <a:pt x="2384044" y="656336"/>
                    <a:pt x="2407412" y="899541"/>
                    <a:pt x="2430653" y="1142746"/>
                  </a:cubicBezTo>
                  <a:cubicBezTo>
                    <a:pt x="2433955" y="1205992"/>
                    <a:pt x="2440686" y="1269365"/>
                    <a:pt x="2443988" y="1332611"/>
                  </a:cubicBezTo>
                  <a:cubicBezTo>
                    <a:pt x="2447290" y="1372616"/>
                    <a:pt x="2433955" y="1402588"/>
                    <a:pt x="2387346" y="1402588"/>
                  </a:cubicBezTo>
                  <a:cubicBezTo>
                    <a:pt x="2344039" y="1405890"/>
                    <a:pt x="2327402" y="1379220"/>
                    <a:pt x="2324100" y="1339342"/>
                  </a:cubicBezTo>
                  <a:cubicBezTo>
                    <a:pt x="2294128" y="1002919"/>
                    <a:pt x="2264156" y="666369"/>
                    <a:pt x="2234184" y="333248"/>
                  </a:cubicBezTo>
                  <a:cubicBezTo>
                    <a:pt x="2227580" y="283337"/>
                    <a:pt x="2220849" y="236601"/>
                    <a:pt x="2214245" y="17665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11610720" y="6191280"/>
            <a:ext cx="1717920" cy="1380960"/>
            <a:chOff x="0" y="0"/>
            <a:chExt cx="2290560" cy="1841280"/>
          </a:xfrm>
          <a:solidFill>
            <a:srgbClr val="FFC000"/>
          </a:solidFill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290572" cy="1841246"/>
            </a:xfrm>
            <a:custGeom>
              <a:avLst/>
              <a:gdLst/>
              <a:ahLst/>
              <a:cxnLst/>
              <a:rect l="l" t="t" r="r" b="b"/>
              <a:pathLst>
                <a:path w="2290572" h="1841246">
                  <a:moveTo>
                    <a:pt x="309626" y="1664462"/>
                  </a:moveTo>
                  <a:cubicBezTo>
                    <a:pt x="456057" y="1537716"/>
                    <a:pt x="592582" y="1414272"/>
                    <a:pt x="732409" y="1294257"/>
                  </a:cubicBezTo>
                  <a:cubicBezTo>
                    <a:pt x="1205230" y="877316"/>
                    <a:pt x="1677924" y="463677"/>
                    <a:pt x="2154047" y="46736"/>
                  </a:cubicBezTo>
                  <a:cubicBezTo>
                    <a:pt x="2160651" y="40005"/>
                    <a:pt x="2167382" y="33401"/>
                    <a:pt x="2173986" y="26670"/>
                  </a:cubicBezTo>
                  <a:cubicBezTo>
                    <a:pt x="2203958" y="0"/>
                    <a:pt x="2237232" y="0"/>
                    <a:pt x="2263902" y="29972"/>
                  </a:cubicBezTo>
                  <a:cubicBezTo>
                    <a:pt x="2290572" y="59944"/>
                    <a:pt x="2283841" y="93345"/>
                    <a:pt x="2253869" y="116713"/>
                  </a:cubicBezTo>
                  <a:cubicBezTo>
                    <a:pt x="2187321" y="180086"/>
                    <a:pt x="2117344" y="240157"/>
                    <a:pt x="2050796" y="300228"/>
                  </a:cubicBezTo>
                  <a:cubicBezTo>
                    <a:pt x="1494790" y="787273"/>
                    <a:pt x="938784" y="1274191"/>
                    <a:pt x="382778" y="1764538"/>
                  </a:cubicBezTo>
                  <a:cubicBezTo>
                    <a:pt x="292862" y="1841246"/>
                    <a:pt x="212979" y="1814576"/>
                    <a:pt x="189738" y="1697863"/>
                  </a:cubicBezTo>
                  <a:cubicBezTo>
                    <a:pt x="186436" y="1674495"/>
                    <a:pt x="179705" y="1651127"/>
                    <a:pt x="176403" y="1627759"/>
                  </a:cubicBezTo>
                  <a:cubicBezTo>
                    <a:pt x="119888" y="1304290"/>
                    <a:pt x="63246" y="977392"/>
                    <a:pt x="6604" y="653796"/>
                  </a:cubicBezTo>
                  <a:cubicBezTo>
                    <a:pt x="0" y="607060"/>
                    <a:pt x="19939" y="573786"/>
                    <a:pt x="56642" y="570357"/>
                  </a:cubicBezTo>
                  <a:cubicBezTo>
                    <a:pt x="103251" y="563626"/>
                    <a:pt x="123190" y="590423"/>
                    <a:pt x="129921" y="630428"/>
                  </a:cubicBezTo>
                  <a:cubicBezTo>
                    <a:pt x="156591" y="793877"/>
                    <a:pt x="186563" y="957326"/>
                    <a:pt x="213106" y="1120775"/>
                  </a:cubicBezTo>
                  <a:cubicBezTo>
                    <a:pt x="246380" y="1300861"/>
                    <a:pt x="276352" y="1477645"/>
                    <a:pt x="309626" y="166446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2049200" y="6242400"/>
            <a:ext cx="1384560" cy="1514160"/>
            <a:chOff x="0" y="0"/>
            <a:chExt cx="1846080" cy="2018880"/>
          </a:xfrm>
          <a:solidFill>
            <a:srgbClr val="FFC000"/>
          </a:solidFill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845945" cy="2018792"/>
            </a:xfrm>
            <a:custGeom>
              <a:avLst/>
              <a:gdLst/>
              <a:ahLst/>
              <a:cxnLst/>
              <a:rect l="l" t="t" r="r" b="b"/>
              <a:pathLst>
                <a:path w="1845945" h="2018792">
                  <a:moveTo>
                    <a:pt x="166370" y="1892300"/>
                  </a:moveTo>
                  <a:cubicBezTo>
                    <a:pt x="362585" y="1885696"/>
                    <a:pt x="542290" y="1878965"/>
                    <a:pt x="721868" y="1872361"/>
                  </a:cubicBezTo>
                  <a:cubicBezTo>
                    <a:pt x="834898" y="1869059"/>
                    <a:pt x="944753" y="1865757"/>
                    <a:pt x="1054481" y="1862328"/>
                  </a:cubicBezTo>
                  <a:cubicBezTo>
                    <a:pt x="1101090" y="1862328"/>
                    <a:pt x="1130935" y="1885696"/>
                    <a:pt x="1130935" y="1922272"/>
                  </a:cubicBezTo>
                  <a:cubicBezTo>
                    <a:pt x="1130935" y="1958848"/>
                    <a:pt x="1104265" y="1985518"/>
                    <a:pt x="1057783" y="1985518"/>
                  </a:cubicBezTo>
                  <a:cubicBezTo>
                    <a:pt x="834898" y="1992122"/>
                    <a:pt x="608711" y="1998853"/>
                    <a:pt x="385826" y="2005457"/>
                  </a:cubicBezTo>
                  <a:cubicBezTo>
                    <a:pt x="302641" y="2008759"/>
                    <a:pt x="216154" y="2012061"/>
                    <a:pt x="132969" y="2015490"/>
                  </a:cubicBezTo>
                  <a:cubicBezTo>
                    <a:pt x="83058" y="2018792"/>
                    <a:pt x="43180" y="2002155"/>
                    <a:pt x="23241" y="1955546"/>
                  </a:cubicBezTo>
                  <a:cubicBezTo>
                    <a:pt x="0" y="1908937"/>
                    <a:pt x="16637" y="1868932"/>
                    <a:pt x="49911" y="1832229"/>
                  </a:cubicBezTo>
                  <a:cubicBezTo>
                    <a:pt x="605409" y="1232662"/>
                    <a:pt x="1157605" y="632968"/>
                    <a:pt x="1712976" y="33274"/>
                  </a:cubicBezTo>
                  <a:cubicBezTo>
                    <a:pt x="1729613" y="13335"/>
                    <a:pt x="1766189" y="0"/>
                    <a:pt x="1789430" y="3302"/>
                  </a:cubicBezTo>
                  <a:cubicBezTo>
                    <a:pt x="1839341" y="9906"/>
                    <a:pt x="1845945" y="63246"/>
                    <a:pt x="1809369" y="106553"/>
                  </a:cubicBezTo>
                  <a:cubicBezTo>
                    <a:pt x="1722882" y="203200"/>
                    <a:pt x="1633093" y="296418"/>
                    <a:pt x="1546606" y="393065"/>
                  </a:cubicBezTo>
                  <a:cubicBezTo>
                    <a:pt x="1097534" y="879475"/>
                    <a:pt x="648462" y="1365885"/>
                    <a:pt x="202819" y="1848866"/>
                  </a:cubicBezTo>
                  <a:cubicBezTo>
                    <a:pt x="192786" y="1858899"/>
                    <a:pt x="186182" y="1868805"/>
                    <a:pt x="166243" y="18921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12071520" y="7740720"/>
            <a:ext cx="984240" cy="1028880"/>
            <a:chOff x="0" y="0"/>
            <a:chExt cx="1312320" cy="1371840"/>
          </a:xfrm>
          <a:solidFill>
            <a:srgbClr val="FFC000"/>
          </a:solidFill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1312291" cy="1371727"/>
            </a:xfrm>
            <a:custGeom>
              <a:avLst/>
              <a:gdLst/>
              <a:ahLst/>
              <a:cxnLst/>
              <a:rect l="l" t="t" r="r" b="b"/>
              <a:pathLst>
                <a:path w="1312291" h="1371727">
                  <a:moveTo>
                    <a:pt x="176530" y="370459"/>
                  </a:moveTo>
                  <a:cubicBezTo>
                    <a:pt x="266446" y="440563"/>
                    <a:pt x="349758" y="507365"/>
                    <a:pt x="436372" y="574040"/>
                  </a:cubicBezTo>
                  <a:cubicBezTo>
                    <a:pt x="712851" y="794385"/>
                    <a:pt x="992632" y="1014603"/>
                    <a:pt x="1272413" y="1234948"/>
                  </a:cubicBezTo>
                  <a:cubicBezTo>
                    <a:pt x="1285748" y="1244981"/>
                    <a:pt x="1308989" y="1258316"/>
                    <a:pt x="1308989" y="1271651"/>
                  </a:cubicBezTo>
                  <a:cubicBezTo>
                    <a:pt x="1312291" y="1295019"/>
                    <a:pt x="1312291" y="1328420"/>
                    <a:pt x="1298956" y="1345057"/>
                  </a:cubicBezTo>
                  <a:cubicBezTo>
                    <a:pt x="1279017" y="1371727"/>
                    <a:pt x="1245616" y="1365123"/>
                    <a:pt x="1219073" y="1345057"/>
                  </a:cubicBezTo>
                  <a:cubicBezTo>
                    <a:pt x="1132459" y="1281684"/>
                    <a:pt x="1049147" y="1214882"/>
                    <a:pt x="965962" y="1148080"/>
                  </a:cubicBezTo>
                  <a:cubicBezTo>
                    <a:pt x="676148" y="921258"/>
                    <a:pt x="386334" y="690880"/>
                    <a:pt x="96647" y="463931"/>
                  </a:cubicBezTo>
                  <a:cubicBezTo>
                    <a:pt x="76708" y="447294"/>
                    <a:pt x="56642" y="433832"/>
                    <a:pt x="43307" y="413893"/>
                  </a:cubicBezTo>
                  <a:cubicBezTo>
                    <a:pt x="0" y="350520"/>
                    <a:pt x="29972" y="280416"/>
                    <a:pt x="106553" y="257048"/>
                  </a:cubicBezTo>
                  <a:cubicBezTo>
                    <a:pt x="359664" y="190246"/>
                    <a:pt x="612902" y="123444"/>
                    <a:pt x="866013" y="60071"/>
                  </a:cubicBezTo>
                  <a:cubicBezTo>
                    <a:pt x="925957" y="43434"/>
                    <a:pt x="982599" y="26670"/>
                    <a:pt x="1039241" y="13335"/>
                  </a:cubicBezTo>
                  <a:cubicBezTo>
                    <a:pt x="1089152" y="0"/>
                    <a:pt x="1122553" y="13335"/>
                    <a:pt x="1132459" y="53340"/>
                  </a:cubicBezTo>
                  <a:cubicBezTo>
                    <a:pt x="1142492" y="90043"/>
                    <a:pt x="1122426" y="116713"/>
                    <a:pt x="1072515" y="130048"/>
                  </a:cubicBezTo>
                  <a:cubicBezTo>
                    <a:pt x="786130" y="206756"/>
                    <a:pt x="499618" y="283591"/>
                    <a:pt x="213233" y="356997"/>
                  </a:cubicBezTo>
                  <a:cubicBezTo>
                    <a:pt x="203200" y="360299"/>
                    <a:pt x="193294" y="363728"/>
                    <a:pt x="176657" y="37033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11954160" y="8232480"/>
            <a:ext cx="1035360" cy="689040"/>
            <a:chOff x="0" y="0"/>
            <a:chExt cx="1380480" cy="918720"/>
          </a:xfrm>
          <a:solidFill>
            <a:srgbClr val="FFC000"/>
          </a:solidFill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1380490" cy="918845"/>
            </a:xfrm>
            <a:custGeom>
              <a:avLst/>
              <a:gdLst/>
              <a:ahLst/>
              <a:cxnLst/>
              <a:rect l="l" t="t" r="r" b="b"/>
              <a:pathLst>
                <a:path w="1380490" h="918845">
                  <a:moveTo>
                    <a:pt x="146304" y="156972"/>
                  </a:moveTo>
                  <a:cubicBezTo>
                    <a:pt x="176276" y="257175"/>
                    <a:pt x="202819" y="347345"/>
                    <a:pt x="229489" y="437642"/>
                  </a:cubicBezTo>
                  <a:cubicBezTo>
                    <a:pt x="269367" y="564642"/>
                    <a:pt x="309372" y="688213"/>
                    <a:pt x="345948" y="815213"/>
                  </a:cubicBezTo>
                  <a:cubicBezTo>
                    <a:pt x="359283" y="861949"/>
                    <a:pt x="345948" y="895350"/>
                    <a:pt x="309372" y="908812"/>
                  </a:cubicBezTo>
                  <a:cubicBezTo>
                    <a:pt x="276098" y="918845"/>
                    <a:pt x="242824" y="898779"/>
                    <a:pt x="229489" y="848741"/>
                  </a:cubicBezTo>
                  <a:cubicBezTo>
                    <a:pt x="156337" y="614680"/>
                    <a:pt x="86487" y="380873"/>
                    <a:pt x="13335" y="150368"/>
                  </a:cubicBezTo>
                  <a:cubicBezTo>
                    <a:pt x="0" y="103505"/>
                    <a:pt x="10033" y="63500"/>
                    <a:pt x="43307" y="30099"/>
                  </a:cubicBezTo>
                  <a:cubicBezTo>
                    <a:pt x="83185" y="0"/>
                    <a:pt x="126365" y="3302"/>
                    <a:pt x="169672" y="26670"/>
                  </a:cubicBezTo>
                  <a:cubicBezTo>
                    <a:pt x="548894" y="243840"/>
                    <a:pt x="924814" y="461010"/>
                    <a:pt x="1304036" y="678180"/>
                  </a:cubicBezTo>
                  <a:cubicBezTo>
                    <a:pt x="1307338" y="678180"/>
                    <a:pt x="1307338" y="678180"/>
                    <a:pt x="1307338" y="678180"/>
                  </a:cubicBezTo>
                  <a:cubicBezTo>
                    <a:pt x="1367155" y="714883"/>
                    <a:pt x="1380490" y="741680"/>
                    <a:pt x="1360551" y="778383"/>
                  </a:cubicBezTo>
                  <a:cubicBezTo>
                    <a:pt x="1340612" y="818515"/>
                    <a:pt x="1307338" y="818515"/>
                    <a:pt x="1247394" y="785114"/>
                  </a:cubicBezTo>
                  <a:cubicBezTo>
                    <a:pt x="901446" y="588010"/>
                    <a:pt x="552196" y="387477"/>
                    <a:pt x="202946" y="190373"/>
                  </a:cubicBezTo>
                  <a:cubicBezTo>
                    <a:pt x="189611" y="180340"/>
                    <a:pt x="172974" y="170307"/>
                    <a:pt x="146431" y="15697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1582640" y="8398080"/>
            <a:ext cx="549360" cy="981360"/>
            <a:chOff x="0" y="0"/>
            <a:chExt cx="732480" cy="1308480"/>
          </a:xfrm>
          <a:solidFill>
            <a:srgbClr val="FFC000"/>
          </a:solidFill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732536" cy="1308354"/>
            </a:xfrm>
            <a:custGeom>
              <a:avLst/>
              <a:gdLst/>
              <a:ahLst/>
              <a:cxnLst/>
              <a:rect l="l" t="t" r="r" b="b"/>
              <a:pathLst>
                <a:path w="732536" h="1308354">
                  <a:moveTo>
                    <a:pt x="243078" y="170180"/>
                  </a:moveTo>
                  <a:cubicBezTo>
                    <a:pt x="233045" y="260350"/>
                    <a:pt x="223139" y="333756"/>
                    <a:pt x="216408" y="407162"/>
                  </a:cubicBezTo>
                  <a:cubicBezTo>
                    <a:pt x="186436" y="684276"/>
                    <a:pt x="156464" y="961263"/>
                    <a:pt x="126492" y="1234948"/>
                  </a:cubicBezTo>
                  <a:cubicBezTo>
                    <a:pt x="119888" y="1281684"/>
                    <a:pt x="93218" y="1308354"/>
                    <a:pt x="56515" y="1301750"/>
                  </a:cubicBezTo>
                  <a:cubicBezTo>
                    <a:pt x="13335" y="1295146"/>
                    <a:pt x="0" y="1265047"/>
                    <a:pt x="6604" y="1225042"/>
                  </a:cubicBezTo>
                  <a:cubicBezTo>
                    <a:pt x="19939" y="1084834"/>
                    <a:pt x="33274" y="944626"/>
                    <a:pt x="49911" y="804418"/>
                  </a:cubicBezTo>
                  <a:cubicBezTo>
                    <a:pt x="69850" y="600837"/>
                    <a:pt x="93218" y="400558"/>
                    <a:pt x="116459" y="200279"/>
                  </a:cubicBezTo>
                  <a:cubicBezTo>
                    <a:pt x="119761" y="170180"/>
                    <a:pt x="123063" y="140208"/>
                    <a:pt x="126492" y="110109"/>
                  </a:cubicBezTo>
                  <a:cubicBezTo>
                    <a:pt x="129794" y="63373"/>
                    <a:pt x="153162" y="26670"/>
                    <a:pt x="196469" y="13335"/>
                  </a:cubicBezTo>
                  <a:cubicBezTo>
                    <a:pt x="246380" y="0"/>
                    <a:pt x="286385" y="13335"/>
                    <a:pt x="316357" y="56769"/>
                  </a:cubicBezTo>
                  <a:cubicBezTo>
                    <a:pt x="406273" y="190246"/>
                    <a:pt x="496189" y="323850"/>
                    <a:pt x="589407" y="457327"/>
                  </a:cubicBezTo>
                  <a:cubicBezTo>
                    <a:pt x="625983" y="510794"/>
                    <a:pt x="665988" y="564134"/>
                    <a:pt x="702564" y="620903"/>
                  </a:cubicBezTo>
                  <a:cubicBezTo>
                    <a:pt x="732536" y="664337"/>
                    <a:pt x="729234" y="697738"/>
                    <a:pt x="699262" y="720979"/>
                  </a:cubicBezTo>
                  <a:cubicBezTo>
                    <a:pt x="665988" y="744347"/>
                    <a:pt x="629285" y="734314"/>
                    <a:pt x="599440" y="687578"/>
                  </a:cubicBezTo>
                  <a:cubicBezTo>
                    <a:pt x="496062" y="537464"/>
                    <a:pt x="389509" y="383921"/>
                    <a:pt x="286385" y="233680"/>
                  </a:cubicBezTo>
                  <a:cubicBezTo>
                    <a:pt x="276352" y="217043"/>
                    <a:pt x="263017" y="200279"/>
                    <a:pt x="243078" y="17030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10617120" y="8718480"/>
            <a:ext cx="723600" cy="749520"/>
            <a:chOff x="0" y="0"/>
            <a:chExt cx="964800" cy="999360"/>
          </a:xfrm>
          <a:solidFill>
            <a:srgbClr val="FFC000"/>
          </a:solidFill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964819" cy="999363"/>
            </a:xfrm>
            <a:custGeom>
              <a:avLst/>
              <a:gdLst/>
              <a:ahLst/>
              <a:cxnLst/>
              <a:rect l="l" t="t" r="r" b="b"/>
              <a:pathLst>
                <a:path w="964819" h="999363">
                  <a:moveTo>
                    <a:pt x="964819" y="49911"/>
                  </a:moveTo>
                  <a:cubicBezTo>
                    <a:pt x="954786" y="73279"/>
                    <a:pt x="944880" y="93218"/>
                    <a:pt x="934847" y="106553"/>
                  </a:cubicBezTo>
                  <a:cubicBezTo>
                    <a:pt x="665353" y="393065"/>
                    <a:pt x="395859" y="676275"/>
                    <a:pt x="126365" y="962660"/>
                  </a:cubicBezTo>
                  <a:cubicBezTo>
                    <a:pt x="93091" y="995934"/>
                    <a:pt x="56515" y="999363"/>
                    <a:pt x="29845" y="972693"/>
                  </a:cubicBezTo>
                  <a:cubicBezTo>
                    <a:pt x="0" y="939419"/>
                    <a:pt x="10033" y="906145"/>
                    <a:pt x="39878" y="876046"/>
                  </a:cubicBezTo>
                  <a:cubicBezTo>
                    <a:pt x="309372" y="589661"/>
                    <a:pt x="575564" y="306451"/>
                    <a:pt x="848360" y="23368"/>
                  </a:cubicBezTo>
                  <a:cubicBezTo>
                    <a:pt x="861695" y="6604"/>
                    <a:pt x="898271" y="0"/>
                    <a:pt x="921512" y="3302"/>
                  </a:cubicBezTo>
                  <a:cubicBezTo>
                    <a:pt x="938149" y="3302"/>
                    <a:pt x="951484" y="33274"/>
                    <a:pt x="964819" y="4991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12071520" y="9296640"/>
            <a:ext cx="396720" cy="396720"/>
            <a:chOff x="0" y="0"/>
            <a:chExt cx="528960" cy="528960"/>
          </a:xfrm>
          <a:solidFill>
            <a:srgbClr val="FFC000"/>
          </a:solidFill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529082" cy="528955"/>
            </a:xfrm>
            <a:custGeom>
              <a:avLst/>
              <a:gdLst/>
              <a:ahLst/>
              <a:cxnLst/>
              <a:rect l="l" t="t" r="r" b="b"/>
              <a:pathLst>
                <a:path w="529082" h="528955">
                  <a:moveTo>
                    <a:pt x="262763" y="528955"/>
                  </a:moveTo>
                  <a:cubicBezTo>
                    <a:pt x="242824" y="509016"/>
                    <a:pt x="222885" y="495681"/>
                    <a:pt x="216154" y="479044"/>
                  </a:cubicBezTo>
                  <a:cubicBezTo>
                    <a:pt x="183007" y="402590"/>
                    <a:pt x="129794" y="349250"/>
                    <a:pt x="53213" y="316103"/>
                  </a:cubicBezTo>
                  <a:cubicBezTo>
                    <a:pt x="0" y="292735"/>
                    <a:pt x="0" y="242824"/>
                    <a:pt x="53213" y="216281"/>
                  </a:cubicBezTo>
                  <a:cubicBezTo>
                    <a:pt x="129667" y="183007"/>
                    <a:pt x="179578" y="129794"/>
                    <a:pt x="216281" y="53213"/>
                  </a:cubicBezTo>
                  <a:cubicBezTo>
                    <a:pt x="239522" y="0"/>
                    <a:pt x="292735" y="0"/>
                    <a:pt x="316103" y="56515"/>
                  </a:cubicBezTo>
                  <a:cubicBezTo>
                    <a:pt x="349377" y="132969"/>
                    <a:pt x="402590" y="182880"/>
                    <a:pt x="479171" y="216154"/>
                  </a:cubicBezTo>
                  <a:cubicBezTo>
                    <a:pt x="529082" y="242824"/>
                    <a:pt x="529082" y="292608"/>
                    <a:pt x="479171" y="315976"/>
                  </a:cubicBezTo>
                  <a:cubicBezTo>
                    <a:pt x="402717" y="349250"/>
                    <a:pt x="346075" y="402463"/>
                    <a:pt x="312801" y="482346"/>
                  </a:cubicBezTo>
                  <a:cubicBezTo>
                    <a:pt x="306197" y="498983"/>
                    <a:pt x="286131" y="509016"/>
                    <a:pt x="262890" y="52895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10049040" y="8591760"/>
            <a:ext cx="540000" cy="574560"/>
            <a:chOff x="0" y="0"/>
            <a:chExt cx="720000" cy="766080"/>
          </a:xfrm>
          <a:solidFill>
            <a:srgbClr val="FFC000"/>
          </a:solidFill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719963" cy="766064"/>
            </a:xfrm>
            <a:custGeom>
              <a:avLst/>
              <a:gdLst/>
              <a:ahLst/>
              <a:cxnLst/>
              <a:rect l="l" t="t" r="r" b="b"/>
              <a:pathLst>
                <a:path w="719963" h="766064">
                  <a:moveTo>
                    <a:pt x="56642" y="766064"/>
                  </a:moveTo>
                  <a:cubicBezTo>
                    <a:pt x="33274" y="749427"/>
                    <a:pt x="6604" y="736092"/>
                    <a:pt x="3302" y="719455"/>
                  </a:cubicBezTo>
                  <a:cubicBezTo>
                    <a:pt x="0" y="699516"/>
                    <a:pt x="3302" y="666115"/>
                    <a:pt x="19939" y="649478"/>
                  </a:cubicBezTo>
                  <a:cubicBezTo>
                    <a:pt x="80010" y="579501"/>
                    <a:pt x="146685" y="509651"/>
                    <a:pt x="213360" y="442976"/>
                  </a:cubicBezTo>
                  <a:cubicBezTo>
                    <a:pt x="343281" y="303149"/>
                    <a:pt x="473329" y="166497"/>
                    <a:pt x="603377" y="29972"/>
                  </a:cubicBezTo>
                  <a:cubicBezTo>
                    <a:pt x="613410" y="19939"/>
                    <a:pt x="623316" y="3302"/>
                    <a:pt x="636651" y="3302"/>
                  </a:cubicBezTo>
                  <a:cubicBezTo>
                    <a:pt x="660019" y="0"/>
                    <a:pt x="689991" y="0"/>
                    <a:pt x="706628" y="13335"/>
                  </a:cubicBezTo>
                  <a:cubicBezTo>
                    <a:pt x="719963" y="26670"/>
                    <a:pt x="719963" y="59944"/>
                    <a:pt x="716661" y="80010"/>
                  </a:cubicBezTo>
                  <a:cubicBezTo>
                    <a:pt x="713359" y="93345"/>
                    <a:pt x="696722" y="106680"/>
                    <a:pt x="686689" y="120015"/>
                  </a:cubicBezTo>
                  <a:cubicBezTo>
                    <a:pt x="496697" y="319786"/>
                    <a:pt x="310007" y="516255"/>
                    <a:pt x="120015" y="716153"/>
                  </a:cubicBezTo>
                  <a:cubicBezTo>
                    <a:pt x="103378" y="732790"/>
                    <a:pt x="80010" y="746125"/>
                    <a:pt x="56642" y="76606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11931840" y="6696000"/>
            <a:ext cx="486000" cy="498240"/>
            <a:chOff x="0" y="0"/>
            <a:chExt cx="648000" cy="664320"/>
          </a:xfrm>
          <a:solidFill>
            <a:srgbClr val="FFC000"/>
          </a:solidFill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648081" cy="664337"/>
            </a:xfrm>
            <a:custGeom>
              <a:avLst/>
              <a:gdLst/>
              <a:ahLst/>
              <a:cxnLst/>
              <a:rect l="l" t="t" r="r" b="b"/>
              <a:pathLst>
                <a:path w="648081" h="664337">
                  <a:moveTo>
                    <a:pt x="647954" y="56769"/>
                  </a:moveTo>
                  <a:cubicBezTo>
                    <a:pt x="631190" y="80137"/>
                    <a:pt x="624586" y="96774"/>
                    <a:pt x="611251" y="113538"/>
                  </a:cubicBezTo>
                  <a:cubicBezTo>
                    <a:pt x="447548" y="283718"/>
                    <a:pt x="287274" y="454025"/>
                    <a:pt x="123571" y="627634"/>
                  </a:cubicBezTo>
                  <a:cubicBezTo>
                    <a:pt x="90170" y="661035"/>
                    <a:pt x="53467" y="664337"/>
                    <a:pt x="30099" y="634365"/>
                  </a:cubicBezTo>
                  <a:cubicBezTo>
                    <a:pt x="0" y="604266"/>
                    <a:pt x="6731" y="570992"/>
                    <a:pt x="33401" y="544195"/>
                  </a:cubicBezTo>
                  <a:cubicBezTo>
                    <a:pt x="197104" y="370586"/>
                    <a:pt x="360680" y="196977"/>
                    <a:pt x="524383" y="26670"/>
                  </a:cubicBezTo>
                  <a:cubicBezTo>
                    <a:pt x="541147" y="10033"/>
                    <a:pt x="574548" y="0"/>
                    <a:pt x="597916" y="6731"/>
                  </a:cubicBezTo>
                  <a:cubicBezTo>
                    <a:pt x="617982" y="6731"/>
                    <a:pt x="631317" y="36830"/>
                    <a:pt x="648081" y="5676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12601440" y="7067520"/>
            <a:ext cx="352080" cy="333360"/>
            <a:chOff x="0" y="0"/>
            <a:chExt cx="469440" cy="444480"/>
          </a:xfrm>
          <a:solidFill>
            <a:srgbClr val="FFC000"/>
          </a:solidFill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469392" cy="444500"/>
            </a:xfrm>
            <a:custGeom>
              <a:avLst/>
              <a:gdLst/>
              <a:ahLst/>
              <a:cxnLst/>
              <a:rect l="l" t="t" r="r" b="b"/>
              <a:pathLst>
                <a:path w="469392" h="444500">
                  <a:moveTo>
                    <a:pt x="469392" y="53467"/>
                  </a:moveTo>
                  <a:cubicBezTo>
                    <a:pt x="456057" y="76835"/>
                    <a:pt x="449453" y="96901"/>
                    <a:pt x="436118" y="106934"/>
                  </a:cubicBezTo>
                  <a:cubicBezTo>
                    <a:pt x="332867" y="210566"/>
                    <a:pt x="226314" y="310769"/>
                    <a:pt x="119888" y="411099"/>
                  </a:cubicBezTo>
                  <a:cubicBezTo>
                    <a:pt x="89916" y="437896"/>
                    <a:pt x="59944" y="444500"/>
                    <a:pt x="29972" y="414401"/>
                  </a:cubicBezTo>
                  <a:cubicBezTo>
                    <a:pt x="0" y="384302"/>
                    <a:pt x="6604" y="350901"/>
                    <a:pt x="36576" y="324231"/>
                  </a:cubicBezTo>
                  <a:cubicBezTo>
                    <a:pt x="143129" y="220599"/>
                    <a:pt x="246380" y="120269"/>
                    <a:pt x="352933" y="20066"/>
                  </a:cubicBezTo>
                  <a:cubicBezTo>
                    <a:pt x="369570" y="6731"/>
                    <a:pt x="402844" y="0"/>
                    <a:pt x="422783" y="3302"/>
                  </a:cubicBezTo>
                  <a:cubicBezTo>
                    <a:pt x="439420" y="6604"/>
                    <a:pt x="452755" y="33401"/>
                    <a:pt x="469392" y="5346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9985680" y="6810480"/>
            <a:ext cx="270000" cy="260640"/>
            <a:chOff x="0" y="0"/>
            <a:chExt cx="360000" cy="347520"/>
          </a:xfrm>
          <a:solidFill>
            <a:srgbClr val="FFC000"/>
          </a:solidFill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360045" cy="347599"/>
            </a:xfrm>
            <a:custGeom>
              <a:avLst/>
              <a:gdLst/>
              <a:ahLst/>
              <a:cxnLst/>
              <a:rect l="l" t="t" r="r" b="b"/>
              <a:pathLst>
                <a:path w="360045" h="347599">
                  <a:moveTo>
                    <a:pt x="360045" y="190500"/>
                  </a:moveTo>
                  <a:cubicBezTo>
                    <a:pt x="346583" y="197231"/>
                    <a:pt x="329819" y="203835"/>
                    <a:pt x="312928" y="210566"/>
                  </a:cubicBezTo>
                  <a:cubicBezTo>
                    <a:pt x="265811" y="227330"/>
                    <a:pt x="235585" y="260731"/>
                    <a:pt x="211963" y="307467"/>
                  </a:cubicBezTo>
                  <a:cubicBezTo>
                    <a:pt x="191770" y="347599"/>
                    <a:pt x="161544" y="347599"/>
                    <a:pt x="141351" y="304165"/>
                  </a:cubicBezTo>
                  <a:cubicBezTo>
                    <a:pt x="117856" y="260731"/>
                    <a:pt x="87503" y="227330"/>
                    <a:pt x="40386" y="207264"/>
                  </a:cubicBezTo>
                  <a:cubicBezTo>
                    <a:pt x="0" y="187071"/>
                    <a:pt x="0" y="157099"/>
                    <a:pt x="40386" y="140335"/>
                  </a:cubicBezTo>
                  <a:cubicBezTo>
                    <a:pt x="87503" y="113665"/>
                    <a:pt x="121158" y="80137"/>
                    <a:pt x="144653" y="33401"/>
                  </a:cubicBezTo>
                  <a:cubicBezTo>
                    <a:pt x="161544" y="0"/>
                    <a:pt x="195199" y="0"/>
                    <a:pt x="208661" y="33401"/>
                  </a:cubicBezTo>
                  <a:cubicBezTo>
                    <a:pt x="232156" y="83566"/>
                    <a:pt x="269240" y="116967"/>
                    <a:pt x="319659" y="140335"/>
                  </a:cubicBezTo>
                  <a:cubicBezTo>
                    <a:pt x="329692" y="147066"/>
                    <a:pt x="336423" y="160401"/>
                    <a:pt x="346583" y="167005"/>
                  </a:cubicBezTo>
                  <a:cubicBezTo>
                    <a:pt x="349885" y="177038"/>
                    <a:pt x="356616" y="183769"/>
                    <a:pt x="360045" y="1903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12579120" y="8991360"/>
            <a:ext cx="247680" cy="257040"/>
            <a:chOff x="0" y="0"/>
            <a:chExt cx="330240" cy="342720"/>
          </a:xfrm>
          <a:solidFill>
            <a:srgbClr val="FFC000"/>
          </a:solidFill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330200" cy="342773"/>
            </a:xfrm>
            <a:custGeom>
              <a:avLst/>
              <a:gdLst/>
              <a:ahLst/>
              <a:cxnLst/>
              <a:rect l="l" t="t" r="r" b="b"/>
              <a:pathLst>
                <a:path w="330200" h="342773">
                  <a:moveTo>
                    <a:pt x="151892" y="342773"/>
                  </a:moveTo>
                  <a:cubicBezTo>
                    <a:pt x="145288" y="326136"/>
                    <a:pt x="138684" y="312801"/>
                    <a:pt x="135382" y="296164"/>
                  </a:cubicBezTo>
                  <a:cubicBezTo>
                    <a:pt x="115570" y="252857"/>
                    <a:pt x="85852" y="223012"/>
                    <a:pt x="39624" y="199644"/>
                  </a:cubicBezTo>
                  <a:cubicBezTo>
                    <a:pt x="0" y="179705"/>
                    <a:pt x="0" y="153035"/>
                    <a:pt x="39624" y="133096"/>
                  </a:cubicBezTo>
                  <a:cubicBezTo>
                    <a:pt x="85852" y="113157"/>
                    <a:pt x="112268" y="79883"/>
                    <a:pt x="135382" y="36576"/>
                  </a:cubicBezTo>
                  <a:cubicBezTo>
                    <a:pt x="151892" y="0"/>
                    <a:pt x="181610" y="0"/>
                    <a:pt x="198120" y="36576"/>
                  </a:cubicBezTo>
                  <a:cubicBezTo>
                    <a:pt x="221234" y="83185"/>
                    <a:pt x="254254" y="113157"/>
                    <a:pt x="297180" y="136398"/>
                  </a:cubicBezTo>
                  <a:cubicBezTo>
                    <a:pt x="330200" y="153035"/>
                    <a:pt x="330200" y="183007"/>
                    <a:pt x="297180" y="199644"/>
                  </a:cubicBezTo>
                  <a:cubicBezTo>
                    <a:pt x="250952" y="219583"/>
                    <a:pt x="217932" y="252857"/>
                    <a:pt x="198120" y="302768"/>
                  </a:cubicBezTo>
                  <a:cubicBezTo>
                    <a:pt x="191516" y="312801"/>
                    <a:pt x="178308" y="319405"/>
                    <a:pt x="151892" y="34264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11220480" y="9378720"/>
            <a:ext cx="142560" cy="149040"/>
            <a:chOff x="0" y="0"/>
            <a:chExt cx="190080" cy="198720"/>
          </a:xfrm>
          <a:solidFill>
            <a:srgbClr val="FFC000"/>
          </a:solidFill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189992" cy="198755"/>
            </a:xfrm>
            <a:custGeom>
              <a:avLst/>
              <a:gdLst/>
              <a:ahLst/>
              <a:cxnLst/>
              <a:rect l="l" t="t" r="r" b="b"/>
              <a:pathLst>
                <a:path w="189992" h="198755">
                  <a:moveTo>
                    <a:pt x="0" y="104394"/>
                  </a:moveTo>
                  <a:cubicBezTo>
                    <a:pt x="0" y="40386"/>
                    <a:pt x="33401" y="0"/>
                    <a:pt x="83312" y="0"/>
                  </a:cubicBezTo>
                  <a:cubicBezTo>
                    <a:pt x="136652" y="0"/>
                    <a:pt x="186690" y="47117"/>
                    <a:pt x="186690" y="94361"/>
                  </a:cubicBezTo>
                  <a:cubicBezTo>
                    <a:pt x="189992" y="151638"/>
                    <a:pt x="143383" y="198755"/>
                    <a:pt x="93345" y="195453"/>
                  </a:cubicBezTo>
                  <a:cubicBezTo>
                    <a:pt x="43307" y="192151"/>
                    <a:pt x="0" y="151511"/>
                    <a:pt x="0" y="1043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2934800" y="6950160"/>
            <a:ext cx="123840" cy="133200"/>
            <a:chOff x="0" y="0"/>
            <a:chExt cx="165120" cy="177600"/>
          </a:xfrm>
          <a:solidFill>
            <a:srgbClr val="FFC000"/>
          </a:solidFill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165227" cy="177546"/>
            </a:xfrm>
            <a:custGeom>
              <a:avLst/>
              <a:gdLst/>
              <a:ahLst/>
              <a:cxnLst/>
              <a:rect l="l" t="t" r="r" b="b"/>
              <a:pathLst>
                <a:path w="165227" h="177546">
                  <a:moveTo>
                    <a:pt x="104521" y="0"/>
                  </a:moveTo>
                  <a:cubicBezTo>
                    <a:pt x="128143" y="20066"/>
                    <a:pt x="151638" y="26797"/>
                    <a:pt x="158496" y="43561"/>
                  </a:cubicBezTo>
                  <a:cubicBezTo>
                    <a:pt x="165227" y="63627"/>
                    <a:pt x="165227" y="90424"/>
                    <a:pt x="155067" y="107188"/>
                  </a:cubicBezTo>
                  <a:cubicBezTo>
                    <a:pt x="141605" y="133985"/>
                    <a:pt x="117983" y="157480"/>
                    <a:pt x="91059" y="167513"/>
                  </a:cubicBezTo>
                  <a:cubicBezTo>
                    <a:pt x="70866" y="177546"/>
                    <a:pt x="30353" y="174244"/>
                    <a:pt x="16891" y="160782"/>
                  </a:cubicBezTo>
                  <a:cubicBezTo>
                    <a:pt x="3429" y="147320"/>
                    <a:pt x="0" y="103886"/>
                    <a:pt x="10160" y="87122"/>
                  </a:cubicBezTo>
                  <a:cubicBezTo>
                    <a:pt x="33655" y="57023"/>
                    <a:pt x="67437" y="33528"/>
                    <a:pt x="104521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0207440" y="7445520"/>
            <a:ext cx="117360" cy="114480"/>
            <a:chOff x="0" y="0"/>
            <a:chExt cx="156480" cy="152640"/>
          </a:xfrm>
          <a:solidFill>
            <a:srgbClr val="FFC000"/>
          </a:solidFill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56464" cy="152654"/>
            </a:xfrm>
            <a:custGeom>
              <a:avLst/>
              <a:gdLst/>
              <a:ahLst/>
              <a:cxnLst/>
              <a:rect l="l" t="t" r="r" b="b"/>
              <a:pathLst>
                <a:path w="156464" h="152654">
                  <a:moveTo>
                    <a:pt x="0" y="79629"/>
                  </a:moveTo>
                  <a:cubicBezTo>
                    <a:pt x="3429" y="23241"/>
                    <a:pt x="23749" y="0"/>
                    <a:pt x="71374" y="0"/>
                  </a:cubicBezTo>
                  <a:cubicBezTo>
                    <a:pt x="115570" y="3302"/>
                    <a:pt x="156464" y="36449"/>
                    <a:pt x="153035" y="76327"/>
                  </a:cubicBezTo>
                  <a:cubicBezTo>
                    <a:pt x="153035" y="122809"/>
                    <a:pt x="118999" y="152654"/>
                    <a:pt x="74803" y="152654"/>
                  </a:cubicBezTo>
                  <a:cubicBezTo>
                    <a:pt x="30607" y="152654"/>
                    <a:pt x="0" y="122809"/>
                    <a:pt x="0" y="7962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9880560" y="9191520"/>
            <a:ext cx="146160" cy="142560"/>
            <a:chOff x="0" y="0"/>
            <a:chExt cx="194880" cy="190080"/>
          </a:xfrm>
          <a:solidFill>
            <a:srgbClr val="FFC000"/>
          </a:solidFill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194945" cy="190119"/>
            </a:xfrm>
            <a:custGeom>
              <a:avLst/>
              <a:gdLst/>
              <a:ahLst/>
              <a:cxnLst/>
              <a:rect l="l" t="t" r="r" b="b"/>
              <a:pathLst>
                <a:path w="194945" h="190119">
                  <a:moveTo>
                    <a:pt x="50419" y="190119"/>
                  </a:moveTo>
                  <a:cubicBezTo>
                    <a:pt x="36957" y="180340"/>
                    <a:pt x="16764" y="173736"/>
                    <a:pt x="10160" y="157353"/>
                  </a:cubicBezTo>
                  <a:cubicBezTo>
                    <a:pt x="0" y="140970"/>
                    <a:pt x="0" y="111379"/>
                    <a:pt x="10033" y="98298"/>
                  </a:cubicBezTo>
                  <a:cubicBezTo>
                    <a:pt x="36957" y="65532"/>
                    <a:pt x="63881" y="32766"/>
                    <a:pt x="97409" y="9779"/>
                  </a:cubicBezTo>
                  <a:cubicBezTo>
                    <a:pt x="114300" y="0"/>
                    <a:pt x="151257" y="0"/>
                    <a:pt x="168021" y="13081"/>
                  </a:cubicBezTo>
                  <a:cubicBezTo>
                    <a:pt x="181483" y="22860"/>
                    <a:pt x="194945" y="62230"/>
                    <a:pt x="188214" y="75311"/>
                  </a:cubicBezTo>
                  <a:cubicBezTo>
                    <a:pt x="157988" y="114681"/>
                    <a:pt x="121031" y="147447"/>
                    <a:pt x="84074" y="183515"/>
                  </a:cubicBezTo>
                  <a:cubicBezTo>
                    <a:pt x="77343" y="190119"/>
                    <a:pt x="67310" y="186817"/>
                    <a:pt x="50419" y="19011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5365440" y="5972400"/>
            <a:ext cx="3838320" cy="3511440"/>
            <a:chOff x="0" y="0"/>
            <a:chExt cx="5117760" cy="4681920"/>
          </a:xfrm>
          <a:solidFill>
            <a:srgbClr val="FFC000"/>
          </a:solidFill>
        </p:grpSpPr>
        <p:sp>
          <p:nvSpPr>
            <p:cNvPr id="132" name="Freeform 132"/>
            <p:cNvSpPr/>
            <p:nvPr/>
          </p:nvSpPr>
          <p:spPr>
            <a:xfrm>
              <a:off x="-1" y="0"/>
              <a:ext cx="5118226" cy="4681727"/>
            </a:xfrm>
            <a:custGeom>
              <a:avLst/>
              <a:gdLst/>
              <a:ahLst/>
              <a:cxnLst/>
              <a:rect l="l" t="t" r="r" b="b"/>
              <a:pathLst>
                <a:path w="5118226" h="4681727">
                  <a:moveTo>
                    <a:pt x="5092193" y="1723771"/>
                  </a:moveTo>
                  <a:cubicBezTo>
                    <a:pt x="5053839" y="1689735"/>
                    <a:pt x="5006976" y="1693926"/>
                    <a:pt x="4964431" y="1689735"/>
                  </a:cubicBezTo>
                  <a:cubicBezTo>
                    <a:pt x="4798442" y="1672717"/>
                    <a:pt x="4657853" y="1740789"/>
                    <a:pt x="4534409" y="1838706"/>
                  </a:cubicBezTo>
                  <a:cubicBezTo>
                    <a:pt x="4508882" y="1860042"/>
                    <a:pt x="4483355" y="1898269"/>
                    <a:pt x="4457828" y="1898269"/>
                  </a:cubicBezTo>
                  <a:cubicBezTo>
                    <a:pt x="4432301" y="1898269"/>
                    <a:pt x="4402456" y="1864233"/>
                    <a:pt x="4376929" y="1847215"/>
                  </a:cubicBezTo>
                  <a:cubicBezTo>
                    <a:pt x="4359911" y="1834388"/>
                    <a:pt x="4347084" y="1825879"/>
                    <a:pt x="4347084" y="1800352"/>
                  </a:cubicBezTo>
                  <a:cubicBezTo>
                    <a:pt x="4347084" y="1621536"/>
                    <a:pt x="4338575" y="1438529"/>
                    <a:pt x="4325748" y="1259840"/>
                  </a:cubicBezTo>
                  <a:cubicBezTo>
                    <a:pt x="4317239" y="1136396"/>
                    <a:pt x="4291712" y="1021461"/>
                    <a:pt x="4249167" y="906526"/>
                  </a:cubicBezTo>
                  <a:cubicBezTo>
                    <a:pt x="4010788" y="314960"/>
                    <a:pt x="3278379" y="0"/>
                    <a:pt x="2686559" y="238379"/>
                  </a:cubicBezTo>
                  <a:cubicBezTo>
                    <a:pt x="2439671" y="340487"/>
                    <a:pt x="2265046" y="514985"/>
                    <a:pt x="2201165" y="783209"/>
                  </a:cubicBezTo>
                  <a:cubicBezTo>
                    <a:pt x="2145793" y="1013079"/>
                    <a:pt x="2162811" y="1242949"/>
                    <a:pt x="2239519" y="1464183"/>
                  </a:cubicBezTo>
                  <a:cubicBezTo>
                    <a:pt x="2269364" y="1549273"/>
                    <a:pt x="2269364" y="1549273"/>
                    <a:pt x="2201165" y="1591818"/>
                  </a:cubicBezTo>
                  <a:cubicBezTo>
                    <a:pt x="2201165" y="1591818"/>
                    <a:pt x="2201165" y="1596136"/>
                    <a:pt x="2201165" y="1600327"/>
                  </a:cubicBezTo>
                  <a:cubicBezTo>
                    <a:pt x="2231010" y="1608836"/>
                    <a:pt x="2260728" y="1613154"/>
                    <a:pt x="2290573" y="1617345"/>
                  </a:cubicBezTo>
                  <a:cubicBezTo>
                    <a:pt x="2294891" y="1621663"/>
                    <a:pt x="2299082" y="1625854"/>
                    <a:pt x="2303400" y="1625854"/>
                  </a:cubicBezTo>
                  <a:cubicBezTo>
                    <a:pt x="2294891" y="1625854"/>
                    <a:pt x="2282064" y="1625854"/>
                    <a:pt x="2273555" y="1621536"/>
                  </a:cubicBezTo>
                  <a:cubicBezTo>
                    <a:pt x="2256537" y="1621536"/>
                    <a:pt x="2235201" y="1621536"/>
                    <a:pt x="2218183" y="1617218"/>
                  </a:cubicBezTo>
                  <a:cubicBezTo>
                    <a:pt x="2171320" y="1608709"/>
                    <a:pt x="2154302" y="1625727"/>
                    <a:pt x="2175638" y="1668272"/>
                  </a:cubicBezTo>
                  <a:cubicBezTo>
                    <a:pt x="2252219" y="1872615"/>
                    <a:pt x="2337436" y="2076831"/>
                    <a:pt x="2414017" y="2281174"/>
                  </a:cubicBezTo>
                  <a:cubicBezTo>
                    <a:pt x="2426844" y="2306701"/>
                    <a:pt x="2435353" y="2319528"/>
                    <a:pt x="2465071" y="2319528"/>
                  </a:cubicBezTo>
                  <a:cubicBezTo>
                    <a:pt x="2494789" y="2319528"/>
                    <a:pt x="2524634" y="2328037"/>
                    <a:pt x="2558797" y="2332355"/>
                  </a:cubicBezTo>
                  <a:cubicBezTo>
                    <a:pt x="2626869" y="2336673"/>
                    <a:pt x="2695068" y="2345182"/>
                    <a:pt x="2758949" y="2349373"/>
                  </a:cubicBezTo>
                  <a:cubicBezTo>
                    <a:pt x="2758949" y="2349373"/>
                    <a:pt x="2758949" y="2349373"/>
                    <a:pt x="2758949" y="2349373"/>
                  </a:cubicBezTo>
                  <a:cubicBezTo>
                    <a:pt x="2758949" y="2349373"/>
                    <a:pt x="2758949" y="2349373"/>
                    <a:pt x="2758949" y="2349373"/>
                  </a:cubicBezTo>
                  <a:cubicBezTo>
                    <a:pt x="2767458" y="2349373"/>
                    <a:pt x="2771776" y="2349373"/>
                    <a:pt x="2775967" y="2349373"/>
                  </a:cubicBezTo>
                  <a:cubicBezTo>
                    <a:pt x="2780158" y="2349373"/>
                    <a:pt x="2784476" y="2349373"/>
                    <a:pt x="2784476" y="2349373"/>
                  </a:cubicBezTo>
                  <a:cubicBezTo>
                    <a:pt x="2784476" y="2349373"/>
                    <a:pt x="2780158" y="2349373"/>
                    <a:pt x="2775967" y="2349373"/>
                  </a:cubicBezTo>
                  <a:cubicBezTo>
                    <a:pt x="2801494" y="2362200"/>
                    <a:pt x="2822830" y="2357882"/>
                    <a:pt x="2839848" y="2345055"/>
                  </a:cubicBezTo>
                  <a:cubicBezTo>
                    <a:pt x="2852675" y="2332228"/>
                    <a:pt x="2844166" y="2315210"/>
                    <a:pt x="2835530" y="2302510"/>
                  </a:cubicBezTo>
                  <a:cubicBezTo>
                    <a:pt x="2835530" y="2298192"/>
                    <a:pt x="2835530" y="2294001"/>
                    <a:pt x="2835530" y="2294001"/>
                  </a:cubicBezTo>
                  <a:cubicBezTo>
                    <a:pt x="2835530" y="2289683"/>
                    <a:pt x="2831212" y="2289683"/>
                    <a:pt x="2831212" y="2289683"/>
                  </a:cubicBezTo>
                  <a:cubicBezTo>
                    <a:pt x="2826894" y="2289683"/>
                    <a:pt x="2826894" y="2289683"/>
                    <a:pt x="2822703" y="2289683"/>
                  </a:cubicBezTo>
                  <a:cubicBezTo>
                    <a:pt x="2827021" y="2289683"/>
                    <a:pt x="2827021" y="2285365"/>
                    <a:pt x="2831212" y="2281174"/>
                  </a:cubicBezTo>
                  <a:cubicBezTo>
                    <a:pt x="2831212" y="2276856"/>
                    <a:pt x="2831212" y="2272665"/>
                    <a:pt x="2831212" y="2264156"/>
                  </a:cubicBezTo>
                  <a:cubicBezTo>
                    <a:pt x="2831212" y="2268474"/>
                    <a:pt x="2835530" y="2272665"/>
                    <a:pt x="2844039" y="2276983"/>
                  </a:cubicBezTo>
                  <a:cubicBezTo>
                    <a:pt x="2856866" y="2298319"/>
                    <a:pt x="2861057" y="2328037"/>
                    <a:pt x="2878075" y="2353564"/>
                  </a:cubicBezTo>
                  <a:cubicBezTo>
                    <a:pt x="2878075" y="2349246"/>
                    <a:pt x="2878075" y="2349246"/>
                    <a:pt x="2878075" y="2349246"/>
                  </a:cubicBezTo>
                  <a:cubicBezTo>
                    <a:pt x="2916429" y="2327910"/>
                    <a:pt x="2950465" y="2306701"/>
                    <a:pt x="2988819" y="2285365"/>
                  </a:cubicBezTo>
                  <a:cubicBezTo>
                    <a:pt x="2997328" y="2268347"/>
                    <a:pt x="2993137" y="2255520"/>
                    <a:pt x="2984501" y="2242820"/>
                  </a:cubicBezTo>
                  <a:cubicBezTo>
                    <a:pt x="2899284" y="2034286"/>
                    <a:pt x="2814194" y="1825752"/>
                    <a:pt x="2724786" y="1617091"/>
                  </a:cubicBezTo>
                  <a:cubicBezTo>
                    <a:pt x="2711959" y="1583055"/>
                    <a:pt x="2694941" y="1566037"/>
                    <a:pt x="2660905" y="1561719"/>
                  </a:cubicBezTo>
                  <a:cubicBezTo>
                    <a:pt x="2592833" y="1553210"/>
                    <a:pt x="2524634" y="1536192"/>
                    <a:pt x="2456562" y="1527683"/>
                  </a:cubicBezTo>
                  <a:cubicBezTo>
                    <a:pt x="2414017" y="1523365"/>
                    <a:pt x="2392681" y="1502156"/>
                    <a:pt x="2375663" y="1463802"/>
                  </a:cubicBezTo>
                  <a:cubicBezTo>
                    <a:pt x="2303273" y="1276477"/>
                    <a:pt x="2286255" y="1080770"/>
                    <a:pt x="2316100" y="880745"/>
                  </a:cubicBezTo>
                  <a:cubicBezTo>
                    <a:pt x="2345945" y="672211"/>
                    <a:pt x="2448053" y="514731"/>
                    <a:pt x="2635378" y="408305"/>
                  </a:cubicBezTo>
                  <a:cubicBezTo>
                    <a:pt x="2827021" y="297688"/>
                    <a:pt x="3039873" y="272161"/>
                    <a:pt x="3261234" y="297688"/>
                  </a:cubicBezTo>
                  <a:cubicBezTo>
                    <a:pt x="3380487" y="314706"/>
                    <a:pt x="3491104" y="348742"/>
                    <a:pt x="3606166" y="399796"/>
                  </a:cubicBezTo>
                  <a:cubicBezTo>
                    <a:pt x="3465704" y="344424"/>
                    <a:pt x="3320924" y="327406"/>
                    <a:pt x="3171826" y="331724"/>
                  </a:cubicBezTo>
                  <a:cubicBezTo>
                    <a:pt x="2993010" y="336042"/>
                    <a:pt x="2839721" y="399796"/>
                    <a:pt x="2711959" y="519049"/>
                  </a:cubicBezTo>
                  <a:cubicBezTo>
                    <a:pt x="2614042" y="612648"/>
                    <a:pt x="2554479" y="731901"/>
                    <a:pt x="2507616" y="859536"/>
                  </a:cubicBezTo>
                  <a:cubicBezTo>
                    <a:pt x="2452244" y="999998"/>
                    <a:pt x="2533143" y="1165987"/>
                    <a:pt x="2626869" y="1225550"/>
                  </a:cubicBezTo>
                  <a:cubicBezTo>
                    <a:pt x="2716277" y="1285113"/>
                    <a:pt x="2814194" y="1327658"/>
                    <a:pt x="2912111" y="1370203"/>
                  </a:cubicBezTo>
                  <a:cubicBezTo>
                    <a:pt x="3065400" y="1434084"/>
                    <a:pt x="3103754" y="1519174"/>
                    <a:pt x="3056891" y="1659636"/>
                  </a:cubicBezTo>
                  <a:cubicBezTo>
                    <a:pt x="3044064" y="1697990"/>
                    <a:pt x="3035555" y="1732026"/>
                    <a:pt x="3027046" y="1770253"/>
                  </a:cubicBezTo>
                  <a:cubicBezTo>
                    <a:pt x="3010028" y="1842643"/>
                    <a:pt x="3014219" y="1914906"/>
                    <a:pt x="3044064" y="1987296"/>
                  </a:cubicBezTo>
                  <a:cubicBezTo>
                    <a:pt x="3078100" y="2063877"/>
                    <a:pt x="3120645" y="2131949"/>
                    <a:pt x="3171826" y="2195830"/>
                  </a:cubicBezTo>
                  <a:cubicBezTo>
                    <a:pt x="3218689" y="2255393"/>
                    <a:pt x="3252725" y="2319274"/>
                    <a:pt x="3257043" y="2400173"/>
                  </a:cubicBezTo>
                  <a:cubicBezTo>
                    <a:pt x="3261360" y="2515108"/>
                    <a:pt x="3261360" y="2630043"/>
                    <a:pt x="3227197" y="2744978"/>
                  </a:cubicBezTo>
                  <a:cubicBezTo>
                    <a:pt x="3218688" y="2770505"/>
                    <a:pt x="3205862" y="2774823"/>
                    <a:pt x="3180334" y="2770505"/>
                  </a:cubicBezTo>
                  <a:cubicBezTo>
                    <a:pt x="3154807" y="2766187"/>
                    <a:pt x="3133471" y="2744978"/>
                    <a:pt x="3103753" y="2749169"/>
                  </a:cubicBezTo>
                  <a:cubicBezTo>
                    <a:pt x="3031363" y="2710815"/>
                    <a:pt x="2975991" y="2655570"/>
                    <a:pt x="2929128" y="2591689"/>
                  </a:cubicBezTo>
                  <a:cubicBezTo>
                    <a:pt x="2929128" y="2583180"/>
                    <a:pt x="2924810" y="2578862"/>
                    <a:pt x="2916301" y="2578862"/>
                  </a:cubicBezTo>
                  <a:cubicBezTo>
                    <a:pt x="2894966" y="2553335"/>
                    <a:pt x="2877947" y="2531999"/>
                    <a:pt x="2860929" y="2502281"/>
                  </a:cubicBezTo>
                  <a:cubicBezTo>
                    <a:pt x="2865247" y="2489454"/>
                    <a:pt x="2856612" y="2489454"/>
                    <a:pt x="2852420" y="2485263"/>
                  </a:cubicBezTo>
                  <a:cubicBezTo>
                    <a:pt x="2826894" y="2455418"/>
                    <a:pt x="2809875" y="2417191"/>
                    <a:pt x="2792857" y="2387346"/>
                  </a:cubicBezTo>
                  <a:cubicBezTo>
                    <a:pt x="2784348" y="2374519"/>
                    <a:pt x="2780031" y="2361819"/>
                    <a:pt x="2763012" y="2357501"/>
                  </a:cubicBezTo>
                  <a:cubicBezTo>
                    <a:pt x="2728976" y="2357501"/>
                    <a:pt x="2694940" y="2353183"/>
                    <a:pt x="2660777" y="2348992"/>
                  </a:cubicBezTo>
                  <a:cubicBezTo>
                    <a:pt x="2711831" y="2472436"/>
                    <a:pt x="2780030" y="2583053"/>
                    <a:pt x="2865120" y="2685288"/>
                  </a:cubicBezTo>
                  <a:cubicBezTo>
                    <a:pt x="3001391" y="2834259"/>
                    <a:pt x="3154680" y="2923667"/>
                    <a:pt x="3371850" y="2889631"/>
                  </a:cubicBezTo>
                  <a:cubicBezTo>
                    <a:pt x="3495294" y="2868295"/>
                    <a:pt x="3618738" y="2881122"/>
                    <a:pt x="3746500" y="2881122"/>
                  </a:cubicBezTo>
                  <a:cubicBezTo>
                    <a:pt x="3776345" y="2885440"/>
                    <a:pt x="3793363" y="2893949"/>
                    <a:pt x="3789045" y="2927985"/>
                  </a:cubicBezTo>
                  <a:cubicBezTo>
                    <a:pt x="3784727" y="2949321"/>
                    <a:pt x="3793363" y="2970530"/>
                    <a:pt x="3806063" y="2996057"/>
                  </a:cubicBezTo>
                  <a:cubicBezTo>
                    <a:pt x="3789045" y="2996057"/>
                    <a:pt x="3772027" y="2996057"/>
                    <a:pt x="3759200" y="2996057"/>
                  </a:cubicBezTo>
                  <a:cubicBezTo>
                    <a:pt x="3635756" y="2979039"/>
                    <a:pt x="3512312" y="2996057"/>
                    <a:pt x="3388741" y="2991739"/>
                  </a:cubicBezTo>
                  <a:cubicBezTo>
                    <a:pt x="3312160" y="2987421"/>
                    <a:pt x="3239770" y="3004566"/>
                    <a:pt x="3171571" y="3034284"/>
                  </a:cubicBezTo>
                  <a:cubicBezTo>
                    <a:pt x="3124708" y="3055620"/>
                    <a:pt x="3073654" y="3068320"/>
                    <a:pt x="3018282" y="3064129"/>
                  </a:cubicBezTo>
                  <a:cubicBezTo>
                    <a:pt x="2813939" y="3051302"/>
                    <a:pt x="2609596" y="3064129"/>
                    <a:pt x="2405126" y="3093974"/>
                  </a:cubicBezTo>
                  <a:cubicBezTo>
                    <a:pt x="2277364" y="3110992"/>
                    <a:pt x="2153920" y="3128010"/>
                    <a:pt x="2026158" y="3106801"/>
                  </a:cubicBezTo>
                  <a:cubicBezTo>
                    <a:pt x="1872869" y="3085465"/>
                    <a:pt x="1715389" y="3085465"/>
                    <a:pt x="1562100" y="3115310"/>
                  </a:cubicBezTo>
                  <a:cubicBezTo>
                    <a:pt x="1370457" y="3153664"/>
                    <a:pt x="1208659" y="3247263"/>
                    <a:pt x="1051179" y="3349371"/>
                  </a:cubicBezTo>
                  <a:cubicBezTo>
                    <a:pt x="1038352" y="3362198"/>
                    <a:pt x="1025652" y="3370707"/>
                    <a:pt x="1008634" y="3362198"/>
                  </a:cubicBezTo>
                  <a:cubicBezTo>
                    <a:pt x="927735" y="3332353"/>
                    <a:pt x="868172" y="3366516"/>
                    <a:pt x="825500" y="3430270"/>
                  </a:cubicBezTo>
                  <a:cubicBezTo>
                    <a:pt x="799973" y="3464306"/>
                    <a:pt x="782955" y="3460115"/>
                    <a:pt x="757428" y="3434588"/>
                  </a:cubicBezTo>
                  <a:cubicBezTo>
                    <a:pt x="706374" y="3396234"/>
                    <a:pt x="706374" y="3336671"/>
                    <a:pt x="689356" y="3281299"/>
                  </a:cubicBezTo>
                  <a:cubicBezTo>
                    <a:pt x="680847" y="3242945"/>
                    <a:pt x="689356" y="3208909"/>
                    <a:pt x="719201" y="3183382"/>
                  </a:cubicBezTo>
                  <a:cubicBezTo>
                    <a:pt x="744728" y="3162046"/>
                    <a:pt x="744728" y="3136519"/>
                    <a:pt x="732028" y="3106801"/>
                  </a:cubicBezTo>
                  <a:cubicBezTo>
                    <a:pt x="719328" y="3077083"/>
                    <a:pt x="697992" y="3055747"/>
                    <a:pt x="672465" y="3042920"/>
                  </a:cubicBezTo>
                  <a:cubicBezTo>
                    <a:pt x="629920" y="3013075"/>
                    <a:pt x="629920" y="3004566"/>
                    <a:pt x="668147" y="2966339"/>
                  </a:cubicBezTo>
                  <a:cubicBezTo>
                    <a:pt x="702183" y="2932303"/>
                    <a:pt x="732028" y="2898267"/>
                    <a:pt x="740537" y="2842895"/>
                  </a:cubicBezTo>
                  <a:cubicBezTo>
                    <a:pt x="749046" y="2774823"/>
                    <a:pt x="727710" y="2715260"/>
                    <a:pt x="672465" y="2668397"/>
                  </a:cubicBezTo>
                  <a:cubicBezTo>
                    <a:pt x="621411" y="2625852"/>
                    <a:pt x="566039" y="2634361"/>
                    <a:pt x="510667" y="2664079"/>
                  </a:cubicBezTo>
                  <a:cubicBezTo>
                    <a:pt x="459613" y="2689606"/>
                    <a:pt x="412750" y="2791714"/>
                    <a:pt x="429768" y="2847086"/>
                  </a:cubicBezTo>
                  <a:cubicBezTo>
                    <a:pt x="434086" y="2868422"/>
                    <a:pt x="451104" y="2885440"/>
                    <a:pt x="476631" y="2885440"/>
                  </a:cubicBezTo>
                  <a:cubicBezTo>
                    <a:pt x="502158" y="2885440"/>
                    <a:pt x="510667" y="2868422"/>
                    <a:pt x="519176" y="2847086"/>
                  </a:cubicBezTo>
                  <a:cubicBezTo>
                    <a:pt x="523494" y="2817241"/>
                    <a:pt x="532003" y="2787523"/>
                    <a:pt x="540512" y="2757678"/>
                  </a:cubicBezTo>
                  <a:cubicBezTo>
                    <a:pt x="549021" y="2736342"/>
                    <a:pt x="557530" y="2710815"/>
                    <a:pt x="587375" y="2719324"/>
                  </a:cubicBezTo>
                  <a:cubicBezTo>
                    <a:pt x="612902" y="2723642"/>
                    <a:pt x="621411" y="2744851"/>
                    <a:pt x="625729" y="2770378"/>
                  </a:cubicBezTo>
                  <a:cubicBezTo>
                    <a:pt x="630047" y="2812923"/>
                    <a:pt x="617220" y="2851277"/>
                    <a:pt x="595884" y="2885313"/>
                  </a:cubicBezTo>
                  <a:cubicBezTo>
                    <a:pt x="578866" y="2910840"/>
                    <a:pt x="561848" y="2940685"/>
                    <a:pt x="544830" y="2970403"/>
                  </a:cubicBezTo>
                  <a:cubicBezTo>
                    <a:pt x="510794" y="3034284"/>
                    <a:pt x="519303" y="3055493"/>
                    <a:pt x="578866" y="3093847"/>
                  </a:cubicBezTo>
                  <a:cubicBezTo>
                    <a:pt x="608711" y="3110865"/>
                    <a:pt x="617220" y="3132201"/>
                    <a:pt x="600202" y="3161919"/>
                  </a:cubicBezTo>
                  <a:cubicBezTo>
                    <a:pt x="583184" y="3191637"/>
                    <a:pt x="566166" y="3225800"/>
                    <a:pt x="578866" y="3259836"/>
                  </a:cubicBezTo>
                  <a:cubicBezTo>
                    <a:pt x="608711" y="3344926"/>
                    <a:pt x="646938" y="3430143"/>
                    <a:pt x="710819" y="3502406"/>
                  </a:cubicBezTo>
                  <a:cubicBezTo>
                    <a:pt x="744855" y="3536442"/>
                    <a:pt x="778891" y="3561969"/>
                    <a:pt x="838581" y="3523742"/>
                  </a:cubicBezTo>
                  <a:cubicBezTo>
                    <a:pt x="817245" y="3553587"/>
                    <a:pt x="804545" y="3570605"/>
                    <a:pt x="796036" y="3591814"/>
                  </a:cubicBezTo>
                  <a:cubicBezTo>
                    <a:pt x="740664" y="3681222"/>
                    <a:pt x="770509" y="3770630"/>
                    <a:pt x="864108" y="3796157"/>
                  </a:cubicBezTo>
                  <a:cubicBezTo>
                    <a:pt x="876935" y="3800475"/>
                    <a:pt x="868426" y="3808984"/>
                    <a:pt x="868426" y="3813175"/>
                  </a:cubicBezTo>
                  <a:cubicBezTo>
                    <a:pt x="868426" y="3813175"/>
                    <a:pt x="868426" y="3813175"/>
                    <a:pt x="868426" y="3813175"/>
                  </a:cubicBezTo>
                  <a:cubicBezTo>
                    <a:pt x="855599" y="3830193"/>
                    <a:pt x="838581" y="3843020"/>
                    <a:pt x="825881" y="3864228"/>
                  </a:cubicBezTo>
                  <a:cubicBezTo>
                    <a:pt x="825881" y="3864228"/>
                    <a:pt x="825881" y="3864228"/>
                    <a:pt x="825881" y="3864228"/>
                  </a:cubicBezTo>
                  <a:cubicBezTo>
                    <a:pt x="825881" y="3864228"/>
                    <a:pt x="825881" y="3864228"/>
                    <a:pt x="825881" y="3864228"/>
                  </a:cubicBezTo>
                  <a:cubicBezTo>
                    <a:pt x="800354" y="3889756"/>
                    <a:pt x="783336" y="3919600"/>
                    <a:pt x="779018" y="3953637"/>
                  </a:cubicBezTo>
                  <a:cubicBezTo>
                    <a:pt x="770509" y="3983482"/>
                    <a:pt x="757682" y="3987672"/>
                    <a:pt x="732155" y="3987672"/>
                  </a:cubicBezTo>
                  <a:cubicBezTo>
                    <a:pt x="655574" y="3991990"/>
                    <a:pt x="578866" y="3996182"/>
                    <a:pt x="502285" y="4000500"/>
                  </a:cubicBezTo>
                  <a:cubicBezTo>
                    <a:pt x="476758" y="3996182"/>
                    <a:pt x="451231" y="4000500"/>
                    <a:pt x="425704" y="4009009"/>
                  </a:cubicBezTo>
                  <a:cubicBezTo>
                    <a:pt x="425704" y="4009009"/>
                    <a:pt x="425704" y="4009009"/>
                    <a:pt x="425704" y="4009009"/>
                  </a:cubicBezTo>
                  <a:cubicBezTo>
                    <a:pt x="425704" y="4009009"/>
                    <a:pt x="425704" y="4009009"/>
                    <a:pt x="425704" y="4009009"/>
                  </a:cubicBezTo>
                  <a:cubicBezTo>
                    <a:pt x="421386" y="4004691"/>
                    <a:pt x="412877" y="4004691"/>
                    <a:pt x="408686" y="4004691"/>
                  </a:cubicBezTo>
                  <a:cubicBezTo>
                    <a:pt x="336296" y="4004691"/>
                    <a:pt x="314960" y="3979164"/>
                    <a:pt x="332105" y="3911092"/>
                  </a:cubicBezTo>
                  <a:cubicBezTo>
                    <a:pt x="340614" y="3872738"/>
                    <a:pt x="349123" y="3834511"/>
                    <a:pt x="357632" y="3796157"/>
                  </a:cubicBezTo>
                  <a:cubicBezTo>
                    <a:pt x="370459" y="3740785"/>
                    <a:pt x="340614" y="3702558"/>
                    <a:pt x="289560" y="3689731"/>
                  </a:cubicBezTo>
                  <a:cubicBezTo>
                    <a:pt x="247015" y="3681222"/>
                    <a:pt x="204343" y="3715258"/>
                    <a:pt x="191643" y="3766312"/>
                  </a:cubicBezTo>
                  <a:cubicBezTo>
                    <a:pt x="132080" y="4017391"/>
                    <a:pt x="72390" y="4268597"/>
                    <a:pt x="12827" y="4519676"/>
                  </a:cubicBezTo>
                  <a:cubicBezTo>
                    <a:pt x="0" y="4566539"/>
                    <a:pt x="25654" y="4613275"/>
                    <a:pt x="68199" y="4626102"/>
                  </a:cubicBezTo>
                  <a:cubicBezTo>
                    <a:pt x="119253" y="4638929"/>
                    <a:pt x="161925" y="4613275"/>
                    <a:pt x="174625" y="4562221"/>
                  </a:cubicBezTo>
                  <a:cubicBezTo>
                    <a:pt x="212979" y="4413250"/>
                    <a:pt x="247015" y="4264279"/>
                    <a:pt x="281051" y="4119626"/>
                  </a:cubicBezTo>
                  <a:cubicBezTo>
                    <a:pt x="289560" y="4081272"/>
                    <a:pt x="310896" y="4060063"/>
                    <a:pt x="349123" y="4060063"/>
                  </a:cubicBezTo>
                  <a:cubicBezTo>
                    <a:pt x="349123" y="4060063"/>
                    <a:pt x="349123" y="4060063"/>
                    <a:pt x="349123" y="4060063"/>
                  </a:cubicBezTo>
                  <a:cubicBezTo>
                    <a:pt x="349123" y="4060063"/>
                    <a:pt x="349123" y="4060063"/>
                    <a:pt x="349123" y="4060063"/>
                  </a:cubicBezTo>
                  <a:cubicBezTo>
                    <a:pt x="370459" y="4068572"/>
                    <a:pt x="395986" y="4064381"/>
                    <a:pt x="417195" y="4064381"/>
                  </a:cubicBezTo>
                  <a:cubicBezTo>
                    <a:pt x="417195" y="4064381"/>
                    <a:pt x="417195" y="4064381"/>
                    <a:pt x="417195" y="4064381"/>
                  </a:cubicBezTo>
                  <a:cubicBezTo>
                    <a:pt x="417195" y="4064381"/>
                    <a:pt x="417195" y="4064381"/>
                    <a:pt x="417195" y="4064381"/>
                  </a:cubicBezTo>
                  <a:cubicBezTo>
                    <a:pt x="472567" y="4072890"/>
                    <a:pt x="527939" y="4081399"/>
                    <a:pt x="583184" y="4081399"/>
                  </a:cubicBezTo>
                  <a:cubicBezTo>
                    <a:pt x="668401" y="4094226"/>
                    <a:pt x="753491" y="4106926"/>
                    <a:pt x="834390" y="4115435"/>
                  </a:cubicBezTo>
                  <a:cubicBezTo>
                    <a:pt x="834390" y="4115435"/>
                    <a:pt x="834390" y="4115435"/>
                    <a:pt x="834390" y="4115435"/>
                  </a:cubicBezTo>
                  <a:cubicBezTo>
                    <a:pt x="834390" y="4115435"/>
                    <a:pt x="834390" y="4115435"/>
                    <a:pt x="834390" y="4115435"/>
                  </a:cubicBezTo>
                  <a:cubicBezTo>
                    <a:pt x="936625" y="4128262"/>
                    <a:pt x="1034542" y="4136771"/>
                    <a:pt x="1136650" y="4149471"/>
                  </a:cubicBezTo>
                  <a:cubicBezTo>
                    <a:pt x="1157986" y="4149471"/>
                    <a:pt x="1170686" y="4162298"/>
                    <a:pt x="1170686" y="4183507"/>
                  </a:cubicBezTo>
                  <a:cubicBezTo>
                    <a:pt x="1170686" y="4183507"/>
                    <a:pt x="1170686" y="4183507"/>
                    <a:pt x="1170686" y="4183507"/>
                  </a:cubicBezTo>
                  <a:cubicBezTo>
                    <a:pt x="1170686" y="4183507"/>
                    <a:pt x="1170686" y="4183507"/>
                    <a:pt x="1170686" y="4183507"/>
                  </a:cubicBezTo>
                  <a:cubicBezTo>
                    <a:pt x="1170686" y="4243070"/>
                    <a:pt x="1187704" y="4294124"/>
                    <a:pt x="1217549" y="4345305"/>
                  </a:cubicBezTo>
                  <a:cubicBezTo>
                    <a:pt x="1243076" y="4379340"/>
                    <a:pt x="1272921" y="4404868"/>
                    <a:pt x="1315466" y="4409186"/>
                  </a:cubicBezTo>
                  <a:cubicBezTo>
                    <a:pt x="1349502" y="4413503"/>
                    <a:pt x="1358011" y="4430521"/>
                    <a:pt x="1370838" y="4460239"/>
                  </a:cubicBezTo>
                  <a:cubicBezTo>
                    <a:pt x="1409192" y="4536820"/>
                    <a:pt x="1473073" y="4575174"/>
                    <a:pt x="1536827" y="4566665"/>
                  </a:cubicBezTo>
                  <a:cubicBezTo>
                    <a:pt x="1562354" y="4562347"/>
                    <a:pt x="1579372" y="4566665"/>
                    <a:pt x="1596390" y="4579493"/>
                  </a:cubicBezTo>
                  <a:cubicBezTo>
                    <a:pt x="1685798" y="4651883"/>
                    <a:pt x="1830578" y="4600828"/>
                    <a:pt x="1860423" y="4494402"/>
                  </a:cubicBezTo>
                  <a:cubicBezTo>
                    <a:pt x="1868932" y="4447539"/>
                    <a:pt x="1864741" y="4404994"/>
                    <a:pt x="1864741" y="4362449"/>
                  </a:cubicBezTo>
                  <a:cubicBezTo>
                    <a:pt x="1864741" y="4332604"/>
                    <a:pt x="1877568" y="4319904"/>
                    <a:pt x="1903095" y="4315586"/>
                  </a:cubicBezTo>
                  <a:cubicBezTo>
                    <a:pt x="1992503" y="4298568"/>
                    <a:pt x="2077720" y="4298568"/>
                    <a:pt x="2167128" y="4298568"/>
                  </a:cubicBezTo>
                  <a:cubicBezTo>
                    <a:pt x="2188464" y="4298568"/>
                    <a:pt x="2209673" y="4302886"/>
                    <a:pt x="2231009" y="4315586"/>
                  </a:cubicBezTo>
                  <a:cubicBezTo>
                    <a:pt x="2486533" y="4468875"/>
                    <a:pt x="2763266" y="4579492"/>
                    <a:pt x="3052699" y="4660391"/>
                  </a:cubicBezTo>
                  <a:cubicBezTo>
                    <a:pt x="3082544" y="4668900"/>
                    <a:pt x="3112262" y="4673218"/>
                    <a:pt x="3137916" y="4643373"/>
                  </a:cubicBezTo>
                  <a:cubicBezTo>
                    <a:pt x="3159252" y="4613528"/>
                    <a:pt x="3146425" y="4588001"/>
                    <a:pt x="3129407" y="4558283"/>
                  </a:cubicBezTo>
                  <a:cubicBezTo>
                    <a:pt x="3197479" y="4571110"/>
                    <a:pt x="3261360" y="4588128"/>
                    <a:pt x="3329559" y="4583810"/>
                  </a:cubicBezTo>
                  <a:cubicBezTo>
                    <a:pt x="3372104" y="4588128"/>
                    <a:pt x="3410458" y="4596637"/>
                    <a:pt x="3453003" y="4588128"/>
                  </a:cubicBezTo>
                  <a:cubicBezTo>
                    <a:pt x="3457321" y="4588128"/>
                    <a:pt x="3461512" y="4588128"/>
                    <a:pt x="3465830" y="4583810"/>
                  </a:cubicBezTo>
                  <a:cubicBezTo>
                    <a:pt x="3465830" y="4583810"/>
                    <a:pt x="3465830" y="4583810"/>
                    <a:pt x="3465830" y="4583810"/>
                  </a:cubicBezTo>
                  <a:cubicBezTo>
                    <a:pt x="3465830" y="4583810"/>
                    <a:pt x="3465830" y="4583810"/>
                    <a:pt x="3465830" y="4583810"/>
                  </a:cubicBezTo>
                  <a:cubicBezTo>
                    <a:pt x="3465830" y="4583810"/>
                    <a:pt x="3465830" y="4583810"/>
                    <a:pt x="3465830" y="4583810"/>
                  </a:cubicBezTo>
                  <a:cubicBezTo>
                    <a:pt x="3516884" y="4583810"/>
                    <a:pt x="3563747" y="4579492"/>
                    <a:pt x="3614801" y="4575301"/>
                  </a:cubicBezTo>
                  <a:cubicBezTo>
                    <a:pt x="3717036" y="4605146"/>
                    <a:pt x="3819144" y="4630673"/>
                    <a:pt x="3925570" y="4647691"/>
                  </a:cubicBezTo>
                  <a:cubicBezTo>
                    <a:pt x="4117213" y="4681727"/>
                    <a:pt x="4308729" y="4681727"/>
                    <a:pt x="4496054" y="4634864"/>
                  </a:cubicBezTo>
                  <a:cubicBezTo>
                    <a:pt x="4534408" y="4622037"/>
                    <a:pt x="4555618" y="4596510"/>
                    <a:pt x="4542918" y="4566792"/>
                  </a:cubicBezTo>
                  <a:cubicBezTo>
                    <a:pt x="4530090" y="4532756"/>
                    <a:pt x="4504564" y="4528438"/>
                    <a:pt x="4470527" y="4536947"/>
                  </a:cubicBezTo>
                  <a:cubicBezTo>
                    <a:pt x="4410964" y="4553965"/>
                    <a:pt x="4351274" y="4562474"/>
                    <a:pt x="4291712" y="4566792"/>
                  </a:cubicBezTo>
                  <a:cubicBezTo>
                    <a:pt x="4091559" y="4583810"/>
                    <a:pt x="3895726" y="4549774"/>
                    <a:pt x="3704209" y="4494402"/>
                  </a:cubicBezTo>
                  <a:cubicBezTo>
                    <a:pt x="3644646" y="4481575"/>
                    <a:pt x="3584956" y="4464557"/>
                    <a:pt x="3521075" y="4485893"/>
                  </a:cubicBezTo>
                  <a:cubicBezTo>
                    <a:pt x="3521075" y="4485893"/>
                    <a:pt x="3521075" y="4485893"/>
                    <a:pt x="3521075" y="4485893"/>
                  </a:cubicBezTo>
                  <a:cubicBezTo>
                    <a:pt x="3516757" y="4485893"/>
                    <a:pt x="3508248" y="4485893"/>
                    <a:pt x="3499739" y="4485893"/>
                  </a:cubicBezTo>
                  <a:cubicBezTo>
                    <a:pt x="3359277" y="4498720"/>
                    <a:pt x="3218688" y="4485893"/>
                    <a:pt x="3082544" y="4434839"/>
                  </a:cubicBezTo>
                  <a:cubicBezTo>
                    <a:pt x="3061208" y="4426330"/>
                    <a:pt x="3048508" y="4413503"/>
                    <a:pt x="3039999" y="4387976"/>
                  </a:cubicBezTo>
                  <a:cubicBezTo>
                    <a:pt x="2993136" y="4260341"/>
                    <a:pt x="2963418" y="4128388"/>
                    <a:pt x="2954782" y="3992117"/>
                  </a:cubicBezTo>
                  <a:cubicBezTo>
                    <a:pt x="2946273" y="3868673"/>
                    <a:pt x="2941955" y="3745229"/>
                    <a:pt x="2984627" y="3626103"/>
                  </a:cubicBezTo>
                  <a:cubicBezTo>
                    <a:pt x="2993136" y="3596258"/>
                    <a:pt x="3005963" y="3583558"/>
                    <a:pt x="3039999" y="3592067"/>
                  </a:cubicBezTo>
                  <a:cubicBezTo>
                    <a:pt x="3218815" y="3617594"/>
                    <a:pt x="3397631" y="3647439"/>
                    <a:pt x="3576447" y="3672966"/>
                  </a:cubicBezTo>
                  <a:cubicBezTo>
                    <a:pt x="3606292" y="3677284"/>
                    <a:pt x="3610483" y="3685793"/>
                    <a:pt x="3606292" y="3715511"/>
                  </a:cubicBezTo>
                  <a:cubicBezTo>
                    <a:pt x="3593465" y="3804919"/>
                    <a:pt x="3593465" y="3898518"/>
                    <a:pt x="3597783" y="3987926"/>
                  </a:cubicBezTo>
                  <a:cubicBezTo>
                    <a:pt x="3597783" y="4009262"/>
                    <a:pt x="3597783" y="4030471"/>
                    <a:pt x="3606292" y="4047489"/>
                  </a:cubicBezTo>
                  <a:cubicBezTo>
                    <a:pt x="3614801" y="4073016"/>
                    <a:pt x="3636137" y="4081525"/>
                    <a:pt x="3661664" y="4081525"/>
                  </a:cubicBezTo>
                  <a:cubicBezTo>
                    <a:pt x="3683000" y="4077207"/>
                    <a:pt x="3695700" y="4068698"/>
                    <a:pt x="3695700" y="4047489"/>
                  </a:cubicBezTo>
                  <a:cubicBezTo>
                    <a:pt x="3695700" y="3979417"/>
                    <a:pt x="3704209" y="3911345"/>
                    <a:pt x="3704209" y="3847464"/>
                  </a:cubicBezTo>
                  <a:cubicBezTo>
                    <a:pt x="3704209" y="3796410"/>
                    <a:pt x="3721227" y="3758056"/>
                    <a:pt x="3742563" y="3719829"/>
                  </a:cubicBezTo>
                  <a:cubicBezTo>
                    <a:pt x="3763899" y="3685793"/>
                    <a:pt x="3780917" y="3685793"/>
                    <a:pt x="3793617" y="3719829"/>
                  </a:cubicBezTo>
                  <a:cubicBezTo>
                    <a:pt x="3814953" y="3758183"/>
                    <a:pt x="3840480" y="3796410"/>
                    <a:pt x="3848989" y="3843273"/>
                  </a:cubicBezTo>
                  <a:cubicBezTo>
                    <a:pt x="3853306" y="3877309"/>
                    <a:pt x="3900042" y="3894327"/>
                    <a:pt x="3929887" y="3885818"/>
                  </a:cubicBezTo>
                  <a:cubicBezTo>
                    <a:pt x="3968241" y="3872991"/>
                    <a:pt x="3972433" y="3847464"/>
                    <a:pt x="3959733" y="3813428"/>
                  </a:cubicBezTo>
                  <a:cubicBezTo>
                    <a:pt x="3946905" y="3766565"/>
                    <a:pt x="3942715" y="3724020"/>
                    <a:pt x="3934205" y="3677284"/>
                  </a:cubicBezTo>
                  <a:cubicBezTo>
                    <a:pt x="3929887" y="3651757"/>
                    <a:pt x="3934205" y="3630421"/>
                    <a:pt x="3955541" y="3617721"/>
                  </a:cubicBezTo>
                  <a:cubicBezTo>
                    <a:pt x="3981068" y="3604894"/>
                    <a:pt x="3993895" y="3626230"/>
                    <a:pt x="4010913" y="3639057"/>
                  </a:cubicBezTo>
                  <a:cubicBezTo>
                    <a:pt x="4023740" y="3647566"/>
                    <a:pt x="4032249" y="3664584"/>
                    <a:pt x="4040758" y="3681602"/>
                  </a:cubicBezTo>
                  <a:cubicBezTo>
                    <a:pt x="4066285" y="3728465"/>
                    <a:pt x="4096130" y="3771010"/>
                    <a:pt x="4125975" y="3813555"/>
                  </a:cubicBezTo>
                  <a:cubicBezTo>
                    <a:pt x="4134484" y="3830573"/>
                    <a:pt x="4142993" y="3843400"/>
                    <a:pt x="4151502" y="3856100"/>
                  </a:cubicBezTo>
                  <a:cubicBezTo>
                    <a:pt x="4151502" y="3856100"/>
                    <a:pt x="4151502" y="3856100"/>
                    <a:pt x="4151502" y="3856100"/>
                  </a:cubicBezTo>
                  <a:cubicBezTo>
                    <a:pt x="4168520" y="3924172"/>
                    <a:pt x="4185538" y="3988053"/>
                    <a:pt x="4206874" y="4051934"/>
                  </a:cubicBezTo>
                  <a:cubicBezTo>
                    <a:pt x="4215383" y="4081780"/>
                    <a:pt x="4232401" y="4094480"/>
                    <a:pt x="4262246" y="4090288"/>
                  </a:cubicBezTo>
                  <a:cubicBezTo>
                    <a:pt x="4287773" y="4090288"/>
                    <a:pt x="4300600" y="4068952"/>
                    <a:pt x="4304791" y="4047743"/>
                  </a:cubicBezTo>
                  <a:cubicBezTo>
                    <a:pt x="4309109" y="4030725"/>
                    <a:pt x="4300473" y="4013707"/>
                    <a:pt x="4296282" y="3996689"/>
                  </a:cubicBezTo>
                  <a:cubicBezTo>
                    <a:pt x="4266437" y="3864736"/>
                    <a:pt x="4206874" y="3741293"/>
                    <a:pt x="4134484" y="3626357"/>
                  </a:cubicBezTo>
                  <a:cubicBezTo>
                    <a:pt x="4130166" y="3617848"/>
                    <a:pt x="4117466" y="3609339"/>
                    <a:pt x="4125975" y="3596512"/>
                  </a:cubicBezTo>
                  <a:cubicBezTo>
                    <a:pt x="4134484" y="3583685"/>
                    <a:pt x="4151502" y="3588003"/>
                    <a:pt x="4160011" y="3596512"/>
                  </a:cubicBezTo>
                  <a:cubicBezTo>
                    <a:pt x="4198365" y="3613530"/>
                    <a:pt x="4240910" y="3622039"/>
                    <a:pt x="4279264" y="3630548"/>
                  </a:cubicBezTo>
                  <a:cubicBezTo>
                    <a:pt x="4343145" y="3643375"/>
                    <a:pt x="4402708" y="3673093"/>
                    <a:pt x="4445253" y="3719956"/>
                  </a:cubicBezTo>
                  <a:cubicBezTo>
                    <a:pt x="4475098" y="3749801"/>
                    <a:pt x="4504816" y="3779519"/>
                    <a:pt x="4534661" y="3809364"/>
                  </a:cubicBezTo>
                  <a:cubicBezTo>
                    <a:pt x="4573015" y="3843400"/>
                    <a:pt x="4615560" y="3851909"/>
                    <a:pt x="4636896" y="3834892"/>
                  </a:cubicBezTo>
                  <a:cubicBezTo>
                    <a:pt x="4662423" y="3813556"/>
                    <a:pt x="4658232" y="3783838"/>
                    <a:pt x="4632578" y="3728465"/>
                  </a:cubicBezTo>
                  <a:cubicBezTo>
                    <a:pt x="4607051" y="3677412"/>
                    <a:pt x="4555997" y="3643375"/>
                    <a:pt x="4530343" y="3588003"/>
                  </a:cubicBezTo>
                  <a:cubicBezTo>
                    <a:pt x="4521834" y="3570986"/>
                    <a:pt x="4509007" y="3558158"/>
                    <a:pt x="4543170" y="3553968"/>
                  </a:cubicBezTo>
                  <a:cubicBezTo>
                    <a:pt x="4564506" y="3549650"/>
                    <a:pt x="4577206" y="3532632"/>
                    <a:pt x="4573015" y="3511422"/>
                  </a:cubicBezTo>
                  <a:cubicBezTo>
                    <a:pt x="4568697" y="3485895"/>
                    <a:pt x="4573015" y="3456051"/>
                    <a:pt x="4551679" y="3430524"/>
                  </a:cubicBezTo>
                  <a:cubicBezTo>
                    <a:pt x="4534661" y="3417696"/>
                    <a:pt x="4547361" y="3409188"/>
                    <a:pt x="4560189" y="3404996"/>
                  </a:cubicBezTo>
                  <a:cubicBezTo>
                    <a:pt x="4645405" y="3379469"/>
                    <a:pt x="4730496" y="3324097"/>
                    <a:pt x="4828412" y="3366643"/>
                  </a:cubicBezTo>
                  <a:cubicBezTo>
                    <a:pt x="4849748" y="3375152"/>
                    <a:pt x="4883784" y="3383661"/>
                    <a:pt x="4892293" y="3353815"/>
                  </a:cubicBezTo>
                  <a:cubicBezTo>
                    <a:pt x="4905121" y="3323970"/>
                    <a:pt x="4875276" y="3302762"/>
                    <a:pt x="4849748" y="3289934"/>
                  </a:cubicBezTo>
                  <a:cubicBezTo>
                    <a:pt x="4841239" y="3285617"/>
                    <a:pt x="4832730" y="3285617"/>
                    <a:pt x="4824221" y="3285617"/>
                  </a:cubicBezTo>
                  <a:cubicBezTo>
                    <a:pt x="4743322" y="3268599"/>
                    <a:pt x="4666741" y="3260089"/>
                    <a:pt x="4590033" y="3298444"/>
                  </a:cubicBezTo>
                  <a:cubicBezTo>
                    <a:pt x="4538979" y="3323971"/>
                    <a:pt x="4479289" y="3332480"/>
                    <a:pt x="4424044" y="3315462"/>
                  </a:cubicBezTo>
                  <a:cubicBezTo>
                    <a:pt x="4360163" y="3294126"/>
                    <a:pt x="4296282" y="3281426"/>
                    <a:pt x="4228210" y="3272917"/>
                  </a:cubicBezTo>
                  <a:cubicBezTo>
                    <a:pt x="4211192" y="3272917"/>
                    <a:pt x="4189856" y="3268599"/>
                    <a:pt x="4168647" y="3272917"/>
                  </a:cubicBezTo>
                  <a:cubicBezTo>
                    <a:pt x="4155820" y="3277234"/>
                    <a:pt x="4143120" y="3281426"/>
                    <a:pt x="4138802" y="3298444"/>
                  </a:cubicBezTo>
                  <a:cubicBezTo>
                    <a:pt x="4134484" y="3319780"/>
                    <a:pt x="4151629" y="3319780"/>
                    <a:pt x="4160138" y="3328289"/>
                  </a:cubicBezTo>
                  <a:cubicBezTo>
                    <a:pt x="4177156" y="3336798"/>
                    <a:pt x="4198492" y="3345307"/>
                    <a:pt x="4224019" y="3345307"/>
                  </a:cubicBezTo>
                  <a:cubicBezTo>
                    <a:pt x="4330445" y="3349625"/>
                    <a:pt x="4407153" y="3400678"/>
                    <a:pt x="4449698" y="3515614"/>
                  </a:cubicBezTo>
                  <a:cubicBezTo>
                    <a:pt x="4436870" y="3507105"/>
                    <a:pt x="4424170" y="3502787"/>
                    <a:pt x="4415662" y="3498596"/>
                  </a:cubicBezTo>
                  <a:cubicBezTo>
                    <a:pt x="4317745" y="3460242"/>
                    <a:pt x="4215510" y="3430524"/>
                    <a:pt x="4109084" y="3413506"/>
                  </a:cubicBezTo>
                  <a:cubicBezTo>
                    <a:pt x="4032503" y="3404996"/>
                    <a:pt x="4028185" y="3396488"/>
                    <a:pt x="4032503" y="3315589"/>
                  </a:cubicBezTo>
                  <a:cubicBezTo>
                    <a:pt x="4032503" y="3311271"/>
                    <a:pt x="4032503" y="3302762"/>
                    <a:pt x="4036820" y="3294253"/>
                  </a:cubicBezTo>
                  <a:cubicBezTo>
                    <a:pt x="4066666" y="3115437"/>
                    <a:pt x="4109211" y="2940939"/>
                    <a:pt x="4160265" y="2762250"/>
                  </a:cubicBezTo>
                  <a:cubicBezTo>
                    <a:pt x="4228336" y="2523871"/>
                    <a:pt x="4313554" y="2294001"/>
                    <a:pt x="4454016" y="2085467"/>
                  </a:cubicBezTo>
                  <a:cubicBezTo>
                    <a:pt x="4551932" y="1940814"/>
                    <a:pt x="4675376" y="1834388"/>
                    <a:pt x="4854193" y="1804543"/>
                  </a:cubicBezTo>
                  <a:cubicBezTo>
                    <a:pt x="4926583" y="1791716"/>
                    <a:pt x="4994655" y="1779016"/>
                    <a:pt x="5071363" y="1783207"/>
                  </a:cubicBezTo>
                  <a:cubicBezTo>
                    <a:pt x="5084190" y="1783207"/>
                    <a:pt x="5105399" y="1783207"/>
                    <a:pt x="5109717" y="1766189"/>
                  </a:cubicBezTo>
                  <a:cubicBezTo>
                    <a:pt x="5118226" y="1744853"/>
                    <a:pt x="5101207" y="1732153"/>
                    <a:pt x="5092699" y="1723644"/>
                  </a:cubicBezTo>
                  <a:close/>
                  <a:moveTo>
                    <a:pt x="2520570" y="2255774"/>
                  </a:moveTo>
                  <a:cubicBezTo>
                    <a:pt x="2495043" y="2251456"/>
                    <a:pt x="2478025" y="2247265"/>
                    <a:pt x="2465198" y="2221738"/>
                  </a:cubicBezTo>
                  <a:cubicBezTo>
                    <a:pt x="2401317" y="2055749"/>
                    <a:pt x="2337436" y="1889760"/>
                    <a:pt x="2269364" y="1727962"/>
                  </a:cubicBezTo>
                  <a:cubicBezTo>
                    <a:pt x="2260855" y="1702435"/>
                    <a:pt x="2265046" y="1693926"/>
                    <a:pt x="2290700" y="1698117"/>
                  </a:cubicBezTo>
                  <a:cubicBezTo>
                    <a:pt x="2354581" y="1706626"/>
                    <a:pt x="2414144" y="1719453"/>
                    <a:pt x="2478025" y="1727962"/>
                  </a:cubicBezTo>
                  <a:cubicBezTo>
                    <a:pt x="2516379" y="1732280"/>
                    <a:pt x="2537588" y="1749298"/>
                    <a:pt x="2546097" y="1783334"/>
                  </a:cubicBezTo>
                  <a:cubicBezTo>
                    <a:pt x="2588642" y="1885442"/>
                    <a:pt x="2631314" y="1987677"/>
                    <a:pt x="2673859" y="2089785"/>
                  </a:cubicBezTo>
                  <a:cubicBezTo>
                    <a:pt x="2703704" y="2153666"/>
                    <a:pt x="2724913" y="2221738"/>
                    <a:pt x="2759076" y="2281301"/>
                  </a:cubicBezTo>
                  <a:cubicBezTo>
                    <a:pt x="2759076" y="2281301"/>
                    <a:pt x="2759076" y="2281301"/>
                    <a:pt x="2763394" y="2285619"/>
                  </a:cubicBezTo>
                  <a:cubicBezTo>
                    <a:pt x="2759076" y="2285619"/>
                    <a:pt x="2754885" y="2285619"/>
                    <a:pt x="2750567" y="2285619"/>
                  </a:cubicBezTo>
                  <a:cubicBezTo>
                    <a:pt x="2746249" y="2285619"/>
                    <a:pt x="2746249" y="2285619"/>
                    <a:pt x="2746249" y="2285619"/>
                  </a:cubicBezTo>
                  <a:cubicBezTo>
                    <a:pt x="2669668" y="2268601"/>
                    <a:pt x="2597278" y="2264283"/>
                    <a:pt x="2520570" y="2255774"/>
                  </a:cubicBezTo>
                  <a:close/>
                  <a:moveTo>
                    <a:pt x="2925065" y="4477512"/>
                  </a:moveTo>
                  <a:cubicBezTo>
                    <a:pt x="2908047" y="4481830"/>
                    <a:pt x="2895220" y="4473194"/>
                    <a:pt x="2882520" y="4469003"/>
                  </a:cubicBezTo>
                  <a:cubicBezTo>
                    <a:pt x="2690877" y="4405122"/>
                    <a:pt x="2503552" y="4324350"/>
                    <a:pt x="2329054" y="4222115"/>
                  </a:cubicBezTo>
                  <a:cubicBezTo>
                    <a:pt x="2260982" y="4179570"/>
                    <a:pt x="2188592" y="4149725"/>
                    <a:pt x="2141729" y="4081653"/>
                  </a:cubicBezTo>
                  <a:cubicBezTo>
                    <a:pt x="2111884" y="4043299"/>
                    <a:pt x="2082166" y="4034790"/>
                    <a:pt x="2052321" y="4047617"/>
                  </a:cubicBezTo>
                  <a:cubicBezTo>
                    <a:pt x="2013967" y="4064635"/>
                    <a:pt x="2001267" y="4094480"/>
                    <a:pt x="2013967" y="4141216"/>
                  </a:cubicBezTo>
                  <a:cubicBezTo>
                    <a:pt x="2018285" y="4166743"/>
                    <a:pt x="2009649" y="4171061"/>
                    <a:pt x="1988440" y="4171061"/>
                  </a:cubicBezTo>
                  <a:cubicBezTo>
                    <a:pt x="1950086" y="4175379"/>
                    <a:pt x="1911859" y="4179570"/>
                    <a:pt x="1873505" y="4188079"/>
                  </a:cubicBezTo>
                  <a:cubicBezTo>
                    <a:pt x="1771270" y="4213606"/>
                    <a:pt x="1737234" y="4256151"/>
                    <a:pt x="1737234" y="4358386"/>
                  </a:cubicBezTo>
                  <a:cubicBezTo>
                    <a:pt x="1737234" y="4383913"/>
                    <a:pt x="1737234" y="4413758"/>
                    <a:pt x="1732916" y="4439285"/>
                  </a:cubicBezTo>
                  <a:cubicBezTo>
                    <a:pt x="1732916" y="4460621"/>
                    <a:pt x="1724407" y="4477639"/>
                    <a:pt x="1698880" y="4477639"/>
                  </a:cubicBezTo>
                  <a:cubicBezTo>
                    <a:pt x="1677544" y="4477639"/>
                    <a:pt x="1669035" y="4460621"/>
                    <a:pt x="1660526" y="4439285"/>
                  </a:cubicBezTo>
                  <a:cubicBezTo>
                    <a:pt x="1660526" y="4430776"/>
                    <a:pt x="1660526" y="4422267"/>
                    <a:pt x="1660526" y="4409440"/>
                  </a:cubicBezTo>
                  <a:cubicBezTo>
                    <a:pt x="1652017" y="4362577"/>
                    <a:pt x="1660526" y="4315841"/>
                    <a:pt x="1660526" y="4264787"/>
                  </a:cubicBezTo>
                  <a:cubicBezTo>
                    <a:pt x="1656208" y="4226433"/>
                    <a:pt x="1673353" y="4196715"/>
                    <a:pt x="1707389" y="4175378"/>
                  </a:cubicBezTo>
                  <a:cubicBezTo>
                    <a:pt x="1724407" y="4162551"/>
                    <a:pt x="1741425" y="4149851"/>
                    <a:pt x="1754252" y="4132833"/>
                  </a:cubicBezTo>
                  <a:cubicBezTo>
                    <a:pt x="1775588" y="4111497"/>
                    <a:pt x="1779779" y="4085970"/>
                    <a:pt x="1762761" y="4056252"/>
                  </a:cubicBezTo>
                  <a:cubicBezTo>
                    <a:pt x="1745743" y="4030725"/>
                    <a:pt x="1720216" y="4017899"/>
                    <a:pt x="1686180" y="4026407"/>
                  </a:cubicBezTo>
                  <a:cubicBezTo>
                    <a:pt x="1613790" y="4039234"/>
                    <a:pt x="1524382" y="4145533"/>
                    <a:pt x="1520191" y="4217923"/>
                  </a:cubicBezTo>
                  <a:cubicBezTo>
                    <a:pt x="1511682" y="4281804"/>
                    <a:pt x="1507364" y="4349876"/>
                    <a:pt x="1511682" y="4417948"/>
                  </a:cubicBezTo>
                  <a:cubicBezTo>
                    <a:pt x="1494664" y="4409439"/>
                    <a:pt x="1490346" y="4396612"/>
                    <a:pt x="1486155" y="4383912"/>
                  </a:cubicBezTo>
                  <a:cubicBezTo>
                    <a:pt x="1456310" y="4290313"/>
                    <a:pt x="1452119" y="4196587"/>
                    <a:pt x="1507491" y="4107306"/>
                  </a:cubicBezTo>
                  <a:cubicBezTo>
                    <a:pt x="1533018" y="4064761"/>
                    <a:pt x="1567054" y="4026407"/>
                    <a:pt x="1592708" y="3983862"/>
                  </a:cubicBezTo>
                  <a:cubicBezTo>
                    <a:pt x="1614044" y="3949826"/>
                    <a:pt x="1609726" y="3907281"/>
                    <a:pt x="1584199" y="3885945"/>
                  </a:cubicBezTo>
                  <a:cubicBezTo>
                    <a:pt x="1554354" y="3864609"/>
                    <a:pt x="1511809" y="3868927"/>
                    <a:pt x="1481964" y="3894455"/>
                  </a:cubicBezTo>
                  <a:cubicBezTo>
                    <a:pt x="1392556" y="4000881"/>
                    <a:pt x="1315975" y="4115815"/>
                    <a:pt x="1320166" y="4268977"/>
                  </a:cubicBezTo>
                  <a:cubicBezTo>
                    <a:pt x="1311657" y="4234942"/>
                    <a:pt x="1303148" y="4209414"/>
                    <a:pt x="1303148" y="4179569"/>
                  </a:cubicBezTo>
                  <a:cubicBezTo>
                    <a:pt x="1307466" y="4090161"/>
                    <a:pt x="1315975" y="4005071"/>
                    <a:pt x="1354202" y="3924172"/>
                  </a:cubicBezTo>
                  <a:cubicBezTo>
                    <a:pt x="1371220" y="3894327"/>
                    <a:pt x="1367029" y="3864609"/>
                    <a:pt x="1345693" y="3843273"/>
                  </a:cubicBezTo>
                  <a:cubicBezTo>
                    <a:pt x="1328675" y="3817746"/>
                    <a:pt x="1298830" y="3813428"/>
                    <a:pt x="1269112" y="3821937"/>
                  </a:cubicBezTo>
                  <a:cubicBezTo>
                    <a:pt x="1192531" y="3838955"/>
                    <a:pt x="1120141" y="3877309"/>
                    <a:pt x="1051942" y="3919854"/>
                  </a:cubicBezTo>
                  <a:cubicBezTo>
                    <a:pt x="1043433" y="3924172"/>
                    <a:pt x="1034924" y="3932681"/>
                    <a:pt x="1034924" y="3941190"/>
                  </a:cubicBezTo>
                  <a:cubicBezTo>
                    <a:pt x="1030606" y="3945508"/>
                    <a:pt x="1030606" y="3945508"/>
                    <a:pt x="1030606" y="3945508"/>
                  </a:cubicBezTo>
                  <a:cubicBezTo>
                    <a:pt x="1017779" y="3945508"/>
                    <a:pt x="1005079" y="3954017"/>
                    <a:pt x="1005079" y="3971035"/>
                  </a:cubicBezTo>
                  <a:cubicBezTo>
                    <a:pt x="975234" y="3958208"/>
                    <a:pt x="949707" y="3966717"/>
                    <a:pt x="919862" y="3962526"/>
                  </a:cubicBezTo>
                  <a:cubicBezTo>
                    <a:pt x="924180" y="3945508"/>
                    <a:pt x="941198" y="3932681"/>
                    <a:pt x="941198" y="3915663"/>
                  </a:cubicBezTo>
                  <a:cubicBezTo>
                    <a:pt x="958216" y="3915663"/>
                    <a:pt x="966725" y="3902836"/>
                    <a:pt x="971043" y="3885818"/>
                  </a:cubicBezTo>
                  <a:cubicBezTo>
                    <a:pt x="971043" y="3885818"/>
                    <a:pt x="975361" y="3885818"/>
                    <a:pt x="975361" y="3885818"/>
                  </a:cubicBezTo>
                  <a:cubicBezTo>
                    <a:pt x="996697" y="3877309"/>
                    <a:pt x="1013715" y="3860291"/>
                    <a:pt x="1034924" y="3847464"/>
                  </a:cubicBezTo>
                  <a:cubicBezTo>
                    <a:pt x="1239267" y="3689984"/>
                    <a:pt x="1460755" y="3562349"/>
                    <a:pt x="1733170" y="3545204"/>
                  </a:cubicBezTo>
                  <a:cubicBezTo>
                    <a:pt x="1809751" y="3540886"/>
                    <a:pt x="1886459" y="3545204"/>
                    <a:pt x="1967358" y="3553713"/>
                  </a:cubicBezTo>
                  <a:cubicBezTo>
                    <a:pt x="1963040" y="3566540"/>
                    <a:pt x="1958849" y="3570731"/>
                    <a:pt x="1954532" y="3575049"/>
                  </a:cubicBezTo>
                  <a:cubicBezTo>
                    <a:pt x="1933196" y="3613403"/>
                    <a:pt x="1937514" y="3647439"/>
                    <a:pt x="1967358" y="3672966"/>
                  </a:cubicBezTo>
                  <a:cubicBezTo>
                    <a:pt x="1997203" y="3698493"/>
                    <a:pt x="2031239" y="3698493"/>
                    <a:pt x="2065276" y="3668648"/>
                  </a:cubicBezTo>
                  <a:cubicBezTo>
                    <a:pt x="2124839" y="3613276"/>
                    <a:pt x="2193037" y="3583558"/>
                    <a:pt x="2269618" y="3566540"/>
                  </a:cubicBezTo>
                  <a:cubicBezTo>
                    <a:pt x="2401571" y="3541013"/>
                    <a:pt x="2537842" y="3528186"/>
                    <a:pt x="2669795" y="3519677"/>
                  </a:cubicBezTo>
                  <a:cubicBezTo>
                    <a:pt x="2729358" y="3515359"/>
                    <a:pt x="2789048" y="3511168"/>
                    <a:pt x="2848611" y="3506850"/>
                  </a:cubicBezTo>
                  <a:cubicBezTo>
                    <a:pt x="2878457" y="3506850"/>
                    <a:pt x="2886965" y="3515359"/>
                    <a:pt x="2874138" y="3545204"/>
                  </a:cubicBezTo>
                  <a:cubicBezTo>
                    <a:pt x="2857120" y="3583558"/>
                    <a:pt x="2848611" y="3621785"/>
                    <a:pt x="2840102" y="3660139"/>
                  </a:cubicBezTo>
                  <a:cubicBezTo>
                    <a:pt x="2814576" y="3766565"/>
                    <a:pt x="2814576" y="3877182"/>
                    <a:pt x="2823084" y="3983608"/>
                  </a:cubicBezTo>
                  <a:cubicBezTo>
                    <a:pt x="2835911" y="4136897"/>
                    <a:pt x="2861439" y="4285867"/>
                    <a:pt x="2916811" y="4430521"/>
                  </a:cubicBezTo>
                  <a:cubicBezTo>
                    <a:pt x="2921129" y="4443348"/>
                    <a:pt x="2929637" y="4460366"/>
                    <a:pt x="2925320" y="4477384"/>
                  </a:cubicBezTo>
                  <a:close/>
                  <a:moveTo>
                    <a:pt x="3687192" y="434086"/>
                  </a:moveTo>
                  <a:cubicBezTo>
                    <a:pt x="3670174" y="425577"/>
                    <a:pt x="3657347" y="421259"/>
                    <a:pt x="3644647" y="417068"/>
                  </a:cubicBezTo>
                  <a:cubicBezTo>
                    <a:pt x="3657474" y="421386"/>
                    <a:pt x="3674492" y="425577"/>
                    <a:pt x="3687192" y="43408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4918320" y="8496000"/>
            <a:ext cx="2038320" cy="1072800"/>
            <a:chOff x="0" y="0"/>
            <a:chExt cx="2717760" cy="1430400"/>
          </a:xfrm>
          <a:solidFill>
            <a:srgbClr val="FFC000"/>
          </a:solidFill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717800" cy="1430401"/>
            </a:xfrm>
            <a:custGeom>
              <a:avLst/>
              <a:gdLst/>
              <a:ahLst/>
              <a:cxnLst/>
              <a:rect l="l" t="t" r="r" b="b"/>
              <a:pathLst>
                <a:path w="2717800" h="1430401">
                  <a:moveTo>
                    <a:pt x="161925" y="1315466"/>
                  </a:moveTo>
                  <a:cubicBezTo>
                    <a:pt x="153416" y="1379347"/>
                    <a:pt x="170434" y="1400556"/>
                    <a:pt x="234315" y="1400556"/>
                  </a:cubicBezTo>
                  <a:cubicBezTo>
                    <a:pt x="621919" y="1404874"/>
                    <a:pt x="1005332" y="1404874"/>
                    <a:pt x="1388745" y="1409065"/>
                  </a:cubicBezTo>
                  <a:cubicBezTo>
                    <a:pt x="1806194" y="1413383"/>
                    <a:pt x="2223643" y="1421892"/>
                    <a:pt x="2636901" y="1430401"/>
                  </a:cubicBezTo>
                  <a:cubicBezTo>
                    <a:pt x="2692273" y="1430401"/>
                    <a:pt x="2717800" y="1413383"/>
                    <a:pt x="2717800" y="1375029"/>
                  </a:cubicBezTo>
                  <a:cubicBezTo>
                    <a:pt x="2717800" y="1336675"/>
                    <a:pt x="2692273" y="1311148"/>
                    <a:pt x="2641092" y="1311148"/>
                  </a:cubicBezTo>
                  <a:cubicBezTo>
                    <a:pt x="2117090" y="1302639"/>
                    <a:pt x="1597406" y="1294130"/>
                    <a:pt x="1073531" y="1285621"/>
                  </a:cubicBezTo>
                  <a:cubicBezTo>
                    <a:pt x="822198" y="1281303"/>
                    <a:pt x="566674" y="1281303"/>
                    <a:pt x="315341" y="1281303"/>
                  </a:cubicBezTo>
                  <a:cubicBezTo>
                    <a:pt x="302514" y="1281303"/>
                    <a:pt x="294005" y="1285621"/>
                    <a:pt x="281305" y="1281303"/>
                  </a:cubicBezTo>
                  <a:cubicBezTo>
                    <a:pt x="264287" y="1276985"/>
                    <a:pt x="259969" y="1264285"/>
                    <a:pt x="255778" y="1251458"/>
                  </a:cubicBezTo>
                  <a:cubicBezTo>
                    <a:pt x="251460" y="1242949"/>
                    <a:pt x="260096" y="1238631"/>
                    <a:pt x="268605" y="1234440"/>
                  </a:cubicBezTo>
                  <a:cubicBezTo>
                    <a:pt x="289941" y="1225931"/>
                    <a:pt x="306959" y="1217422"/>
                    <a:pt x="302641" y="1187577"/>
                  </a:cubicBezTo>
                  <a:cubicBezTo>
                    <a:pt x="302641" y="1157732"/>
                    <a:pt x="277114" y="1153541"/>
                    <a:pt x="260096" y="1149223"/>
                  </a:cubicBezTo>
                  <a:cubicBezTo>
                    <a:pt x="200406" y="1127887"/>
                    <a:pt x="153543" y="1098169"/>
                    <a:pt x="123825" y="1038479"/>
                  </a:cubicBezTo>
                  <a:cubicBezTo>
                    <a:pt x="110998" y="1017143"/>
                    <a:pt x="110998" y="1004443"/>
                    <a:pt x="136652" y="991616"/>
                  </a:cubicBezTo>
                  <a:cubicBezTo>
                    <a:pt x="162306" y="978789"/>
                    <a:pt x="183515" y="957580"/>
                    <a:pt x="153670" y="923544"/>
                  </a:cubicBezTo>
                  <a:cubicBezTo>
                    <a:pt x="136652" y="910717"/>
                    <a:pt x="140843" y="889508"/>
                    <a:pt x="149352" y="863981"/>
                  </a:cubicBezTo>
                  <a:cubicBezTo>
                    <a:pt x="170688" y="889508"/>
                    <a:pt x="196215" y="910844"/>
                    <a:pt x="209042" y="936371"/>
                  </a:cubicBezTo>
                  <a:cubicBezTo>
                    <a:pt x="255905" y="1034288"/>
                    <a:pt x="345313" y="1055624"/>
                    <a:pt x="439039" y="1072642"/>
                  </a:cubicBezTo>
                  <a:cubicBezTo>
                    <a:pt x="464566" y="1076960"/>
                    <a:pt x="494411" y="1085469"/>
                    <a:pt x="511429" y="1055624"/>
                  </a:cubicBezTo>
                  <a:cubicBezTo>
                    <a:pt x="524256" y="1034288"/>
                    <a:pt x="532765" y="1004570"/>
                    <a:pt x="528447" y="974725"/>
                  </a:cubicBezTo>
                  <a:cubicBezTo>
                    <a:pt x="507111" y="983234"/>
                    <a:pt x="490093" y="991743"/>
                    <a:pt x="473075" y="996061"/>
                  </a:cubicBezTo>
                  <a:cubicBezTo>
                    <a:pt x="460248" y="1000379"/>
                    <a:pt x="447548" y="996061"/>
                    <a:pt x="443230" y="983234"/>
                  </a:cubicBezTo>
                  <a:cubicBezTo>
                    <a:pt x="413385" y="898144"/>
                    <a:pt x="460248" y="817245"/>
                    <a:pt x="545465" y="804418"/>
                  </a:cubicBezTo>
                  <a:cubicBezTo>
                    <a:pt x="566801" y="800100"/>
                    <a:pt x="579501" y="795909"/>
                    <a:pt x="579501" y="770382"/>
                  </a:cubicBezTo>
                  <a:cubicBezTo>
                    <a:pt x="588010" y="723519"/>
                    <a:pt x="600837" y="676783"/>
                    <a:pt x="613537" y="629920"/>
                  </a:cubicBezTo>
                  <a:cubicBezTo>
                    <a:pt x="626364" y="574548"/>
                    <a:pt x="613537" y="553339"/>
                    <a:pt x="562356" y="536321"/>
                  </a:cubicBezTo>
                  <a:cubicBezTo>
                    <a:pt x="532511" y="527812"/>
                    <a:pt x="506984" y="527812"/>
                    <a:pt x="481457" y="510794"/>
                  </a:cubicBezTo>
                  <a:cubicBezTo>
                    <a:pt x="472948" y="506476"/>
                    <a:pt x="460121" y="502285"/>
                    <a:pt x="464439" y="493776"/>
                  </a:cubicBezTo>
                  <a:cubicBezTo>
                    <a:pt x="464439" y="480949"/>
                    <a:pt x="472948" y="476758"/>
                    <a:pt x="485775" y="472440"/>
                  </a:cubicBezTo>
                  <a:cubicBezTo>
                    <a:pt x="507111" y="468122"/>
                    <a:pt x="528320" y="463931"/>
                    <a:pt x="549656" y="459613"/>
                  </a:cubicBezTo>
                  <a:cubicBezTo>
                    <a:pt x="609346" y="451104"/>
                    <a:pt x="622046" y="421259"/>
                    <a:pt x="613537" y="361696"/>
                  </a:cubicBezTo>
                  <a:cubicBezTo>
                    <a:pt x="609219" y="331851"/>
                    <a:pt x="575183" y="323342"/>
                    <a:pt x="562356" y="297815"/>
                  </a:cubicBezTo>
                  <a:cubicBezTo>
                    <a:pt x="656082" y="280797"/>
                    <a:pt x="673100" y="191389"/>
                    <a:pt x="724281" y="136017"/>
                  </a:cubicBezTo>
                  <a:cubicBezTo>
                    <a:pt x="724281" y="195580"/>
                    <a:pt x="707263" y="250952"/>
                    <a:pt x="715772" y="314833"/>
                  </a:cubicBezTo>
                  <a:cubicBezTo>
                    <a:pt x="809498" y="225425"/>
                    <a:pt x="903224" y="221234"/>
                    <a:pt x="1009650" y="289306"/>
                  </a:cubicBezTo>
                  <a:cubicBezTo>
                    <a:pt x="1001141" y="233934"/>
                    <a:pt x="1022477" y="178562"/>
                    <a:pt x="962787" y="153035"/>
                  </a:cubicBezTo>
                  <a:cubicBezTo>
                    <a:pt x="911606" y="127508"/>
                    <a:pt x="881888" y="161544"/>
                    <a:pt x="852043" y="204089"/>
                  </a:cubicBezTo>
                  <a:cubicBezTo>
                    <a:pt x="839216" y="178562"/>
                    <a:pt x="852043" y="153035"/>
                    <a:pt x="843534" y="131699"/>
                  </a:cubicBezTo>
                  <a:cubicBezTo>
                    <a:pt x="835025" y="110363"/>
                    <a:pt x="826389" y="89408"/>
                    <a:pt x="817880" y="72390"/>
                  </a:cubicBezTo>
                  <a:cubicBezTo>
                    <a:pt x="796544" y="17018"/>
                    <a:pt x="762508" y="0"/>
                    <a:pt x="702818" y="12827"/>
                  </a:cubicBezTo>
                  <a:cubicBezTo>
                    <a:pt x="647446" y="25654"/>
                    <a:pt x="609092" y="59690"/>
                    <a:pt x="587756" y="114935"/>
                  </a:cubicBezTo>
                  <a:cubicBezTo>
                    <a:pt x="579247" y="144780"/>
                    <a:pt x="570738" y="165989"/>
                    <a:pt x="536575" y="136271"/>
                  </a:cubicBezTo>
                  <a:cubicBezTo>
                    <a:pt x="506730" y="110744"/>
                    <a:pt x="438658" y="119253"/>
                    <a:pt x="413004" y="140589"/>
                  </a:cubicBezTo>
                  <a:cubicBezTo>
                    <a:pt x="383159" y="170434"/>
                    <a:pt x="374650" y="229997"/>
                    <a:pt x="395986" y="268351"/>
                  </a:cubicBezTo>
                  <a:cubicBezTo>
                    <a:pt x="404495" y="285369"/>
                    <a:pt x="417322" y="302387"/>
                    <a:pt x="425831" y="319405"/>
                  </a:cubicBezTo>
                  <a:cubicBezTo>
                    <a:pt x="438658" y="336423"/>
                    <a:pt x="451358" y="349250"/>
                    <a:pt x="464185" y="366268"/>
                  </a:cubicBezTo>
                  <a:cubicBezTo>
                    <a:pt x="447167" y="379095"/>
                    <a:pt x="430149" y="391795"/>
                    <a:pt x="413004" y="400304"/>
                  </a:cubicBezTo>
                  <a:cubicBezTo>
                    <a:pt x="361823" y="434340"/>
                    <a:pt x="344805" y="468376"/>
                    <a:pt x="357632" y="519557"/>
                  </a:cubicBezTo>
                  <a:cubicBezTo>
                    <a:pt x="370459" y="570738"/>
                    <a:pt x="395986" y="591947"/>
                    <a:pt x="455549" y="600456"/>
                  </a:cubicBezTo>
                  <a:cubicBezTo>
                    <a:pt x="476885" y="604774"/>
                    <a:pt x="498094" y="608965"/>
                    <a:pt x="519430" y="613283"/>
                  </a:cubicBezTo>
                  <a:cubicBezTo>
                    <a:pt x="540766" y="613283"/>
                    <a:pt x="566293" y="617601"/>
                    <a:pt x="574802" y="638810"/>
                  </a:cubicBezTo>
                  <a:cubicBezTo>
                    <a:pt x="583311" y="664337"/>
                    <a:pt x="566293" y="685673"/>
                    <a:pt x="553466" y="706882"/>
                  </a:cubicBezTo>
                  <a:cubicBezTo>
                    <a:pt x="540639" y="723900"/>
                    <a:pt x="523621" y="723900"/>
                    <a:pt x="502285" y="732409"/>
                  </a:cubicBezTo>
                  <a:cubicBezTo>
                    <a:pt x="480949" y="740918"/>
                    <a:pt x="459740" y="745236"/>
                    <a:pt x="442595" y="766445"/>
                  </a:cubicBezTo>
                  <a:cubicBezTo>
                    <a:pt x="412750" y="817499"/>
                    <a:pt x="382905" y="872871"/>
                    <a:pt x="370205" y="928243"/>
                  </a:cubicBezTo>
                  <a:cubicBezTo>
                    <a:pt x="365887" y="958088"/>
                    <a:pt x="353187" y="958088"/>
                    <a:pt x="336169" y="945261"/>
                  </a:cubicBezTo>
                  <a:cubicBezTo>
                    <a:pt x="259461" y="885698"/>
                    <a:pt x="195580" y="813308"/>
                    <a:pt x="182753" y="711073"/>
                  </a:cubicBezTo>
                  <a:cubicBezTo>
                    <a:pt x="178435" y="689737"/>
                    <a:pt x="174244" y="672719"/>
                    <a:pt x="169926" y="651510"/>
                  </a:cubicBezTo>
                  <a:cubicBezTo>
                    <a:pt x="161417" y="621665"/>
                    <a:pt x="144399" y="608965"/>
                    <a:pt x="110236" y="613156"/>
                  </a:cubicBezTo>
                  <a:cubicBezTo>
                    <a:pt x="76200" y="613156"/>
                    <a:pt x="71882" y="634492"/>
                    <a:pt x="67691" y="660019"/>
                  </a:cubicBezTo>
                  <a:cubicBezTo>
                    <a:pt x="59182" y="732409"/>
                    <a:pt x="59182" y="800481"/>
                    <a:pt x="63373" y="868680"/>
                  </a:cubicBezTo>
                  <a:cubicBezTo>
                    <a:pt x="67691" y="898525"/>
                    <a:pt x="59055" y="924052"/>
                    <a:pt x="33528" y="941070"/>
                  </a:cubicBezTo>
                  <a:cubicBezTo>
                    <a:pt x="4318" y="962152"/>
                    <a:pt x="0" y="991870"/>
                    <a:pt x="12827" y="1026033"/>
                  </a:cubicBezTo>
                  <a:cubicBezTo>
                    <a:pt x="34163" y="1094105"/>
                    <a:pt x="72517" y="1149477"/>
                    <a:pt x="123571" y="1196340"/>
                  </a:cubicBezTo>
                  <a:cubicBezTo>
                    <a:pt x="157607" y="1230376"/>
                    <a:pt x="166116" y="1272921"/>
                    <a:pt x="161925" y="13155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5035680" y="9706320"/>
            <a:ext cx="1930320" cy="114480"/>
            <a:chOff x="0" y="0"/>
            <a:chExt cx="2573760" cy="152640"/>
          </a:xfrm>
          <a:solidFill>
            <a:srgbClr val="FFC000"/>
          </a:solidFill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2573782" cy="152654"/>
            </a:xfrm>
            <a:custGeom>
              <a:avLst/>
              <a:gdLst/>
              <a:ahLst/>
              <a:cxnLst/>
              <a:rect l="l" t="t" r="r" b="b"/>
              <a:pathLst>
                <a:path w="2573782" h="152654">
                  <a:moveTo>
                    <a:pt x="2484247" y="29718"/>
                  </a:moveTo>
                  <a:cubicBezTo>
                    <a:pt x="2156206" y="25400"/>
                    <a:pt x="1832356" y="25400"/>
                    <a:pt x="1504188" y="12700"/>
                  </a:cubicBezTo>
                  <a:cubicBezTo>
                    <a:pt x="1026922" y="0"/>
                    <a:pt x="549656" y="4191"/>
                    <a:pt x="68199" y="4191"/>
                  </a:cubicBezTo>
                  <a:cubicBezTo>
                    <a:pt x="21336" y="4191"/>
                    <a:pt x="0" y="25400"/>
                    <a:pt x="0" y="63627"/>
                  </a:cubicBezTo>
                  <a:cubicBezTo>
                    <a:pt x="0" y="101854"/>
                    <a:pt x="25527" y="122936"/>
                    <a:pt x="68199" y="122936"/>
                  </a:cubicBezTo>
                  <a:cubicBezTo>
                    <a:pt x="144907" y="122936"/>
                    <a:pt x="221615" y="122936"/>
                    <a:pt x="294005" y="122936"/>
                  </a:cubicBezTo>
                  <a:cubicBezTo>
                    <a:pt x="626364" y="122936"/>
                    <a:pt x="954532" y="122936"/>
                    <a:pt x="1282573" y="122936"/>
                  </a:cubicBezTo>
                  <a:cubicBezTo>
                    <a:pt x="1282573" y="122936"/>
                    <a:pt x="1282573" y="127127"/>
                    <a:pt x="1282573" y="131445"/>
                  </a:cubicBezTo>
                  <a:cubicBezTo>
                    <a:pt x="1614932" y="135636"/>
                    <a:pt x="1951609" y="139954"/>
                    <a:pt x="2283968" y="148463"/>
                  </a:cubicBezTo>
                  <a:cubicBezTo>
                    <a:pt x="2356358" y="148463"/>
                    <a:pt x="2424557" y="152654"/>
                    <a:pt x="2497074" y="152654"/>
                  </a:cubicBezTo>
                  <a:cubicBezTo>
                    <a:pt x="2548255" y="148463"/>
                    <a:pt x="2573782" y="114554"/>
                    <a:pt x="2556764" y="72136"/>
                  </a:cubicBezTo>
                  <a:cubicBezTo>
                    <a:pt x="2543937" y="34036"/>
                    <a:pt x="2514092" y="29718"/>
                    <a:pt x="2484374" y="2971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8496000" y="7506000"/>
            <a:ext cx="641520" cy="879120"/>
            <a:chOff x="0" y="0"/>
            <a:chExt cx="855360" cy="1172160"/>
          </a:xfrm>
          <a:solidFill>
            <a:srgbClr val="FFC000"/>
          </a:solidFill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855599" cy="1172210"/>
            </a:xfrm>
            <a:custGeom>
              <a:avLst/>
              <a:gdLst/>
              <a:ahLst/>
              <a:cxnLst/>
              <a:rect l="l" t="t" r="r" b="b"/>
              <a:pathLst>
                <a:path w="855599" h="1172210">
                  <a:moveTo>
                    <a:pt x="663829" y="21209"/>
                  </a:moveTo>
                  <a:cubicBezTo>
                    <a:pt x="625475" y="38227"/>
                    <a:pt x="595757" y="67945"/>
                    <a:pt x="570230" y="93345"/>
                  </a:cubicBezTo>
                  <a:cubicBezTo>
                    <a:pt x="421259" y="250571"/>
                    <a:pt x="306451" y="437388"/>
                    <a:pt x="148971" y="581787"/>
                  </a:cubicBezTo>
                  <a:cubicBezTo>
                    <a:pt x="131953" y="598805"/>
                    <a:pt x="127635" y="624205"/>
                    <a:pt x="144653" y="632714"/>
                  </a:cubicBezTo>
                  <a:cubicBezTo>
                    <a:pt x="200025" y="662432"/>
                    <a:pt x="174498" y="692150"/>
                    <a:pt x="153162" y="726186"/>
                  </a:cubicBezTo>
                  <a:cubicBezTo>
                    <a:pt x="144653" y="743204"/>
                    <a:pt x="140335" y="760222"/>
                    <a:pt x="136144" y="777113"/>
                  </a:cubicBezTo>
                  <a:cubicBezTo>
                    <a:pt x="123317" y="836549"/>
                    <a:pt x="114808" y="895985"/>
                    <a:pt x="102108" y="955548"/>
                  </a:cubicBezTo>
                  <a:cubicBezTo>
                    <a:pt x="89281" y="1006475"/>
                    <a:pt x="89281" y="1065911"/>
                    <a:pt x="21209" y="1095756"/>
                  </a:cubicBezTo>
                  <a:cubicBezTo>
                    <a:pt x="4318" y="1104265"/>
                    <a:pt x="0" y="1129665"/>
                    <a:pt x="4318" y="1155192"/>
                  </a:cubicBezTo>
                  <a:cubicBezTo>
                    <a:pt x="4318" y="1172210"/>
                    <a:pt x="25654" y="1167892"/>
                    <a:pt x="38354" y="1167892"/>
                  </a:cubicBezTo>
                  <a:cubicBezTo>
                    <a:pt x="55372" y="1172083"/>
                    <a:pt x="72390" y="1163701"/>
                    <a:pt x="85217" y="1150874"/>
                  </a:cubicBezTo>
                  <a:cubicBezTo>
                    <a:pt x="136271" y="1108456"/>
                    <a:pt x="178816" y="1065911"/>
                    <a:pt x="208661" y="1006475"/>
                  </a:cubicBezTo>
                  <a:cubicBezTo>
                    <a:pt x="259715" y="908812"/>
                    <a:pt x="319278" y="823849"/>
                    <a:pt x="395859" y="747395"/>
                  </a:cubicBezTo>
                  <a:cubicBezTo>
                    <a:pt x="497967" y="637032"/>
                    <a:pt x="634111" y="573278"/>
                    <a:pt x="753364" y="488315"/>
                  </a:cubicBezTo>
                  <a:cubicBezTo>
                    <a:pt x="761873" y="479806"/>
                    <a:pt x="774700" y="479806"/>
                    <a:pt x="787400" y="475615"/>
                  </a:cubicBezTo>
                  <a:cubicBezTo>
                    <a:pt x="808736" y="471424"/>
                    <a:pt x="825754" y="467106"/>
                    <a:pt x="825754" y="441579"/>
                  </a:cubicBezTo>
                  <a:cubicBezTo>
                    <a:pt x="825754" y="416052"/>
                    <a:pt x="808736" y="403352"/>
                    <a:pt x="787400" y="399161"/>
                  </a:cubicBezTo>
                  <a:cubicBezTo>
                    <a:pt x="749046" y="390652"/>
                    <a:pt x="710819" y="386461"/>
                    <a:pt x="676783" y="399161"/>
                  </a:cubicBezTo>
                  <a:cubicBezTo>
                    <a:pt x="634238" y="416179"/>
                    <a:pt x="595884" y="428879"/>
                    <a:pt x="553339" y="445897"/>
                  </a:cubicBezTo>
                  <a:cubicBezTo>
                    <a:pt x="544830" y="445897"/>
                    <a:pt x="536321" y="450088"/>
                    <a:pt x="527812" y="441706"/>
                  </a:cubicBezTo>
                  <a:cubicBezTo>
                    <a:pt x="519303" y="433324"/>
                    <a:pt x="532130" y="424688"/>
                    <a:pt x="536321" y="420497"/>
                  </a:cubicBezTo>
                  <a:cubicBezTo>
                    <a:pt x="625729" y="314325"/>
                    <a:pt x="702310" y="195453"/>
                    <a:pt x="834263" y="127508"/>
                  </a:cubicBezTo>
                  <a:cubicBezTo>
                    <a:pt x="851281" y="118999"/>
                    <a:pt x="855599" y="106299"/>
                    <a:pt x="847090" y="89281"/>
                  </a:cubicBezTo>
                  <a:cubicBezTo>
                    <a:pt x="825627" y="42418"/>
                    <a:pt x="710692" y="0"/>
                    <a:pt x="663829" y="212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4892400" y="7864560"/>
            <a:ext cx="599760" cy="822240"/>
            <a:chOff x="0" y="0"/>
            <a:chExt cx="799680" cy="1096320"/>
          </a:xfrm>
          <a:solidFill>
            <a:srgbClr val="FFC000"/>
          </a:solidFill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799338" cy="1096391"/>
            </a:xfrm>
            <a:custGeom>
              <a:avLst/>
              <a:gdLst/>
              <a:ahLst/>
              <a:cxnLst/>
              <a:rect l="l" t="t" r="r" b="b"/>
              <a:pathLst>
                <a:path w="799338" h="1096391">
                  <a:moveTo>
                    <a:pt x="97790" y="1062228"/>
                  </a:moveTo>
                  <a:cubicBezTo>
                    <a:pt x="110490" y="1045210"/>
                    <a:pt x="110490" y="1023874"/>
                    <a:pt x="110490" y="1006729"/>
                  </a:cubicBezTo>
                  <a:cubicBezTo>
                    <a:pt x="118999" y="964057"/>
                    <a:pt x="136017" y="951230"/>
                    <a:pt x="178562" y="968375"/>
                  </a:cubicBezTo>
                  <a:cubicBezTo>
                    <a:pt x="216789" y="981202"/>
                    <a:pt x="255143" y="989711"/>
                    <a:pt x="293370" y="985393"/>
                  </a:cubicBezTo>
                  <a:cubicBezTo>
                    <a:pt x="433705" y="964057"/>
                    <a:pt x="484759" y="921385"/>
                    <a:pt x="489077" y="797687"/>
                  </a:cubicBezTo>
                  <a:cubicBezTo>
                    <a:pt x="489077" y="776351"/>
                    <a:pt x="489077" y="759333"/>
                    <a:pt x="489077" y="742188"/>
                  </a:cubicBezTo>
                  <a:cubicBezTo>
                    <a:pt x="489077" y="716534"/>
                    <a:pt x="501777" y="699516"/>
                    <a:pt x="527304" y="699516"/>
                  </a:cubicBezTo>
                  <a:cubicBezTo>
                    <a:pt x="620903" y="695198"/>
                    <a:pt x="667639" y="614172"/>
                    <a:pt x="633603" y="528828"/>
                  </a:cubicBezTo>
                  <a:cubicBezTo>
                    <a:pt x="620903" y="503174"/>
                    <a:pt x="629412" y="486156"/>
                    <a:pt x="654812" y="477647"/>
                  </a:cubicBezTo>
                  <a:cubicBezTo>
                    <a:pt x="684530" y="464820"/>
                    <a:pt x="710057" y="447802"/>
                    <a:pt x="710057" y="413639"/>
                  </a:cubicBezTo>
                  <a:cubicBezTo>
                    <a:pt x="705866" y="362458"/>
                    <a:pt x="697357" y="319786"/>
                    <a:pt x="659003" y="281432"/>
                  </a:cubicBezTo>
                  <a:cubicBezTo>
                    <a:pt x="620649" y="243078"/>
                    <a:pt x="582422" y="200406"/>
                    <a:pt x="599440" y="132080"/>
                  </a:cubicBezTo>
                  <a:cubicBezTo>
                    <a:pt x="616458" y="153416"/>
                    <a:pt x="629158" y="174752"/>
                    <a:pt x="641985" y="196088"/>
                  </a:cubicBezTo>
                  <a:cubicBezTo>
                    <a:pt x="667512" y="234442"/>
                    <a:pt x="701548" y="264287"/>
                    <a:pt x="748284" y="272923"/>
                  </a:cubicBezTo>
                  <a:cubicBezTo>
                    <a:pt x="760984" y="272923"/>
                    <a:pt x="778002" y="277241"/>
                    <a:pt x="790829" y="260096"/>
                  </a:cubicBezTo>
                  <a:cubicBezTo>
                    <a:pt x="799338" y="247269"/>
                    <a:pt x="790829" y="230251"/>
                    <a:pt x="782320" y="217424"/>
                  </a:cubicBezTo>
                  <a:cubicBezTo>
                    <a:pt x="744093" y="149225"/>
                    <a:pt x="688721" y="89408"/>
                    <a:pt x="629158" y="38227"/>
                  </a:cubicBezTo>
                  <a:cubicBezTo>
                    <a:pt x="586994" y="0"/>
                    <a:pt x="527431" y="4318"/>
                    <a:pt x="489204" y="42672"/>
                  </a:cubicBezTo>
                  <a:cubicBezTo>
                    <a:pt x="450977" y="76835"/>
                    <a:pt x="450977" y="132207"/>
                    <a:pt x="489204" y="179197"/>
                  </a:cubicBezTo>
                  <a:cubicBezTo>
                    <a:pt x="510413" y="209042"/>
                    <a:pt x="540258" y="238887"/>
                    <a:pt x="561467" y="273050"/>
                  </a:cubicBezTo>
                  <a:cubicBezTo>
                    <a:pt x="591185" y="311404"/>
                    <a:pt x="591185" y="362585"/>
                    <a:pt x="561467" y="388239"/>
                  </a:cubicBezTo>
                  <a:cubicBezTo>
                    <a:pt x="518922" y="426593"/>
                    <a:pt x="501904" y="473583"/>
                    <a:pt x="510413" y="528955"/>
                  </a:cubicBezTo>
                  <a:cubicBezTo>
                    <a:pt x="518922" y="563118"/>
                    <a:pt x="501904" y="567309"/>
                    <a:pt x="472186" y="567309"/>
                  </a:cubicBezTo>
                  <a:cubicBezTo>
                    <a:pt x="399923" y="562991"/>
                    <a:pt x="353060" y="626999"/>
                    <a:pt x="365887" y="695325"/>
                  </a:cubicBezTo>
                  <a:cubicBezTo>
                    <a:pt x="370078" y="716661"/>
                    <a:pt x="374396" y="733679"/>
                    <a:pt x="374396" y="755015"/>
                  </a:cubicBezTo>
                  <a:cubicBezTo>
                    <a:pt x="382905" y="814705"/>
                    <a:pt x="344678" y="844550"/>
                    <a:pt x="302133" y="870204"/>
                  </a:cubicBezTo>
                  <a:cubicBezTo>
                    <a:pt x="268097" y="895858"/>
                    <a:pt x="238379" y="878713"/>
                    <a:pt x="208534" y="857377"/>
                  </a:cubicBezTo>
                  <a:cubicBezTo>
                    <a:pt x="136271" y="806196"/>
                    <a:pt x="51181" y="823214"/>
                    <a:pt x="21336" y="900049"/>
                  </a:cubicBezTo>
                  <a:cubicBezTo>
                    <a:pt x="4191" y="947039"/>
                    <a:pt x="0" y="993902"/>
                    <a:pt x="0" y="1040892"/>
                  </a:cubicBezTo>
                  <a:cubicBezTo>
                    <a:pt x="0" y="1070737"/>
                    <a:pt x="17018" y="1087755"/>
                    <a:pt x="42545" y="1092073"/>
                  </a:cubicBezTo>
                  <a:cubicBezTo>
                    <a:pt x="68072" y="1096391"/>
                    <a:pt x="85090" y="1083564"/>
                    <a:pt x="97790" y="10622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4934160" y="7362720"/>
            <a:ext cx="260640" cy="285840"/>
            <a:chOff x="0" y="0"/>
            <a:chExt cx="347520" cy="381120"/>
          </a:xfrm>
          <a:solidFill>
            <a:srgbClr val="FFC000"/>
          </a:solidFill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347599" cy="381127"/>
            </a:xfrm>
            <a:custGeom>
              <a:avLst/>
              <a:gdLst/>
              <a:ahLst/>
              <a:cxnLst/>
              <a:rect l="l" t="t" r="r" b="b"/>
              <a:pathLst>
                <a:path w="347599" h="381127">
                  <a:moveTo>
                    <a:pt x="274574" y="368300"/>
                  </a:moveTo>
                  <a:cubicBezTo>
                    <a:pt x="313182" y="381127"/>
                    <a:pt x="343281" y="359791"/>
                    <a:pt x="343281" y="316865"/>
                  </a:cubicBezTo>
                  <a:cubicBezTo>
                    <a:pt x="347599" y="295402"/>
                    <a:pt x="334645" y="278384"/>
                    <a:pt x="326136" y="256921"/>
                  </a:cubicBezTo>
                  <a:cubicBezTo>
                    <a:pt x="308991" y="192659"/>
                    <a:pt x="291846" y="128397"/>
                    <a:pt x="274701" y="64262"/>
                  </a:cubicBezTo>
                  <a:cubicBezTo>
                    <a:pt x="253111" y="8509"/>
                    <a:pt x="218821" y="0"/>
                    <a:pt x="180213" y="42799"/>
                  </a:cubicBezTo>
                  <a:cubicBezTo>
                    <a:pt x="154432" y="68453"/>
                    <a:pt x="128778" y="81280"/>
                    <a:pt x="94361" y="94234"/>
                  </a:cubicBezTo>
                  <a:cubicBezTo>
                    <a:pt x="68580" y="102743"/>
                    <a:pt x="47117" y="115697"/>
                    <a:pt x="29972" y="137033"/>
                  </a:cubicBezTo>
                  <a:cubicBezTo>
                    <a:pt x="8636" y="158496"/>
                    <a:pt x="0" y="192659"/>
                    <a:pt x="25781" y="209804"/>
                  </a:cubicBezTo>
                  <a:cubicBezTo>
                    <a:pt x="98679" y="274066"/>
                    <a:pt x="180213" y="334010"/>
                    <a:pt x="274574" y="36830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5667120" y="7261200"/>
            <a:ext cx="187200" cy="504720"/>
            <a:chOff x="0" y="0"/>
            <a:chExt cx="249600" cy="672960"/>
          </a:xfrm>
          <a:solidFill>
            <a:srgbClr val="FFC000"/>
          </a:solidFill>
        </p:grpSpPr>
        <p:sp>
          <p:nvSpPr>
            <p:cNvPr id="144" name="Freeform 144"/>
            <p:cNvSpPr/>
            <p:nvPr/>
          </p:nvSpPr>
          <p:spPr>
            <a:xfrm>
              <a:off x="0" y="-127"/>
              <a:ext cx="249555" cy="673100"/>
            </a:xfrm>
            <a:custGeom>
              <a:avLst/>
              <a:gdLst/>
              <a:ahLst/>
              <a:cxnLst/>
              <a:rect l="l" t="t" r="r" b="b"/>
              <a:pathLst>
                <a:path w="249555" h="673100">
                  <a:moveTo>
                    <a:pt x="122682" y="494157"/>
                  </a:moveTo>
                  <a:cubicBezTo>
                    <a:pt x="143891" y="413258"/>
                    <a:pt x="152273" y="328041"/>
                    <a:pt x="181864" y="247142"/>
                  </a:cubicBezTo>
                  <a:cubicBezTo>
                    <a:pt x="198755" y="196088"/>
                    <a:pt x="215646" y="149225"/>
                    <a:pt x="236855" y="98044"/>
                  </a:cubicBezTo>
                  <a:cubicBezTo>
                    <a:pt x="249555" y="72517"/>
                    <a:pt x="228346" y="21336"/>
                    <a:pt x="203073" y="12827"/>
                  </a:cubicBezTo>
                  <a:cubicBezTo>
                    <a:pt x="164973" y="0"/>
                    <a:pt x="160782" y="38354"/>
                    <a:pt x="148082" y="55372"/>
                  </a:cubicBezTo>
                  <a:cubicBezTo>
                    <a:pt x="148082" y="59690"/>
                    <a:pt x="143891" y="59690"/>
                    <a:pt x="143891" y="63881"/>
                  </a:cubicBezTo>
                  <a:cubicBezTo>
                    <a:pt x="63500" y="242951"/>
                    <a:pt x="33782" y="430276"/>
                    <a:pt x="4191" y="617728"/>
                  </a:cubicBezTo>
                  <a:cubicBezTo>
                    <a:pt x="0" y="639064"/>
                    <a:pt x="8509" y="656082"/>
                    <a:pt x="25400" y="673100"/>
                  </a:cubicBezTo>
                  <a:cubicBezTo>
                    <a:pt x="71882" y="617728"/>
                    <a:pt x="105791" y="562356"/>
                    <a:pt x="122682" y="49415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4842000" y="7835760"/>
            <a:ext cx="279360" cy="384480"/>
            <a:chOff x="0" y="0"/>
            <a:chExt cx="372480" cy="512640"/>
          </a:xfrm>
          <a:solidFill>
            <a:srgbClr val="FFC000"/>
          </a:solidFill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372491" cy="512699"/>
            </a:xfrm>
            <a:custGeom>
              <a:avLst/>
              <a:gdLst/>
              <a:ahLst/>
              <a:cxnLst/>
              <a:rect l="l" t="t" r="r" b="b"/>
              <a:pathLst>
                <a:path w="372491" h="512699">
                  <a:moveTo>
                    <a:pt x="184150" y="320421"/>
                  </a:moveTo>
                  <a:cubicBezTo>
                    <a:pt x="214122" y="393065"/>
                    <a:pt x="274066" y="435737"/>
                    <a:pt x="316865" y="495554"/>
                  </a:cubicBezTo>
                  <a:cubicBezTo>
                    <a:pt x="325374" y="504063"/>
                    <a:pt x="338328" y="512699"/>
                    <a:pt x="355346" y="499872"/>
                  </a:cubicBezTo>
                  <a:cubicBezTo>
                    <a:pt x="368173" y="491363"/>
                    <a:pt x="372491" y="474218"/>
                    <a:pt x="363855" y="461391"/>
                  </a:cubicBezTo>
                  <a:cubicBezTo>
                    <a:pt x="329565" y="414401"/>
                    <a:pt x="316738" y="358902"/>
                    <a:pt x="278257" y="316103"/>
                  </a:cubicBezTo>
                  <a:cubicBezTo>
                    <a:pt x="218313" y="247777"/>
                    <a:pt x="166878" y="179451"/>
                    <a:pt x="132715" y="89662"/>
                  </a:cubicBezTo>
                  <a:cubicBezTo>
                    <a:pt x="119888" y="46990"/>
                    <a:pt x="85598" y="12827"/>
                    <a:pt x="34290" y="4318"/>
                  </a:cubicBezTo>
                  <a:cubicBezTo>
                    <a:pt x="12827" y="0"/>
                    <a:pt x="0" y="4318"/>
                    <a:pt x="4318" y="38481"/>
                  </a:cubicBezTo>
                  <a:cubicBezTo>
                    <a:pt x="12827" y="89789"/>
                    <a:pt x="29972" y="145288"/>
                    <a:pt x="77089" y="183769"/>
                  </a:cubicBezTo>
                  <a:cubicBezTo>
                    <a:pt x="119888" y="226441"/>
                    <a:pt x="162687" y="269240"/>
                    <a:pt x="184150" y="32042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5451120" y="7972560"/>
            <a:ext cx="126720" cy="486000"/>
            <a:chOff x="0" y="0"/>
            <a:chExt cx="168960" cy="648000"/>
          </a:xfrm>
          <a:solidFill>
            <a:srgbClr val="FFC000"/>
          </a:solidFill>
        </p:grpSpPr>
        <p:sp>
          <p:nvSpPr>
            <p:cNvPr id="148" name="Freeform 148"/>
            <p:cNvSpPr/>
            <p:nvPr/>
          </p:nvSpPr>
          <p:spPr>
            <a:xfrm>
              <a:off x="0" y="-127"/>
              <a:ext cx="168910" cy="648081"/>
            </a:xfrm>
            <a:custGeom>
              <a:avLst/>
              <a:gdLst/>
              <a:ahLst/>
              <a:cxnLst/>
              <a:rect l="l" t="t" r="r" b="b"/>
              <a:pathLst>
                <a:path w="168910" h="648081">
                  <a:moveTo>
                    <a:pt x="16891" y="648081"/>
                  </a:moveTo>
                  <a:cubicBezTo>
                    <a:pt x="33782" y="643890"/>
                    <a:pt x="33782" y="626872"/>
                    <a:pt x="37973" y="614172"/>
                  </a:cubicBezTo>
                  <a:cubicBezTo>
                    <a:pt x="37973" y="609981"/>
                    <a:pt x="37973" y="609981"/>
                    <a:pt x="37973" y="605663"/>
                  </a:cubicBezTo>
                  <a:cubicBezTo>
                    <a:pt x="80264" y="470154"/>
                    <a:pt x="114046" y="330327"/>
                    <a:pt x="130937" y="186309"/>
                  </a:cubicBezTo>
                  <a:cubicBezTo>
                    <a:pt x="135128" y="139700"/>
                    <a:pt x="152019" y="93091"/>
                    <a:pt x="164719" y="50800"/>
                  </a:cubicBezTo>
                  <a:cubicBezTo>
                    <a:pt x="168910" y="33909"/>
                    <a:pt x="168910" y="12700"/>
                    <a:pt x="152019" y="4191"/>
                  </a:cubicBezTo>
                  <a:cubicBezTo>
                    <a:pt x="130937" y="0"/>
                    <a:pt x="126619" y="21082"/>
                    <a:pt x="118237" y="33782"/>
                  </a:cubicBezTo>
                  <a:cubicBezTo>
                    <a:pt x="114046" y="46482"/>
                    <a:pt x="109728" y="59182"/>
                    <a:pt x="109728" y="71882"/>
                  </a:cubicBezTo>
                  <a:cubicBezTo>
                    <a:pt x="97028" y="118491"/>
                    <a:pt x="88646" y="165100"/>
                    <a:pt x="80137" y="211709"/>
                  </a:cubicBezTo>
                  <a:cubicBezTo>
                    <a:pt x="50673" y="343154"/>
                    <a:pt x="25400" y="474472"/>
                    <a:pt x="4191" y="609981"/>
                  </a:cubicBezTo>
                  <a:cubicBezTo>
                    <a:pt x="0" y="631190"/>
                    <a:pt x="8382" y="648081"/>
                    <a:pt x="16891" y="6480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6734160" y="8064720"/>
            <a:ext cx="177840" cy="133200"/>
            <a:chOff x="0" y="0"/>
            <a:chExt cx="237120" cy="177600"/>
          </a:xfrm>
          <a:solidFill>
            <a:srgbClr val="FFC000"/>
          </a:solidFill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237109" cy="177546"/>
            </a:xfrm>
            <a:custGeom>
              <a:avLst/>
              <a:gdLst/>
              <a:ahLst/>
              <a:cxnLst/>
              <a:rect l="l" t="t" r="r" b="b"/>
              <a:pathLst>
                <a:path w="237109" h="177546">
                  <a:moveTo>
                    <a:pt x="101600" y="177546"/>
                  </a:moveTo>
                  <a:cubicBezTo>
                    <a:pt x="139700" y="177546"/>
                    <a:pt x="228600" y="101473"/>
                    <a:pt x="237109" y="67564"/>
                  </a:cubicBezTo>
                  <a:cubicBezTo>
                    <a:pt x="237109" y="46482"/>
                    <a:pt x="237109" y="29464"/>
                    <a:pt x="224409" y="16764"/>
                  </a:cubicBezTo>
                  <a:cubicBezTo>
                    <a:pt x="207518" y="0"/>
                    <a:pt x="190500" y="16891"/>
                    <a:pt x="177800" y="21082"/>
                  </a:cubicBezTo>
                  <a:cubicBezTo>
                    <a:pt x="135509" y="42291"/>
                    <a:pt x="97409" y="67691"/>
                    <a:pt x="50800" y="76073"/>
                  </a:cubicBezTo>
                  <a:cubicBezTo>
                    <a:pt x="8509" y="84582"/>
                    <a:pt x="0" y="109982"/>
                    <a:pt x="25400" y="143764"/>
                  </a:cubicBezTo>
                  <a:cubicBezTo>
                    <a:pt x="46609" y="169164"/>
                    <a:pt x="72009" y="173355"/>
                    <a:pt x="101600" y="17754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5740560" y="6968880"/>
            <a:ext cx="117360" cy="114480"/>
            <a:chOff x="0" y="0"/>
            <a:chExt cx="156480" cy="152640"/>
          </a:xfrm>
          <a:solidFill>
            <a:srgbClr val="FFC000"/>
          </a:solidFill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156464" cy="152654"/>
            </a:xfrm>
            <a:custGeom>
              <a:avLst/>
              <a:gdLst/>
              <a:ahLst/>
              <a:cxnLst/>
              <a:rect l="l" t="t" r="r" b="b"/>
              <a:pathLst>
                <a:path w="156464" h="152654">
                  <a:moveTo>
                    <a:pt x="105791" y="148463"/>
                  </a:moveTo>
                  <a:cubicBezTo>
                    <a:pt x="127000" y="152654"/>
                    <a:pt x="139573" y="144272"/>
                    <a:pt x="143891" y="123063"/>
                  </a:cubicBezTo>
                  <a:cubicBezTo>
                    <a:pt x="156464" y="72136"/>
                    <a:pt x="101473" y="0"/>
                    <a:pt x="50800" y="0"/>
                  </a:cubicBezTo>
                  <a:cubicBezTo>
                    <a:pt x="21209" y="0"/>
                    <a:pt x="0" y="25400"/>
                    <a:pt x="4191" y="46609"/>
                  </a:cubicBezTo>
                  <a:cubicBezTo>
                    <a:pt x="12700" y="89027"/>
                    <a:pt x="63500" y="139954"/>
                    <a:pt x="105791" y="1484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6229440" y="7344000"/>
            <a:ext cx="142560" cy="88560"/>
            <a:chOff x="0" y="0"/>
            <a:chExt cx="190080" cy="118080"/>
          </a:xfrm>
          <a:solidFill>
            <a:srgbClr val="FFC000"/>
          </a:solidFill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190119" cy="117983"/>
            </a:xfrm>
            <a:custGeom>
              <a:avLst/>
              <a:gdLst/>
              <a:ahLst/>
              <a:cxnLst/>
              <a:rect l="l" t="t" r="r" b="b"/>
              <a:pathLst>
                <a:path w="190119" h="117983">
                  <a:moveTo>
                    <a:pt x="92964" y="104902"/>
                  </a:moveTo>
                  <a:cubicBezTo>
                    <a:pt x="118364" y="91821"/>
                    <a:pt x="169037" y="117983"/>
                    <a:pt x="181610" y="65532"/>
                  </a:cubicBezTo>
                  <a:cubicBezTo>
                    <a:pt x="190119" y="34925"/>
                    <a:pt x="130937" y="0"/>
                    <a:pt x="80264" y="4318"/>
                  </a:cubicBezTo>
                  <a:cubicBezTo>
                    <a:pt x="46482" y="8763"/>
                    <a:pt x="8509" y="4318"/>
                    <a:pt x="4191" y="52451"/>
                  </a:cubicBezTo>
                  <a:cubicBezTo>
                    <a:pt x="0" y="83058"/>
                    <a:pt x="37973" y="104902"/>
                    <a:pt x="92964" y="10490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5708880" y="8772480"/>
            <a:ext cx="85680" cy="114480"/>
            <a:chOff x="0" y="0"/>
            <a:chExt cx="114240" cy="152640"/>
          </a:xfrm>
          <a:solidFill>
            <a:srgbClr val="FFC000"/>
          </a:solidFill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14173" cy="152654"/>
            </a:xfrm>
            <a:custGeom>
              <a:avLst/>
              <a:gdLst/>
              <a:ahLst/>
              <a:cxnLst/>
              <a:rect l="l" t="t" r="r" b="b"/>
              <a:pathLst>
                <a:path w="114173" h="152654">
                  <a:moveTo>
                    <a:pt x="59182" y="148463"/>
                  </a:moveTo>
                  <a:cubicBezTo>
                    <a:pt x="97282" y="152654"/>
                    <a:pt x="114173" y="135763"/>
                    <a:pt x="114173" y="97536"/>
                  </a:cubicBezTo>
                  <a:cubicBezTo>
                    <a:pt x="114173" y="84836"/>
                    <a:pt x="114173" y="76327"/>
                    <a:pt x="114173" y="63627"/>
                  </a:cubicBezTo>
                  <a:cubicBezTo>
                    <a:pt x="109982" y="38100"/>
                    <a:pt x="54991" y="0"/>
                    <a:pt x="29591" y="4191"/>
                  </a:cubicBezTo>
                  <a:cubicBezTo>
                    <a:pt x="21082" y="8382"/>
                    <a:pt x="21082" y="12700"/>
                    <a:pt x="21082" y="21209"/>
                  </a:cubicBezTo>
                  <a:cubicBezTo>
                    <a:pt x="29591" y="63627"/>
                    <a:pt x="16891" y="106045"/>
                    <a:pt x="0" y="148463"/>
                  </a:cubicBezTo>
                  <a:cubicBezTo>
                    <a:pt x="21209" y="148463"/>
                    <a:pt x="42291" y="148463"/>
                    <a:pt x="59182" y="1484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5610240" y="9112320"/>
            <a:ext cx="158400" cy="206640"/>
            <a:chOff x="0" y="0"/>
            <a:chExt cx="211200" cy="275520"/>
          </a:xfrm>
          <a:solidFill>
            <a:srgbClr val="FFC000"/>
          </a:solidFill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211201" cy="275463"/>
            </a:xfrm>
            <a:custGeom>
              <a:avLst/>
              <a:gdLst/>
              <a:ahLst/>
              <a:cxnLst/>
              <a:rect l="l" t="t" r="r" b="b"/>
              <a:pathLst>
                <a:path w="211201" h="275463">
                  <a:moveTo>
                    <a:pt x="0" y="275463"/>
                  </a:moveTo>
                  <a:cubicBezTo>
                    <a:pt x="21590" y="262763"/>
                    <a:pt x="43053" y="250063"/>
                    <a:pt x="64643" y="233045"/>
                  </a:cubicBezTo>
                  <a:cubicBezTo>
                    <a:pt x="64643" y="233045"/>
                    <a:pt x="64643" y="233045"/>
                    <a:pt x="64643" y="233045"/>
                  </a:cubicBezTo>
                  <a:cubicBezTo>
                    <a:pt x="64643" y="233045"/>
                    <a:pt x="64643" y="233045"/>
                    <a:pt x="64643" y="233045"/>
                  </a:cubicBezTo>
                  <a:cubicBezTo>
                    <a:pt x="124968" y="203327"/>
                    <a:pt x="172339" y="161036"/>
                    <a:pt x="189611" y="97409"/>
                  </a:cubicBezTo>
                  <a:cubicBezTo>
                    <a:pt x="211201" y="21082"/>
                    <a:pt x="206883" y="16891"/>
                    <a:pt x="129286" y="8382"/>
                  </a:cubicBezTo>
                  <a:cubicBezTo>
                    <a:pt x="120650" y="4191"/>
                    <a:pt x="107696" y="4191"/>
                    <a:pt x="99187" y="0"/>
                  </a:cubicBezTo>
                  <a:cubicBezTo>
                    <a:pt x="90551" y="0"/>
                    <a:pt x="81915" y="0"/>
                    <a:pt x="81915" y="12700"/>
                  </a:cubicBezTo>
                  <a:cubicBezTo>
                    <a:pt x="90551" y="50800"/>
                    <a:pt x="60325" y="76327"/>
                    <a:pt x="47371" y="105918"/>
                  </a:cubicBezTo>
                  <a:cubicBezTo>
                    <a:pt x="8636" y="156845"/>
                    <a:pt x="12954" y="216154"/>
                    <a:pt x="0" y="2754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1292400" y="6958080"/>
            <a:ext cx="2759040" cy="2823120"/>
            <a:chOff x="0" y="0"/>
            <a:chExt cx="3678720" cy="3764160"/>
          </a:xfrm>
          <a:solidFill>
            <a:srgbClr val="FFC000"/>
          </a:solidFill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3678809" cy="3764026"/>
            </a:xfrm>
            <a:custGeom>
              <a:avLst/>
              <a:gdLst/>
              <a:ahLst/>
              <a:cxnLst/>
              <a:rect l="l" t="t" r="r" b="b"/>
              <a:pathLst>
                <a:path w="3678809" h="3764026">
                  <a:moveTo>
                    <a:pt x="1263904" y="2961894"/>
                  </a:moveTo>
                  <a:cubicBezTo>
                    <a:pt x="1233551" y="2745105"/>
                    <a:pt x="1172718" y="2541270"/>
                    <a:pt x="981583" y="2398141"/>
                  </a:cubicBezTo>
                  <a:cubicBezTo>
                    <a:pt x="912114" y="2350389"/>
                    <a:pt x="842645" y="2298446"/>
                    <a:pt x="773049" y="2246376"/>
                  </a:cubicBezTo>
                  <a:cubicBezTo>
                    <a:pt x="694817" y="2185670"/>
                    <a:pt x="647065" y="2098929"/>
                    <a:pt x="664464" y="2003552"/>
                  </a:cubicBezTo>
                  <a:cubicBezTo>
                    <a:pt x="703580" y="1726057"/>
                    <a:pt x="573278" y="1513459"/>
                    <a:pt x="412496" y="1309751"/>
                  </a:cubicBezTo>
                  <a:cubicBezTo>
                    <a:pt x="321310" y="1196975"/>
                    <a:pt x="225679" y="1088644"/>
                    <a:pt x="203962" y="936752"/>
                  </a:cubicBezTo>
                  <a:cubicBezTo>
                    <a:pt x="178054" y="737235"/>
                    <a:pt x="234569" y="576707"/>
                    <a:pt x="403860" y="459740"/>
                  </a:cubicBezTo>
                  <a:cubicBezTo>
                    <a:pt x="664464" y="281940"/>
                    <a:pt x="959866" y="199517"/>
                    <a:pt x="1259586" y="125730"/>
                  </a:cubicBezTo>
                  <a:cubicBezTo>
                    <a:pt x="1550543" y="52070"/>
                    <a:pt x="1837182" y="0"/>
                    <a:pt x="2136902" y="8636"/>
                  </a:cubicBezTo>
                  <a:cubicBezTo>
                    <a:pt x="2215134" y="8636"/>
                    <a:pt x="2297557" y="21590"/>
                    <a:pt x="2375789" y="34671"/>
                  </a:cubicBezTo>
                  <a:cubicBezTo>
                    <a:pt x="2553843" y="65024"/>
                    <a:pt x="2679827" y="156083"/>
                    <a:pt x="2775331" y="307848"/>
                  </a:cubicBezTo>
                  <a:cubicBezTo>
                    <a:pt x="3014218" y="702437"/>
                    <a:pt x="3166237" y="1127506"/>
                    <a:pt x="3305175" y="1561084"/>
                  </a:cubicBezTo>
                  <a:cubicBezTo>
                    <a:pt x="3413760" y="1912366"/>
                    <a:pt x="3518027" y="2267966"/>
                    <a:pt x="3622294" y="2619248"/>
                  </a:cubicBezTo>
                  <a:cubicBezTo>
                    <a:pt x="3644011" y="2692908"/>
                    <a:pt x="3657092" y="2766695"/>
                    <a:pt x="3661410" y="2840355"/>
                  </a:cubicBezTo>
                  <a:cubicBezTo>
                    <a:pt x="3678809" y="3048508"/>
                    <a:pt x="3587623" y="3200273"/>
                    <a:pt x="3396488" y="3269615"/>
                  </a:cubicBezTo>
                  <a:cubicBezTo>
                    <a:pt x="3279267" y="3312922"/>
                    <a:pt x="3157601" y="3343275"/>
                    <a:pt x="3031617" y="3378073"/>
                  </a:cubicBezTo>
                  <a:cubicBezTo>
                    <a:pt x="2983865" y="3213227"/>
                    <a:pt x="2936113" y="3057144"/>
                    <a:pt x="2888234" y="2901061"/>
                  </a:cubicBezTo>
                  <a:cubicBezTo>
                    <a:pt x="2853436" y="2788285"/>
                    <a:pt x="2818765" y="2675509"/>
                    <a:pt x="2788285" y="2558415"/>
                  </a:cubicBezTo>
                  <a:cubicBezTo>
                    <a:pt x="2770886" y="2502027"/>
                    <a:pt x="2753487" y="2475992"/>
                    <a:pt x="2684018" y="2497709"/>
                  </a:cubicBezTo>
                  <a:cubicBezTo>
                    <a:pt x="2588514" y="2528062"/>
                    <a:pt x="2488565" y="2554097"/>
                    <a:pt x="2393061" y="2575814"/>
                  </a:cubicBezTo>
                  <a:cubicBezTo>
                    <a:pt x="2319274" y="2588768"/>
                    <a:pt x="2306193" y="2619121"/>
                    <a:pt x="2323592" y="2688590"/>
                  </a:cubicBezTo>
                  <a:cubicBezTo>
                    <a:pt x="2401824" y="2961767"/>
                    <a:pt x="2471293" y="3234944"/>
                    <a:pt x="2545080" y="3521202"/>
                  </a:cubicBezTo>
                  <a:cubicBezTo>
                    <a:pt x="2458212" y="3542919"/>
                    <a:pt x="2379980" y="3564509"/>
                    <a:pt x="2301875" y="3586226"/>
                  </a:cubicBezTo>
                  <a:cubicBezTo>
                    <a:pt x="2106422" y="3633978"/>
                    <a:pt x="1906651" y="3681603"/>
                    <a:pt x="1711198" y="3725037"/>
                  </a:cubicBezTo>
                  <a:cubicBezTo>
                    <a:pt x="1559179" y="3764026"/>
                    <a:pt x="1411478" y="3759708"/>
                    <a:pt x="1268222" y="3703320"/>
                  </a:cubicBezTo>
                  <a:cubicBezTo>
                    <a:pt x="1055370" y="3620897"/>
                    <a:pt x="846963" y="3538474"/>
                    <a:pt x="638429" y="3460496"/>
                  </a:cubicBezTo>
                  <a:cubicBezTo>
                    <a:pt x="499491" y="3404108"/>
                    <a:pt x="429895" y="3300095"/>
                    <a:pt x="403860" y="3161284"/>
                  </a:cubicBezTo>
                  <a:cubicBezTo>
                    <a:pt x="295275" y="2653919"/>
                    <a:pt x="182372" y="2150872"/>
                    <a:pt x="82423" y="1643507"/>
                  </a:cubicBezTo>
                  <a:cubicBezTo>
                    <a:pt x="39116" y="1431036"/>
                    <a:pt x="0" y="1209929"/>
                    <a:pt x="34798" y="988695"/>
                  </a:cubicBezTo>
                  <a:cubicBezTo>
                    <a:pt x="43434" y="945388"/>
                    <a:pt x="56515" y="901954"/>
                    <a:pt x="78232" y="858647"/>
                  </a:cubicBezTo>
                  <a:cubicBezTo>
                    <a:pt x="91186" y="1066800"/>
                    <a:pt x="195453" y="1231646"/>
                    <a:pt x="325755" y="1379093"/>
                  </a:cubicBezTo>
                  <a:cubicBezTo>
                    <a:pt x="386588" y="1452753"/>
                    <a:pt x="438658" y="1530858"/>
                    <a:pt x="495173" y="1608963"/>
                  </a:cubicBezTo>
                  <a:cubicBezTo>
                    <a:pt x="568960" y="1713103"/>
                    <a:pt x="603758" y="1825752"/>
                    <a:pt x="590677" y="1951609"/>
                  </a:cubicBezTo>
                  <a:cubicBezTo>
                    <a:pt x="577596" y="2103374"/>
                    <a:pt x="638429" y="2229104"/>
                    <a:pt x="755777" y="2324608"/>
                  </a:cubicBezTo>
                  <a:cubicBezTo>
                    <a:pt x="790575" y="2354961"/>
                    <a:pt x="825246" y="2389632"/>
                    <a:pt x="864362" y="2411349"/>
                  </a:cubicBezTo>
                  <a:cubicBezTo>
                    <a:pt x="1055497" y="2524125"/>
                    <a:pt x="1172718" y="2693289"/>
                    <a:pt x="1237869" y="2905760"/>
                  </a:cubicBezTo>
                  <a:cubicBezTo>
                    <a:pt x="1242187" y="2923159"/>
                    <a:pt x="1255268" y="2944749"/>
                    <a:pt x="1263904" y="2962148"/>
                  </a:cubicBezTo>
                  <a:close/>
                  <a:moveTo>
                    <a:pt x="2797048" y="975741"/>
                  </a:moveTo>
                  <a:cubicBezTo>
                    <a:pt x="2788412" y="975741"/>
                    <a:pt x="2771013" y="975741"/>
                    <a:pt x="2753614" y="980059"/>
                  </a:cubicBezTo>
                  <a:cubicBezTo>
                    <a:pt x="2232406" y="1092835"/>
                    <a:pt x="1706880" y="1205611"/>
                    <a:pt x="1185672" y="1322705"/>
                  </a:cubicBezTo>
                  <a:cubicBezTo>
                    <a:pt x="1046734" y="1353058"/>
                    <a:pt x="1016254" y="1426845"/>
                    <a:pt x="1055370" y="1569847"/>
                  </a:cubicBezTo>
                  <a:cubicBezTo>
                    <a:pt x="1150874" y="1912493"/>
                    <a:pt x="1246505" y="2255012"/>
                    <a:pt x="1346327" y="2597658"/>
                  </a:cubicBezTo>
                  <a:cubicBezTo>
                    <a:pt x="1385443" y="2732151"/>
                    <a:pt x="1450594" y="2771140"/>
                    <a:pt x="1593850" y="2745105"/>
                  </a:cubicBezTo>
                  <a:cubicBezTo>
                    <a:pt x="1680718" y="2723388"/>
                    <a:pt x="1767586" y="2701798"/>
                    <a:pt x="1854454" y="2675763"/>
                  </a:cubicBezTo>
                  <a:cubicBezTo>
                    <a:pt x="2288794" y="2567305"/>
                    <a:pt x="2727452" y="2454656"/>
                    <a:pt x="3161792" y="2341880"/>
                  </a:cubicBezTo>
                  <a:cubicBezTo>
                    <a:pt x="3335528" y="2298573"/>
                    <a:pt x="3370326" y="2233422"/>
                    <a:pt x="3322447" y="2068703"/>
                  </a:cubicBezTo>
                  <a:cubicBezTo>
                    <a:pt x="3292094" y="1973326"/>
                    <a:pt x="3261614" y="1877949"/>
                    <a:pt x="3231261" y="1786763"/>
                  </a:cubicBezTo>
                  <a:cubicBezTo>
                    <a:pt x="3166110" y="1569974"/>
                    <a:pt x="3096641" y="1357503"/>
                    <a:pt x="3027172" y="1144905"/>
                  </a:cubicBezTo>
                  <a:cubicBezTo>
                    <a:pt x="2983738" y="1014857"/>
                    <a:pt x="2918587" y="971423"/>
                    <a:pt x="2796921" y="97574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3115440" y="8868240"/>
            <a:ext cx="513360" cy="1203840"/>
            <a:chOff x="0" y="0"/>
            <a:chExt cx="684480" cy="1605120"/>
          </a:xfrm>
          <a:solidFill>
            <a:srgbClr val="FFC000"/>
          </a:solidFill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684657" cy="1605153"/>
            </a:xfrm>
            <a:custGeom>
              <a:avLst/>
              <a:gdLst/>
              <a:ahLst/>
              <a:cxnLst/>
              <a:rect l="l" t="t" r="r" b="b"/>
              <a:pathLst>
                <a:path w="684657" h="1605153">
                  <a:moveTo>
                    <a:pt x="0" y="73914"/>
                  </a:moveTo>
                  <a:cubicBezTo>
                    <a:pt x="90932" y="47879"/>
                    <a:pt x="177673" y="26162"/>
                    <a:pt x="268605" y="0"/>
                  </a:cubicBezTo>
                  <a:cubicBezTo>
                    <a:pt x="316230" y="169672"/>
                    <a:pt x="363855" y="334899"/>
                    <a:pt x="407289" y="495935"/>
                  </a:cubicBezTo>
                  <a:cubicBezTo>
                    <a:pt x="493903" y="804799"/>
                    <a:pt x="576199" y="1109218"/>
                    <a:pt x="662940" y="1418082"/>
                  </a:cubicBezTo>
                  <a:cubicBezTo>
                    <a:pt x="684657" y="1500759"/>
                    <a:pt x="649986" y="1548638"/>
                    <a:pt x="550291" y="1574673"/>
                  </a:cubicBezTo>
                  <a:cubicBezTo>
                    <a:pt x="455041" y="1605153"/>
                    <a:pt x="402971" y="1583436"/>
                    <a:pt x="381381" y="1505077"/>
                  </a:cubicBezTo>
                  <a:cubicBezTo>
                    <a:pt x="255651" y="1030986"/>
                    <a:pt x="129921" y="561086"/>
                    <a:pt x="0" y="7391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2288880" y="7871760"/>
            <a:ext cx="1404000" cy="947520"/>
            <a:chOff x="0" y="0"/>
            <a:chExt cx="1872000" cy="1263360"/>
          </a:xfrm>
          <a:solidFill>
            <a:srgbClr val="FFC000"/>
          </a:solidFill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1871853" cy="1263269"/>
            </a:xfrm>
            <a:custGeom>
              <a:avLst/>
              <a:gdLst/>
              <a:ahLst/>
              <a:cxnLst/>
              <a:rect l="l" t="t" r="r" b="b"/>
              <a:pathLst>
                <a:path w="1871853" h="1263269">
                  <a:moveTo>
                    <a:pt x="338836" y="1254633"/>
                  </a:moveTo>
                  <a:cubicBezTo>
                    <a:pt x="269367" y="1263269"/>
                    <a:pt x="212852" y="1232916"/>
                    <a:pt x="195453" y="1167765"/>
                  </a:cubicBezTo>
                  <a:cubicBezTo>
                    <a:pt x="130302" y="942086"/>
                    <a:pt x="69469" y="711962"/>
                    <a:pt x="17399" y="481838"/>
                  </a:cubicBezTo>
                  <a:cubicBezTo>
                    <a:pt x="0" y="390779"/>
                    <a:pt x="47752" y="334264"/>
                    <a:pt x="156337" y="303911"/>
                  </a:cubicBezTo>
                  <a:cubicBezTo>
                    <a:pt x="360426" y="251841"/>
                    <a:pt x="568960" y="204089"/>
                    <a:pt x="773049" y="160655"/>
                  </a:cubicBezTo>
                  <a:cubicBezTo>
                    <a:pt x="1003300" y="112903"/>
                    <a:pt x="1233551" y="69469"/>
                    <a:pt x="1463675" y="26035"/>
                  </a:cubicBezTo>
                  <a:cubicBezTo>
                    <a:pt x="1589659" y="0"/>
                    <a:pt x="1620012" y="12954"/>
                    <a:pt x="1659128" y="134620"/>
                  </a:cubicBezTo>
                  <a:cubicBezTo>
                    <a:pt x="1728597" y="325628"/>
                    <a:pt x="1785112" y="520954"/>
                    <a:pt x="1841500" y="720725"/>
                  </a:cubicBezTo>
                  <a:cubicBezTo>
                    <a:pt x="1871853" y="824865"/>
                    <a:pt x="1832864" y="885698"/>
                    <a:pt x="1732915" y="911733"/>
                  </a:cubicBezTo>
                  <a:cubicBezTo>
                    <a:pt x="1298575" y="1028954"/>
                    <a:pt x="859917" y="1137539"/>
                    <a:pt x="425577" y="1245997"/>
                  </a:cubicBezTo>
                  <a:cubicBezTo>
                    <a:pt x="395224" y="1254633"/>
                    <a:pt x="369062" y="1254633"/>
                    <a:pt x="338709" y="1254633"/>
                  </a:cubicBezTo>
                  <a:close/>
                  <a:moveTo>
                    <a:pt x="321437" y="568706"/>
                  </a:moveTo>
                  <a:cubicBezTo>
                    <a:pt x="343154" y="651256"/>
                    <a:pt x="369189" y="772795"/>
                    <a:pt x="399669" y="890016"/>
                  </a:cubicBezTo>
                  <a:cubicBezTo>
                    <a:pt x="430022" y="985520"/>
                    <a:pt x="469138" y="1011555"/>
                    <a:pt x="569087" y="989838"/>
                  </a:cubicBezTo>
                  <a:cubicBezTo>
                    <a:pt x="899160" y="911733"/>
                    <a:pt x="1224915" y="829183"/>
                    <a:pt x="1554988" y="746760"/>
                  </a:cubicBezTo>
                  <a:cubicBezTo>
                    <a:pt x="1607058" y="733679"/>
                    <a:pt x="1628775" y="703326"/>
                    <a:pt x="1611503" y="651256"/>
                  </a:cubicBezTo>
                  <a:cubicBezTo>
                    <a:pt x="1572387" y="525399"/>
                    <a:pt x="1537716" y="399415"/>
                    <a:pt x="1498600" y="277876"/>
                  </a:cubicBezTo>
                  <a:cubicBezTo>
                    <a:pt x="1472565" y="199771"/>
                    <a:pt x="1416050" y="169291"/>
                    <a:pt x="1333500" y="186690"/>
                  </a:cubicBezTo>
                  <a:cubicBezTo>
                    <a:pt x="1242314" y="208407"/>
                    <a:pt x="1146683" y="225806"/>
                    <a:pt x="1055497" y="247523"/>
                  </a:cubicBezTo>
                  <a:cubicBezTo>
                    <a:pt x="864362" y="286639"/>
                    <a:pt x="668909" y="330073"/>
                    <a:pt x="477774" y="373380"/>
                  </a:cubicBezTo>
                  <a:cubicBezTo>
                    <a:pt x="356108" y="399415"/>
                    <a:pt x="321437" y="442849"/>
                    <a:pt x="321437" y="568706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66" name="TextBox 165">
            <a:extLst>
              <a:ext uri="{FF2B5EF4-FFF2-40B4-BE49-F238E27FC236}">
                <a16:creationId xmlns:a16="http://schemas.microsoft.com/office/drawing/2014/main" id="{1A043C64-D406-BE4E-C939-38AC13330213}"/>
              </a:ext>
            </a:extLst>
          </p:cNvPr>
          <p:cNvSpPr txBox="1"/>
          <p:nvPr/>
        </p:nvSpPr>
        <p:spPr>
          <a:xfrm>
            <a:off x="1179695" y="513941"/>
            <a:ext cx="182271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cs typeface="B Nazanin" panose="00000700000000000000" pitchFamily="2" charset="-78"/>
              </a:rPr>
              <a:t>منابع</a:t>
            </a:r>
            <a:endParaRPr lang="en-US" sz="6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67040" y="732597"/>
            <a:ext cx="1734518" cy="5578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59"/>
              </a:lnSpc>
            </a:pPr>
            <a:r>
              <a:rPr lang="fa-IR" sz="6000" spc="0" dirty="0">
                <a:solidFill>
                  <a:srgbClr val="FFC000"/>
                </a:solidFill>
                <a:latin typeface="Rubik Bold"/>
                <a:cs typeface="B Nazanin" panose="00000700000000000000" pitchFamily="2" charset="-78"/>
              </a:rPr>
              <a:t>منابع</a:t>
            </a:r>
            <a:endParaRPr lang="en-US" sz="6000" spc="0" dirty="0">
              <a:solidFill>
                <a:srgbClr val="FFC000"/>
              </a:solidFill>
              <a:latin typeface="Rubik Bold"/>
              <a:cs typeface="B Nazanin" panose="00000700000000000000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239760" y="6567840"/>
            <a:ext cx="1203840" cy="3021120"/>
            <a:chOff x="0" y="0"/>
            <a:chExt cx="1605120" cy="40281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05153" cy="4028059"/>
            </a:xfrm>
            <a:custGeom>
              <a:avLst/>
              <a:gdLst/>
              <a:ahLst/>
              <a:cxnLst/>
              <a:rect l="l" t="t" r="r" b="b"/>
              <a:pathLst>
                <a:path w="1605153" h="4028059">
                  <a:moveTo>
                    <a:pt x="5461" y="920750"/>
                  </a:moveTo>
                  <a:cubicBezTo>
                    <a:pt x="5461" y="789178"/>
                    <a:pt x="0" y="660400"/>
                    <a:pt x="5461" y="531622"/>
                  </a:cubicBezTo>
                  <a:cubicBezTo>
                    <a:pt x="16510" y="347980"/>
                    <a:pt x="107061" y="200025"/>
                    <a:pt x="235966" y="74041"/>
                  </a:cubicBezTo>
                  <a:cubicBezTo>
                    <a:pt x="263398" y="46609"/>
                    <a:pt x="285369" y="35687"/>
                    <a:pt x="323723" y="63119"/>
                  </a:cubicBezTo>
                  <a:cubicBezTo>
                    <a:pt x="392303" y="117983"/>
                    <a:pt x="474599" y="139827"/>
                    <a:pt x="559689" y="148082"/>
                  </a:cubicBezTo>
                  <a:cubicBezTo>
                    <a:pt x="771017" y="172720"/>
                    <a:pt x="979551" y="178181"/>
                    <a:pt x="1171575" y="65913"/>
                  </a:cubicBezTo>
                  <a:cubicBezTo>
                    <a:pt x="1286891" y="0"/>
                    <a:pt x="1284097" y="0"/>
                    <a:pt x="1382903" y="95885"/>
                  </a:cubicBezTo>
                  <a:cubicBezTo>
                    <a:pt x="1531112" y="235585"/>
                    <a:pt x="1605153" y="397256"/>
                    <a:pt x="1594231" y="610997"/>
                  </a:cubicBezTo>
                  <a:cubicBezTo>
                    <a:pt x="1547622" y="1457706"/>
                    <a:pt x="1500886" y="2307209"/>
                    <a:pt x="1448816" y="3153918"/>
                  </a:cubicBezTo>
                  <a:cubicBezTo>
                    <a:pt x="1437894" y="3367659"/>
                    <a:pt x="1421384" y="3581400"/>
                    <a:pt x="1415923" y="3797935"/>
                  </a:cubicBezTo>
                  <a:cubicBezTo>
                    <a:pt x="1413129" y="3871976"/>
                    <a:pt x="1383030" y="3904742"/>
                    <a:pt x="1319911" y="3932174"/>
                  </a:cubicBezTo>
                  <a:cubicBezTo>
                    <a:pt x="1179957" y="3992499"/>
                    <a:pt x="1034542" y="4011676"/>
                    <a:pt x="886333" y="4017137"/>
                  </a:cubicBezTo>
                  <a:cubicBezTo>
                    <a:pt x="702437" y="4028059"/>
                    <a:pt x="518668" y="4022598"/>
                    <a:pt x="340360" y="3967861"/>
                  </a:cubicBezTo>
                  <a:cubicBezTo>
                    <a:pt x="249809" y="3940429"/>
                    <a:pt x="197739" y="3899408"/>
                    <a:pt x="192151" y="3787013"/>
                  </a:cubicBezTo>
                  <a:cubicBezTo>
                    <a:pt x="159258" y="3175889"/>
                    <a:pt x="112522" y="2564892"/>
                    <a:pt x="74168" y="1953768"/>
                  </a:cubicBezTo>
                  <a:cubicBezTo>
                    <a:pt x="49403" y="1608582"/>
                    <a:pt x="30226" y="1263269"/>
                    <a:pt x="10922" y="920750"/>
                  </a:cubicBezTo>
                  <a:cubicBezTo>
                    <a:pt x="8128" y="920750"/>
                    <a:pt x="5461" y="920750"/>
                    <a:pt x="5461" y="920750"/>
                  </a:cubicBezTo>
                  <a:close/>
                  <a:moveTo>
                    <a:pt x="606298" y="1002919"/>
                  </a:moveTo>
                  <a:cubicBezTo>
                    <a:pt x="968502" y="1098804"/>
                    <a:pt x="1336167" y="1038479"/>
                    <a:pt x="1470533" y="802894"/>
                  </a:cubicBezTo>
                  <a:cubicBezTo>
                    <a:pt x="1220978" y="1030351"/>
                    <a:pt x="910971" y="989203"/>
                    <a:pt x="606425" y="100291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4162400" y="2213280"/>
            <a:ext cx="1753200" cy="2517840"/>
            <a:chOff x="0" y="0"/>
            <a:chExt cx="2337600" cy="33571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37562" cy="3357245"/>
            </a:xfrm>
            <a:custGeom>
              <a:avLst/>
              <a:gdLst/>
              <a:ahLst/>
              <a:cxnLst/>
              <a:rect l="l" t="t" r="r" b="b"/>
              <a:pathLst>
                <a:path w="2337562" h="3357245">
                  <a:moveTo>
                    <a:pt x="1399286" y="2794"/>
                  </a:moveTo>
                  <a:cubicBezTo>
                    <a:pt x="1569339" y="5588"/>
                    <a:pt x="1857502" y="84963"/>
                    <a:pt x="2076958" y="337185"/>
                  </a:cubicBezTo>
                  <a:cubicBezTo>
                    <a:pt x="2230628" y="512572"/>
                    <a:pt x="2301875" y="723646"/>
                    <a:pt x="2332101" y="951103"/>
                  </a:cubicBezTo>
                  <a:cubicBezTo>
                    <a:pt x="2337562" y="986790"/>
                    <a:pt x="2321179" y="997712"/>
                    <a:pt x="2293747" y="1003173"/>
                  </a:cubicBezTo>
                  <a:cubicBezTo>
                    <a:pt x="2266315" y="1011428"/>
                    <a:pt x="2241677" y="1019556"/>
                    <a:pt x="2219706" y="1033272"/>
                  </a:cubicBezTo>
                  <a:cubicBezTo>
                    <a:pt x="2145665" y="1071626"/>
                    <a:pt x="2107184" y="1145667"/>
                    <a:pt x="2118233" y="1225169"/>
                  </a:cubicBezTo>
                  <a:cubicBezTo>
                    <a:pt x="2129155" y="1307338"/>
                    <a:pt x="2178558" y="1351280"/>
                    <a:pt x="2258187" y="1364996"/>
                  </a:cubicBezTo>
                  <a:cubicBezTo>
                    <a:pt x="2296541" y="1373251"/>
                    <a:pt x="2315845" y="1378712"/>
                    <a:pt x="2307590" y="1427988"/>
                  </a:cubicBezTo>
                  <a:cubicBezTo>
                    <a:pt x="2173097" y="2225421"/>
                    <a:pt x="1750568" y="2820162"/>
                    <a:pt x="1040003" y="3201035"/>
                  </a:cubicBezTo>
                  <a:cubicBezTo>
                    <a:pt x="817753" y="3321558"/>
                    <a:pt x="576326" y="3357245"/>
                    <a:pt x="334899" y="3242183"/>
                  </a:cubicBezTo>
                  <a:cubicBezTo>
                    <a:pt x="142875" y="3148965"/>
                    <a:pt x="90678" y="3033903"/>
                    <a:pt x="134620" y="2861310"/>
                  </a:cubicBezTo>
                  <a:cubicBezTo>
                    <a:pt x="156591" y="2770886"/>
                    <a:pt x="142875" y="2680462"/>
                    <a:pt x="109982" y="2595499"/>
                  </a:cubicBezTo>
                  <a:cubicBezTo>
                    <a:pt x="0" y="2291080"/>
                    <a:pt x="0" y="1978660"/>
                    <a:pt x="32893" y="1663446"/>
                  </a:cubicBezTo>
                  <a:cubicBezTo>
                    <a:pt x="54864" y="1435989"/>
                    <a:pt x="68580" y="1208532"/>
                    <a:pt x="87757" y="981075"/>
                  </a:cubicBezTo>
                  <a:cubicBezTo>
                    <a:pt x="90551" y="942721"/>
                    <a:pt x="90551" y="904367"/>
                    <a:pt x="63119" y="876935"/>
                  </a:cubicBezTo>
                  <a:cubicBezTo>
                    <a:pt x="13716" y="830326"/>
                    <a:pt x="30226" y="786511"/>
                    <a:pt x="54864" y="734441"/>
                  </a:cubicBezTo>
                  <a:cubicBezTo>
                    <a:pt x="285369" y="274066"/>
                    <a:pt x="729869" y="0"/>
                    <a:pt x="1399286" y="2794"/>
                  </a:cubicBezTo>
                  <a:close/>
                  <a:moveTo>
                    <a:pt x="115189" y="1548384"/>
                  </a:moveTo>
                  <a:cubicBezTo>
                    <a:pt x="115189" y="1567561"/>
                    <a:pt x="120650" y="1605915"/>
                    <a:pt x="115189" y="1641602"/>
                  </a:cubicBezTo>
                  <a:cubicBezTo>
                    <a:pt x="104267" y="1723771"/>
                    <a:pt x="142621" y="1764919"/>
                    <a:pt x="222250" y="1789557"/>
                  </a:cubicBezTo>
                  <a:cubicBezTo>
                    <a:pt x="441706" y="1855343"/>
                    <a:pt x="663956" y="1910080"/>
                    <a:pt x="894461" y="1942973"/>
                  </a:cubicBezTo>
                  <a:cubicBezTo>
                    <a:pt x="974090" y="1956689"/>
                    <a:pt x="1009650" y="1926590"/>
                    <a:pt x="1028954" y="1852549"/>
                  </a:cubicBezTo>
                  <a:cubicBezTo>
                    <a:pt x="1089279" y="1622298"/>
                    <a:pt x="1124966" y="1386713"/>
                    <a:pt x="1152398" y="1151001"/>
                  </a:cubicBezTo>
                  <a:cubicBezTo>
                    <a:pt x="1160653" y="1085215"/>
                    <a:pt x="1130427" y="1066038"/>
                    <a:pt x="1075563" y="1057783"/>
                  </a:cubicBezTo>
                  <a:cubicBezTo>
                    <a:pt x="798449" y="1013968"/>
                    <a:pt x="518541" y="989330"/>
                    <a:pt x="238760" y="961898"/>
                  </a:cubicBezTo>
                  <a:cubicBezTo>
                    <a:pt x="192151" y="956437"/>
                    <a:pt x="172974" y="967359"/>
                    <a:pt x="164719" y="1016762"/>
                  </a:cubicBezTo>
                  <a:cubicBezTo>
                    <a:pt x="140081" y="1186688"/>
                    <a:pt x="126365" y="1359281"/>
                    <a:pt x="115316" y="1548384"/>
                  </a:cubicBezTo>
                  <a:close/>
                  <a:moveTo>
                    <a:pt x="513080" y="860552"/>
                  </a:moveTo>
                  <a:cubicBezTo>
                    <a:pt x="521335" y="890651"/>
                    <a:pt x="548767" y="887984"/>
                    <a:pt x="570738" y="893445"/>
                  </a:cubicBezTo>
                  <a:cubicBezTo>
                    <a:pt x="814959" y="945515"/>
                    <a:pt x="1061847" y="978408"/>
                    <a:pt x="1308735" y="994791"/>
                  </a:cubicBezTo>
                  <a:cubicBezTo>
                    <a:pt x="1349883" y="997585"/>
                    <a:pt x="1391031" y="997585"/>
                    <a:pt x="1402080" y="945515"/>
                  </a:cubicBezTo>
                  <a:cubicBezTo>
                    <a:pt x="1413002" y="879729"/>
                    <a:pt x="1399286" y="819404"/>
                    <a:pt x="1352677" y="775589"/>
                  </a:cubicBezTo>
                  <a:cubicBezTo>
                    <a:pt x="1314323" y="739902"/>
                    <a:pt x="1275842" y="781050"/>
                    <a:pt x="1251204" y="805688"/>
                  </a:cubicBezTo>
                  <a:cubicBezTo>
                    <a:pt x="1185418" y="874141"/>
                    <a:pt x="1102995" y="887857"/>
                    <a:pt x="1012444" y="885190"/>
                  </a:cubicBezTo>
                  <a:cubicBezTo>
                    <a:pt x="872490" y="882396"/>
                    <a:pt x="732536" y="860552"/>
                    <a:pt x="592709" y="846836"/>
                  </a:cubicBezTo>
                  <a:cubicBezTo>
                    <a:pt x="565277" y="846836"/>
                    <a:pt x="535051" y="833120"/>
                    <a:pt x="513080" y="860552"/>
                  </a:cubicBezTo>
                  <a:close/>
                  <a:moveTo>
                    <a:pt x="781939" y="2230755"/>
                  </a:moveTo>
                  <a:cubicBezTo>
                    <a:pt x="845058" y="2239010"/>
                    <a:pt x="897128" y="2178685"/>
                    <a:pt x="946531" y="2115693"/>
                  </a:cubicBezTo>
                  <a:cubicBezTo>
                    <a:pt x="960247" y="2096516"/>
                    <a:pt x="971169" y="2074545"/>
                    <a:pt x="951992" y="2049907"/>
                  </a:cubicBezTo>
                  <a:cubicBezTo>
                    <a:pt x="932815" y="2027936"/>
                    <a:pt x="910844" y="2027936"/>
                    <a:pt x="886206" y="2033524"/>
                  </a:cubicBezTo>
                  <a:cubicBezTo>
                    <a:pt x="864235" y="2041779"/>
                    <a:pt x="842264" y="2047240"/>
                    <a:pt x="820420" y="2058162"/>
                  </a:cubicBezTo>
                  <a:cubicBezTo>
                    <a:pt x="740791" y="2099310"/>
                    <a:pt x="658495" y="2104771"/>
                    <a:pt x="573532" y="2080133"/>
                  </a:cubicBezTo>
                  <a:cubicBezTo>
                    <a:pt x="491236" y="2060956"/>
                    <a:pt x="406146" y="2050034"/>
                    <a:pt x="323850" y="2036318"/>
                  </a:cubicBezTo>
                  <a:cubicBezTo>
                    <a:pt x="296418" y="2030857"/>
                    <a:pt x="263525" y="2025396"/>
                    <a:pt x="252476" y="2055495"/>
                  </a:cubicBezTo>
                  <a:cubicBezTo>
                    <a:pt x="244221" y="2085594"/>
                    <a:pt x="277114" y="2096643"/>
                    <a:pt x="301879" y="2107565"/>
                  </a:cubicBezTo>
                  <a:cubicBezTo>
                    <a:pt x="441833" y="2178812"/>
                    <a:pt x="595503" y="2211705"/>
                    <a:pt x="782066" y="2230882"/>
                  </a:cubicBezTo>
                  <a:close/>
                  <a:moveTo>
                    <a:pt x="1602232" y="1564767"/>
                  </a:moveTo>
                  <a:cubicBezTo>
                    <a:pt x="1777873" y="1561973"/>
                    <a:pt x="1827149" y="1512697"/>
                    <a:pt x="1827149" y="1342771"/>
                  </a:cubicBezTo>
                  <a:cubicBezTo>
                    <a:pt x="1827149" y="1266063"/>
                    <a:pt x="1709166" y="1189355"/>
                    <a:pt x="1591183" y="1189355"/>
                  </a:cubicBezTo>
                  <a:cubicBezTo>
                    <a:pt x="1517142" y="1189355"/>
                    <a:pt x="1473200" y="1277112"/>
                    <a:pt x="1475994" y="1419606"/>
                  </a:cubicBezTo>
                  <a:cubicBezTo>
                    <a:pt x="1478788" y="1534668"/>
                    <a:pt x="1506220" y="1567561"/>
                    <a:pt x="1602232" y="156489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1551680" y="3703680"/>
            <a:ext cx="2440800" cy="2456640"/>
            <a:chOff x="0" y="0"/>
            <a:chExt cx="3254400" cy="32755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254375" cy="3275584"/>
            </a:xfrm>
            <a:custGeom>
              <a:avLst/>
              <a:gdLst/>
              <a:ahLst/>
              <a:cxnLst/>
              <a:rect l="l" t="t" r="r" b="b"/>
              <a:pathLst>
                <a:path w="3254375" h="3275584">
                  <a:moveTo>
                    <a:pt x="2448306" y="301752"/>
                  </a:moveTo>
                  <a:cubicBezTo>
                    <a:pt x="2725166" y="406019"/>
                    <a:pt x="2991104" y="493776"/>
                    <a:pt x="3254375" y="620014"/>
                  </a:cubicBezTo>
                  <a:cubicBezTo>
                    <a:pt x="3216021" y="661162"/>
                    <a:pt x="3172079" y="666623"/>
                    <a:pt x="3131058" y="677672"/>
                  </a:cubicBezTo>
                  <a:cubicBezTo>
                    <a:pt x="2840482" y="759968"/>
                    <a:pt x="2549779" y="836803"/>
                    <a:pt x="2259203" y="919099"/>
                  </a:cubicBezTo>
                  <a:cubicBezTo>
                    <a:pt x="2174240" y="943737"/>
                    <a:pt x="2094738" y="979424"/>
                    <a:pt x="2012442" y="1009650"/>
                  </a:cubicBezTo>
                  <a:cubicBezTo>
                    <a:pt x="1927479" y="1037082"/>
                    <a:pt x="1894586" y="1091946"/>
                    <a:pt x="1891792" y="1182497"/>
                  </a:cubicBezTo>
                  <a:cubicBezTo>
                    <a:pt x="1872615" y="1536446"/>
                    <a:pt x="1897253" y="1887474"/>
                    <a:pt x="1908302" y="2241423"/>
                  </a:cubicBezTo>
                  <a:cubicBezTo>
                    <a:pt x="1916557" y="2537714"/>
                    <a:pt x="1935734" y="2834005"/>
                    <a:pt x="1927479" y="3132963"/>
                  </a:cubicBezTo>
                  <a:cubicBezTo>
                    <a:pt x="1924685" y="3174111"/>
                    <a:pt x="1941195" y="3231769"/>
                    <a:pt x="1905508" y="3250946"/>
                  </a:cubicBezTo>
                  <a:cubicBezTo>
                    <a:pt x="1867154" y="3275584"/>
                    <a:pt x="1828800" y="3228975"/>
                    <a:pt x="1795780" y="3207004"/>
                  </a:cubicBezTo>
                  <a:cubicBezTo>
                    <a:pt x="1488694" y="3012186"/>
                    <a:pt x="1203579" y="2784475"/>
                    <a:pt x="915670" y="2565019"/>
                  </a:cubicBezTo>
                  <a:cubicBezTo>
                    <a:pt x="685419" y="2386711"/>
                    <a:pt x="457835" y="2202942"/>
                    <a:pt x="227457" y="2024634"/>
                  </a:cubicBezTo>
                  <a:cubicBezTo>
                    <a:pt x="194564" y="1999996"/>
                    <a:pt x="180848" y="1972564"/>
                    <a:pt x="175387" y="1931416"/>
                  </a:cubicBezTo>
                  <a:cubicBezTo>
                    <a:pt x="123317" y="1404620"/>
                    <a:pt x="65786" y="877824"/>
                    <a:pt x="38354" y="345694"/>
                  </a:cubicBezTo>
                  <a:cubicBezTo>
                    <a:pt x="27432" y="82296"/>
                    <a:pt x="0" y="109728"/>
                    <a:pt x="271399" y="57658"/>
                  </a:cubicBezTo>
                  <a:cubicBezTo>
                    <a:pt x="400304" y="32893"/>
                    <a:pt x="534670" y="21971"/>
                    <a:pt x="663448" y="2794"/>
                  </a:cubicBezTo>
                  <a:cubicBezTo>
                    <a:pt x="701929" y="0"/>
                    <a:pt x="729234" y="0"/>
                    <a:pt x="715645" y="49403"/>
                  </a:cubicBezTo>
                  <a:cubicBezTo>
                    <a:pt x="707390" y="85090"/>
                    <a:pt x="721106" y="109728"/>
                    <a:pt x="756793" y="123444"/>
                  </a:cubicBezTo>
                  <a:cubicBezTo>
                    <a:pt x="759587" y="126238"/>
                    <a:pt x="765048" y="128905"/>
                    <a:pt x="767715" y="131699"/>
                  </a:cubicBezTo>
                  <a:cubicBezTo>
                    <a:pt x="871855" y="222250"/>
                    <a:pt x="989838" y="246888"/>
                    <a:pt x="1121410" y="208534"/>
                  </a:cubicBezTo>
                  <a:cubicBezTo>
                    <a:pt x="1239266" y="170180"/>
                    <a:pt x="1340739" y="235966"/>
                    <a:pt x="1450467" y="263398"/>
                  </a:cubicBezTo>
                  <a:cubicBezTo>
                    <a:pt x="1584833" y="296291"/>
                    <a:pt x="1672590" y="356616"/>
                    <a:pt x="1664335" y="510286"/>
                  </a:cubicBezTo>
                  <a:cubicBezTo>
                    <a:pt x="1661541" y="565150"/>
                    <a:pt x="1694434" y="592582"/>
                    <a:pt x="1741043" y="614553"/>
                  </a:cubicBezTo>
                  <a:cubicBezTo>
                    <a:pt x="1842516" y="666623"/>
                    <a:pt x="1943989" y="721487"/>
                    <a:pt x="2039874" y="779145"/>
                  </a:cubicBezTo>
                  <a:cubicBezTo>
                    <a:pt x="2083689" y="806577"/>
                    <a:pt x="2119376" y="809371"/>
                    <a:pt x="2165985" y="792861"/>
                  </a:cubicBezTo>
                  <a:cubicBezTo>
                    <a:pt x="2259203" y="757174"/>
                    <a:pt x="2352421" y="724281"/>
                    <a:pt x="2445639" y="696849"/>
                  </a:cubicBezTo>
                  <a:cubicBezTo>
                    <a:pt x="2495042" y="680339"/>
                    <a:pt x="2503170" y="658495"/>
                    <a:pt x="2495042" y="611759"/>
                  </a:cubicBezTo>
                  <a:cubicBezTo>
                    <a:pt x="2475865" y="512953"/>
                    <a:pt x="2464943" y="411480"/>
                    <a:pt x="2448433" y="30175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6229520" y="3765600"/>
            <a:ext cx="1463040" cy="2246400"/>
            <a:chOff x="0" y="0"/>
            <a:chExt cx="1950720" cy="29952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950593" cy="2995295"/>
            </a:xfrm>
            <a:custGeom>
              <a:avLst/>
              <a:gdLst/>
              <a:ahLst/>
              <a:cxnLst/>
              <a:rect l="l" t="t" r="r" b="b"/>
              <a:pathLst>
                <a:path w="1950593" h="2995295">
                  <a:moveTo>
                    <a:pt x="27432" y="1412621"/>
                  </a:moveTo>
                  <a:cubicBezTo>
                    <a:pt x="35560" y="984631"/>
                    <a:pt x="46609" y="556768"/>
                    <a:pt x="52070" y="131699"/>
                  </a:cubicBezTo>
                  <a:cubicBezTo>
                    <a:pt x="54737" y="74041"/>
                    <a:pt x="65786" y="54864"/>
                    <a:pt x="125984" y="52070"/>
                  </a:cubicBezTo>
                  <a:cubicBezTo>
                    <a:pt x="657606" y="38354"/>
                    <a:pt x="1186307" y="21971"/>
                    <a:pt x="1715135" y="2794"/>
                  </a:cubicBezTo>
                  <a:cubicBezTo>
                    <a:pt x="1764411" y="0"/>
                    <a:pt x="1786382" y="5588"/>
                    <a:pt x="1789049" y="63119"/>
                  </a:cubicBezTo>
                  <a:cubicBezTo>
                    <a:pt x="1835658" y="954532"/>
                    <a:pt x="1884934" y="1848739"/>
                    <a:pt x="1934210" y="2740152"/>
                  </a:cubicBezTo>
                  <a:cubicBezTo>
                    <a:pt x="1937004" y="2775839"/>
                    <a:pt x="1950593" y="2814193"/>
                    <a:pt x="1893062" y="2825242"/>
                  </a:cubicBezTo>
                  <a:cubicBezTo>
                    <a:pt x="1314958" y="2934970"/>
                    <a:pt x="739648" y="2995295"/>
                    <a:pt x="164211" y="2814320"/>
                  </a:cubicBezTo>
                  <a:cubicBezTo>
                    <a:pt x="0" y="2761996"/>
                    <a:pt x="2794" y="2764790"/>
                    <a:pt x="2794" y="2589276"/>
                  </a:cubicBezTo>
                  <a:cubicBezTo>
                    <a:pt x="5588" y="2197100"/>
                    <a:pt x="2794" y="1804797"/>
                    <a:pt x="2794" y="1412621"/>
                  </a:cubicBezTo>
                  <a:cubicBezTo>
                    <a:pt x="11049" y="1412621"/>
                    <a:pt x="19177" y="1412621"/>
                    <a:pt x="27432" y="1412621"/>
                  </a:cubicBezTo>
                  <a:close/>
                  <a:moveTo>
                    <a:pt x="986282" y="2353310"/>
                  </a:moveTo>
                  <a:cubicBezTo>
                    <a:pt x="986282" y="2353310"/>
                    <a:pt x="986282" y="2353310"/>
                    <a:pt x="986282" y="2353310"/>
                  </a:cubicBezTo>
                  <a:cubicBezTo>
                    <a:pt x="1117854" y="2353310"/>
                    <a:pt x="1252093" y="2350516"/>
                    <a:pt x="1383538" y="2356104"/>
                  </a:cubicBezTo>
                  <a:cubicBezTo>
                    <a:pt x="1451991" y="2358898"/>
                    <a:pt x="1460246" y="2334133"/>
                    <a:pt x="1454785" y="2276602"/>
                  </a:cubicBezTo>
                  <a:cubicBezTo>
                    <a:pt x="1435608" y="2046224"/>
                    <a:pt x="1419225" y="1815846"/>
                    <a:pt x="1405509" y="1585341"/>
                  </a:cubicBezTo>
                  <a:cubicBezTo>
                    <a:pt x="1402715" y="1538732"/>
                    <a:pt x="1386332" y="1530477"/>
                    <a:pt x="1342517" y="1530477"/>
                  </a:cubicBezTo>
                  <a:cubicBezTo>
                    <a:pt x="1090422" y="1535938"/>
                    <a:pt x="838454" y="1538732"/>
                    <a:pt x="586359" y="1541399"/>
                  </a:cubicBezTo>
                  <a:cubicBezTo>
                    <a:pt x="548005" y="1541399"/>
                    <a:pt x="531622" y="1549654"/>
                    <a:pt x="531622" y="1593469"/>
                  </a:cubicBezTo>
                  <a:cubicBezTo>
                    <a:pt x="528828" y="1829308"/>
                    <a:pt x="523367" y="2065274"/>
                    <a:pt x="517906" y="2301113"/>
                  </a:cubicBezTo>
                  <a:cubicBezTo>
                    <a:pt x="517906" y="2345055"/>
                    <a:pt x="531622" y="2355977"/>
                    <a:pt x="572643" y="2355977"/>
                  </a:cubicBezTo>
                  <a:cubicBezTo>
                    <a:pt x="709676" y="2353183"/>
                    <a:pt x="846582" y="2353183"/>
                    <a:pt x="986409" y="23531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3393440" y="8737200"/>
            <a:ext cx="1944000" cy="743760"/>
            <a:chOff x="0" y="0"/>
            <a:chExt cx="2592000" cy="9916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592070" cy="991743"/>
            </a:xfrm>
            <a:custGeom>
              <a:avLst/>
              <a:gdLst/>
              <a:ahLst/>
              <a:cxnLst/>
              <a:rect l="l" t="t" r="r" b="b"/>
              <a:pathLst>
                <a:path w="2592070" h="991743">
                  <a:moveTo>
                    <a:pt x="1304163" y="2794"/>
                  </a:moveTo>
                  <a:cubicBezTo>
                    <a:pt x="1608328" y="2794"/>
                    <a:pt x="1915160" y="2794"/>
                    <a:pt x="2219325" y="2794"/>
                  </a:cubicBezTo>
                  <a:cubicBezTo>
                    <a:pt x="2438527" y="2794"/>
                    <a:pt x="2583688" y="142494"/>
                    <a:pt x="2589276" y="361696"/>
                  </a:cubicBezTo>
                  <a:cubicBezTo>
                    <a:pt x="2592070" y="452120"/>
                    <a:pt x="2592070" y="542544"/>
                    <a:pt x="2589276" y="632841"/>
                  </a:cubicBezTo>
                  <a:cubicBezTo>
                    <a:pt x="2581021" y="852043"/>
                    <a:pt x="2438527" y="991743"/>
                    <a:pt x="2219325" y="991743"/>
                  </a:cubicBezTo>
                  <a:cubicBezTo>
                    <a:pt x="1602867" y="991743"/>
                    <a:pt x="983615" y="991743"/>
                    <a:pt x="367157" y="991743"/>
                  </a:cubicBezTo>
                  <a:cubicBezTo>
                    <a:pt x="147955" y="991743"/>
                    <a:pt x="5461" y="849249"/>
                    <a:pt x="2794" y="627380"/>
                  </a:cubicBezTo>
                  <a:cubicBezTo>
                    <a:pt x="0" y="539623"/>
                    <a:pt x="0" y="449326"/>
                    <a:pt x="2794" y="358902"/>
                  </a:cubicBezTo>
                  <a:cubicBezTo>
                    <a:pt x="5461" y="150622"/>
                    <a:pt x="150749" y="2794"/>
                    <a:pt x="358902" y="2794"/>
                  </a:cubicBezTo>
                  <a:cubicBezTo>
                    <a:pt x="673989" y="0"/>
                    <a:pt x="989076" y="2794"/>
                    <a:pt x="1304163" y="279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0974240" y="7755840"/>
            <a:ext cx="1669680" cy="1758960"/>
            <a:chOff x="0" y="0"/>
            <a:chExt cx="2226240" cy="23452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226310" cy="2345309"/>
            </a:xfrm>
            <a:custGeom>
              <a:avLst/>
              <a:gdLst/>
              <a:ahLst/>
              <a:cxnLst/>
              <a:rect l="l" t="t" r="r" b="b"/>
              <a:pathLst>
                <a:path w="2226310" h="2345309">
                  <a:moveTo>
                    <a:pt x="1926971" y="780796"/>
                  </a:moveTo>
                  <a:cubicBezTo>
                    <a:pt x="1789811" y="383540"/>
                    <a:pt x="1397254" y="120523"/>
                    <a:pt x="1048639" y="137033"/>
                  </a:cubicBezTo>
                  <a:cubicBezTo>
                    <a:pt x="999236" y="139827"/>
                    <a:pt x="966343" y="115062"/>
                    <a:pt x="919607" y="84963"/>
                  </a:cubicBezTo>
                  <a:cubicBezTo>
                    <a:pt x="1139190" y="0"/>
                    <a:pt x="1336802" y="30099"/>
                    <a:pt x="1526286" y="131572"/>
                  </a:cubicBezTo>
                  <a:cubicBezTo>
                    <a:pt x="1888617" y="323342"/>
                    <a:pt x="2078101" y="641223"/>
                    <a:pt x="2154936" y="1030224"/>
                  </a:cubicBezTo>
                  <a:cubicBezTo>
                    <a:pt x="2226310" y="1386459"/>
                    <a:pt x="2135759" y="1712468"/>
                    <a:pt x="1924304" y="2005584"/>
                  </a:cubicBezTo>
                  <a:cubicBezTo>
                    <a:pt x="1842008" y="2120646"/>
                    <a:pt x="1732153" y="2202815"/>
                    <a:pt x="1600327" y="2254885"/>
                  </a:cubicBezTo>
                  <a:cubicBezTo>
                    <a:pt x="1575562" y="2263140"/>
                    <a:pt x="1548130" y="2276856"/>
                    <a:pt x="1512443" y="2265807"/>
                  </a:cubicBezTo>
                  <a:cubicBezTo>
                    <a:pt x="1506982" y="2243836"/>
                    <a:pt x="1559052" y="2246630"/>
                    <a:pt x="1534414" y="2213737"/>
                  </a:cubicBezTo>
                  <a:cubicBezTo>
                    <a:pt x="1468501" y="2249297"/>
                    <a:pt x="1394460" y="2243836"/>
                    <a:pt x="1317498" y="2246630"/>
                  </a:cubicBezTo>
                  <a:cubicBezTo>
                    <a:pt x="1635887" y="1939798"/>
                    <a:pt x="1756664" y="1567180"/>
                    <a:pt x="1726565" y="1139698"/>
                  </a:cubicBezTo>
                  <a:cubicBezTo>
                    <a:pt x="1712849" y="967105"/>
                    <a:pt x="1592072" y="728726"/>
                    <a:pt x="1512443" y="695833"/>
                  </a:cubicBezTo>
                  <a:cubicBezTo>
                    <a:pt x="1668907" y="1068451"/>
                    <a:pt x="1715516" y="1446530"/>
                    <a:pt x="1550924" y="1827403"/>
                  </a:cubicBezTo>
                  <a:cubicBezTo>
                    <a:pt x="1430147" y="2104136"/>
                    <a:pt x="1229741" y="2293112"/>
                    <a:pt x="914019" y="2323338"/>
                  </a:cubicBezTo>
                  <a:cubicBezTo>
                    <a:pt x="658749" y="2345309"/>
                    <a:pt x="455549" y="2243836"/>
                    <a:pt x="301879" y="2046605"/>
                  </a:cubicBezTo>
                  <a:cubicBezTo>
                    <a:pt x="76835" y="1761744"/>
                    <a:pt x="2794" y="1427480"/>
                    <a:pt x="2794" y="1071245"/>
                  </a:cubicBezTo>
                  <a:cubicBezTo>
                    <a:pt x="0" y="879475"/>
                    <a:pt x="32893" y="690372"/>
                    <a:pt x="107061" y="512318"/>
                  </a:cubicBezTo>
                  <a:cubicBezTo>
                    <a:pt x="255270" y="161671"/>
                    <a:pt x="570992" y="19177"/>
                    <a:pt x="933323" y="142494"/>
                  </a:cubicBezTo>
                  <a:cubicBezTo>
                    <a:pt x="966216" y="153416"/>
                    <a:pt x="996442" y="161671"/>
                    <a:pt x="1032129" y="156210"/>
                  </a:cubicBezTo>
                  <a:cubicBezTo>
                    <a:pt x="1103503" y="150749"/>
                    <a:pt x="1172083" y="164465"/>
                    <a:pt x="1240790" y="194564"/>
                  </a:cubicBezTo>
                  <a:cubicBezTo>
                    <a:pt x="1529080" y="323342"/>
                    <a:pt x="1765046" y="506857"/>
                    <a:pt x="1913382" y="791845"/>
                  </a:cubicBezTo>
                  <a:cubicBezTo>
                    <a:pt x="1916176" y="808228"/>
                    <a:pt x="1918843" y="821944"/>
                    <a:pt x="1921637" y="835660"/>
                  </a:cubicBezTo>
                  <a:cubicBezTo>
                    <a:pt x="1916176" y="843915"/>
                    <a:pt x="1896872" y="835660"/>
                    <a:pt x="1899666" y="852043"/>
                  </a:cubicBezTo>
                  <a:cubicBezTo>
                    <a:pt x="1899666" y="854837"/>
                    <a:pt x="1905127" y="857504"/>
                    <a:pt x="1910588" y="860298"/>
                  </a:cubicBezTo>
                  <a:cubicBezTo>
                    <a:pt x="1913382" y="852043"/>
                    <a:pt x="1916049" y="843915"/>
                    <a:pt x="1918843" y="835660"/>
                  </a:cubicBezTo>
                  <a:cubicBezTo>
                    <a:pt x="1943608" y="849376"/>
                    <a:pt x="1940814" y="874014"/>
                    <a:pt x="1921637" y="882269"/>
                  </a:cubicBezTo>
                  <a:cubicBezTo>
                    <a:pt x="1896872" y="893191"/>
                    <a:pt x="1863979" y="893191"/>
                    <a:pt x="1853057" y="860298"/>
                  </a:cubicBezTo>
                  <a:cubicBezTo>
                    <a:pt x="1847596" y="846582"/>
                    <a:pt x="1842135" y="838327"/>
                    <a:pt x="1825625" y="841121"/>
                  </a:cubicBezTo>
                  <a:cubicBezTo>
                    <a:pt x="1806448" y="846582"/>
                    <a:pt x="1820164" y="860298"/>
                    <a:pt x="1820164" y="871220"/>
                  </a:cubicBezTo>
                  <a:cubicBezTo>
                    <a:pt x="1811909" y="931545"/>
                    <a:pt x="1886077" y="972566"/>
                    <a:pt x="1858645" y="1035558"/>
                  </a:cubicBezTo>
                  <a:cubicBezTo>
                    <a:pt x="1855851" y="1038352"/>
                    <a:pt x="1861439" y="1041019"/>
                    <a:pt x="1864106" y="1046480"/>
                  </a:cubicBezTo>
                  <a:cubicBezTo>
                    <a:pt x="1866900" y="1030097"/>
                    <a:pt x="1872361" y="1013587"/>
                    <a:pt x="1875028" y="999871"/>
                  </a:cubicBezTo>
                  <a:cubicBezTo>
                    <a:pt x="1883283" y="1041019"/>
                    <a:pt x="1913509" y="1054608"/>
                    <a:pt x="1949196" y="1060196"/>
                  </a:cubicBezTo>
                  <a:cubicBezTo>
                    <a:pt x="1976628" y="1062990"/>
                    <a:pt x="1990344" y="1068451"/>
                    <a:pt x="1998599" y="1098550"/>
                  </a:cubicBezTo>
                  <a:cubicBezTo>
                    <a:pt x="2026031" y="1230122"/>
                    <a:pt x="1962912" y="1356106"/>
                    <a:pt x="1976628" y="1487551"/>
                  </a:cubicBezTo>
                  <a:cubicBezTo>
                    <a:pt x="1908048" y="1514983"/>
                    <a:pt x="1940941" y="1594358"/>
                    <a:pt x="1899793" y="1635506"/>
                  </a:cubicBezTo>
                  <a:cubicBezTo>
                    <a:pt x="1899793" y="1624584"/>
                    <a:pt x="1899793" y="1610868"/>
                    <a:pt x="1899793" y="1599946"/>
                  </a:cubicBezTo>
                  <a:cubicBezTo>
                    <a:pt x="1896999" y="1599946"/>
                    <a:pt x="1891538" y="1599946"/>
                    <a:pt x="1888871" y="1599946"/>
                  </a:cubicBezTo>
                  <a:cubicBezTo>
                    <a:pt x="1894332" y="1610868"/>
                    <a:pt x="1897126" y="1621917"/>
                    <a:pt x="1902587" y="1635506"/>
                  </a:cubicBezTo>
                  <a:cubicBezTo>
                    <a:pt x="1951990" y="1728597"/>
                    <a:pt x="1866900" y="1799844"/>
                    <a:pt x="1853184" y="1884807"/>
                  </a:cubicBezTo>
                  <a:cubicBezTo>
                    <a:pt x="1864106" y="1882013"/>
                    <a:pt x="1869694" y="1879346"/>
                    <a:pt x="1872361" y="1876552"/>
                  </a:cubicBezTo>
                  <a:cubicBezTo>
                    <a:pt x="1877822" y="1868297"/>
                    <a:pt x="1883283" y="1857375"/>
                    <a:pt x="1888871" y="1849120"/>
                  </a:cubicBezTo>
                  <a:cubicBezTo>
                    <a:pt x="2023364" y="1588897"/>
                    <a:pt x="2064512" y="1314831"/>
                    <a:pt x="2009648" y="1027176"/>
                  </a:cubicBezTo>
                  <a:cubicBezTo>
                    <a:pt x="1995932" y="961390"/>
                    <a:pt x="1971167" y="912114"/>
                    <a:pt x="1877822" y="931291"/>
                  </a:cubicBezTo>
                  <a:cubicBezTo>
                    <a:pt x="2004060" y="917575"/>
                    <a:pt x="1962912" y="854583"/>
                    <a:pt x="1935480" y="794258"/>
                  </a:cubicBezTo>
                  <a:cubicBezTo>
                    <a:pt x="1932686" y="788797"/>
                    <a:pt x="1930019" y="786003"/>
                    <a:pt x="1927225" y="780542"/>
                  </a:cubicBezTo>
                  <a:close/>
                  <a:moveTo>
                    <a:pt x="1688211" y="2117852"/>
                  </a:moveTo>
                  <a:cubicBezTo>
                    <a:pt x="1693672" y="2112391"/>
                    <a:pt x="1699133" y="2106930"/>
                    <a:pt x="1704721" y="2101469"/>
                  </a:cubicBezTo>
                  <a:cubicBezTo>
                    <a:pt x="1710309" y="2096008"/>
                    <a:pt x="1715643" y="2090547"/>
                    <a:pt x="1721231" y="2085086"/>
                  </a:cubicBezTo>
                  <a:cubicBezTo>
                    <a:pt x="1724025" y="2079625"/>
                    <a:pt x="1729486" y="2074164"/>
                    <a:pt x="1734947" y="2068703"/>
                  </a:cubicBezTo>
                  <a:cubicBezTo>
                    <a:pt x="1740408" y="2063242"/>
                    <a:pt x="1743202" y="2054987"/>
                    <a:pt x="1748663" y="2049526"/>
                  </a:cubicBezTo>
                  <a:cubicBezTo>
                    <a:pt x="1754124" y="2046732"/>
                    <a:pt x="1762379" y="2041271"/>
                    <a:pt x="1756918" y="2035810"/>
                  </a:cubicBezTo>
                  <a:cubicBezTo>
                    <a:pt x="1748663" y="2027555"/>
                    <a:pt x="1743202" y="2035810"/>
                    <a:pt x="1740408" y="2044065"/>
                  </a:cubicBezTo>
                  <a:cubicBezTo>
                    <a:pt x="1732153" y="2044065"/>
                    <a:pt x="1726692" y="2052320"/>
                    <a:pt x="1726692" y="2060448"/>
                  </a:cubicBezTo>
                  <a:cubicBezTo>
                    <a:pt x="1715770" y="2060448"/>
                    <a:pt x="1712976" y="2065909"/>
                    <a:pt x="1710182" y="2076831"/>
                  </a:cubicBezTo>
                  <a:cubicBezTo>
                    <a:pt x="1701927" y="2076831"/>
                    <a:pt x="1696466" y="2082292"/>
                    <a:pt x="1693672" y="2093214"/>
                  </a:cubicBezTo>
                  <a:cubicBezTo>
                    <a:pt x="1688211" y="2096008"/>
                    <a:pt x="1682750" y="2101469"/>
                    <a:pt x="1677162" y="2106930"/>
                  </a:cubicBezTo>
                  <a:cubicBezTo>
                    <a:pt x="1668907" y="2109724"/>
                    <a:pt x="1663446" y="2112391"/>
                    <a:pt x="1660652" y="2123313"/>
                  </a:cubicBezTo>
                  <a:cubicBezTo>
                    <a:pt x="1619504" y="2150745"/>
                    <a:pt x="1570101" y="2169922"/>
                    <a:pt x="1531620" y="2235708"/>
                  </a:cubicBezTo>
                  <a:cubicBezTo>
                    <a:pt x="1602994" y="2211070"/>
                    <a:pt x="1638681" y="2172716"/>
                    <a:pt x="1674368" y="2134362"/>
                  </a:cubicBezTo>
                  <a:cubicBezTo>
                    <a:pt x="1677162" y="2128901"/>
                    <a:pt x="1682623" y="2123440"/>
                    <a:pt x="1688084" y="2117979"/>
                  </a:cubicBezTo>
                  <a:close/>
                  <a:moveTo>
                    <a:pt x="581914" y="1717802"/>
                  </a:moveTo>
                  <a:cubicBezTo>
                    <a:pt x="612140" y="1712341"/>
                    <a:pt x="617601" y="1728724"/>
                    <a:pt x="625856" y="1742440"/>
                  </a:cubicBezTo>
                  <a:cubicBezTo>
                    <a:pt x="732917" y="1876679"/>
                    <a:pt x="875665" y="1915033"/>
                    <a:pt x="1037590" y="1882140"/>
                  </a:cubicBezTo>
                  <a:cubicBezTo>
                    <a:pt x="1202309" y="1849247"/>
                    <a:pt x="1270889" y="1717802"/>
                    <a:pt x="1325880" y="1583563"/>
                  </a:cubicBezTo>
                  <a:cubicBezTo>
                    <a:pt x="1375283" y="1471168"/>
                    <a:pt x="1378077" y="1345184"/>
                    <a:pt x="1361567" y="1224661"/>
                  </a:cubicBezTo>
                  <a:cubicBezTo>
                    <a:pt x="1314958" y="912368"/>
                    <a:pt x="1183132" y="652018"/>
                    <a:pt x="889381" y="504063"/>
                  </a:cubicBezTo>
                  <a:cubicBezTo>
                    <a:pt x="628650" y="369824"/>
                    <a:pt x="408940" y="454787"/>
                    <a:pt x="293751" y="725932"/>
                  </a:cubicBezTo>
                  <a:cubicBezTo>
                    <a:pt x="285496" y="750570"/>
                    <a:pt x="274574" y="775208"/>
                    <a:pt x="268986" y="799846"/>
                  </a:cubicBezTo>
                  <a:cubicBezTo>
                    <a:pt x="197612" y="1084834"/>
                    <a:pt x="208534" y="1364234"/>
                    <a:pt x="332105" y="1630045"/>
                  </a:cubicBezTo>
                  <a:cubicBezTo>
                    <a:pt x="411734" y="1802765"/>
                    <a:pt x="524256" y="1950720"/>
                    <a:pt x="710946" y="2019300"/>
                  </a:cubicBezTo>
                  <a:cubicBezTo>
                    <a:pt x="894842" y="2087753"/>
                    <a:pt x="1098042" y="2024761"/>
                    <a:pt x="1174877" y="1874139"/>
                  </a:cubicBezTo>
                  <a:cubicBezTo>
                    <a:pt x="850900" y="1956308"/>
                    <a:pt x="661543" y="1907032"/>
                    <a:pt x="581914" y="1717929"/>
                  </a:cubicBezTo>
                  <a:close/>
                  <a:moveTo>
                    <a:pt x="1177671" y="263017"/>
                  </a:moveTo>
                  <a:cubicBezTo>
                    <a:pt x="1257300" y="331470"/>
                    <a:pt x="1331341" y="408178"/>
                    <a:pt x="1391793" y="493141"/>
                  </a:cubicBezTo>
                  <a:cubicBezTo>
                    <a:pt x="1463167" y="589026"/>
                    <a:pt x="1463167" y="589026"/>
                    <a:pt x="1561973" y="536956"/>
                  </a:cubicBezTo>
                  <a:cubicBezTo>
                    <a:pt x="1564767" y="534162"/>
                    <a:pt x="1567434" y="528701"/>
                    <a:pt x="1570228" y="520573"/>
                  </a:cubicBezTo>
                  <a:cubicBezTo>
                    <a:pt x="1454912" y="410972"/>
                    <a:pt x="1334135" y="309626"/>
                    <a:pt x="1177671" y="263017"/>
                  </a:cubicBezTo>
                  <a:close/>
                  <a:moveTo>
                    <a:pt x="1907794" y="1328801"/>
                  </a:moveTo>
                  <a:cubicBezTo>
                    <a:pt x="1910588" y="1331595"/>
                    <a:pt x="1910588" y="1331595"/>
                    <a:pt x="1913255" y="1334262"/>
                  </a:cubicBezTo>
                  <a:cubicBezTo>
                    <a:pt x="1913255" y="1257554"/>
                    <a:pt x="1913255" y="1180846"/>
                    <a:pt x="1913255" y="1104138"/>
                  </a:cubicBezTo>
                  <a:cubicBezTo>
                    <a:pt x="1910461" y="1104138"/>
                    <a:pt x="1910461" y="1104138"/>
                    <a:pt x="1907794" y="1104138"/>
                  </a:cubicBezTo>
                  <a:cubicBezTo>
                    <a:pt x="1907794" y="1178052"/>
                    <a:pt x="1907794" y="1254887"/>
                    <a:pt x="1907794" y="1328801"/>
                  </a:cubicBezTo>
                  <a:close/>
                  <a:moveTo>
                    <a:pt x="1883029" y="1101344"/>
                  </a:moveTo>
                  <a:cubicBezTo>
                    <a:pt x="1880235" y="1101344"/>
                    <a:pt x="1877568" y="1101344"/>
                    <a:pt x="1874774" y="1101344"/>
                  </a:cubicBezTo>
                  <a:cubicBezTo>
                    <a:pt x="1874774" y="1180846"/>
                    <a:pt x="1874774" y="1257554"/>
                    <a:pt x="1874774" y="1334262"/>
                  </a:cubicBezTo>
                  <a:cubicBezTo>
                    <a:pt x="1877568" y="1334262"/>
                    <a:pt x="1880235" y="1334262"/>
                    <a:pt x="1883029" y="1334262"/>
                  </a:cubicBezTo>
                  <a:cubicBezTo>
                    <a:pt x="1883029" y="1257554"/>
                    <a:pt x="1883029" y="1180846"/>
                    <a:pt x="1883029" y="1101344"/>
                  </a:cubicBezTo>
                  <a:close/>
                  <a:moveTo>
                    <a:pt x="1946148" y="1115060"/>
                  </a:moveTo>
                  <a:cubicBezTo>
                    <a:pt x="1943354" y="1115060"/>
                    <a:pt x="1940687" y="1115060"/>
                    <a:pt x="1940687" y="1115060"/>
                  </a:cubicBezTo>
                  <a:cubicBezTo>
                    <a:pt x="1940687" y="1183513"/>
                    <a:pt x="1940687" y="1252093"/>
                    <a:pt x="1940687" y="1317752"/>
                  </a:cubicBezTo>
                  <a:cubicBezTo>
                    <a:pt x="1940687" y="1317752"/>
                    <a:pt x="1943481" y="1317752"/>
                    <a:pt x="1946148" y="1317752"/>
                  </a:cubicBezTo>
                  <a:cubicBezTo>
                    <a:pt x="1946148" y="1251966"/>
                    <a:pt x="1946148" y="1183513"/>
                    <a:pt x="1946148" y="1115060"/>
                  </a:cubicBezTo>
                  <a:close/>
                  <a:moveTo>
                    <a:pt x="1929638" y="1380871"/>
                  </a:moveTo>
                  <a:cubicBezTo>
                    <a:pt x="1918716" y="1424686"/>
                    <a:pt x="1918716" y="1443863"/>
                    <a:pt x="1929638" y="1471295"/>
                  </a:cubicBezTo>
                  <a:cubicBezTo>
                    <a:pt x="1929638" y="1443863"/>
                    <a:pt x="1929638" y="1422019"/>
                    <a:pt x="1929638" y="1380871"/>
                  </a:cubicBezTo>
                  <a:close/>
                  <a:moveTo>
                    <a:pt x="1893951" y="1465834"/>
                  </a:moveTo>
                  <a:cubicBezTo>
                    <a:pt x="1902206" y="1443863"/>
                    <a:pt x="1904873" y="1422019"/>
                    <a:pt x="1893951" y="1400048"/>
                  </a:cubicBezTo>
                  <a:cubicBezTo>
                    <a:pt x="1885696" y="1424686"/>
                    <a:pt x="1885696" y="1443863"/>
                    <a:pt x="1893951" y="1465834"/>
                  </a:cubicBezTo>
                  <a:close/>
                  <a:moveTo>
                    <a:pt x="1784096" y="841121"/>
                  </a:moveTo>
                  <a:cubicBezTo>
                    <a:pt x="1781302" y="846582"/>
                    <a:pt x="1775841" y="849376"/>
                    <a:pt x="1775841" y="852043"/>
                  </a:cubicBezTo>
                  <a:cubicBezTo>
                    <a:pt x="1778635" y="860298"/>
                    <a:pt x="1781302" y="868426"/>
                    <a:pt x="1784096" y="874014"/>
                  </a:cubicBezTo>
                  <a:cubicBezTo>
                    <a:pt x="1786890" y="871220"/>
                    <a:pt x="1789557" y="865759"/>
                    <a:pt x="1789557" y="863092"/>
                  </a:cubicBezTo>
                  <a:cubicBezTo>
                    <a:pt x="1789557" y="854837"/>
                    <a:pt x="1786763" y="849376"/>
                    <a:pt x="1784096" y="841121"/>
                  </a:cubicBezTo>
                  <a:close/>
                  <a:moveTo>
                    <a:pt x="1836293" y="1602740"/>
                  </a:moveTo>
                  <a:cubicBezTo>
                    <a:pt x="1833499" y="1599946"/>
                    <a:pt x="1833499" y="1594485"/>
                    <a:pt x="1830832" y="1591818"/>
                  </a:cubicBezTo>
                  <a:cubicBezTo>
                    <a:pt x="1828038" y="1597279"/>
                    <a:pt x="1825371" y="1602740"/>
                    <a:pt x="1825371" y="1605534"/>
                  </a:cubicBezTo>
                  <a:cubicBezTo>
                    <a:pt x="1825371" y="1610995"/>
                    <a:pt x="1828165" y="1616456"/>
                    <a:pt x="1830832" y="1619250"/>
                  </a:cubicBezTo>
                  <a:cubicBezTo>
                    <a:pt x="1833626" y="1613789"/>
                    <a:pt x="1833626" y="1608328"/>
                    <a:pt x="1836293" y="1602867"/>
                  </a:cubicBezTo>
                  <a:close/>
                  <a:moveTo>
                    <a:pt x="1869186" y="1610995"/>
                  </a:moveTo>
                  <a:cubicBezTo>
                    <a:pt x="1866392" y="1605534"/>
                    <a:pt x="1866392" y="1597279"/>
                    <a:pt x="1863725" y="1591818"/>
                  </a:cubicBezTo>
                  <a:cubicBezTo>
                    <a:pt x="1863725" y="1594612"/>
                    <a:pt x="1858264" y="1597279"/>
                    <a:pt x="1858264" y="1600073"/>
                  </a:cubicBezTo>
                  <a:cubicBezTo>
                    <a:pt x="1858264" y="1605534"/>
                    <a:pt x="1861058" y="1610995"/>
                    <a:pt x="1861058" y="1616456"/>
                  </a:cubicBezTo>
                  <a:cubicBezTo>
                    <a:pt x="1863852" y="1613662"/>
                    <a:pt x="1866519" y="1613662"/>
                    <a:pt x="1869313" y="1610995"/>
                  </a:cubicBezTo>
                  <a:close/>
                  <a:moveTo>
                    <a:pt x="1913128" y="1509649"/>
                  </a:moveTo>
                  <a:cubicBezTo>
                    <a:pt x="1902206" y="1523365"/>
                    <a:pt x="1904873" y="1534287"/>
                    <a:pt x="1910334" y="1545209"/>
                  </a:cubicBezTo>
                  <a:cubicBezTo>
                    <a:pt x="1918589" y="1534287"/>
                    <a:pt x="1918589" y="1523238"/>
                    <a:pt x="1913128" y="150964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5840720" y="8478000"/>
            <a:ext cx="2144880" cy="1033920"/>
            <a:chOff x="0" y="0"/>
            <a:chExt cx="2859840" cy="13785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859786" cy="1378585"/>
            </a:xfrm>
            <a:custGeom>
              <a:avLst/>
              <a:gdLst/>
              <a:ahLst/>
              <a:cxnLst/>
              <a:rect l="l" t="t" r="r" b="b"/>
              <a:pathLst>
                <a:path w="2859786" h="1378585">
                  <a:moveTo>
                    <a:pt x="2722880" y="989330"/>
                  </a:moveTo>
                  <a:cubicBezTo>
                    <a:pt x="2679065" y="975614"/>
                    <a:pt x="2637917" y="994791"/>
                    <a:pt x="2594102" y="1016762"/>
                  </a:cubicBezTo>
                  <a:cubicBezTo>
                    <a:pt x="2473579" y="1085342"/>
                    <a:pt x="2350262" y="1148334"/>
                    <a:pt x="2229739" y="1214120"/>
                  </a:cubicBezTo>
                  <a:cubicBezTo>
                    <a:pt x="2202307" y="1227836"/>
                    <a:pt x="2175002" y="1238758"/>
                    <a:pt x="2180463" y="1277112"/>
                  </a:cubicBezTo>
                  <a:cubicBezTo>
                    <a:pt x="2191385" y="1337437"/>
                    <a:pt x="2153031" y="1353820"/>
                    <a:pt x="2106549" y="1364869"/>
                  </a:cubicBezTo>
                  <a:cubicBezTo>
                    <a:pt x="2021586" y="1378585"/>
                    <a:pt x="1942211" y="1362075"/>
                    <a:pt x="1860042" y="1351153"/>
                  </a:cubicBezTo>
                  <a:cubicBezTo>
                    <a:pt x="1846326" y="1348359"/>
                    <a:pt x="1829943" y="1342898"/>
                    <a:pt x="1832610" y="1326515"/>
                  </a:cubicBezTo>
                  <a:cubicBezTo>
                    <a:pt x="1840865" y="1257935"/>
                    <a:pt x="1788795" y="1263523"/>
                    <a:pt x="1744980" y="1252474"/>
                  </a:cubicBezTo>
                  <a:cubicBezTo>
                    <a:pt x="1246378" y="1131824"/>
                    <a:pt x="747903" y="1014095"/>
                    <a:pt x="246634" y="893445"/>
                  </a:cubicBezTo>
                  <a:cubicBezTo>
                    <a:pt x="208280" y="882523"/>
                    <a:pt x="175387" y="877062"/>
                    <a:pt x="145288" y="920877"/>
                  </a:cubicBezTo>
                  <a:cubicBezTo>
                    <a:pt x="126111" y="953770"/>
                    <a:pt x="79502" y="942848"/>
                    <a:pt x="43942" y="931799"/>
                  </a:cubicBezTo>
                  <a:cubicBezTo>
                    <a:pt x="5461" y="918083"/>
                    <a:pt x="0" y="879729"/>
                    <a:pt x="8255" y="849630"/>
                  </a:cubicBezTo>
                  <a:cubicBezTo>
                    <a:pt x="30226" y="783844"/>
                    <a:pt x="13716" y="720852"/>
                    <a:pt x="11049" y="655066"/>
                  </a:cubicBezTo>
                  <a:cubicBezTo>
                    <a:pt x="5588" y="515239"/>
                    <a:pt x="27432" y="482346"/>
                    <a:pt x="153543" y="419354"/>
                  </a:cubicBezTo>
                  <a:cubicBezTo>
                    <a:pt x="257683" y="370078"/>
                    <a:pt x="359029" y="350774"/>
                    <a:pt x="474091" y="389255"/>
                  </a:cubicBezTo>
                  <a:cubicBezTo>
                    <a:pt x="567182" y="419354"/>
                    <a:pt x="663067" y="433070"/>
                    <a:pt x="758952" y="455041"/>
                  </a:cubicBezTo>
                  <a:cubicBezTo>
                    <a:pt x="811022" y="468757"/>
                    <a:pt x="841121" y="465963"/>
                    <a:pt x="824738" y="400177"/>
                  </a:cubicBezTo>
                  <a:cubicBezTo>
                    <a:pt x="819277" y="381000"/>
                    <a:pt x="816483" y="359029"/>
                    <a:pt x="816483" y="337185"/>
                  </a:cubicBezTo>
                  <a:cubicBezTo>
                    <a:pt x="816483" y="252222"/>
                    <a:pt x="846582" y="191897"/>
                    <a:pt x="931545" y="161798"/>
                  </a:cubicBezTo>
                  <a:cubicBezTo>
                    <a:pt x="1092962" y="101346"/>
                    <a:pt x="1260094" y="60325"/>
                    <a:pt x="1427226" y="16383"/>
                  </a:cubicBezTo>
                  <a:cubicBezTo>
                    <a:pt x="1493012" y="0"/>
                    <a:pt x="1528572" y="49276"/>
                    <a:pt x="1539494" y="90424"/>
                  </a:cubicBezTo>
                  <a:cubicBezTo>
                    <a:pt x="1566926" y="208280"/>
                    <a:pt x="1649095" y="227457"/>
                    <a:pt x="1747647" y="243840"/>
                  </a:cubicBezTo>
                  <a:cubicBezTo>
                    <a:pt x="1920240" y="271272"/>
                    <a:pt x="2090039" y="312420"/>
                    <a:pt x="2262632" y="347980"/>
                  </a:cubicBezTo>
                  <a:cubicBezTo>
                    <a:pt x="2306447" y="356235"/>
                    <a:pt x="2342134" y="358902"/>
                    <a:pt x="2380361" y="317881"/>
                  </a:cubicBezTo>
                  <a:cubicBezTo>
                    <a:pt x="2432431" y="265811"/>
                    <a:pt x="2520061" y="279527"/>
                    <a:pt x="2566670" y="331597"/>
                  </a:cubicBezTo>
                  <a:cubicBezTo>
                    <a:pt x="2577592" y="345313"/>
                    <a:pt x="2588641" y="361696"/>
                    <a:pt x="2585847" y="372745"/>
                  </a:cubicBezTo>
                  <a:cubicBezTo>
                    <a:pt x="2583053" y="389128"/>
                    <a:pt x="2561209" y="389128"/>
                    <a:pt x="2547493" y="391922"/>
                  </a:cubicBezTo>
                  <a:cubicBezTo>
                    <a:pt x="2506345" y="391922"/>
                    <a:pt x="2470785" y="394716"/>
                    <a:pt x="2467991" y="452247"/>
                  </a:cubicBezTo>
                  <a:cubicBezTo>
                    <a:pt x="2462530" y="507111"/>
                    <a:pt x="2500884" y="515239"/>
                    <a:pt x="2533777" y="523494"/>
                  </a:cubicBezTo>
                  <a:cubicBezTo>
                    <a:pt x="2580386" y="537210"/>
                    <a:pt x="2585847" y="564642"/>
                    <a:pt x="2580386" y="605663"/>
                  </a:cubicBezTo>
                  <a:cubicBezTo>
                    <a:pt x="2574925" y="668655"/>
                    <a:pt x="2572131" y="734441"/>
                    <a:pt x="2583180" y="797560"/>
                  </a:cubicBezTo>
                  <a:cubicBezTo>
                    <a:pt x="2596896" y="857885"/>
                    <a:pt x="2626995" y="896239"/>
                    <a:pt x="2692781" y="904494"/>
                  </a:cubicBezTo>
                  <a:cubicBezTo>
                    <a:pt x="2733929" y="907288"/>
                    <a:pt x="2772283" y="915416"/>
                    <a:pt x="2810510" y="923671"/>
                  </a:cubicBezTo>
                  <a:cubicBezTo>
                    <a:pt x="2829687" y="929132"/>
                    <a:pt x="2859786" y="923671"/>
                    <a:pt x="2859786" y="951103"/>
                  </a:cubicBezTo>
                  <a:cubicBezTo>
                    <a:pt x="2859786" y="975741"/>
                    <a:pt x="2832354" y="986790"/>
                    <a:pt x="2807716" y="989457"/>
                  </a:cubicBezTo>
                  <a:cubicBezTo>
                    <a:pt x="2780284" y="989457"/>
                    <a:pt x="2755646" y="989457"/>
                    <a:pt x="2722753" y="989457"/>
                  </a:cubicBezTo>
                  <a:close/>
                  <a:moveTo>
                    <a:pt x="2120265" y="838708"/>
                  </a:moveTo>
                  <a:cubicBezTo>
                    <a:pt x="2032635" y="841502"/>
                    <a:pt x="1961388" y="841502"/>
                    <a:pt x="1890141" y="835914"/>
                  </a:cubicBezTo>
                  <a:cubicBezTo>
                    <a:pt x="1616202" y="805815"/>
                    <a:pt x="1355979" y="704342"/>
                    <a:pt x="1092962" y="627634"/>
                  </a:cubicBezTo>
                  <a:cubicBezTo>
                    <a:pt x="1024509" y="605663"/>
                    <a:pt x="986155" y="619379"/>
                    <a:pt x="956056" y="685165"/>
                  </a:cubicBezTo>
                  <a:cubicBezTo>
                    <a:pt x="1268349" y="778383"/>
                    <a:pt x="1575181" y="882523"/>
                    <a:pt x="1895602" y="931799"/>
                  </a:cubicBezTo>
                  <a:cubicBezTo>
                    <a:pt x="1980565" y="942721"/>
                    <a:pt x="2049018" y="920877"/>
                    <a:pt x="2120265" y="8385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3054320" y="4286880"/>
            <a:ext cx="956880" cy="1839600"/>
            <a:chOff x="0" y="0"/>
            <a:chExt cx="1275840" cy="245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275842" cy="2453132"/>
            </a:xfrm>
            <a:custGeom>
              <a:avLst/>
              <a:gdLst/>
              <a:ahLst/>
              <a:cxnLst/>
              <a:rect l="l" t="t" r="r" b="b"/>
              <a:pathLst>
                <a:path w="1275842" h="2453132">
                  <a:moveTo>
                    <a:pt x="1259332" y="990473"/>
                  </a:moveTo>
                  <a:cubicBezTo>
                    <a:pt x="1177036" y="932815"/>
                    <a:pt x="1105662" y="883412"/>
                    <a:pt x="1037082" y="836803"/>
                  </a:cubicBezTo>
                  <a:cubicBezTo>
                    <a:pt x="971169" y="792861"/>
                    <a:pt x="899922" y="803910"/>
                    <a:pt x="855980" y="867029"/>
                  </a:cubicBezTo>
                  <a:cubicBezTo>
                    <a:pt x="809371" y="932815"/>
                    <a:pt x="820293" y="1009650"/>
                    <a:pt x="883412" y="1056386"/>
                  </a:cubicBezTo>
                  <a:cubicBezTo>
                    <a:pt x="965708" y="1116711"/>
                    <a:pt x="1045337" y="1185291"/>
                    <a:pt x="1135888" y="1240155"/>
                  </a:cubicBezTo>
                  <a:cubicBezTo>
                    <a:pt x="1229233" y="1297813"/>
                    <a:pt x="1273048" y="1369060"/>
                    <a:pt x="1237361" y="1484376"/>
                  </a:cubicBezTo>
                  <a:cubicBezTo>
                    <a:pt x="1146810" y="1451483"/>
                    <a:pt x="1069975" y="1391031"/>
                    <a:pt x="984885" y="1341755"/>
                  </a:cubicBezTo>
                  <a:cubicBezTo>
                    <a:pt x="842264" y="1256665"/>
                    <a:pt x="680339" y="1341755"/>
                    <a:pt x="674878" y="1509141"/>
                  </a:cubicBezTo>
                  <a:cubicBezTo>
                    <a:pt x="672084" y="1558544"/>
                    <a:pt x="707771" y="1580515"/>
                    <a:pt x="737997" y="1605153"/>
                  </a:cubicBezTo>
                  <a:cubicBezTo>
                    <a:pt x="858774" y="1703959"/>
                    <a:pt x="982218" y="1799971"/>
                    <a:pt x="1102868" y="1898777"/>
                  </a:cubicBezTo>
                  <a:cubicBezTo>
                    <a:pt x="1116584" y="1907032"/>
                    <a:pt x="1130300" y="1915287"/>
                    <a:pt x="1149477" y="1929003"/>
                  </a:cubicBezTo>
                  <a:cubicBezTo>
                    <a:pt x="968375" y="2044192"/>
                    <a:pt x="784606" y="2121027"/>
                    <a:pt x="606171" y="2208911"/>
                  </a:cubicBezTo>
                  <a:cubicBezTo>
                    <a:pt x="449834" y="2282952"/>
                    <a:pt x="296164" y="2357120"/>
                    <a:pt x="134239" y="2417445"/>
                  </a:cubicBezTo>
                  <a:cubicBezTo>
                    <a:pt x="29972" y="2453132"/>
                    <a:pt x="27178" y="2453132"/>
                    <a:pt x="24511" y="2346071"/>
                  </a:cubicBezTo>
                  <a:cubicBezTo>
                    <a:pt x="16510" y="2024761"/>
                    <a:pt x="5461" y="1703832"/>
                    <a:pt x="2794" y="1382776"/>
                  </a:cubicBezTo>
                  <a:cubicBezTo>
                    <a:pt x="0" y="1067308"/>
                    <a:pt x="5461" y="751713"/>
                    <a:pt x="2794" y="436245"/>
                  </a:cubicBezTo>
                  <a:cubicBezTo>
                    <a:pt x="2794" y="364871"/>
                    <a:pt x="27432" y="326517"/>
                    <a:pt x="90551" y="304546"/>
                  </a:cubicBezTo>
                  <a:cubicBezTo>
                    <a:pt x="425323" y="181102"/>
                    <a:pt x="762762" y="74041"/>
                    <a:pt x="1116711" y="19177"/>
                  </a:cubicBezTo>
                  <a:cubicBezTo>
                    <a:pt x="1248410" y="0"/>
                    <a:pt x="1259332" y="10922"/>
                    <a:pt x="1264920" y="139954"/>
                  </a:cubicBezTo>
                  <a:cubicBezTo>
                    <a:pt x="1275842" y="417068"/>
                    <a:pt x="1264920" y="694182"/>
                    <a:pt x="1259459" y="990473"/>
                  </a:cubicBezTo>
                  <a:close/>
                  <a:moveTo>
                    <a:pt x="447167" y="702310"/>
                  </a:moveTo>
                  <a:cubicBezTo>
                    <a:pt x="447167" y="663956"/>
                    <a:pt x="447167" y="628269"/>
                    <a:pt x="447167" y="589788"/>
                  </a:cubicBezTo>
                  <a:cubicBezTo>
                    <a:pt x="444373" y="510286"/>
                    <a:pt x="406019" y="469011"/>
                    <a:pt x="331978" y="455295"/>
                  </a:cubicBezTo>
                  <a:cubicBezTo>
                    <a:pt x="233172" y="438785"/>
                    <a:pt x="150876" y="504698"/>
                    <a:pt x="142621" y="611632"/>
                  </a:cubicBezTo>
                  <a:cubicBezTo>
                    <a:pt x="139827" y="680212"/>
                    <a:pt x="142621" y="754253"/>
                    <a:pt x="145415" y="825627"/>
                  </a:cubicBezTo>
                  <a:cubicBezTo>
                    <a:pt x="148209" y="910717"/>
                    <a:pt x="208534" y="979297"/>
                    <a:pt x="282575" y="981964"/>
                  </a:cubicBezTo>
                  <a:cubicBezTo>
                    <a:pt x="356616" y="984631"/>
                    <a:pt x="441706" y="907923"/>
                    <a:pt x="447167" y="828294"/>
                  </a:cubicBezTo>
                  <a:cubicBezTo>
                    <a:pt x="449961" y="787146"/>
                    <a:pt x="447167" y="743204"/>
                    <a:pt x="447167" y="702056"/>
                  </a:cubicBezTo>
                  <a:close/>
                  <a:moveTo>
                    <a:pt x="831342" y="570611"/>
                  </a:moveTo>
                  <a:cubicBezTo>
                    <a:pt x="831342" y="570611"/>
                    <a:pt x="834136" y="570611"/>
                    <a:pt x="834136" y="570611"/>
                  </a:cubicBezTo>
                  <a:cubicBezTo>
                    <a:pt x="834136" y="534924"/>
                    <a:pt x="831342" y="496570"/>
                    <a:pt x="834136" y="460883"/>
                  </a:cubicBezTo>
                  <a:cubicBezTo>
                    <a:pt x="836930" y="386842"/>
                    <a:pt x="798449" y="345694"/>
                    <a:pt x="732663" y="329184"/>
                  </a:cubicBezTo>
                  <a:cubicBezTo>
                    <a:pt x="625602" y="301752"/>
                    <a:pt x="535051" y="373126"/>
                    <a:pt x="529590" y="491109"/>
                  </a:cubicBezTo>
                  <a:cubicBezTo>
                    <a:pt x="526796" y="562483"/>
                    <a:pt x="526796" y="633730"/>
                    <a:pt x="532384" y="705104"/>
                  </a:cubicBezTo>
                  <a:cubicBezTo>
                    <a:pt x="535178" y="784606"/>
                    <a:pt x="600964" y="850519"/>
                    <a:pt x="669544" y="853313"/>
                  </a:cubicBezTo>
                  <a:cubicBezTo>
                    <a:pt x="743585" y="856107"/>
                    <a:pt x="825881" y="784733"/>
                    <a:pt x="831469" y="705104"/>
                  </a:cubicBezTo>
                  <a:cubicBezTo>
                    <a:pt x="834263" y="661162"/>
                    <a:pt x="831469" y="617347"/>
                    <a:pt x="831469" y="5706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0635120" y="3577680"/>
            <a:ext cx="894960" cy="1679040"/>
            <a:chOff x="0" y="0"/>
            <a:chExt cx="1193280" cy="22387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93546" cy="2238629"/>
            </a:xfrm>
            <a:custGeom>
              <a:avLst/>
              <a:gdLst/>
              <a:ahLst/>
              <a:cxnLst/>
              <a:rect l="l" t="t" r="r" b="b"/>
              <a:pathLst>
                <a:path w="1193546" h="2238629">
                  <a:moveTo>
                    <a:pt x="317500" y="468630"/>
                  </a:moveTo>
                  <a:cubicBezTo>
                    <a:pt x="292862" y="353568"/>
                    <a:pt x="271018" y="249428"/>
                    <a:pt x="246380" y="145288"/>
                  </a:cubicBezTo>
                  <a:cubicBezTo>
                    <a:pt x="235458" y="96012"/>
                    <a:pt x="229997" y="46609"/>
                    <a:pt x="284734" y="21971"/>
                  </a:cubicBezTo>
                  <a:cubicBezTo>
                    <a:pt x="334010" y="0"/>
                    <a:pt x="402463" y="32893"/>
                    <a:pt x="429768" y="90424"/>
                  </a:cubicBezTo>
                  <a:cubicBezTo>
                    <a:pt x="473583" y="189103"/>
                    <a:pt x="492760" y="295910"/>
                    <a:pt x="509143" y="402844"/>
                  </a:cubicBezTo>
                  <a:cubicBezTo>
                    <a:pt x="509143" y="422021"/>
                    <a:pt x="500888" y="446659"/>
                    <a:pt x="528320" y="463169"/>
                  </a:cubicBezTo>
                  <a:cubicBezTo>
                    <a:pt x="550164" y="361823"/>
                    <a:pt x="520065" y="268605"/>
                    <a:pt x="492760" y="175514"/>
                  </a:cubicBezTo>
                  <a:cubicBezTo>
                    <a:pt x="481838" y="139954"/>
                    <a:pt x="429768" y="90551"/>
                    <a:pt x="501015" y="65913"/>
                  </a:cubicBezTo>
                  <a:cubicBezTo>
                    <a:pt x="558546" y="46736"/>
                    <a:pt x="610489" y="68707"/>
                    <a:pt x="640588" y="128905"/>
                  </a:cubicBezTo>
                  <a:cubicBezTo>
                    <a:pt x="681609" y="216535"/>
                    <a:pt x="703580" y="309753"/>
                    <a:pt x="706247" y="408432"/>
                  </a:cubicBezTo>
                  <a:cubicBezTo>
                    <a:pt x="706247" y="438531"/>
                    <a:pt x="706247" y="465963"/>
                    <a:pt x="714502" y="496062"/>
                  </a:cubicBezTo>
                  <a:cubicBezTo>
                    <a:pt x="733679" y="408432"/>
                    <a:pt x="725424" y="326136"/>
                    <a:pt x="695325" y="241173"/>
                  </a:cubicBezTo>
                  <a:cubicBezTo>
                    <a:pt x="687070" y="219202"/>
                    <a:pt x="662432" y="191897"/>
                    <a:pt x="692531" y="169926"/>
                  </a:cubicBezTo>
                  <a:cubicBezTo>
                    <a:pt x="717169" y="150749"/>
                    <a:pt x="747268" y="167132"/>
                    <a:pt x="774700" y="178181"/>
                  </a:cubicBezTo>
                  <a:cubicBezTo>
                    <a:pt x="810260" y="197358"/>
                    <a:pt x="826643" y="230251"/>
                    <a:pt x="840359" y="265811"/>
                  </a:cubicBezTo>
                  <a:cubicBezTo>
                    <a:pt x="867791" y="339852"/>
                    <a:pt x="895096" y="416560"/>
                    <a:pt x="889635" y="495935"/>
                  </a:cubicBezTo>
                  <a:cubicBezTo>
                    <a:pt x="881380" y="717931"/>
                    <a:pt x="941578" y="931672"/>
                    <a:pt x="947166" y="1153541"/>
                  </a:cubicBezTo>
                  <a:cubicBezTo>
                    <a:pt x="949960" y="1211072"/>
                    <a:pt x="955421" y="1271397"/>
                    <a:pt x="925322" y="1323467"/>
                  </a:cubicBezTo>
                  <a:cubicBezTo>
                    <a:pt x="903478" y="1361821"/>
                    <a:pt x="914400" y="1389253"/>
                    <a:pt x="933577" y="1424813"/>
                  </a:cubicBezTo>
                  <a:cubicBezTo>
                    <a:pt x="1021207" y="1602867"/>
                    <a:pt x="1111504" y="1778254"/>
                    <a:pt x="1163447" y="1972818"/>
                  </a:cubicBezTo>
                  <a:cubicBezTo>
                    <a:pt x="1193546" y="2098929"/>
                    <a:pt x="1182624" y="2126234"/>
                    <a:pt x="1059434" y="2156460"/>
                  </a:cubicBezTo>
                  <a:cubicBezTo>
                    <a:pt x="739267" y="2233168"/>
                    <a:pt x="410845" y="2238629"/>
                    <a:pt x="82423" y="2200275"/>
                  </a:cubicBezTo>
                  <a:cubicBezTo>
                    <a:pt x="5842" y="2192020"/>
                    <a:pt x="11303" y="2137283"/>
                    <a:pt x="19431" y="2082419"/>
                  </a:cubicBezTo>
                  <a:cubicBezTo>
                    <a:pt x="46863" y="1931670"/>
                    <a:pt x="109728" y="1789176"/>
                    <a:pt x="148082" y="1641221"/>
                  </a:cubicBezTo>
                  <a:cubicBezTo>
                    <a:pt x="156337" y="1613789"/>
                    <a:pt x="164465" y="1583690"/>
                    <a:pt x="172720" y="1556258"/>
                  </a:cubicBezTo>
                  <a:cubicBezTo>
                    <a:pt x="189103" y="1493266"/>
                    <a:pt x="186436" y="1438402"/>
                    <a:pt x="153543" y="1369949"/>
                  </a:cubicBezTo>
                  <a:cubicBezTo>
                    <a:pt x="85090" y="1232916"/>
                    <a:pt x="82423" y="1076706"/>
                    <a:pt x="65913" y="928751"/>
                  </a:cubicBezTo>
                  <a:cubicBezTo>
                    <a:pt x="41021" y="698754"/>
                    <a:pt x="27432" y="468630"/>
                    <a:pt x="8255" y="238379"/>
                  </a:cubicBezTo>
                  <a:cubicBezTo>
                    <a:pt x="5461" y="189103"/>
                    <a:pt x="0" y="137033"/>
                    <a:pt x="49276" y="104140"/>
                  </a:cubicBezTo>
                  <a:cubicBezTo>
                    <a:pt x="117729" y="60325"/>
                    <a:pt x="197104" y="90424"/>
                    <a:pt x="218948" y="169926"/>
                  </a:cubicBezTo>
                  <a:cubicBezTo>
                    <a:pt x="243586" y="252095"/>
                    <a:pt x="259969" y="334391"/>
                    <a:pt x="281940" y="416560"/>
                  </a:cubicBezTo>
                  <a:cubicBezTo>
                    <a:pt x="284734" y="435737"/>
                    <a:pt x="284734" y="454914"/>
                    <a:pt x="317500" y="468630"/>
                  </a:cubicBezTo>
                  <a:close/>
                  <a:moveTo>
                    <a:pt x="717042" y="1452372"/>
                  </a:moveTo>
                  <a:cubicBezTo>
                    <a:pt x="711581" y="1444117"/>
                    <a:pt x="708787" y="1430401"/>
                    <a:pt x="697865" y="1438656"/>
                  </a:cubicBezTo>
                  <a:cubicBezTo>
                    <a:pt x="686943" y="1449578"/>
                    <a:pt x="697865" y="1455039"/>
                    <a:pt x="703326" y="1460627"/>
                  </a:cubicBezTo>
                  <a:cubicBezTo>
                    <a:pt x="730758" y="1490726"/>
                    <a:pt x="758063" y="1531874"/>
                    <a:pt x="779907" y="1457833"/>
                  </a:cubicBezTo>
                  <a:cubicBezTo>
                    <a:pt x="790829" y="1424940"/>
                    <a:pt x="820928" y="1441450"/>
                    <a:pt x="845566" y="1438656"/>
                  </a:cubicBezTo>
                  <a:cubicBezTo>
                    <a:pt x="818134" y="1397508"/>
                    <a:pt x="793623" y="1367409"/>
                    <a:pt x="771652" y="1430401"/>
                  </a:cubicBezTo>
                  <a:cubicBezTo>
                    <a:pt x="760730" y="1460500"/>
                    <a:pt x="744220" y="1474216"/>
                    <a:pt x="716915" y="1452372"/>
                  </a:cubicBezTo>
                  <a:close/>
                  <a:moveTo>
                    <a:pt x="366776" y="1498981"/>
                  </a:moveTo>
                  <a:cubicBezTo>
                    <a:pt x="355854" y="1471549"/>
                    <a:pt x="339344" y="1449705"/>
                    <a:pt x="306578" y="1435989"/>
                  </a:cubicBezTo>
                  <a:cubicBezTo>
                    <a:pt x="301117" y="1474343"/>
                    <a:pt x="268224" y="1504442"/>
                    <a:pt x="279146" y="1542796"/>
                  </a:cubicBezTo>
                  <a:cubicBezTo>
                    <a:pt x="314706" y="1545590"/>
                    <a:pt x="292862" y="1441450"/>
                    <a:pt x="355727" y="1509903"/>
                  </a:cubicBezTo>
                  <a:cubicBezTo>
                    <a:pt x="424180" y="1592072"/>
                    <a:pt x="394081" y="1463294"/>
                    <a:pt x="440563" y="1479804"/>
                  </a:cubicBezTo>
                  <a:cubicBezTo>
                    <a:pt x="451485" y="1490726"/>
                    <a:pt x="467995" y="1509903"/>
                    <a:pt x="487045" y="1534668"/>
                  </a:cubicBezTo>
                  <a:cubicBezTo>
                    <a:pt x="508889" y="1501775"/>
                    <a:pt x="528066" y="1477137"/>
                    <a:pt x="547243" y="1449705"/>
                  </a:cubicBezTo>
                  <a:cubicBezTo>
                    <a:pt x="563626" y="1466088"/>
                    <a:pt x="577342" y="1479804"/>
                    <a:pt x="593725" y="1493520"/>
                  </a:cubicBezTo>
                  <a:cubicBezTo>
                    <a:pt x="604647" y="1512697"/>
                    <a:pt x="618363" y="1537335"/>
                    <a:pt x="634746" y="1501775"/>
                  </a:cubicBezTo>
                  <a:cubicBezTo>
                    <a:pt x="648462" y="1468882"/>
                    <a:pt x="684022" y="1449705"/>
                    <a:pt x="678561" y="1414145"/>
                  </a:cubicBezTo>
                  <a:cubicBezTo>
                    <a:pt x="678561" y="1400429"/>
                    <a:pt x="659384" y="1411351"/>
                    <a:pt x="651129" y="1422400"/>
                  </a:cubicBezTo>
                  <a:cubicBezTo>
                    <a:pt x="637413" y="1444371"/>
                    <a:pt x="634746" y="1474470"/>
                    <a:pt x="604647" y="1482725"/>
                  </a:cubicBezTo>
                  <a:cubicBezTo>
                    <a:pt x="588264" y="1458087"/>
                    <a:pt x="571754" y="1430655"/>
                    <a:pt x="544449" y="1414272"/>
                  </a:cubicBezTo>
                  <a:cubicBezTo>
                    <a:pt x="522605" y="1438910"/>
                    <a:pt x="503428" y="1466342"/>
                    <a:pt x="484251" y="1490980"/>
                  </a:cubicBezTo>
                  <a:cubicBezTo>
                    <a:pt x="459613" y="1466342"/>
                    <a:pt x="440436" y="1447165"/>
                    <a:pt x="424053" y="1427988"/>
                  </a:cubicBezTo>
                  <a:cubicBezTo>
                    <a:pt x="393954" y="1447165"/>
                    <a:pt x="404876" y="1493774"/>
                    <a:pt x="366522" y="1499235"/>
                  </a:cubicBezTo>
                  <a:close/>
                  <a:moveTo>
                    <a:pt x="610362" y="1285240"/>
                  </a:moveTo>
                  <a:cubicBezTo>
                    <a:pt x="659638" y="1290701"/>
                    <a:pt x="829310" y="1257808"/>
                    <a:pt x="848487" y="1230376"/>
                  </a:cubicBezTo>
                  <a:cubicBezTo>
                    <a:pt x="889508" y="1178306"/>
                    <a:pt x="862203" y="1117981"/>
                    <a:pt x="862203" y="1063244"/>
                  </a:cubicBezTo>
                  <a:cubicBezTo>
                    <a:pt x="862203" y="1033145"/>
                    <a:pt x="859409" y="1005713"/>
                    <a:pt x="856742" y="975614"/>
                  </a:cubicBezTo>
                  <a:cubicBezTo>
                    <a:pt x="840359" y="844042"/>
                    <a:pt x="829310" y="709803"/>
                    <a:pt x="799211" y="567309"/>
                  </a:cubicBezTo>
                  <a:cubicBezTo>
                    <a:pt x="769112" y="605663"/>
                    <a:pt x="774573" y="633095"/>
                    <a:pt x="777367" y="660527"/>
                  </a:cubicBezTo>
                  <a:cubicBezTo>
                    <a:pt x="780161" y="792099"/>
                    <a:pt x="780161" y="926338"/>
                    <a:pt x="788289" y="1057910"/>
                  </a:cubicBezTo>
                  <a:cubicBezTo>
                    <a:pt x="793750" y="1153795"/>
                    <a:pt x="763651" y="1222375"/>
                    <a:pt x="665099" y="1247013"/>
                  </a:cubicBezTo>
                  <a:cubicBezTo>
                    <a:pt x="645922" y="1252474"/>
                    <a:pt x="615823" y="1255268"/>
                    <a:pt x="610362" y="1285367"/>
                  </a:cubicBezTo>
                  <a:close/>
                  <a:moveTo>
                    <a:pt x="864870" y="1485138"/>
                  </a:moveTo>
                  <a:cubicBezTo>
                    <a:pt x="867664" y="1474216"/>
                    <a:pt x="873125" y="1468755"/>
                    <a:pt x="870331" y="1463167"/>
                  </a:cubicBezTo>
                  <a:cubicBezTo>
                    <a:pt x="867537" y="1457579"/>
                    <a:pt x="862076" y="1452245"/>
                    <a:pt x="856615" y="1449451"/>
                  </a:cubicBezTo>
                  <a:cubicBezTo>
                    <a:pt x="845693" y="1443990"/>
                    <a:pt x="840232" y="1452245"/>
                    <a:pt x="842899" y="1457706"/>
                  </a:cubicBezTo>
                  <a:cubicBezTo>
                    <a:pt x="848360" y="1465961"/>
                    <a:pt x="856615" y="1474089"/>
                    <a:pt x="864743" y="148513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1964960" y="778320"/>
            <a:ext cx="1234080" cy="1216080"/>
            <a:chOff x="0" y="0"/>
            <a:chExt cx="1645440" cy="1621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645412" cy="1621409"/>
            </a:xfrm>
            <a:custGeom>
              <a:avLst/>
              <a:gdLst/>
              <a:ahLst/>
              <a:cxnLst/>
              <a:rect l="l" t="t" r="r" b="b"/>
              <a:pathLst>
                <a:path w="1645412" h="1621409">
                  <a:moveTo>
                    <a:pt x="1217676" y="150622"/>
                  </a:moveTo>
                  <a:cubicBezTo>
                    <a:pt x="1206754" y="186182"/>
                    <a:pt x="1242314" y="186182"/>
                    <a:pt x="1256030" y="197231"/>
                  </a:cubicBezTo>
                  <a:cubicBezTo>
                    <a:pt x="1538478" y="405384"/>
                    <a:pt x="1645412" y="777875"/>
                    <a:pt x="1513840" y="1103757"/>
                  </a:cubicBezTo>
                  <a:cubicBezTo>
                    <a:pt x="1384935" y="1426972"/>
                    <a:pt x="1053084" y="1621409"/>
                    <a:pt x="707517" y="1580388"/>
                  </a:cubicBezTo>
                  <a:cubicBezTo>
                    <a:pt x="356489" y="1539367"/>
                    <a:pt x="76708" y="1265428"/>
                    <a:pt x="35687" y="917575"/>
                  </a:cubicBezTo>
                  <a:cubicBezTo>
                    <a:pt x="0" y="613537"/>
                    <a:pt x="104267" y="364236"/>
                    <a:pt x="356489" y="188976"/>
                  </a:cubicBezTo>
                  <a:cubicBezTo>
                    <a:pt x="603377" y="16383"/>
                    <a:pt x="872109" y="0"/>
                    <a:pt x="1146302" y="128778"/>
                  </a:cubicBezTo>
                  <a:cubicBezTo>
                    <a:pt x="1168273" y="139700"/>
                    <a:pt x="1187450" y="169799"/>
                    <a:pt x="1220343" y="153416"/>
                  </a:cubicBezTo>
                  <a:lnTo>
                    <a:pt x="1217549" y="150622"/>
                  </a:lnTo>
                  <a:close/>
                  <a:moveTo>
                    <a:pt x="798068" y="1062736"/>
                  </a:moveTo>
                  <a:cubicBezTo>
                    <a:pt x="935228" y="1062736"/>
                    <a:pt x="1044829" y="955929"/>
                    <a:pt x="1044829" y="819023"/>
                  </a:cubicBezTo>
                  <a:cubicBezTo>
                    <a:pt x="1047623" y="682117"/>
                    <a:pt x="937895" y="569722"/>
                    <a:pt x="803529" y="567055"/>
                  </a:cubicBezTo>
                  <a:cubicBezTo>
                    <a:pt x="663702" y="567055"/>
                    <a:pt x="548513" y="679323"/>
                    <a:pt x="548513" y="819023"/>
                  </a:cubicBezTo>
                  <a:cubicBezTo>
                    <a:pt x="548513" y="953262"/>
                    <a:pt x="660908" y="1062736"/>
                    <a:pt x="798068" y="106273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9092160" y="3577680"/>
            <a:ext cx="1518480" cy="1715760"/>
            <a:chOff x="0" y="0"/>
            <a:chExt cx="2024640" cy="2287680"/>
          </a:xfrm>
        </p:grpSpPr>
        <p:sp>
          <p:nvSpPr>
            <p:cNvPr id="24" name="Freeform 24"/>
            <p:cNvSpPr/>
            <p:nvPr/>
          </p:nvSpPr>
          <p:spPr>
            <a:xfrm>
              <a:off x="0" y="127"/>
              <a:ext cx="2024761" cy="2287778"/>
            </a:xfrm>
            <a:custGeom>
              <a:avLst/>
              <a:gdLst/>
              <a:ahLst/>
              <a:cxnLst/>
              <a:rect l="l" t="t" r="r" b="b"/>
              <a:pathLst>
                <a:path w="2024761" h="2287778">
                  <a:moveTo>
                    <a:pt x="1819148" y="211074"/>
                  </a:moveTo>
                  <a:cubicBezTo>
                    <a:pt x="1868424" y="191897"/>
                    <a:pt x="1912239" y="200152"/>
                    <a:pt x="1947926" y="238506"/>
                  </a:cubicBezTo>
                  <a:cubicBezTo>
                    <a:pt x="1967103" y="257683"/>
                    <a:pt x="1975358" y="282448"/>
                    <a:pt x="1967103" y="309880"/>
                  </a:cubicBezTo>
                  <a:cubicBezTo>
                    <a:pt x="1956181" y="342773"/>
                    <a:pt x="1934210" y="331851"/>
                    <a:pt x="1915033" y="331851"/>
                  </a:cubicBezTo>
                  <a:cubicBezTo>
                    <a:pt x="1860296" y="334645"/>
                    <a:pt x="1830070" y="370205"/>
                    <a:pt x="1802765" y="408686"/>
                  </a:cubicBezTo>
                  <a:cubicBezTo>
                    <a:pt x="1827403" y="422402"/>
                    <a:pt x="1843913" y="411480"/>
                    <a:pt x="1860296" y="400431"/>
                  </a:cubicBezTo>
                  <a:cubicBezTo>
                    <a:pt x="1901444" y="378460"/>
                    <a:pt x="1945259" y="359283"/>
                    <a:pt x="1983613" y="403225"/>
                  </a:cubicBezTo>
                  <a:cubicBezTo>
                    <a:pt x="2024761" y="444373"/>
                    <a:pt x="2019173" y="493776"/>
                    <a:pt x="1991868" y="540385"/>
                  </a:cubicBezTo>
                  <a:cubicBezTo>
                    <a:pt x="1953514" y="608965"/>
                    <a:pt x="1909699" y="672084"/>
                    <a:pt x="1868551" y="737870"/>
                  </a:cubicBezTo>
                  <a:cubicBezTo>
                    <a:pt x="1860296" y="754380"/>
                    <a:pt x="1852168" y="770763"/>
                    <a:pt x="1843913" y="787273"/>
                  </a:cubicBezTo>
                  <a:cubicBezTo>
                    <a:pt x="1835658" y="792734"/>
                    <a:pt x="1827530" y="800989"/>
                    <a:pt x="1821942" y="809244"/>
                  </a:cubicBezTo>
                  <a:cubicBezTo>
                    <a:pt x="1690497" y="1042416"/>
                    <a:pt x="1531493" y="1261872"/>
                    <a:pt x="1337056" y="1445641"/>
                  </a:cubicBezTo>
                  <a:cubicBezTo>
                    <a:pt x="1219200" y="1558163"/>
                    <a:pt x="1194562" y="1687068"/>
                    <a:pt x="1180846" y="1832356"/>
                  </a:cubicBezTo>
                  <a:cubicBezTo>
                    <a:pt x="1169924" y="1994154"/>
                    <a:pt x="1084961" y="2125853"/>
                    <a:pt x="991870" y="2252091"/>
                  </a:cubicBezTo>
                  <a:cubicBezTo>
                    <a:pt x="967232" y="2287778"/>
                    <a:pt x="934339" y="2284984"/>
                    <a:pt x="901446" y="2274062"/>
                  </a:cubicBezTo>
                  <a:cubicBezTo>
                    <a:pt x="583692" y="2153412"/>
                    <a:pt x="290449" y="1991487"/>
                    <a:pt x="41148" y="1758315"/>
                  </a:cubicBezTo>
                  <a:cubicBezTo>
                    <a:pt x="0" y="1719961"/>
                    <a:pt x="0" y="1695196"/>
                    <a:pt x="49403" y="1659509"/>
                  </a:cubicBezTo>
                  <a:cubicBezTo>
                    <a:pt x="230251" y="1527810"/>
                    <a:pt x="408305" y="1390650"/>
                    <a:pt x="589153" y="1253490"/>
                  </a:cubicBezTo>
                  <a:cubicBezTo>
                    <a:pt x="619252" y="1234313"/>
                    <a:pt x="638429" y="1209548"/>
                    <a:pt x="654939" y="1176655"/>
                  </a:cubicBezTo>
                  <a:cubicBezTo>
                    <a:pt x="701548" y="1080643"/>
                    <a:pt x="739902" y="981837"/>
                    <a:pt x="819277" y="907796"/>
                  </a:cubicBezTo>
                  <a:cubicBezTo>
                    <a:pt x="824738" y="902335"/>
                    <a:pt x="830199" y="894080"/>
                    <a:pt x="830199" y="885825"/>
                  </a:cubicBezTo>
                  <a:cubicBezTo>
                    <a:pt x="890397" y="658241"/>
                    <a:pt x="1079500" y="518287"/>
                    <a:pt x="1208151" y="337312"/>
                  </a:cubicBezTo>
                  <a:cubicBezTo>
                    <a:pt x="1279398" y="238506"/>
                    <a:pt x="1364361" y="148082"/>
                    <a:pt x="1438275" y="52070"/>
                  </a:cubicBezTo>
                  <a:cubicBezTo>
                    <a:pt x="1479423" y="0"/>
                    <a:pt x="1523238" y="5461"/>
                    <a:pt x="1569720" y="35560"/>
                  </a:cubicBezTo>
                  <a:cubicBezTo>
                    <a:pt x="1624457" y="68453"/>
                    <a:pt x="1605280" y="106934"/>
                    <a:pt x="1577975" y="150749"/>
                  </a:cubicBezTo>
                  <a:cubicBezTo>
                    <a:pt x="1517650" y="246761"/>
                    <a:pt x="1457452" y="345567"/>
                    <a:pt x="1402588" y="447040"/>
                  </a:cubicBezTo>
                  <a:cubicBezTo>
                    <a:pt x="1501267" y="342773"/>
                    <a:pt x="1572387" y="216662"/>
                    <a:pt x="1646428" y="95885"/>
                  </a:cubicBezTo>
                  <a:cubicBezTo>
                    <a:pt x="1684782" y="35560"/>
                    <a:pt x="1725930" y="41021"/>
                    <a:pt x="1772412" y="68453"/>
                  </a:cubicBezTo>
                  <a:cubicBezTo>
                    <a:pt x="1827149" y="101346"/>
                    <a:pt x="1829943" y="147955"/>
                    <a:pt x="1802511" y="200152"/>
                  </a:cubicBezTo>
                  <a:cubicBezTo>
                    <a:pt x="1783334" y="224790"/>
                    <a:pt x="1761363" y="252222"/>
                    <a:pt x="1742186" y="279654"/>
                  </a:cubicBezTo>
                  <a:cubicBezTo>
                    <a:pt x="1720215" y="307086"/>
                    <a:pt x="1701038" y="331724"/>
                    <a:pt x="1681861" y="359156"/>
                  </a:cubicBezTo>
                  <a:cubicBezTo>
                    <a:pt x="1668145" y="370078"/>
                    <a:pt x="1654429" y="381127"/>
                    <a:pt x="1654429" y="400304"/>
                  </a:cubicBezTo>
                  <a:cubicBezTo>
                    <a:pt x="1640713" y="405765"/>
                    <a:pt x="1624330" y="414020"/>
                    <a:pt x="1640713" y="433197"/>
                  </a:cubicBezTo>
                  <a:cubicBezTo>
                    <a:pt x="1618742" y="422275"/>
                    <a:pt x="1624330" y="435991"/>
                    <a:pt x="1624330" y="449707"/>
                  </a:cubicBezTo>
                  <a:cubicBezTo>
                    <a:pt x="1607947" y="444246"/>
                    <a:pt x="1607947" y="455168"/>
                    <a:pt x="1607947" y="463423"/>
                  </a:cubicBezTo>
                  <a:cubicBezTo>
                    <a:pt x="1605153" y="468884"/>
                    <a:pt x="1599692" y="471678"/>
                    <a:pt x="1597025" y="474345"/>
                  </a:cubicBezTo>
                  <a:cubicBezTo>
                    <a:pt x="1597025" y="477139"/>
                    <a:pt x="1599819" y="477139"/>
                    <a:pt x="1602486" y="479806"/>
                  </a:cubicBezTo>
                  <a:cubicBezTo>
                    <a:pt x="1602486" y="474345"/>
                    <a:pt x="1605280" y="468884"/>
                    <a:pt x="1607947" y="463296"/>
                  </a:cubicBezTo>
                  <a:cubicBezTo>
                    <a:pt x="1621663" y="466090"/>
                    <a:pt x="1621663" y="457835"/>
                    <a:pt x="1621663" y="446786"/>
                  </a:cubicBezTo>
                  <a:cubicBezTo>
                    <a:pt x="1635379" y="449580"/>
                    <a:pt x="1638046" y="441325"/>
                    <a:pt x="1638046" y="430276"/>
                  </a:cubicBezTo>
                  <a:cubicBezTo>
                    <a:pt x="1654429" y="427482"/>
                    <a:pt x="1657223" y="416560"/>
                    <a:pt x="1660017" y="402844"/>
                  </a:cubicBezTo>
                  <a:cubicBezTo>
                    <a:pt x="1676400" y="397383"/>
                    <a:pt x="1684655" y="386334"/>
                    <a:pt x="1687449" y="367157"/>
                  </a:cubicBezTo>
                  <a:cubicBezTo>
                    <a:pt x="1714881" y="347980"/>
                    <a:pt x="1736725" y="320548"/>
                    <a:pt x="1750441" y="290322"/>
                  </a:cubicBezTo>
                  <a:cubicBezTo>
                    <a:pt x="1780540" y="268351"/>
                    <a:pt x="1797050" y="238252"/>
                    <a:pt x="1818894" y="210820"/>
                  </a:cubicBezTo>
                  <a:close/>
                  <a:moveTo>
                    <a:pt x="1558925" y="526542"/>
                  </a:moveTo>
                  <a:cubicBezTo>
                    <a:pt x="1556131" y="529336"/>
                    <a:pt x="1556131" y="529336"/>
                    <a:pt x="1556131" y="529336"/>
                  </a:cubicBezTo>
                  <a:cubicBezTo>
                    <a:pt x="1556131" y="529336"/>
                    <a:pt x="1556131" y="523875"/>
                    <a:pt x="1558925" y="523875"/>
                  </a:cubicBezTo>
                  <a:cubicBezTo>
                    <a:pt x="1564386" y="521081"/>
                    <a:pt x="1572641" y="518414"/>
                    <a:pt x="1580896" y="515620"/>
                  </a:cubicBezTo>
                  <a:cubicBezTo>
                    <a:pt x="1580896" y="510159"/>
                    <a:pt x="1583690" y="507365"/>
                    <a:pt x="1586357" y="501904"/>
                  </a:cubicBezTo>
                  <a:cubicBezTo>
                    <a:pt x="1583563" y="504698"/>
                    <a:pt x="1580896" y="504698"/>
                    <a:pt x="1578102" y="504698"/>
                  </a:cubicBezTo>
                  <a:cubicBezTo>
                    <a:pt x="1578102" y="507492"/>
                    <a:pt x="1580896" y="512953"/>
                    <a:pt x="1580896" y="515620"/>
                  </a:cubicBezTo>
                  <a:cubicBezTo>
                    <a:pt x="1567180" y="507365"/>
                    <a:pt x="1564513" y="518414"/>
                    <a:pt x="1558925" y="526542"/>
                  </a:cubicBezTo>
                  <a:close/>
                  <a:moveTo>
                    <a:pt x="734187" y="1231519"/>
                  </a:moveTo>
                  <a:cubicBezTo>
                    <a:pt x="753364" y="1226058"/>
                    <a:pt x="772541" y="1223264"/>
                    <a:pt x="772541" y="1250696"/>
                  </a:cubicBezTo>
                  <a:cubicBezTo>
                    <a:pt x="772541" y="1338453"/>
                    <a:pt x="819150" y="1322070"/>
                    <a:pt x="871220" y="1283589"/>
                  </a:cubicBezTo>
                  <a:cubicBezTo>
                    <a:pt x="874014" y="1316482"/>
                    <a:pt x="876681" y="1341247"/>
                    <a:pt x="882142" y="1376807"/>
                  </a:cubicBezTo>
                  <a:cubicBezTo>
                    <a:pt x="945134" y="1335659"/>
                    <a:pt x="1002665" y="1313688"/>
                    <a:pt x="988949" y="1428877"/>
                  </a:cubicBezTo>
                  <a:cubicBezTo>
                    <a:pt x="1021842" y="1417955"/>
                    <a:pt x="1049274" y="1412367"/>
                    <a:pt x="1079373" y="1404239"/>
                  </a:cubicBezTo>
                  <a:cubicBezTo>
                    <a:pt x="1093089" y="1450848"/>
                    <a:pt x="1082167" y="1533144"/>
                    <a:pt x="1167003" y="1470025"/>
                  </a:cubicBezTo>
                  <a:cubicBezTo>
                    <a:pt x="1186180" y="1486535"/>
                    <a:pt x="1164209" y="1513967"/>
                    <a:pt x="1188974" y="1527683"/>
                  </a:cubicBezTo>
                  <a:cubicBezTo>
                    <a:pt x="1208151" y="1431671"/>
                    <a:pt x="1208151" y="1431671"/>
                    <a:pt x="1120521" y="1453642"/>
                  </a:cubicBezTo>
                  <a:cubicBezTo>
                    <a:pt x="1101344" y="1431671"/>
                    <a:pt x="1117727" y="1363091"/>
                    <a:pt x="1079373" y="1379601"/>
                  </a:cubicBezTo>
                  <a:cubicBezTo>
                    <a:pt x="986282" y="1417955"/>
                    <a:pt x="1010920" y="1346708"/>
                    <a:pt x="997204" y="1305560"/>
                  </a:cubicBezTo>
                  <a:cubicBezTo>
                    <a:pt x="931418" y="1341247"/>
                    <a:pt x="882142" y="1343914"/>
                    <a:pt x="895858" y="1236980"/>
                  </a:cubicBezTo>
                  <a:cubicBezTo>
                    <a:pt x="843788" y="1272667"/>
                    <a:pt x="802767" y="1316482"/>
                    <a:pt x="789051" y="1217803"/>
                  </a:cubicBezTo>
                  <a:cubicBezTo>
                    <a:pt x="780796" y="1152017"/>
                    <a:pt x="745236" y="1215009"/>
                    <a:pt x="723265" y="1217803"/>
                  </a:cubicBezTo>
                  <a:cubicBezTo>
                    <a:pt x="709549" y="1228725"/>
                    <a:pt x="679450" y="1228725"/>
                    <a:pt x="679450" y="1258951"/>
                  </a:cubicBezTo>
                  <a:cubicBezTo>
                    <a:pt x="704088" y="1258951"/>
                    <a:pt x="720598" y="1248029"/>
                    <a:pt x="734187" y="1231519"/>
                  </a:cubicBezTo>
                  <a:close/>
                  <a:moveTo>
                    <a:pt x="1465707" y="575945"/>
                  </a:moveTo>
                  <a:cubicBezTo>
                    <a:pt x="1465707" y="575945"/>
                    <a:pt x="1465707" y="575945"/>
                    <a:pt x="1465707" y="575945"/>
                  </a:cubicBezTo>
                  <a:cubicBezTo>
                    <a:pt x="1427353" y="575945"/>
                    <a:pt x="1391793" y="575945"/>
                    <a:pt x="1353439" y="575945"/>
                  </a:cubicBezTo>
                  <a:cubicBezTo>
                    <a:pt x="1153414" y="584200"/>
                    <a:pt x="994537" y="735076"/>
                    <a:pt x="978154" y="929767"/>
                  </a:cubicBezTo>
                  <a:cubicBezTo>
                    <a:pt x="972693" y="1003808"/>
                    <a:pt x="1002792" y="1031240"/>
                    <a:pt x="1071245" y="1009269"/>
                  </a:cubicBezTo>
                  <a:cubicBezTo>
                    <a:pt x="1246632" y="951611"/>
                    <a:pt x="1419225" y="883031"/>
                    <a:pt x="1586357" y="803529"/>
                  </a:cubicBezTo>
                  <a:cubicBezTo>
                    <a:pt x="1613789" y="789813"/>
                    <a:pt x="1638427" y="770636"/>
                    <a:pt x="1663065" y="751459"/>
                  </a:cubicBezTo>
                  <a:cubicBezTo>
                    <a:pt x="1698625" y="724027"/>
                    <a:pt x="1726057" y="693801"/>
                    <a:pt x="1706880" y="641731"/>
                  </a:cubicBezTo>
                  <a:cubicBezTo>
                    <a:pt x="1687703" y="589661"/>
                    <a:pt x="1649349" y="578612"/>
                    <a:pt x="1600073" y="575945"/>
                  </a:cubicBezTo>
                  <a:cubicBezTo>
                    <a:pt x="1556258" y="575945"/>
                    <a:pt x="1509649" y="575945"/>
                    <a:pt x="1465834" y="57594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6060320" y="6916320"/>
            <a:ext cx="1602000" cy="1861200"/>
            <a:chOff x="0" y="0"/>
            <a:chExt cx="2136000" cy="2481600"/>
          </a:xfrm>
        </p:grpSpPr>
        <p:sp>
          <p:nvSpPr>
            <p:cNvPr id="26" name="Freeform 26"/>
            <p:cNvSpPr/>
            <p:nvPr/>
          </p:nvSpPr>
          <p:spPr>
            <a:xfrm>
              <a:off x="-127" y="0"/>
              <a:ext cx="2136140" cy="2481453"/>
            </a:xfrm>
            <a:custGeom>
              <a:avLst/>
              <a:gdLst/>
              <a:ahLst/>
              <a:cxnLst/>
              <a:rect l="l" t="t" r="r" b="b"/>
              <a:pathLst>
                <a:path w="2136140" h="2481453">
                  <a:moveTo>
                    <a:pt x="2040128" y="1011809"/>
                  </a:moveTo>
                  <a:cubicBezTo>
                    <a:pt x="2018157" y="932307"/>
                    <a:pt x="1974342" y="893953"/>
                    <a:pt x="1927733" y="860933"/>
                  </a:cubicBezTo>
                  <a:cubicBezTo>
                    <a:pt x="1801622" y="770382"/>
                    <a:pt x="1659001" y="710057"/>
                    <a:pt x="1510919" y="666242"/>
                  </a:cubicBezTo>
                  <a:cubicBezTo>
                    <a:pt x="1450594" y="647065"/>
                    <a:pt x="1417701" y="666242"/>
                    <a:pt x="1393063" y="721106"/>
                  </a:cubicBezTo>
                  <a:cubicBezTo>
                    <a:pt x="1351915" y="814324"/>
                    <a:pt x="1310767" y="910336"/>
                    <a:pt x="1266952" y="1003554"/>
                  </a:cubicBezTo>
                  <a:cubicBezTo>
                    <a:pt x="1234059" y="1077595"/>
                    <a:pt x="1181989" y="1132459"/>
                    <a:pt x="1099693" y="1143381"/>
                  </a:cubicBezTo>
                  <a:cubicBezTo>
                    <a:pt x="1058545" y="1148842"/>
                    <a:pt x="1055878" y="1176274"/>
                    <a:pt x="1044829" y="1203706"/>
                  </a:cubicBezTo>
                  <a:cubicBezTo>
                    <a:pt x="995426" y="1338072"/>
                    <a:pt x="946150" y="1469644"/>
                    <a:pt x="896747" y="1604010"/>
                  </a:cubicBezTo>
                  <a:cubicBezTo>
                    <a:pt x="885825" y="1631442"/>
                    <a:pt x="877570" y="1664335"/>
                    <a:pt x="841883" y="1664335"/>
                  </a:cubicBezTo>
                  <a:cubicBezTo>
                    <a:pt x="787019" y="1658874"/>
                    <a:pt x="781558" y="1697228"/>
                    <a:pt x="773303" y="1735582"/>
                  </a:cubicBezTo>
                  <a:cubicBezTo>
                    <a:pt x="743204" y="1869948"/>
                    <a:pt x="710184" y="2004314"/>
                    <a:pt x="685546" y="2138680"/>
                  </a:cubicBezTo>
                  <a:cubicBezTo>
                    <a:pt x="677291" y="2177034"/>
                    <a:pt x="660908" y="2196211"/>
                    <a:pt x="622427" y="2207260"/>
                  </a:cubicBezTo>
                  <a:cubicBezTo>
                    <a:pt x="482600" y="2253869"/>
                    <a:pt x="468884" y="2270379"/>
                    <a:pt x="488061" y="2421128"/>
                  </a:cubicBezTo>
                  <a:cubicBezTo>
                    <a:pt x="493522" y="2478659"/>
                    <a:pt x="482600" y="2481453"/>
                    <a:pt x="430530" y="2470531"/>
                  </a:cubicBezTo>
                  <a:cubicBezTo>
                    <a:pt x="320802" y="2448560"/>
                    <a:pt x="205740" y="2434844"/>
                    <a:pt x="93218" y="2418461"/>
                  </a:cubicBezTo>
                  <a:cubicBezTo>
                    <a:pt x="54864" y="2413000"/>
                    <a:pt x="41148" y="2401951"/>
                    <a:pt x="38354" y="2360930"/>
                  </a:cubicBezTo>
                  <a:cubicBezTo>
                    <a:pt x="27432" y="2185416"/>
                    <a:pt x="13716" y="2012696"/>
                    <a:pt x="0" y="1837182"/>
                  </a:cubicBezTo>
                  <a:cubicBezTo>
                    <a:pt x="0" y="1834388"/>
                    <a:pt x="0" y="1831721"/>
                    <a:pt x="0" y="1828927"/>
                  </a:cubicBezTo>
                  <a:cubicBezTo>
                    <a:pt x="52070" y="1631442"/>
                    <a:pt x="128905" y="1442339"/>
                    <a:pt x="238506" y="1272286"/>
                  </a:cubicBezTo>
                  <a:cubicBezTo>
                    <a:pt x="276860" y="1217422"/>
                    <a:pt x="359156" y="1222883"/>
                    <a:pt x="424942" y="1209167"/>
                  </a:cubicBezTo>
                  <a:cubicBezTo>
                    <a:pt x="496189" y="1195451"/>
                    <a:pt x="570230" y="1178941"/>
                    <a:pt x="644271" y="1178941"/>
                  </a:cubicBezTo>
                  <a:cubicBezTo>
                    <a:pt x="789559" y="1176147"/>
                    <a:pt x="893826" y="1107694"/>
                    <a:pt x="970534" y="995172"/>
                  </a:cubicBezTo>
                  <a:cubicBezTo>
                    <a:pt x="1058291" y="869061"/>
                    <a:pt x="1159764" y="762127"/>
                    <a:pt x="1285875" y="677037"/>
                  </a:cubicBezTo>
                  <a:cubicBezTo>
                    <a:pt x="1324229" y="652399"/>
                    <a:pt x="1315974" y="619506"/>
                    <a:pt x="1315974" y="586486"/>
                  </a:cubicBezTo>
                  <a:cubicBezTo>
                    <a:pt x="1313180" y="364363"/>
                    <a:pt x="1387221" y="180594"/>
                    <a:pt x="1584706" y="59944"/>
                  </a:cubicBezTo>
                  <a:cubicBezTo>
                    <a:pt x="1678178" y="0"/>
                    <a:pt x="1686433" y="2794"/>
                    <a:pt x="1776984" y="74041"/>
                  </a:cubicBezTo>
                  <a:cubicBezTo>
                    <a:pt x="2081403" y="318135"/>
                    <a:pt x="2136140" y="633476"/>
                    <a:pt x="2040255" y="10118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6498080" y="824400"/>
            <a:ext cx="864000" cy="1490400"/>
            <a:chOff x="0" y="0"/>
            <a:chExt cx="1152000" cy="19872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152017" cy="1987042"/>
            </a:xfrm>
            <a:custGeom>
              <a:avLst/>
              <a:gdLst/>
              <a:ahLst/>
              <a:cxnLst/>
              <a:rect l="l" t="t" r="r" b="b"/>
              <a:pathLst>
                <a:path w="1152017" h="1987042">
                  <a:moveTo>
                    <a:pt x="272161" y="1976247"/>
                  </a:moveTo>
                  <a:cubicBezTo>
                    <a:pt x="258445" y="1702181"/>
                    <a:pt x="244729" y="1439037"/>
                    <a:pt x="233680" y="1173099"/>
                  </a:cubicBezTo>
                  <a:cubicBezTo>
                    <a:pt x="230886" y="1025144"/>
                    <a:pt x="184150" y="909955"/>
                    <a:pt x="33020" y="855091"/>
                  </a:cubicBezTo>
                  <a:cubicBezTo>
                    <a:pt x="0" y="841502"/>
                    <a:pt x="5461" y="824992"/>
                    <a:pt x="16510" y="800354"/>
                  </a:cubicBezTo>
                  <a:cubicBezTo>
                    <a:pt x="121031" y="578358"/>
                    <a:pt x="225425" y="359029"/>
                    <a:pt x="373888" y="164465"/>
                  </a:cubicBezTo>
                  <a:cubicBezTo>
                    <a:pt x="379349" y="153543"/>
                    <a:pt x="387604" y="148082"/>
                    <a:pt x="393192" y="139827"/>
                  </a:cubicBezTo>
                  <a:cubicBezTo>
                    <a:pt x="508635" y="8255"/>
                    <a:pt x="580136" y="0"/>
                    <a:pt x="706628" y="123317"/>
                  </a:cubicBezTo>
                  <a:cubicBezTo>
                    <a:pt x="893572" y="312420"/>
                    <a:pt x="1014476" y="545465"/>
                    <a:pt x="1138301" y="778383"/>
                  </a:cubicBezTo>
                  <a:cubicBezTo>
                    <a:pt x="1152017" y="808482"/>
                    <a:pt x="1138301" y="814070"/>
                    <a:pt x="1116330" y="822198"/>
                  </a:cubicBezTo>
                  <a:cubicBezTo>
                    <a:pt x="937641" y="898906"/>
                    <a:pt x="868934" y="1033272"/>
                    <a:pt x="877189" y="1227836"/>
                  </a:cubicBezTo>
                  <a:cubicBezTo>
                    <a:pt x="885444" y="1477264"/>
                    <a:pt x="877189" y="1726692"/>
                    <a:pt x="877189" y="1987042"/>
                  </a:cubicBezTo>
                  <a:cubicBezTo>
                    <a:pt x="673735" y="1891157"/>
                    <a:pt x="475742" y="1893824"/>
                    <a:pt x="272288" y="197612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3183920" y="1219680"/>
            <a:ext cx="1589040" cy="465840"/>
            <a:chOff x="0" y="0"/>
            <a:chExt cx="2118720" cy="6211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18614" cy="621157"/>
            </a:xfrm>
            <a:custGeom>
              <a:avLst/>
              <a:gdLst/>
              <a:ahLst/>
              <a:cxnLst/>
              <a:rect l="l" t="t" r="r" b="b"/>
              <a:pathLst>
                <a:path w="2118614" h="621157">
                  <a:moveTo>
                    <a:pt x="0" y="596646"/>
                  </a:moveTo>
                  <a:cubicBezTo>
                    <a:pt x="90297" y="403225"/>
                    <a:pt x="109474" y="226060"/>
                    <a:pt x="71120" y="43561"/>
                  </a:cubicBezTo>
                  <a:cubicBezTo>
                    <a:pt x="62992" y="5461"/>
                    <a:pt x="76708" y="0"/>
                    <a:pt x="112268" y="0"/>
                  </a:cubicBezTo>
                  <a:cubicBezTo>
                    <a:pt x="730885" y="8128"/>
                    <a:pt x="1352296" y="5461"/>
                    <a:pt x="1970913" y="29972"/>
                  </a:cubicBezTo>
                  <a:cubicBezTo>
                    <a:pt x="2047621" y="32639"/>
                    <a:pt x="2085848" y="65405"/>
                    <a:pt x="2096770" y="138938"/>
                  </a:cubicBezTo>
                  <a:cubicBezTo>
                    <a:pt x="2113153" y="264287"/>
                    <a:pt x="2118614" y="389509"/>
                    <a:pt x="2080387" y="514858"/>
                  </a:cubicBezTo>
                  <a:cubicBezTo>
                    <a:pt x="2058543" y="588391"/>
                    <a:pt x="2022856" y="621157"/>
                    <a:pt x="1940814" y="621157"/>
                  </a:cubicBezTo>
                  <a:cubicBezTo>
                    <a:pt x="1437132" y="621157"/>
                    <a:pt x="933450" y="604774"/>
                    <a:pt x="429768" y="596646"/>
                  </a:cubicBezTo>
                  <a:cubicBezTo>
                    <a:pt x="292862" y="593979"/>
                    <a:pt x="156083" y="596646"/>
                    <a:pt x="0" y="596646"/>
                  </a:cubicBezTo>
                  <a:close/>
                  <a:moveTo>
                    <a:pt x="1724533" y="275082"/>
                  </a:moveTo>
                  <a:cubicBezTo>
                    <a:pt x="1724533" y="275082"/>
                    <a:pt x="1724533" y="275082"/>
                    <a:pt x="1724533" y="272415"/>
                  </a:cubicBezTo>
                  <a:cubicBezTo>
                    <a:pt x="1669796" y="272415"/>
                    <a:pt x="1615059" y="272415"/>
                    <a:pt x="1560322" y="272415"/>
                  </a:cubicBezTo>
                  <a:cubicBezTo>
                    <a:pt x="1527429" y="275082"/>
                    <a:pt x="1500124" y="283337"/>
                    <a:pt x="1500124" y="321437"/>
                  </a:cubicBezTo>
                  <a:cubicBezTo>
                    <a:pt x="1502918" y="356870"/>
                    <a:pt x="1527556" y="364998"/>
                    <a:pt x="1554861" y="364998"/>
                  </a:cubicBezTo>
                  <a:cubicBezTo>
                    <a:pt x="1667129" y="364998"/>
                    <a:pt x="1776603" y="364998"/>
                    <a:pt x="1888871" y="364998"/>
                  </a:cubicBezTo>
                  <a:cubicBezTo>
                    <a:pt x="1921764" y="364998"/>
                    <a:pt x="1943608" y="351409"/>
                    <a:pt x="1943608" y="321437"/>
                  </a:cubicBezTo>
                  <a:cubicBezTo>
                    <a:pt x="1943608" y="291465"/>
                    <a:pt x="1921764" y="275082"/>
                    <a:pt x="1891538" y="275082"/>
                  </a:cubicBezTo>
                  <a:cubicBezTo>
                    <a:pt x="1836801" y="275082"/>
                    <a:pt x="1782064" y="275082"/>
                    <a:pt x="1724533" y="275082"/>
                  </a:cubicBezTo>
                  <a:close/>
                  <a:moveTo>
                    <a:pt x="1721739" y="506603"/>
                  </a:moveTo>
                  <a:cubicBezTo>
                    <a:pt x="1721739" y="506603"/>
                    <a:pt x="1721739" y="506603"/>
                    <a:pt x="1721739" y="506603"/>
                  </a:cubicBezTo>
                  <a:cubicBezTo>
                    <a:pt x="1776476" y="506603"/>
                    <a:pt x="1834007" y="503936"/>
                    <a:pt x="1888744" y="506603"/>
                  </a:cubicBezTo>
                  <a:cubicBezTo>
                    <a:pt x="1921637" y="506603"/>
                    <a:pt x="1940814" y="490220"/>
                    <a:pt x="1943481" y="460248"/>
                  </a:cubicBezTo>
                  <a:cubicBezTo>
                    <a:pt x="1943481" y="430276"/>
                    <a:pt x="1921637" y="413893"/>
                    <a:pt x="1891411" y="413893"/>
                  </a:cubicBezTo>
                  <a:cubicBezTo>
                    <a:pt x="1779143" y="413893"/>
                    <a:pt x="1664208" y="413893"/>
                    <a:pt x="1551940" y="413893"/>
                  </a:cubicBezTo>
                  <a:cubicBezTo>
                    <a:pt x="1521841" y="413893"/>
                    <a:pt x="1499870" y="427482"/>
                    <a:pt x="1502664" y="462915"/>
                  </a:cubicBezTo>
                  <a:cubicBezTo>
                    <a:pt x="1502664" y="495554"/>
                    <a:pt x="1524508" y="506476"/>
                    <a:pt x="1554734" y="506476"/>
                  </a:cubicBezTo>
                  <a:cubicBezTo>
                    <a:pt x="1612265" y="506476"/>
                    <a:pt x="1667002" y="506476"/>
                    <a:pt x="1721739" y="506476"/>
                  </a:cubicBezTo>
                  <a:close/>
                  <a:moveTo>
                    <a:pt x="1721739" y="138811"/>
                  </a:moveTo>
                  <a:cubicBezTo>
                    <a:pt x="1667002" y="138811"/>
                    <a:pt x="1612265" y="136144"/>
                    <a:pt x="1557528" y="138811"/>
                  </a:cubicBezTo>
                  <a:cubicBezTo>
                    <a:pt x="1524635" y="138811"/>
                    <a:pt x="1497330" y="146939"/>
                    <a:pt x="1497330" y="182372"/>
                  </a:cubicBezTo>
                  <a:cubicBezTo>
                    <a:pt x="1497330" y="220472"/>
                    <a:pt x="1521968" y="231394"/>
                    <a:pt x="1554861" y="231394"/>
                  </a:cubicBezTo>
                  <a:cubicBezTo>
                    <a:pt x="1664335" y="231394"/>
                    <a:pt x="1771142" y="234061"/>
                    <a:pt x="1880616" y="231394"/>
                  </a:cubicBezTo>
                  <a:cubicBezTo>
                    <a:pt x="1913509" y="231394"/>
                    <a:pt x="1938147" y="217805"/>
                    <a:pt x="1935353" y="182372"/>
                  </a:cubicBezTo>
                  <a:cubicBezTo>
                    <a:pt x="1935353" y="149733"/>
                    <a:pt x="1910715" y="138811"/>
                    <a:pt x="1880616" y="138811"/>
                  </a:cubicBezTo>
                  <a:cubicBezTo>
                    <a:pt x="1828546" y="138811"/>
                    <a:pt x="1776603" y="138811"/>
                    <a:pt x="1721866" y="1388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5960960" y="1491120"/>
            <a:ext cx="703440" cy="1132560"/>
            <a:chOff x="0" y="0"/>
            <a:chExt cx="937920" cy="15100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37895" cy="1510030"/>
            </a:xfrm>
            <a:custGeom>
              <a:avLst/>
              <a:gdLst/>
              <a:ahLst/>
              <a:cxnLst/>
              <a:rect l="l" t="t" r="r" b="b"/>
              <a:pathLst>
                <a:path w="937895" h="1510030">
                  <a:moveTo>
                    <a:pt x="0" y="71247"/>
                  </a:moveTo>
                  <a:cubicBezTo>
                    <a:pt x="183769" y="49276"/>
                    <a:pt x="367538" y="21971"/>
                    <a:pt x="551180" y="5461"/>
                  </a:cubicBezTo>
                  <a:cubicBezTo>
                    <a:pt x="628015" y="0"/>
                    <a:pt x="674624" y="60325"/>
                    <a:pt x="712978" y="117856"/>
                  </a:cubicBezTo>
                  <a:cubicBezTo>
                    <a:pt x="800735" y="249428"/>
                    <a:pt x="839089" y="397383"/>
                    <a:pt x="869315" y="548132"/>
                  </a:cubicBezTo>
                  <a:cubicBezTo>
                    <a:pt x="910463" y="770128"/>
                    <a:pt x="937895" y="989330"/>
                    <a:pt x="877570" y="1211326"/>
                  </a:cubicBezTo>
                  <a:cubicBezTo>
                    <a:pt x="869315" y="1241425"/>
                    <a:pt x="855599" y="1268857"/>
                    <a:pt x="844677" y="1299083"/>
                  </a:cubicBezTo>
                  <a:cubicBezTo>
                    <a:pt x="817245" y="1375791"/>
                    <a:pt x="765175" y="1416939"/>
                    <a:pt x="682879" y="1427861"/>
                  </a:cubicBezTo>
                  <a:cubicBezTo>
                    <a:pt x="537591" y="1449832"/>
                    <a:pt x="392176" y="1482725"/>
                    <a:pt x="241300" y="1510030"/>
                  </a:cubicBezTo>
                  <a:cubicBezTo>
                    <a:pt x="323596" y="1260602"/>
                    <a:pt x="293370" y="1013968"/>
                    <a:pt x="246761" y="770001"/>
                  </a:cubicBezTo>
                  <a:cubicBezTo>
                    <a:pt x="200152" y="528955"/>
                    <a:pt x="161798" y="284988"/>
                    <a:pt x="0" y="7124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7201520" y="1488240"/>
            <a:ext cx="669600" cy="1135440"/>
            <a:chOff x="0" y="0"/>
            <a:chExt cx="892800" cy="15139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92810" cy="1513967"/>
            </a:xfrm>
            <a:custGeom>
              <a:avLst/>
              <a:gdLst/>
              <a:ahLst/>
              <a:cxnLst/>
              <a:rect l="l" t="t" r="r" b="b"/>
              <a:pathLst>
                <a:path w="892810" h="1513967">
                  <a:moveTo>
                    <a:pt x="892810" y="74041"/>
                  </a:moveTo>
                  <a:cubicBezTo>
                    <a:pt x="670941" y="534797"/>
                    <a:pt x="572389" y="1003808"/>
                    <a:pt x="654558" y="1513967"/>
                  </a:cubicBezTo>
                  <a:cubicBezTo>
                    <a:pt x="498475" y="1483741"/>
                    <a:pt x="325882" y="1453642"/>
                    <a:pt x="156083" y="1417955"/>
                  </a:cubicBezTo>
                  <a:cubicBezTo>
                    <a:pt x="112268" y="1407033"/>
                    <a:pt x="95885" y="1360297"/>
                    <a:pt x="76708" y="1324737"/>
                  </a:cubicBezTo>
                  <a:cubicBezTo>
                    <a:pt x="21971" y="1215009"/>
                    <a:pt x="2794" y="1097026"/>
                    <a:pt x="0" y="976376"/>
                  </a:cubicBezTo>
                  <a:cubicBezTo>
                    <a:pt x="0" y="735076"/>
                    <a:pt x="41021" y="496443"/>
                    <a:pt x="125984" y="268732"/>
                  </a:cubicBezTo>
                  <a:cubicBezTo>
                    <a:pt x="147955" y="205613"/>
                    <a:pt x="178054" y="148082"/>
                    <a:pt x="219075" y="95885"/>
                  </a:cubicBezTo>
                  <a:cubicBezTo>
                    <a:pt x="271145" y="32893"/>
                    <a:pt x="331343" y="0"/>
                    <a:pt x="418973" y="13716"/>
                  </a:cubicBezTo>
                  <a:cubicBezTo>
                    <a:pt x="580644" y="41148"/>
                    <a:pt x="744855" y="54864"/>
                    <a:pt x="892810" y="7404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9316800" y="5487840"/>
            <a:ext cx="972000" cy="1139040"/>
            <a:chOff x="0" y="0"/>
            <a:chExt cx="1296000" cy="15187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296035" cy="1518793"/>
            </a:xfrm>
            <a:custGeom>
              <a:avLst/>
              <a:gdLst/>
              <a:ahLst/>
              <a:cxnLst/>
              <a:rect l="l" t="t" r="r" b="b"/>
              <a:pathLst>
                <a:path w="1296035" h="1518793">
                  <a:moveTo>
                    <a:pt x="669925" y="5461"/>
                  </a:moveTo>
                  <a:cubicBezTo>
                    <a:pt x="801751" y="0"/>
                    <a:pt x="930783" y="5461"/>
                    <a:pt x="1057148" y="35687"/>
                  </a:cubicBezTo>
                  <a:cubicBezTo>
                    <a:pt x="1123061" y="52070"/>
                    <a:pt x="1186180" y="71247"/>
                    <a:pt x="1238377" y="112395"/>
                  </a:cubicBezTo>
                  <a:cubicBezTo>
                    <a:pt x="1279525" y="142494"/>
                    <a:pt x="1296035" y="175387"/>
                    <a:pt x="1279525" y="227584"/>
                  </a:cubicBezTo>
                  <a:cubicBezTo>
                    <a:pt x="1180719" y="564769"/>
                    <a:pt x="1145032" y="907415"/>
                    <a:pt x="1142238" y="1255649"/>
                  </a:cubicBezTo>
                  <a:cubicBezTo>
                    <a:pt x="1139444" y="1365250"/>
                    <a:pt x="1084580" y="1420114"/>
                    <a:pt x="996696" y="1447546"/>
                  </a:cubicBezTo>
                  <a:cubicBezTo>
                    <a:pt x="774319" y="1516126"/>
                    <a:pt x="549148" y="1518793"/>
                    <a:pt x="321183" y="1469517"/>
                  </a:cubicBezTo>
                  <a:cubicBezTo>
                    <a:pt x="252476" y="1453007"/>
                    <a:pt x="214122" y="1414653"/>
                    <a:pt x="214122" y="1335151"/>
                  </a:cubicBezTo>
                  <a:cubicBezTo>
                    <a:pt x="214122" y="973201"/>
                    <a:pt x="120777" y="622300"/>
                    <a:pt x="30226" y="274193"/>
                  </a:cubicBezTo>
                  <a:cubicBezTo>
                    <a:pt x="0" y="164465"/>
                    <a:pt x="10922" y="134366"/>
                    <a:pt x="115316" y="84963"/>
                  </a:cubicBezTo>
                  <a:cubicBezTo>
                    <a:pt x="233426" y="30099"/>
                    <a:pt x="359664" y="13716"/>
                    <a:pt x="488696" y="5461"/>
                  </a:cubicBezTo>
                  <a:cubicBezTo>
                    <a:pt x="549148" y="0"/>
                    <a:pt x="609600" y="5461"/>
                    <a:pt x="669925" y="5461"/>
                  </a:cubicBezTo>
                  <a:close/>
                  <a:moveTo>
                    <a:pt x="878586" y="970407"/>
                  </a:moveTo>
                  <a:cubicBezTo>
                    <a:pt x="988441" y="984123"/>
                    <a:pt x="1002157" y="973201"/>
                    <a:pt x="1021334" y="866267"/>
                  </a:cubicBezTo>
                  <a:cubicBezTo>
                    <a:pt x="1054227" y="693547"/>
                    <a:pt x="1073531" y="518160"/>
                    <a:pt x="1070737" y="342646"/>
                  </a:cubicBezTo>
                  <a:cubicBezTo>
                    <a:pt x="1067943" y="227457"/>
                    <a:pt x="1045972" y="194564"/>
                    <a:pt x="930656" y="186436"/>
                  </a:cubicBezTo>
                  <a:cubicBezTo>
                    <a:pt x="787908" y="172720"/>
                    <a:pt x="645160" y="172720"/>
                    <a:pt x="499618" y="189230"/>
                  </a:cubicBezTo>
                  <a:cubicBezTo>
                    <a:pt x="441960" y="194691"/>
                    <a:pt x="387096" y="205740"/>
                    <a:pt x="332105" y="227584"/>
                  </a:cubicBezTo>
                  <a:cubicBezTo>
                    <a:pt x="304673" y="238506"/>
                    <a:pt x="288163" y="252222"/>
                    <a:pt x="290957" y="287909"/>
                  </a:cubicBezTo>
                  <a:cubicBezTo>
                    <a:pt x="310134" y="490728"/>
                    <a:pt x="315722" y="693674"/>
                    <a:pt x="351409" y="896493"/>
                  </a:cubicBezTo>
                  <a:cubicBezTo>
                    <a:pt x="354203" y="926592"/>
                    <a:pt x="362331" y="951357"/>
                    <a:pt x="398145" y="959485"/>
                  </a:cubicBezTo>
                  <a:cubicBezTo>
                    <a:pt x="477774" y="975995"/>
                    <a:pt x="444881" y="997839"/>
                    <a:pt x="403606" y="1028065"/>
                  </a:cubicBezTo>
                  <a:cubicBezTo>
                    <a:pt x="343154" y="1071880"/>
                    <a:pt x="343154" y="1113028"/>
                    <a:pt x="403606" y="1159637"/>
                  </a:cubicBezTo>
                  <a:cubicBezTo>
                    <a:pt x="442087" y="1189736"/>
                    <a:pt x="488696" y="1206246"/>
                    <a:pt x="535432" y="1211707"/>
                  </a:cubicBezTo>
                  <a:cubicBezTo>
                    <a:pt x="631571" y="1219962"/>
                    <a:pt x="727583" y="1222629"/>
                    <a:pt x="820928" y="1203452"/>
                  </a:cubicBezTo>
                  <a:cubicBezTo>
                    <a:pt x="881380" y="1192530"/>
                    <a:pt x="944499" y="1181481"/>
                    <a:pt x="963676" y="1110234"/>
                  </a:cubicBezTo>
                  <a:cubicBezTo>
                    <a:pt x="982853" y="1036193"/>
                    <a:pt x="919734" y="1017016"/>
                    <a:pt x="878586" y="984123"/>
                  </a:cubicBezTo>
                  <a:cubicBezTo>
                    <a:pt x="878586" y="984123"/>
                    <a:pt x="878586" y="978662"/>
                    <a:pt x="878586" y="97040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8989920" y="1481760"/>
            <a:ext cx="703440" cy="784080"/>
            <a:chOff x="0" y="0"/>
            <a:chExt cx="937920" cy="104544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938022" cy="1045464"/>
            </a:xfrm>
            <a:custGeom>
              <a:avLst/>
              <a:gdLst/>
              <a:ahLst/>
              <a:cxnLst/>
              <a:rect l="l" t="t" r="r" b="b"/>
              <a:pathLst>
                <a:path w="938022" h="1045464">
                  <a:moveTo>
                    <a:pt x="109728" y="0"/>
                  </a:moveTo>
                  <a:cubicBezTo>
                    <a:pt x="367538" y="73914"/>
                    <a:pt x="625348" y="98552"/>
                    <a:pt x="888619" y="46482"/>
                  </a:cubicBezTo>
                  <a:cubicBezTo>
                    <a:pt x="932561" y="38227"/>
                    <a:pt x="938022" y="51943"/>
                    <a:pt x="932561" y="90297"/>
                  </a:cubicBezTo>
                  <a:cubicBezTo>
                    <a:pt x="891413" y="361188"/>
                    <a:pt x="850265" y="632206"/>
                    <a:pt x="809117" y="905891"/>
                  </a:cubicBezTo>
                  <a:cubicBezTo>
                    <a:pt x="803656" y="935990"/>
                    <a:pt x="792607" y="952373"/>
                    <a:pt x="765175" y="960628"/>
                  </a:cubicBezTo>
                  <a:cubicBezTo>
                    <a:pt x="526542" y="1040003"/>
                    <a:pt x="290703" y="1045464"/>
                    <a:pt x="60325" y="933323"/>
                  </a:cubicBezTo>
                  <a:cubicBezTo>
                    <a:pt x="30226" y="916813"/>
                    <a:pt x="0" y="905891"/>
                    <a:pt x="8255" y="856615"/>
                  </a:cubicBezTo>
                  <a:cubicBezTo>
                    <a:pt x="41148" y="582930"/>
                    <a:pt x="71247" y="306578"/>
                    <a:pt x="101473" y="30099"/>
                  </a:cubicBezTo>
                  <a:cubicBezTo>
                    <a:pt x="101473" y="19177"/>
                    <a:pt x="106934" y="10922"/>
                    <a:pt x="109728" y="0"/>
                  </a:cubicBezTo>
                  <a:close/>
                  <a:moveTo>
                    <a:pt x="186563" y="104013"/>
                  </a:moveTo>
                  <a:cubicBezTo>
                    <a:pt x="148209" y="150495"/>
                    <a:pt x="156337" y="202565"/>
                    <a:pt x="150876" y="251841"/>
                  </a:cubicBezTo>
                  <a:cubicBezTo>
                    <a:pt x="126238" y="446151"/>
                    <a:pt x="101473" y="637667"/>
                    <a:pt x="79629" y="831977"/>
                  </a:cubicBezTo>
                  <a:cubicBezTo>
                    <a:pt x="71374" y="892175"/>
                    <a:pt x="120777" y="897636"/>
                    <a:pt x="153670" y="905891"/>
                  </a:cubicBezTo>
                  <a:cubicBezTo>
                    <a:pt x="203073" y="916813"/>
                    <a:pt x="183896" y="867537"/>
                    <a:pt x="183896" y="845693"/>
                  </a:cubicBezTo>
                  <a:cubicBezTo>
                    <a:pt x="186690" y="697865"/>
                    <a:pt x="186690" y="550164"/>
                    <a:pt x="186690" y="402336"/>
                  </a:cubicBezTo>
                  <a:cubicBezTo>
                    <a:pt x="186690" y="301117"/>
                    <a:pt x="186690" y="202565"/>
                    <a:pt x="186690" y="10401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0440720" y="6184800"/>
            <a:ext cx="1302480" cy="447120"/>
            <a:chOff x="0" y="0"/>
            <a:chExt cx="1736640" cy="5961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736598" cy="596138"/>
            </a:xfrm>
            <a:custGeom>
              <a:avLst/>
              <a:gdLst/>
              <a:ahLst/>
              <a:cxnLst/>
              <a:rect l="l" t="t" r="r" b="b"/>
              <a:pathLst>
                <a:path w="1736598" h="596138">
                  <a:moveTo>
                    <a:pt x="1596771" y="202311"/>
                  </a:moveTo>
                  <a:cubicBezTo>
                    <a:pt x="1544701" y="218694"/>
                    <a:pt x="1525397" y="270637"/>
                    <a:pt x="1492504" y="306197"/>
                  </a:cubicBezTo>
                  <a:cubicBezTo>
                    <a:pt x="1418463" y="391033"/>
                    <a:pt x="1363599" y="508508"/>
                    <a:pt x="1273048" y="552323"/>
                  </a:cubicBezTo>
                  <a:cubicBezTo>
                    <a:pt x="1182497" y="596138"/>
                    <a:pt x="1056259" y="566039"/>
                    <a:pt x="943864" y="568706"/>
                  </a:cubicBezTo>
                  <a:cubicBezTo>
                    <a:pt x="669544" y="568706"/>
                    <a:pt x="392430" y="565912"/>
                    <a:pt x="118110" y="568706"/>
                  </a:cubicBezTo>
                  <a:cubicBezTo>
                    <a:pt x="60452" y="568706"/>
                    <a:pt x="41275" y="549529"/>
                    <a:pt x="30353" y="494919"/>
                  </a:cubicBezTo>
                  <a:cubicBezTo>
                    <a:pt x="2794" y="350012"/>
                    <a:pt x="0" y="207899"/>
                    <a:pt x="27432" y="62865"/>
                  </a:cubicBezTo>
                  <a:cubicBezTo>
                    <a:pt x="35687" y="30099"/>
                    <a:pt x="41148" y="10922"/>
                    <a:pt x="79502" y="10922"/>
                  </a:cubicBezTo>
                  <a:cubicBezTo>
                    <a:pt x="628269" y="8255"/>
                    <a:pt x="1176909" y="2794"/>
                    <a:pt x="1725676" y="0"/>
                  </a:cubicBezTo>
                  <a:cubicBezTo>
                    <a:pt x="1728470" y="0"/>
                    <a:pt x="1731137" y="2794"/>
                    <a:pt x="1736598" y="8255"/>
                  </a:cubicBezTo>
                  <a:cubicBezTo>
                    <a:pt x="1695450" y="62992"/>
                    <a:pt x="1651508" y="117602"/>
                    <a:pt x="1610360" y="172339"/>
                  </a:cubicBezTo>
                  <a:cubicBezTo>
                    <a:pt x="1610360" y="172339"/>
                    <a:pt x="1610360" y="172339"/>
                    <a:pt x="1610360" y="172339"/>
                  </a:cubicBezTo>
                  <a:cubicBezTo>
                    <a:pt x="1596644" y="177800"/>
                    <a:pt x="1580134" y="183261"/>
                    <a:pt x="1593850" y="205105"/>
                  </a:cubicBezTo>
                  <a:lnTo>
                    <a:pt x="1596644" y="202311"/>
                  </a:lnTo>
                  <a:close/>
                  <a:moveTo>
                    <a:pt x="1558290" y="79248"/>
                  </a:moveTo>
                  <a:cubicBezTo>
                    <a:pt x="1061720" y="155829"/>
                    <a:pt x="584327" y="229743"/>
                    <a:pt x="104267" y="303530"/>
                  </a:cubicBezTo>
                  <a:cubicBezTo>
                    <a:pt x="507619" y="303530"/>
                    <a:pt x="905383" y="295275"/>
                    <a:pt x="1305941" y="287147"/>
                  </a:cubicBezTo>
                  <a:cubicBezTo>
                    <a:pt x="1325118" y="287147"/>
                    <a:pt x="1341628" y="287147"/>
                    <a:pt x="1358011" y="273431"/>
                  </a:cubicBezTo>
                  <a:cubicBezTo>
                    <a:pt x="1421130" y="213233"/>
                    <a:pt x="1484249" y="153162"/>
                    <a:pt x="1558290" y="7924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2008160" y="6496560"/>
            <a:ext cx="2771280" cy="1234080"/>
            <a:chOff x="0" y="0"/>
            <a:chExt cx="3695040" cy="16454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695065" cy="1645539"/>
            </a:xfrm>
            <a:custGeom>
              <a:avLst/>
              <a:gdLst/>
              <a:ahLst/>
              <a:cxnLst/>
              <a:rect l="l" t="t" r="r" b="b"/>
              <a:pathLst>
                <a:path w="3695065" h="1645539">
                  <a:moveTo>
                    <a:pt x="3044952" y="35687"/>
                  </a:moveTo>
                  <a:cubicBezTo>
                    <a:pt x="3088894" y="0"/>
                    <a:pt x="3135503" y="11049"/>
                    <a:pt x="3182112" y="24765"/>
                  </a:cubicBezTo>
                  <a:cubicBezTo>
                    <a:pt x="3418078" y="104267"/>
                    <a:pt x="3604514" y="263398"/>
                    <a:pt x="3645662" y="581533"/>
                  </a:cubicBezTo>
                  <a:cubicBezTo>
                    <a:pt x="3695065" y="943483"/>
                    <a:pt x="3546856" y="1212342"/>
                    <a:pt x="3198495" y="1385062"/>
                  </a:cubicBezTo>
                  <a:cubicBezTo>
                    <a:pt x="2954401" y="1505712"/>
                    <a:pt x="2693797" y="1560576"/>
                    <a:pt x="2424938" y="1585214"/>
                  </a:cubicBezTo>
                  <a:cubicBezTo>
                    <a:pt x="1972310" y="1629029"/>
                    <a:pt x="1519682" y="1645539"/>
                    <a:pt x="1067054" y="1590675"/>
                  </a:cubicBezTo>
                  <a:cubicBezTo>
                    <a:pt x="858520" y="1566037"/>
                    <a:pt x="661035" y="1516634"/>
                    <a:pt x="474472" y="1417955"/>
                  </a:cubicBezTo>
                  <a:cubicBezTo>
                    <a:pt x="175514" y="1261491"/>
                    <a:pt x="0" y="702056"/>
                    <a:pt x="403225" y="430530"/>
                  </a:cubicBezTo>
                  <a:cubicBezTo>
                    <a:pt x="452628" y="397637"/>
                    <a:pt x="499237" y="364744"/>
                    <a:pt x="548640" y="334518"/>
                  </a:cubicBezTo>
                  <a:cubicBezTo>
                    <a:pt x="683006" y="257683"/>
                    <a:pt x="828421" y="202946"/>
                    <a:pt x="976630" y="159004"/>
                  </a:cubicBezTo>
                  <a:cubicBezTo>
                    <a:pt x="990346" y="156210"/>
                    <a:pt x="1023239" y="123317"/>
                    <a:pt x="1031494" y="169926"/>
                  </a:cubicBezTo>
                  <a:cubicBezTo>
                    <a:pt x="1034288" y="197358"/>
                    <a:pt x="1050671" y="233045"/>
                    <a:pt x="1004062" y="249428"/>
                  </a:cubicBezTo>
                  <a:cubicBezTo>
                    <a:pt x="957453" y="265811"/>
                    <a:pt x="908050" y="282321"/>
                    <a:pt x="861441" y="301498"/>
                  </a:cubicBezTo>
                  <a:cubicBezTo>
                    <a:pt x="707771" y="364744"/>
                    <a:pt x="556895" y="435991"/>
                    <a:pt x="427990" y="545719"/>
                  </a:cubicBezTo>
                  <a:cubicBezTo>
                    <a:pt x="219456" y="724027"/>
                    <a:pt x="211201" y="1022858"/>
                    <a:pt x="419735" y="1203960"/>
                  </a:cubicBezTo>
                  <a:cubicBezTo>
                    <a:pt x="589788" y="1357503"/>
                    <a:pt x="795528" y="1442593"/>
                    <a:pt x="1020445" y="1475486"/>
                  </a:cubicBezTo>
                  <a:cubicBezTo>
                    <a:pt x="1643126" y="1563243"/>
                    <a:pt x="2265807" y="1541272"/>
                    <a:pt x="2877566" y="1398651"/>
                  </a:cubicBezTo>
                  <a:cubicBezTo>
                    <a:pt x="2957068" y="1379474"/>
                    <a:pt x="3036697" y="1349248"/>
                    <a:pt x="3110738" y="1313688"/>
                  </a:cubicBezTo>
                  <a:cubicBezTo>
                    <a:pt x="3437128" y="1168400"/>
                    <a:pt x="3568827" y="916051"/>
                    <a:pt x="3513963" y="562229"/>
                  </a:cubicBezTo>
                  <a:cubicBezTo>
                    <a:pt x="3475609" y="331851"/>
                    <a:pt x="3346577" y="183769"/>
                    <a:pt x="3138170" y="96012"/>
                  </a:cubicBezTo>
                  <a:cubicBezTo>
                    <a:pt x="3105277" y="79502"/>
                    <a:pt x="3066796" y="74041"/>
                    <a:pt x="3044952" y="3568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6788240" y="7477920"/>
            <a:ext cx="740880" cy="734400"/>
            <a:chOff x="0" y="0"/>
            <a:chExt cx="987840" cy="9792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987806" cy="979170"/>
            </a:xfrm>
            <a:custGeom>
              <a:avLst/>
              <a:gdLst/>
              <a:ahLst/>
              <a:cxnLst/>
              <a:rect l="l" t="t" r="r" b="b"/>
              <a:pathLst>
                <a:path w="987806" h="979170">
                  <a:moveTo>
                    <a:pt x="300990" y="979170"/>
                  </a:moveTo>
                  <a:cubicBezTo>
                    <a:pt x="240792" y="979170"/>
                    <a:pt x="150495" y="959993"/>
                    <a:pt x="65659" y="918845"/>
                  </a:cubicBezTo>
                  <a:cubicBezTo>
                    <a:pt x="19177" y="899668"/>
                    <a:pt x="0" y="877697"/>
                    <a:pt x="24638" y="825627"/>
                  </a:cubicBezTo>
                  <a:cubicBezTo>
                    <a:pt x="60198" y="746125"/>
                    <a:pt x="87630" y="661035"/>
                    <a:pt x="117729" y="578739"/>
                  </a:cubicBezTo>
                  <a:cubicBezTo>
                    <a:pt x="139573" y="510159"/>
                    <a:pt x="156083" y="438912"/>
                    <a:pt x="249047" y="422402"/>
                  </a:cubicBezTo>
                  <a:cubicBezTo>
                    <a:pt x="295529" y="414147"/>
                    <a:pt x="320167" y="362077"/>
                    <a:pt x="339344" y="320929"/>
                  </a:cubicBezTo>
                  <a:cubicBezTo>
                    <a:pt x="380365" y="230378"/>
                    <a:pt x="421386" y="139954"/>
                    <a:pt x="456946" y="49403"/>
                  </a:cubicBezTo>
                  <a:cubicBezTo>
                    <a:pt x="470662" y="13716"/>
                    <a:pt x="489839" y="0"/>
                    <a:pt x="528066" y="10922"/>
                  </a:cubicBezTo>
                  <a:cubicBezTo>
                    <a:pt x="659511" y="54864"/>
                    <a:pt x="785368" y="106934"/>
                    <a:pt x="892048" y="194691"/>
                  </a:cubicBezTo>
                  <a:cubicBezTo>
                    <a:pt x="963168" y="252349"/>
                    <a:pt x="987806" y="318135"/>
                    <a:pt x="968629" y="411353"/>
                  </a:cubicBezTo>
                  <a:cubicBezTo>
                    <a:pt x="902970" y="735076"/>
                    <a:pt x="634873" y="979170"/>
                    <a:pt x="300990" y="97917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2137760" y="3571200"/>
            <a:ext cx="1234080" cy="635760"/>
            <a:chOff x="0" y="0"/>
            <a:chExt cx="1645440" cy="8476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645539" cy="847598"/>
            </a:xfrm>
            <a:custGeom>
              <a:avLst/>
              <a:gdLst/>
              <a:ahLst/>
              <a:cxnLst/>
              <a:rect l="l" t="t" r="r" b="b"/>
              <a:pathLst>
                <a:path w="1645539" h="847598">
                  <a:moveTo>
                    <a:pt x="312166" y="5461"/>
                  </a:moveTo>
                  <a:cubicBezTo>
                    <a:pt x="679069" y="24638"/>
                    <a:pt x="1032256" y="123063"/>
                    <a:pt x="1377188" y="262509"/>
                  </a:cubicBezTo>
                  <a:cubicBezTo>
                    <a:pt x="1577086" y="341757"/>
                    <a:pt x="1623568" y="530479"/>
                    <a:pt x="1640078" y="680847"/>
                  </a:cubicBezTo>
                  <a:cubicBezTo>
                    <a:pt x="1645539" y="732790"/>
                    <a:pt x="1604518" y="751967"/>
                    <a:pt x="1568831" y="765556"/>
                  </a:cubicBezTo>
                  <a:cubicBezTo>
                    <a:pt x="1431925" y="820293"/>
                    <a:pt x="1295019" y="847598"/>
                    <a:pt x="1160907" y="760095"/>
                  </a:cubicBezTo>
                  <a:cubicBezTo>
                    <a:pt x="1155446" y="754634"/>
                    <a:pt x="1147191" y="751840"/>
                    <a:pt x="1139063" y="749173"/>
                  </a:cubicBezTo>
                  <a:cubicBezTo>
                    <a:pt x="980313" y="699897"/>
                    <a:pt x="892683" y="604266"/>
                    <a:pt x="919988" y="423799"/>
                  </a:cubicBezTo>
                  <a:cubicBezTo>
                    <a:pt x="930910" y="360934"/>
                    <a:pt x="895350" y="317119"/>
                    <a:pt x="832358" y="295275"/>
                  </a:cubicBezTo>
                  <a:cubicBezTo>
                    <a:pt x="717423" y="254254"/>
                    <a:pt x="599694" y="221488"/>
                    <a:pt x="479171" y="199517"/>
                  </a:cubicBezTo>
                  <a:cubicBezTo>
                    <a:pt x="446278" y="194056"/>
                    <a:pt x="421640" y="191262"/>
                    <a:pt x="418973" y="235077"/>
                  </a:cubicBezTo>
                  <a:cubicBezTo>
                    <a:pt x="416179" y="248793"/>
                    <a:pt x="413512" y="262382"/>
                    <a:pt x="397129" y="265176"/>
                  </a:cubicBezTo>
                  <a:cubicBezTo>
                    <a:pt x="276606" y="287020"/>
                    <a:pt x="153416" y="314452"/>
                    <a:pt x="41148" y="232410"/>
                  </a:cubicBezTo>
                  <a:cubicBezTo>
                    <a:pt x="0" y="202311"/>
                    <a:pt x="13716" y="161290"/>
                    <a:pt x="21844" y="123063"/>
                  </a:cubicBezTo>
                  <a:cubicBezTo>
                    <a:pt x="32766" y="76581"/>
                    <a:pt x="41021" y="21844"/>
                    <a:pt x="106680" y="13716"/>
                  </a:cubicBezTo>
                  <a:cubicBezTo>
                    <a:pt x="172466" y="2794"/>
                    <a:pt x="238252" y="0"/>
                    <a:pt x="312166" y="54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1227680" y="1870560"/>
            <a:ext cx="1067760" cy="1049040"/>
            <a:chOff x="0" y="0"/>
            <a:chExt cx="1423680" cy="13987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423670" cy="1398778"/>
            </a:xfrm>
            <a:custGeom>
              <a:avLst/>
              <a:gdLst/>
              <a:ahLst/>
              <a:cxnLst/>
              <a:rect l="l" t="t" r="r" b="b"/>
              <a:pathLst>
                <a:path w="1423670" h="1398778">
                  <a:moveTo>
                    <a:pt x="211201" y="46609"/>
                  </a:moveTo>
                  <a:cubicBezTo>
                    <a:pt x="323723" y="0"/>
                    <a:pt x="359410" y="112395"/>
                    <a:pt x="452628" y="153543"/>
                  </a:cubicBezTo>
                  <a:cubicBezTo>
                    <a:pt x="205740" y="161798"/>
                    <a:pt x="131699" y="205613"/>
                    <a:pt x="134366" y="318135"/>
                  </a:cubicBezTo>
                  <a:cubicBezTo>
                    <a:pt x="137160" y="422402"/>
                    <a:pt x="235839" y="507365"/>
                    <a:pt x="345567" y="501904"/>
                  </a:cubicBezTo>
                  <a:cubicBezTo>
                    <a:pt x="469011" y="493649"/>
                    <a:pt x="529336" y="408686"/>
                    <a:pt x="518414" y="230378"/>
                  </a:cubicBezTo>
                  <a:cubicBezTo>
                    <a:pt x="630936" y="331851"/>
                    <a:pt x="735076" y="427863"/>
                    <a:pt x="842137" y="523875"/>
                  </a:cubicBezTo>
                  <a:cubicBezTo>
                    <a:pt x="1023239" y="691134"/>
                    <a:pt x="1204214" y="858520"/>
                    <a:pt x="1379728" y="1034034"/>
                  </a:cubicBezTo>
                  <a:cubicBezTo>
                    <a:pt x="1423670" y="1077976"/>
                    <a:pt x="1423670" y="1110869"/>
                    <a:pt x="1390650" y="1162939"/>
                  </a:cubicBezTo>
                  <a:cubicBezTo>
                    <a:pt x="1239774" y="1393317"/>
                    <a:pt x="1206881" y="1398778"/>
                    <a:pt x="1001141" y="1228725"/>
                  </a:cubicBezTo>
                  <a:cubicBezTo>
                    <a:pt x="677545" y="957199"/>
                    <a:pt x="359410" y="680212"/>
                    <a:pt x="71374" y="370205"/>
                  </a:cubicBezTo>
                  <a:cubicBezTo>
                    <a:pt x="0" y="290703"/>
                    <a:pt x="2794" y="293497"/>
                    <a:pt x="74041" y="216662"/>
                  </a:cubicBezTo>
                  <a:cubicBezTo>
                    <a:pt x="126111" y="164592"/>
                    <a:pt x="194691" y="126111"/>
                    <a:pt x="211201" y="466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2807360" y="6299280"/>
            <a:ext cx="1672560" cy="438480"/>
            <a:chOff x="0" y="0"/>
            <a:chExt cx="2230080" cy="58464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230120" cy="584581"/>
            </a:xfrm>
            <a:custGeom>
              <a:avLst/>
              <a:gdLst/>
              <a:ahLst/>
              <a:cxnLst/>
              <a:rect l="l" t="t" r="r" b="b"/>
              <a:pathLst>
                <a:path w="2230120" h="584581">
                  <a:moveTo>
                    <a:pt x="0" y="422656"/>
                  </a:moveTo>
                  <a:cubicBezTo>
                    <a:pt x="0" y="307340"/>
                    <a:pt x="0" y="307340"/>
                    <a:pt x="112268" y="288163"/>
                  </a:cubicBezTo>
                  <a:cubicBezTo>
                    <a:pt x="517779" y="222377"/>
                    <a:pt x="923290" y="153670"/>
                    <a:pt x="1326007" y="87884"/>
                  </a:cubicBezTo>
                  <a:cubicBezTo>
                    <a:pt x="1391793" y="76962"/>
                    <a:pt x="1460246" y="63119"/>
                    <a:pt x="1512316" y="126365"/>
                  </a:cubicBezTo>
                  <a:cubicBezTo>
                    <a:pt x="1520571" y="134620"/>
                    <a:pt x="1539748" y="137287"/>
                    <a:pt x="1556131" y="137287"/>
                  </a:cubicBezTo>
                  <a:cubicBezTo>
                    <a:pt x="1690370" y="131826"/>
                    <a:pt x="1827403" y="137287"/>
                    <a:pt x="1961642" y="115316"/>
                  </a:cubicBezTo>
                  <a:cubicBezTo>
                    <a:pt x="2019173" y="107061"/>
                    <a:pt x="2071243" y="82423"/>
                    <a:pt x="2120519" y="52197"/>
                  </a:cubicBezTo>
                  <a:cubicBezTo>
                    <a:pt x="2145157" y="35687"/>
                    <a:pt x="2167128" y="0"/>
                    <a:pt x="2200021" y="52197"/>
                  </a:cubicBezTo>
                  <a:cubicBezTo>
                    <a:pt x="2230120" y="104394"/>
                    <a:pt x="2197227" y="112522"/>
                    <a:pt x="2169922" y="134493"/>
                  </a:cubicBezTo>
                  <a:cubicBezTo>
                    <a:pt x="2046605" y="230505"/>
                    <a:pt x="1901444" y="244348"/>
                    <a:pt x="1756283" y="255270"/>
                  </a:cubicBezTo>
                  <a:cubicBezTo>
                    <a:pt x="1712468" y="258064"/>
                    <a:pt x="1665859" y="260731"/>
                    <a:pt x="1622044" y="260731"/>
                  </a:cubicBezTo>
                  <a:cubicBezTo>
                    <a:pt x="1567307" y="257937"/>
                    <a:pt x="1523365" y="263525"/>
                    <a:pt x="1512443" y="332105"/>
                  </a:cubicBezTo>
                  <a:cubicBezTo>
                    <a:pt x="1504188" y="381508"/>
                    <a:pt x="1454912" y="378714"/>
                    <a:pt x="1416558" y="384302"/>
                  </a:cubicBezTo>
                  <a:cubicBezTo>
                    <a:pt x="1120648" y="422783"/>
                    <a:pt x="824738" y="458470"/>
                    <a:pt x="526161" y="499618"/>
                  </a:cubicBezTo>
                  <a:cubicBezTo>
                    <a:pt x="389128" y="516128"/>
                    <a:pt x="249428" y="524383"/>
                    <a:pt x="112522" y="562737"/>
                  </a:cubicBezTo>
                  <a:cubicBezTo>
                    <a:pt x="30099" y="584581"/>
                    <a:pt x="0" y="543433"/>
                    <a:pt x="0" y="422656"/>
                  </a:cubicBezTo>
                  <a:close/>
                  <a:moveTo>
                    <a:pt x="1062990" y="329311"/>
                  </a:moveTo>
                  <a:cubicBezTo>
                    <a:pt x="1147953" y="310134"/>
                    <a:pt x="1232789" y="293624"/>
                    <a:pt x="1317752" y="277114"/>
                  </a:cubicBezTo>
                  <a:cubicBezTo>
                    <a:pt x="1364361" y="271653"/>
                    <a:pt x="1353312" y="238633"/>
                    <a:pt x="1353312" y="211201"/>
                  </a:cubicBezTo>
                  <a:cubicBezTo>
                    <a:pt x="1353312" y="170053"/>
                    <a:pt x="1320419" y="183769"/>
                    <a:pt x="1301242" y="186436"/>
                  </a:cubicBezTo>
                  <a:cubicBezTo>
                    <a:pt x="1216279" y="191897"/>
                    <a:pt x="1131443" y="205613"/>
                    <a:pt x="1049147" y="208407"/>
                  </a:cubicBezTo>
                  <a:cubicBezTo>
                    <a:pt x="1002538" y="211201"/>
                    <a:pt x="997077" y="227584"/>
                    <a:pt x="999871" y="266065"/>
                  </a:cubicBezTo>
                  <a:cubicBezTo>
                    <a:pt x="999871" y="312674"/>
                    <a:pt x="1021842" y="326390"/>
                    <a:pt x="1062863" y="32918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9360000" y="608400"/>
            <a:ext cx="1805040" cy="1336320"/>
            <a:chOff x="0" y="0"/>
            <a:chExt cx="2406720" cy="17817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406523" cy="1781683"/>
            </a:xfrm>
            <a:custGeom>
              <a:avLst/>
              <a:gdLst/>
              <a:ahLst/>
              <a:cxnLst/>
              <a:rect l="l" t="t" r="r" b="b"/>
              <a:pathLst>
                <a:path w="2406523" h="1781683">
                  <a:moveTo>
                    <a:pt x="0" y="210693"/>
                  </a:moveTo>
                  <a:cubicBezTo>
                    <a:pt x="172466" y="38354"/>
                    <a:pt x="399796" y="0"/>
                    <a:pt x="610616" y="109474"/>
                  </a:cubicBezTo>
                  <a:cubicBezTo>
                    <a:pt x="846074" y="229870"/>
                    <a:pt x="1054100" y="388620"/>
                    <a:pt x="1253998" y="558292"/>
                  </a:cubicBezTo>
                  <a:cubicBezTo>
                    <a:pt x="1393698" y="676021"/>
                    <a:pt x="1544193" y="768985"/>
                    <a:pt x="1719453" y="818261"/>
                  </a:cubicBezTo>
                  <a:cubicBezTo>
                    <a:pt x="1889252" y="864743"/>
                    <a:pt x="2017903" y="977011"/>
                    <a:pt x="2149348" y="1081024"/>
                  </a:cubicBezTo>
                  <a:cubicBezTo>
                    <a:pt x="2163064" y="1091946"/>
                    <a:pt x="2184908" y="1100201"/>
                    <a:pt x="2165731" y="1124839"/>
                  </a:cubicBezTo>
                  <a:cubicBezTo>
                    <a:pt x="2149348" y="1144016"/>
                    <a:pt x="2132838" y="1138555"/>
                    <a:pt x="2116455" y="1124839"/>
                  </a:cubicBezTo>
                  <a:cubicBezTo>
                    <a:pt x="1916557" y="949706"/>
                    <a:pt x="1670177" y="867537"/>
                    <a:pt x="1431925" y="768985"/>
                  </a:cubicBezTo>
                  <a:cubicBezTo>
                    <a:pt x="1327912" y="722503"/>
                    <a:pt x="1240282" y="645795"/>
                    <a:pt x="1149858" y="577342"/>
                  </a:cubicBezTo>
                  <a:cubicBezTo>
                    <a:pt x="1125220" y="555498"/>
                    <a:pt x="1097788" y="528066"/>
                    <a:pt x="1051306" y="555498"/>
                  </a:cubicBezTo>
                  <a:cubicBezTo>
                    <a:pt x="1111504" y="607441"/>
                    <a:pt x="1171829" y="659511"/>
                    <a:pt x="1229233" y="708787"/>
                  </a:cubicBezTo>
                  <a:cubicBezTo>
                    <a:pt x="1598803" y="1018032"/>
                    <a:pt x="1968500" y="1327277"/>
                    <a:pt x="2338070" y="1636649"/>
                  </a:cubicBezTo>
                  <a:cubicBezTo>
                    <a:pt x="2346325" y="1644904"/>
                    <a:pt x="2351786" y="1653032"/>
                    <a:pt x="2362708" y="1658493"/>
                  </a:cubicBezTo>
                  <a:cubicBezTo>
                    <a:pt x="2406523" y="1685925"/>
                    <a:pt x="2384552" y="1718691"/>
                    <a:pt x="2365502" y="1743329"/>
                  </a:cubicBezTo>
                  <a:cubicBezTo>
                    <a:pt x="2338070" y="1781683"/>
                    <a:pt x="2318893" y="1740535"/>
                    <a:pt x="2305304" y="1726946"/>
                  </a:cubicBezTo>
                  <a:cubicBezTo>
                    <a:pt x="1875409" y="1362964"/>
                    <a:pt x="1445514" y="996188"/>
                    <a:pt x="1010158" y="640334"/>
                  </a:cubicBezTo>
                  <a:cubicBezTo>
                    <a:pt x="843280" y="506349"/>
                    <a:pt x="673608" y="372237"/>
                    <a:pt x="503809" y="243586"/>
                  </a:cubicBezTo>
                  <a:cubicBezTo>
                    <a:pt x="407924" y="172466"/>
                    <a:pt x="314833" y="169672"/>
                    <a:pt x="227330" y="235331"/>
                  </a:cubicBezTo>
                  <a:cubicBezTo>
                    <a:pt x="139827" y="300990"/>
                    <a:pt x="71247" y="290068"/>
                    <a:pt x="0" y="21069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3613040" y="5308560"/>
            <a:ext cx="1067760" cy="802080"/>
            <a:chOff x="0" y="0"/>
            <a:chExt cx="1423680" cy="10694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423670" cy="1069467"/>
            </a:xfrm>
            <a:custGeom>
              <a:avLst/>
              <a:gdLst/>
              <a:ahLst/>
              <a:cxnLst/>
              <a:rect l="l" t="t" r="r" b="b"/>
              <a:pathLst>
                <a:path w="1423670" h="1069467">
                  <a:moveTo>
                    <a:pt x="1420876" y="877951"/>
                  </a:moveTo>
                  <a:cubicBezTo>
                    <a:pt x="1423670" y="992886"/>
                    <a:pt x="1264539" y="1069467"/>
                    <a:pt x="1149350" y="1006475"/>
                  </a:cubicBezTo>
                  <a:cubicBezTo>
                    <a:pt x="1012190" y="932688"/>
                    <a:pt x="891540" y="839597"/>
                    <a:pt x="768096" y="746633"/>
                  </a:cubicBezTo>
                  <a:cubicBezTo>
                    <a:pt x="540385" y="582549"/>
                    <a:pt x="315468" y="413004"/>
                    <a:pt x="93218" y="243459"/>
                  </a:cubicBezTo>
                  <a:cubicBezTo>
                    <a:pt x="10922" y="183261"/>
                    <a:pt x="0" y="136779"/>
                    <a:pt x="41148" y="73787"/>
                  </a:cubicBezTo>
                  <a:cubicBezTo>
                    <a:pt x="82296" y="10795"/>
                    <a:pt x="145415" y="0"/>
                    <a:pt x="230378" y="51943"/>
                  </a:cubicBezTo>
                  <a:cubicBezTo>
                    <a:pt x="600710" y="279019"/>
                    <a:pt x="971042" y="511429"/>
                    <a:pt x="1341374" y="741172"/>
                  </a:cubicBezTo>
                  <a:cubicBezTo>
                    <a:pt x="1396238" y="773938"/>
                    <a:pt x="1418209" y="817753"/>
                    <a:pt x="1420876" y="87795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3014000" y="6234480"/>
            <a:ext cx="1999440" cy="1657440"/>
            <a:chOff x="0" y="0"/>
            <a:chExt cx="2665920" cy="22099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666111" cy="2209927"/>
            </a:xfrm>
            <a:custGeom>
              <a:avLst/>
              <a:gdLst/>
              <a:ahLst/>
              <a:cxnLst/>
              <a:rect l="l" t="t" r="r" b="b"/>
              <a:pathLst>
                <a:path w="2666111" h="2209927">
                  <a:moveTo>
                    <a:pt x="0" y="2094865"/>
                  </a:moveTo>
                  <a:cubicBezTo>
                    <a:pt x="93218" y="2067433"/>
                    <a:pt x="189103" y="2086610"/>
                    <a:pt x="282194" y="2089404"/>
                  </a:cubicBezTo>
                  <a:cubicBezTo>
                    <a:pt x="704088" y="2100326"/>
                    <a:pt x="1126109" y="2092198"/>
                    <a:pt x="1534287" y="1966214"/>
                  </a:cubicBezTo>
                  <a:cubicBezTo>
                    <a:pt x="1843913" y="1870329"/>
                    <a:pt x="2109724" y="1697863"/>
                    <a:pt x="2315210" y="1443228"/>
                  </a:cubicBezTo>
                  <a:cubicBezTo>
                    <a:pt x="2493264" y="1224153"/>
                    <a:pt x="2526157" y="964057"/>
                    <a:pt x="2504313" y="692912"/>
                  </a:cubicBezTo>
                  <a:cubicBezTo>
                    <a:pt x="2490597" y="531368"/>
                    <a:pt x="2457704" y="372491"/>
                    <a:pt x="2397506" y="221869"/>
                  </a:cubicBezTo>
                  <a:cubicBezTo>
                    <a:pt x="2370074" y="158877"/>
                    <a:pt x="2375535" y="112268"/>
                    <a:pt x="2424938" y="68453"/>
                  </a:cubicBezTo>
                  <a:cubicBezTo>
                    <a:pt x="2444115" y="52070"/>
                    <a:pt x="2457831" y="27432"/>
                    <a:pt x="2482469" y="0"/>
                  </a:cubicBezTo>
                  <a:cubicBezTo>
                    <a:pt x="2537206" y="115062"/>
                    <a:pt x="2567432" y="229997"/>
                    <a:pt x="2594864" y="345059"/>
                  </a:cubicBezTo>
                  <a:cubicBezTo>
                    <a:pt x="2655189" y="624332"/>
                    <a:pt x="2666111" y="903732"/>
                    <a:pt x="2581148" y="1177544"/>
                  </a:cubicBezTo>
                  <a:cubicBezTo>
                    <a:pt x="2460625" y="1577340"/>
                    <a:pt x="2167382" y="1812925"/>
                    <a:pt x="1800225" y="1971675"/>
                  </a:cubicBezTo>
                  <a:cubicBezTo>
                    <a:pt x="1304290" y="2187956"/>
                    <a:pt x="783717" y="2209927"/>
                    <a:pt x="254889" y="2138680"/>
                  </a:cubicBezTo>
                  <a:cubicBezTo>
                    <a:pt x="169926" y="2127758"/>
                    <a:pt x="84963" y="2108581"/>
                    <a:pt x="127" y="209486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6596720" y="6688080"/>
            <a:ext cx="784080" cy="777600"/>
            <a:chOff x="0" y="0"/>
            <a:chExt cx="1045440" cy="1036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045337" cy="1036828"/>
            </a:xfrm>
            <a:custGeom>
              <a:avLst/>
              <a:gdLst/>
              <a:ahLst/>
              <a:cxnLst/>
              <a:rect l="l" t="t" r="r" b="b"/>
              <a:pathLst>
                <a:path w="1045337" h="1036828">
                  <a:moveTo>
                    <a:pt x="727202" y="393319"/>
                  </a:moveTo>
                  <a:cubicBezTo>
                    <a:pt x="743712" y="409829"/>
                    <a:pt x="727202" y="418084"/>
                    <a:pt x="718947" y="423545"/>
                  </a:cubicBezTo>
                  <a:cubicBezTo>
                    <a:pt x="600964" y="522605"/>
                    <a:pt x="554355" y="651764"/>
                    <a:pt x="554355" y="803021"/>
                  </a:cubicBezTo>
                  <a:cubicBezTo>
                    <a:pt x="551561" y="979043"/>
                    <a:pt x="428117" y="1036828"/>
                    <a:pt x="279908" y="940562"/>
                  </a:cubicBezTo>
                  <a:cubicBezTo>
                    <a:pt x="183896" y="877316"/>
                    <a:pt x="104267" y="794766"/>
                    <a:pt x="32893" y="704088"/>
                  </a:cubicBezTo>
                  <a:cubicBezTo>
                    <a:pt x="2794" y="662813"/>
                    <a:pt x="0" y="624332"/>
                    <a:pt x="27432" y="580263"/>
                  </a:cubicBezTo>
                  <a:cubicBezTo>
                    <a:pt x="98806" y="462026"/>
                    <a:pt x="181102" y="352044"/>
                    <a:pt x="271653" y="247523"/>
                  </a:cubicBezTo>
                  <a:cubicBezTo>
                    <a:pt x="329311" y="181483"/>
                    <a:pt x="397891" y="134747"/>
                    <a:pt x="482981" y="112776"/>
                  </a:cubicBezTo>
                  <a:cubicBezTo>
                    <a:pt x="603758" y="79756"/>
                    <a:pt x="724408" y="46736"/>
                    <a:pt x="845185" y="16510"/>
                  </a:cubicBezTo>
                  <a:cubicBezTo>
                    <a:pt x="910971" y="0"/>
                    <a:pt x="1006983" y="52197"/>
                    <a:pt x="1034415" y="115443"/>
                  </a:cubicBezTo>
                  <a:cubicBezTo>
                    <a:pt x="1042670" y="140208"/>
                    <a:pt x="1045337" y="167640"/>
                    <a:pt x="1028954" y="184150"/>
                  </a:cubicBezTo>
                  <a:cubicBezTo>
                    <a:pt x="935736" y="266700"/>
                    <a:pt x="839597" y="343789"/>
                    <a:pt x="724408" y="395986"/>
                  </a:cubicBezTo>
                  <a:cubicBezTo>
                    <a:pt x="724408" y="357505"/>
                    <a:pt x="790321" y="346456"/>
                    <a:pt x="768350" y="313436"/>
                  </a:cubicBezTo>
                  <a:cubicBezTo>
                    <a:pt x="746379" y="283210"/>
                    <a:pt x="699770" y="302387"/>
                    <a:pt x="664083" y="299720"/>
                  </a:cubicBezTo>
                  <a:cubicBezTo>
                    <a:pt x="647573" y="299720"/>
                    <a:pt x="631190" y="299720"/>
                    <a:pt x="614680" y="302514"/>
                  </a:cubicBezTo>
                  <a:cubicBezTo>
                    <a:pt x="518668" y="316230"/>
                    <a:pt x="419862" y="319024"/>
                    <a:pt x="343027" y="395986"/>
                  </a:cubicBezTo>
                  <a:cubicBezTo>
                    <a:pt x="321056" y="420751"/>
                    <a:pt x="296418" y="448183"/>
                    <a:pt x="307340" y="478536"/>
                  </a:cubicBezTo>
                  <a:cubicBezTo>
                    <a:pt x="323850" y="517017"/>
                    <a:pt x="362204" y="503301"/>
                    <a:pt x="392430" y="500507"/>
                  </a:cubicBezTo>
                  <a:cubicBezTo>
                    <a:pt x="510413" y="486791"/>
                    <a:pt x="622935" y="450977"/>
                    <a:pt x="727202" y="39319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9496080" y="2370960"/>
            <a:ext cx="460080" cy="1039680"/>
            <a:chOff x="0" y="0"/>
            <a:chExt cx="613440" cy="138624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613410" cy="1386205"/>
            </a:xfrm>
            <a:custGeom>
              <a:avLst/>
              <a:gdLst/>
              <a:ahLst/>
              <a:cxnLst/>
              <a:rect l="l" t="t" r="r" b="b"/>
              <a:pathLst>
                <a:path w="613410" h="1386205">
                  <a:moveTo>
                    <a:pt x="294513" y="1372489"/>
                  </a:moveTo>
                  <a:cubicBezTo>
                    <a:pt x="90043" y="1386205"/>
                    <a:pt x="92710" y="1386205"/>
                    <a:pt x="171831" y="1199515"/>
                  </a:cubicBezTo>
                  <a:cubicBezTo>
                    <a:pt x="185420" y="1166622"/>
                    <a:pt x="201803" y="1133602"/>
                    <a:pt x="210058" y="1100709"/>
                  </a:cubicBezTo>
                  <a:cubicBezTo>
                    <a:pt x="242824" y="969010"/>
                    <a:pt x="215519" y="930529"/>
                    <a:pt x="81915" y="916813"/>
                  </a:cubicBezTo>
                  <a:cubicBezTo>
                    <a:pt x="65532" y="914019"/>
                    <a:pt x="49149" y="911352"/>
                    <a:pt x="32893" y="911352"/>
                  </a:cubicBezTo>
                  <a:cubicBezTo>
                    <a:pt x="10922" y="911352"/>
                    <a:pt x="0" y="903097"/>
                    <a:pt x="0" y="878459"/>
                  </a:cubicBezTo>
                  <a:cubicBezTo>
                    <a:pt x="0" y="856488"/>
                    <a:pt x="2667" y="837311"/>
                    <a:pt x="32766" y="834517"/>
                  </a:cubicBezTo>
                  <a:cubicBezTo>
                    <a:pt x="81788" y="831723"/>
                    <a:pt x="133604" y="823595"/>
                    <a:pt x="182753" y="826262"/>
                  </a:cubicBezTo>
                  <a:cubicBezTo>
                    <a:pt x="242697" y="829056"/>
                    <a:pt x="267208" y="804291"/>
                    <a:pt x="272669" y="746633"/>
                  </a:cubicBezTo>
                  <a:cubicBezTo>
                    <a:pt x="286258" y="634111"/>
                    <a:pt x="343535" y="507873"/>
                    <a:pt x="242697" y="425450"/>
                  </a:cubicBezTo>
                  <a:cubicBezTo>
                    <a:pt x="152781" y="351282"/>
                    <a:pt x="155448" y="290957"/>
                    <a:pt x="188214" y="203073"/>
                  </a:cubicBezTo>
                  <a:cubicBezTo>
                    <a:pt x="204597" y="161925"/>
                    <a:pt x="180086" y="117983"/>
                    <a:pt x="180086" y="76835"/>
                  </a:cubicBezTo>
                  <a:cubicBezTo>
                    <a:pt x="177419" y="57658"/>
                    <a:pt x="155575" y="27432"/>
                    <a:pt x="185547" y="21971"/>
                  </a:cubicBezTo>
                  <a:cubicBezTo>
                    <a:pt x="215519" y="16510"/>
                    <a:pt x="264414" y="0"/>
                    <a:pt x="278130" y="38481"/>
                  </a:cubicBezTo>
                  <a:cubicBezTo>
                    <a:pt x="305435" y="123571"/>
                    <a:pt x="378968" y="131826"/>
                    <a:pt x="447167" y="142748"/>
                  </a:cubicBezTo>
                  <a:cubicBezTo>
                    <a:pt x="490728" y="151003"/>
                    <a:pt x="518033" y="170180"/>
                    <a:pt x="523494" y="216916"/>
                  </a:cubicBezTo>
                  <a:cubicBezTo>
                    <a:pt x="528955" y="260858"/>
                    <a:pt x="509905" y="277368"/>
                    <a:pt x="471678" y="291084"/>
                  </a:cubicBezTo>
                  <a:cubicBezTo>
                    <a:pt x="425323" y="307594"/>
                    <a:pt x="444373" y="348742"/>
                    <a:pt x="452628" y="378968"/>
                  </a:cubicBezTo>
                  <a:cubicBezTo>
                    <a:pt x="490855" y="538226"/>
                    <a:pt x="531749" y="697357"/>
                    <a:pt x="569849" y="856615"/>
                  </a:cubicBezTo>
                  <a:cubicBezTo>
                    <a:pt x="599821" y="969137"/>
                    <a:pt x="613410" y="1078992"/>
                    <a:pt x="594360" y="1194308"/>
                  </a:cubicBezTo>
                  <a:cubicBezTo>
                    <a:pt x="575310" y="1312291"/>
                    <a:pt x="537083" y="1350772"/>
                    <a:pt x="422656" y="1361694"/>
                  </a:cubicBezTo>
                  <a:cubicBezTo>
                    <a:pt x="379095" y="1367155"/>
                    <a:pt x="338201" y="1369949"/>
                    <a:pt x="294513" y="1372616"/>
                  </a:cubicBezTo>
                  <a:close/>
                  <a:moveTo>
                    <a:pt x="324485" y="1276350"/>
                  </a:moveTo>
                  <a:cubicBezTo>
                    <a:pt x="381762" y="1268095"/>
                    <a:pt x="444500" y="1235202"/>
                    <a:pt x="501650" y="1183005"/>
                  </a:cubicBezTo>
                  <a:cubicBezTo>
                    <a:pt x="512572" y="1169289"/>
                    <a:pt x="518033" y="1155573"/>
                    <a:pt x="509778" y="1139063"/>
                  </a:cubicBezTo>
                  <a:cubicBezTo>
                    <a:pt x="501650" y="1125347"/>
                    <a:pt x="487934" y="1117092"/>
                    <a:pt x="477012" y="1122553"/>
                  </a:cubicBezTo>
                  <a:cubicBezTo>
                    <a:pt x="406146" y="1149985"/>
                    <a:pt x="329819" y="1166495"/>
                    <a:pt x="278003" y="1232408"/>
                  </a:cubicBezTo>
                  <a:cubicBezTo>
                    <a:pt x="258953" y="1259840"/>
                    <a:pt x="261620" y="1281811"/>
                    <a:pt x="324358" y="1276350"/>
                  </a:cubicBezTo>
                  <a:close/>
                  <a:moveTo>
                    <a:pt x="523494" y="977265"/>
                  </a:moveTo>
                  <a:cubicBezTo>
                    <a:pt x="455295" y="966343"/>
                    <a:pt x="406273" y="999236"/>
                    <a:pt x="354457" y="1021207"/>
                  </a:cubicBezTo>
                  <a:cubicBezTo>
                    <a:pt x="327152" y="1034923"/>
                    <a:pt x="316230" y="1059688"/>
                    <a:pt x="332613" y="1084326"/>
                  </a:cubicBezTo>
                  <a:cubicBezTo>
                    <a:pt x="348996" y="1111758"/>
                    <a:pt x="378968" y="1114552"/>
                    <a:pt x="400812" y="1098042"/>
                  </a:cubicBezTo>
                  <a:cubicBezTo>
                    <a:pt x="444373" y="1065149"/>
                    <a:pt x="493522" y="1037590"/>
                    <a:pt x="523494" y="977265"/>
                  </a:cubicBezTo>
                  <a:close/>
                  <a:moveTo>
                    <a:pt x="493522" y="848233"/>
                  </a:moveTo>
                  <a:cubicBezTo>
                    <a:pt x="441706" y="837311"/>
                    <a:pt x="406273" y="859155"/>
                    <a:pt x="365379" y="878459"/>
                  </a:cubicBezTo>
                  <a:cubicBezTo>
                    <a:pt x="346329" y="889381"/>
                    <a:pt x="329946" y="905891"/>
                    <a:pt x="343535" y="927862"/>
                  </a:cubicBezTo>
                  <a:cubicBezTo>
                    <a:pt x="359918" y="955294"/>
                    <a:pt x="384429" y="952627"/>
                    <a:pt x="403479" y="936117"/>
                  </a:cubicBezTo>
                  <a:cubicBezTo>
                    <a:pt x="436245" y="914146"/>
                    <a:pt x="471678" y="889508"/>
                    <a:pt x="493395" y="84823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5377760" y="6240240"/>
            <a:ext cx="1082880" cy="537120"/>
            <a:chOff x="0" y="0"/>
            <a:chExt cx="1443840" cy="7161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443863" cy="716153"/>
            </a:xfrm>
            <a:custGeom>
              <a:avLst/>
              <a:gdLst/>
              <a:ahLst/>
              <a:cxnLst/>
              <a:rect l="l" t="t" r="r" b="b"/>
              <a:pathLst>
                <a:path w="1443863" h="716153">
                  <a:moveTo>
                    <a:pt x="1424686" y="587248"/>
                  </a:moveTo>
                  <a:cubicBezTo>
                    <a:pt x="1419225" y="716153"/>
                    <a:pt x="1419225" y="716153"/>
                    <a:pt x="1301369" y="677799"/>
                  </a:cubicBezTo>
                  <a:cubicBezTo>
                    <a:pt x="909574" y="548767"/>
                    <a:pt x="515112" y="425323"/>
                    <a:pt x="131445" y="274447"/>
                  </a:cubicBezTo>
                  <a:cubicBezTo>
                    <a:pt x="35560" y="238760"/>
                    <a:pt x="0" y="178308"/>
                    <a:pt x="32893" y="109728"/>
                  </a:cubicBezTo>
                  <a:cubicBezTo>
                    <a:pt x="60325" y="49403"/>
                    <a:pt x="186309" y="0"/>
                    <a:pt x="246634" y="27432"/>
                  </a:cubicBezTo>
                  <a:cubicBezTo>
                    <a:pt x="621919" y="192024"/>
                    <a:pt x="997331" y="356743"/>
                    <a:pt x="1372616" y="524129"/>
                  </a:cubicBezTo>
                  <a:cubicBezTo>
                    <a:pt x="1402715" y="535051"/>
                    <a:pt x="1443863" y="540639"/>
                    <a:pt x="1424686" y="58724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6198560" y="7243200"/>
            <a:ext cx="626400" cy="542880"/>
            <a:chOff x="0" y="0"/>
            <a:chExt cx="835200" cy="72384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35152" cy="723773"/>
            </a:xfrm>
            <a:custGeom>
              <a:avLst/>
              <a:gdLst/>
              <a:ahLst/>
              <a:cxnLst/>
              <a:rect l="l" t="t" r="r" b="b"/>
              <a:pathLst>
                <a:path w="835152" h="723773">
                  <a:moveTo>
                    <a:pt x="112268" y="242189"/>
                  </a:moveTo>
                  <a:cubicBezTo>
                    <a:pt x="93091" y="195453"/>
                    <a:pt x="41021" y="206375"/>
                    <a:pt x="0" y="173355"/>
                  </a:cubicBezTo>
                  <a:cubicBezTo>
                    <a:pt x="109474" y="140335"/>
                    <a:pt x="219075" y="123825"/>
                    <a:pt x="314960" y="79756"/>
                  </a:cubicBezTo>
                  <a:cubicBezTo>
                    <a:pt x="476504" y="0"/>
                    <a:pt x="577850" y="71501"/>
                    <a:pt x="679069" y="184404"/>
                  </a:cubicBezTo>
                  <a:cubicBezTo>
                    <a:pt x="835152" y="355092"/>
                    <a:pt x="832485" y="429387"/>
                    <a:pt x="648970" y="577977"/>
                  </a:cubicBezTo>
                  <a:cubicBezTo>
                    <a:pt x="585978" y="630301"/>
                    <a:pt x="520319" y="665988"/>
                    <a:pt x="435356" y="677037"/>
                  </a:cubicBezTo>
                  <a:cubicBezTo>
                    <a:pt x="350520" y="685292"/>
                    <a:pt x="265557" y="707263"/>
                    <a:pt x="172466" y="723773"/>
                  </a:cubicBezTo>
                  <a:cubicBezTo>
                    <a:pt x="194310" y="663194"/>
                    <a:pt x="216281" y="608203"/>
                    <a:pt x="229997" y="553085"/>
                  </a:cubicBezTo>
                  <a:cubicBezTo>
                    <a:pt x="262890" y="412750"/>
                    <a:pt x="216281" y="288925"/>
                    <a:pt x="109474" y="242062"/>
                  </a:cubicBezTo>
                  <a:lnTo>
                    <a:pt x="112268" y="242062"/>
                  </a:ln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2325680" y="6181920"/>
            <a:ext cx="1919520" cy="555120"/>
            <a:chOff x="0" y="0"/>
            <a:chExt cx="2559360" cy="7401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559431" cy="740156"/>
            </a:xfrm>
            <a:custGeom>
              <a:avLst/>
              <a:gdLst/>
              <a:ahLst/>
              <a:cxnLst/>
              <a:rect l="l" t="t" r="r" b="b"/>
              <a:pathLst>
                <a:path w="2559431" h="740156">
                  <a:moveTo>
                    <a:pt x="2559304" y="194691"/>
                  </a:moveTo>
                  <a:cubicBezTo>
                    <a:pt x="2348357" y="263271"/>
                    <a:pt x="2164715" y="156337"/>
                    <a:pt x="1972945" y="137160"/>
                  </a:cubicBezTo>
                  <a:cubicBezTo>
                    <a:pt x="1378331" y="79629"/>
                    <a:pt x="819277" y="178308"/>
                    <a:pt x="334264" y="548386"/>
                  </a:cubicBezTo>
                  <a:cubicBezTo>
                    <a:pt x="232918" y="624967"/>
                    <a:pt x="134239" y="690753"/>
                    <a:pt x="0" y="740156"/>
                  </a:cubicBezTo>
                  <a:cubicBezTo>
                    <a:pt x="101346" y="589407"/>
                    <a:pt x="216535" y="477012"/>
                    <a:pt x="347980" y="381000"/>
                  </a:cubicBezTo>
                  <a:cubicBezTo>
                    <a:pt x="611124" y="189103"/>
                    <a:pt x="907034" y="82296"/>
                    <a:pt x="1230376" y="46609"/>
                  </a:cubicBezTo>
                  <a:cubicBezTo>
                    <a:pt x="1592072" y="5461"/>
                    <a:pt x="1953768" y="0"/>
                    <a:pt x="2312797" y="84963"/>
                  </a:cubicBezTo>
                  <a:cubicBezTo>
                    <a:pt x="2400427" y="104140"/>
                    <a:pt x="2482723" y="134366"/>
                    <a:pt x="2559431" y="19456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3726800" y="4960080"/>
            <a:ext cx="1629360" cy="1345680"/>
            <a:chOff x="0" y="0"/>
            <a:chExt cx="2172480" cy="179424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172589" cy="1794256"/>
            </a:xfrm>
            <a:custGeom>
              <a:avLst/>
              <a:gdLst/>
              <a:ahLst/>
              <a:cxnLst/>
              <a:rect l="l" t="t" r="r" b="b"/>
              <a:pathLst>
                <a:path w="2172589" h="1794256">
                  <a:moveTo>
                    <a:pt x="2172462" y="1769618"/>
                  </a:moveTo>
                  <a:cubicBezTo>
                    <a:pt x="2117725" y="1794256"/>
                    <a:pt x="2082038" y="1775079"/>
                    <a:pt x="2046478" y="1761363"/>
                  </a:cubicBezTo>
                  <a:cubicBezTo>
                    <a:pt x="1753362" y="1657223"/>
                    <a:pt x="1512316" y="1471041"/>
                    <a:pt x="1304036" y="1243584"/>
                  </a:cubicBezTo>
                  <a:cubicBezTo>
                    <a:pt x="1035558" y="950468"/>
                    <a:pt x="745109" y="679323"/>
                    <a:pt x="457454" y="405384"/>
                  </a:cubicBezTo>
                  <a:cubicBezTo>
                    <a:pt x="446532" y="394462"/>
                    <a:pt x="432816" y="377952"/>
                    <a:pt x="419100" y="377952"/>
                  </a:cubicBezTo>
                  <a:cubicBezTo>
                    <a:pt x="252095" y="356108"/>
                    <a:pt x="161671" y="213614"/>
                    <a:pt x="35560" y="125984"/>
                  </a:cubicBezTo>
                  <a:cubicBezTo>
                    <a:pt x="13716" y="109601"/>
                    <a:pt x="0" y="87630"/>
                    <a:pt x="10922" y="57531"/>
                  </a:cubicBezTo>
                  <a:cubicBezTo>
                    <a:pt x="21844" y="27432"/>
                    <a:pt x="38354" y="8255"/>
                    <a:pt x="73914" y="5461"/>
                  </a:cubicBezTo>
                  <a:cubicBezTo>
                    <a:pt x="106807" y="2794"/>
                    <a:pt x="139700" y="0"/>
                    <a:pt x="172593" y="21971"/>
                  </a:cubicBezTo>
                  <a:cubicBezTo>
                    <a:pt x="279400" y="90424"/>
                    <a:pt x="391795" y="161671"/>
                    <a:pt x="468503" y="260350"/>
                  </a:cubicBezTo>
                  <a:cubicBezTo>
                    <a:pt x="662940" y="506730"/>
                    <a:pt x="895858" y="717677"/>
                    <a:pt x="1120521" y="936879"/>
                  </a:cubicBezTo>
                  <a:cubicBezTo>
                    <a:pt x="1353439" y="1167003"/>
                    <a:pt x="1602740" y="1383411"/>
                    <a:pt x="1857502" y="1588770"/>
                  </a:cubicBezTo>
                  <a:cubicBezTo>
                    <a:pt x="1950593" y="1662684"/>
                    <a:pt x="2057527" y="1709293"/>
                    <a:pt x="2172589" y="176961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5991920" y="586800"/>
            <a:ext cx="894960" cy="648000"/>
            <a:chOff x="0" y="0"/>
            <a:chExt cx="1193280" cy="8640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193292" cy="863981"/>
            </a:xfrm>
            <a:custGeom>
              <a:avLst/>
              <a:gdLst/>
              <a:ahLst/>
              <a:cxnLst/>
              <a:rect l="l" t="t" r="r" b="b"/>
              <a:pathLst>
                <a:path w="1193292" h="863981">
                  <a:moveTo>
                    <a:pt x="0" y="853059"/>
                  </a:moveTo>
                  <a:cubicBezTo>
                    <a:pt x="181102" y="617093"/>
                    <a:pt x="384048" y="408686"/>
                    <a:pt x="644652" y="260604"/>
                  </a:cubicBezTo>
                  <a:cubicBezTo>
                    <a:pt x="798322" y="172847"/>
                    <a:pt x="946404" y="74041"/>
                    <a:pt x="1119251" y="19177"/>
                  </a:cubicBezTo>
                  <a:cubicBezTo>
                    <a:pt x="1179576" y="0"/>
                    <a:pt x="1182370" y="13716"/>
                    <a:pt x="1187831" y="71247"/>
                  </a:cubicBezTo>
                  <a:cubicBezTo>
                    <a:pt x="1193292" y="153543"/>
                    <a:pt x="1160399" y="189230"/>
                    <a:pt x="1089025" y="222123"/>
                  </a:cubicBezTo>
                  <a:cubicBezTo>
                    <a:pt x="822960" y="345567"/>
                    <a:pt x="576072" y="499237"/>
                    <a:pt x="397764" y="740537"/>
                  </a:cubicBezTo>
                  <a:cubicBezTo>
                    <a:pt x="378587" y="765175"/>
                    <a:pt x="356616" y="770763"/>
                    <a:pt x="329184" y="776224"/>
                  </a:cubicBezTo>
                  <a:cubicBezTo>
                    <a:pt x="222250" y="798195"/>
                    <a:pt x="112522" y="820166"/>
                    <a:pt x="10922" y="863981"/>
                  </a:cubicBezTo>
                  <a:cubicBezTo>
                    <a:pt x="8128" y="861187"/>
                    <a:pt x="2667" y="855726"/>
                    <a:pt x="0" y="85305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3609440" y="8197200"/>
            <a:ext cx="410400" cy="518400"/>
            <a:chOff x="0" y="0"/>
            <a:chExt cx="547200" cy="6912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47116" cy="691261"/>
            </a:xfrm>
            <a:custGeom>
              <a:avLst/>
              <a:gdLst/>
              <a:ahLst/>
              <a:cxnLst/>
              <a:rect l="l" t="t" r="r" b="b"/>
              <a:pathLst>
                <a:path w="547116" h="691261">
                  <a:moveTo>
                    <a:pt x="250190" y="680212"/>
                  </a:moveTo>
                  <a:cubicBezTo>
                    <a:pt x="208915" y="680212"/>
                    <a:pt x="167640" y="674751"/>
                    <a:pt x="129159" y="680212"/>
                  </a:cubicBezTo>
                  <a:cubicBezTo>
                    <a:pt x="49403" y="691261"/>
                    <a:pt x="19177" y="652653"/>
                    <a:pt x="16383" y="578358"/>
                  </a:cubicBezTo>
                  <a:cubicBezTo>
                    <a:pt x="11049" y="506730"/>
                    <a:pt x="0" y="435102"/>
                    <a:pt x="2794" y="363474"/>
                  </a:cubicBezTo>
                  <a:cubicBezTo>
                    <a:pt x="5461" y="267081"/>
                    <a:pt x="41275" y="181737"/>
                    <a:pt x="115443" y="118364"/>
                  </a:cubicBezTo>
                  <a:cubicBezTo>
                    <a:pt x="247523" y="0"/>
                    <a:pt x="429006" y="44069"/>
                    <a:pt x="494919" y="206502"/>
                  </a:cubicBezTo>
                  <a:cubicBezTo>
                    <a:pt x="547116" y="335915"/>
                    <a:pt x="538861" y="473583"/>
                    <a:pt x="525145" y="608584"/>
                  </a:cubicBezTo>
                  <a:cubicBezTo>
                    <a:pt x="519684" y="655447"/>
                    <a:pt x="489458" y="671957"/>
                    <a:pt x="448183" y="671957"/>
                  </a:cubicBezTo>
                  <a:cubicBezTo>
                    <a:pt x="382143" y="674751"/>
                    <a:pt x="316230" y="674751"/>
                    <a:pt x="250190" y="674751"/>
                  </a:cubicBezTo>
                  <a:cubicBezTo>
                    <a:pt x="250190" y="674751"/>
                    <a:pt x="250190" y="677545"/>
                    <a:pt x="250190" y="680212"/>
                  </a:cubicBezTo>
                  <a:close/>
                  <a:moveTo>
                    <a:pt x="277749" y="195580"/>
                  </a:moveTo>
                  <a:cubicBezTo>
                    <a:pt x="209042" y="195580"/>
                    <a:pt x="140208" y="261620"/>
                    <a:pt x="140208" y="322199"/>
                  </a:cubicBezTo>
                  <a:cubicBezTo>
                    <a:pt x="140208" y="396494"/>
                    <a:pt x="211709" y="468122"/>
                    <a:pt x="280416" y="465455"/>
                  </a:cubicBezTo>
                  <a:cubicBezTo>
                    <a:pt x="382143" y="459994"/>
                    <a:pt x="423418" y="391160"/>
                    <a:pt x="426212" y="324993"/>
                  </a:cubicBezTo>
                  <a:cubicBezTo>
                    <a:pt x="429006" y="245110"/>
                    <a:pt x="368427" y="195580"/>
                    <a:pt x="277749" y="19558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5927120" y="7345440"/>
            <a:ext cx="410400" cy="484560"/>
            <a:chOff x="0" y="0"/>
            <a:chExt cx="547200" cy="64608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547116" cy="646049"/>
            </a:xfrm>
            <a:custGeom>
              <a:avLst/>
              <a:gdLst/>
              <a:ahLst/>
              <a:cxnLst/>
              <a:rect l="l" t="t" r="r" b="b"/>
              <a:pathLst>
                <a:path w="547116" h="646049">
                  <a:moveTo>
                    <a:pt x="472948" y="106807"/>
                  </a:moveTo>
                  <a:cubicBezTo>
                    <a:pt x="450977" y="120523"/>
                    <a:pt x="470154" y="134239"/>
                    <a:pt x="478409" y="142367"/>
                  </a:cubicBezTo>
                  <a:cubicBezTo>
                    <a:pt x="533400" y="205359"/>
                    <a:pt x="547116" y="279273"/>
                    <a:pt x="544449" y="358648"/>
                  </a:cubicBezTo>
                  <a:cubicBezTo>
                    <a:pt x="541655" y="531114"/>
                    <a:pt x="429006" y="646049"/>
                    <a:pt x="269494" y="640588"/>
                  </a:cubicBezTo>
                  <a:cubicBezTo>
                    <a:pt x="109982" y="635127"/>
                    <a:pt x="0" y="501015"/>
                    <a:pt x="13716" y="328549"/>
                  </a:cubicBezTo>
                  <a:cubicBezTo>
                    <a:pt x="33020" y="98552"/>
                    <a:pt x="203454" y="0"/>
                    <a:pt x="415163" y="95758"/>
                  </a:cubicBezTo>
                  <a:cubicBezTo>
                    <a:pt x="434467" y="104013"/>
                    <a:pt x="448183" y="136779"/>
                    <a:pt x="475615" y="106680"/>
                  </a:cubicBezTo>
                  <a:cubicBezTo>
                    <a:pt x="475615" y="106680"/>
                    <a:pt x="472821" y="106680"/>
                    <a:pt x="472821" y="106680"/>
                  </a:cubicBezTo>
                  <a:close/>
                  <a:moveTo>
                    <a:pt x="186944" y="358648"/>
                  </a:moveTo>
                  <a:cubicBezTo>
                    <a:pt x="186944" y="358648"/>
                    <a:pt x="186944" y="358648"/>
                    <a:pt x="186944" y="358648"/>
                  </a:cubicBezTo>
                  <a:cubicBezTo>
                    <a:pt x="186944" y="320294"/>
                    <a:pt x="186944" y="279273"/>
                    <a:pt x="186944" y="240919"/>
                  </a:cubicBezTo>
                  <a:cubicBezTo>
                    <a:pt x="186944" y="219075"/>
                    <a:pt x="181483" y="202565"/>
                    <a:pt x="159385" y="199898"/>
                  </a:cubicBezTo>
                  <a:cubicBezTo>
                    <a:pt x="137414" y="199898"/>
                    <a:pt x="131826" y="216281"/>
                    <a:pt x="129159" y="232791"/>
                  </a:cubicBezTo>
                  <a:cubicBezTo>
                    <a:pt x="129159" y="317627"/>
                    <a:pt x="129159" y="402463"/>
                    <a:pt x="129159" y="487426"/>
                  </a:cubicBezTo>
                  <a:cubicBezTo>
                    <a:pt x="129159" y="501142"/>
                    <a:pt x="137414" y="517525"/>
                    <a:pt x="159385" y="517525"/>
                  </a:cubicBezTo>
                  <a:cubicBezTo>
                    <a:pt x="184150" y="517525"/>
                    <a:pt x="186944" y="498348"/>
                    <a:pt x="186944" y="479171"/>
                  </a:cubicBezTo>
                  <a:cubicBezTo>
                    <a:pt x="186944" y="438150"/>
                    <a:pt x="186944" y="399796"/>
                    <a:pt x="186944" y="358775"/>
                  </a:cubicBezTo>
                  <a:close/>
                  <a:moveTo>
                    <a:pt x="316230" y="350393"/>
                  </a:moveTo>
                  <a:cubicBezTo>
                    <a:pt x="316230" y="350393"/>
                    <a:pt x="316230" y="350393"/>
                    <a:pt x="316230" y="350393"/>
                  </a:cubicBezTo>
                  <a:cubicBezTo>
                    <a:pt x="316230" y="391414"/>
                    <a:pt x="316230" y="429768"/>
                    <a:pt x="316230" y="470789"/>
                  </a:cubicBezTo>
                  <a:cubicBezTo>
                    <a:pt x="316230" y="492633"/>
                    <a:pt x="319024" y="517271"/>
                    <a:pt x="346456" y="517271"/>
                  </a:cubicBezTo>
                  <a:cubicBezTo>
                    <a:pt x="371221" y="514477"/>
                    <a:pt x="374015" y="492633"/>
                    <a:pt x="374015" y="473456"/>
                  </a:cubicBezTo>
                  <a:cubicBezTo>
                    <a:pt x="374015" y="394081"/>
                    <a:pt x="374015" y="314706"/>
                    <a:pt x="374015" y="235331"/>
                  </a:cubicBezTo>
                  <a:cubicBezTo>
                    <a:pt x="374015" y="216154"/>
                    <a:pt x="368554" y="196977"/>
                    <a:pt x="343789" y="196977"/>
                  </a:cubicBezTo>
                  <a:cubicBezTo>
                    <a:pt x="321818" y="199771"/>
                    <a:pt x="316230" y="218821"/>
                    <a:pt x="316230" y="240792"/>
                  </a:cubicBezTo>
                  <a:cubicBezTo>
                    <a:pt x="316230" y="276352"/>
                    <a:pt x="316230" y="314706"/>
                    <a:pt x="316230" y="350266"/>
                  </a:cubicBezTo>
                  <a:close/>
                  <a:moveTo>
                    <a:pt x="283210" y="361315"/>
                  </a:moveTo>
                  <a:cubicBezTo>
                    <a:pt x="283210" y="361315"/>
                    <a:pt x="283210" y="361315"/>
                    <a:pt x="283210" y="361315"/>
                  </a:cubicBezTo>
                  <a:cubicBezTo>
                    <a:pt x="283210" y="317500"/>
                    <a:pt x="283210" y="271018"/>
                    <a:pt x="283210" y="227203"/>
                  </a:cubicBezTo>
                  <a:cubicBezTo>
                    <a:pt x="283210" y="213487"/>
                    <a:pt x="274955" y="199771"/>
                    <a:pt x="261239" y="199771"/>
                  </a:cubicBezTo>
                  <a:cubicBezTo>
                    <a:pt x="239268" y="194310"/>
                    <a:pt x="231013" y="210693"/>
                    <a:pt x="231013" y="227203"/>
                  </a:cubicBezTo>
                  <a:cubicBezTo>
                    <a:pt x="231013" y="314833"/>
                    <a:pt x="231013" y="399669"/>
                    <a:pt x="231013" y="487299"/>
                  </a:cubicBezTo>
                  <a:cubicBezTo>
                    <a:pt x="231013" y="503682"/>
                    <a:pt x="242062" y="517398"/>
                    <a:pt x="261239" y="517398"/>
                  </a:cubicBezTo>
                  <a:cubicBezTo>
                    <a:pt x="274955" y="514604"/>
                    <a:pt x="283210" y="501015"/>
                    <a:pt x="283210" y="487299"/>
                  </a:cubicBezTo>
                  <a:cubicBezTo>
                    <a:pt x="283210" y="446278"/>
                    <a:pt x="283210" y="402463"/>
                    <a:pt x="283210" y="36131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6924320" y="562320"/>
            <a:ext cx="737280" cy="422640"/>
            <a:chOff x="0" y="0"/>
            <a:chExt cx="983040" cy="56352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983107" cy="563499"/>
            </a:xfrm>
            <a:custGeom>
              <a:avLst/>
              <a:gdLst/>
              <a:ahLst/>
              <a:cxnLst/>
              <a:rect l="l" t="t" r="r" b="b"/>
              <a:pathLst>
                <a:path w="983107" h="563499">
                  <a:moveTo>
                    <a:pt x="5461" y="0"/>
                  </a:moveTo>
                  <a:cubicBezTo>
                    <a:pt x="155702" y="207899"/>
                    <a:pt x="349504" y="281813"/>
                    <a:pt x="576199" y="276352"/>
                  </a:cubicBezTo>
                  <a:cubicBezTo>
                    <a:pt x="699135" y="273558"/>
                    <a:pt x="816483" y="292735"/>
                    <a:pt x="925703" y="352933"/>
                  </a:cubicBezTo>
                  <a:cubicBezTo>
                    <a:pt x="969391" y="374777"/>
                    <a:pt x="983107" y="402209"/>
                    <a:pt x="942086" y="440436"/>
                  </a:cubicBezTo>
                  <a:cubicBezTo>
                    <a:pt x="936625" y="443230"/>
                    <a:pt x="933831" y="448691"/>
                    <a:pt x="931164" y="451358"/>
                  </a:cubicBezTo>
                  <a:cubicBezTo>
                    <a:pt x="892937" y="525272"/>
                    <a:pt x="857377" y="563499"/>
                    <a:pt x="761873" y="506095"/>
                  </a:cubicBezTo>
                  <a:cubicBezTo>
                    <a:pt x="660781" y="445897"/>
                    <a:pt x="535178" y="473329"/>
                    <a:pt x="420497" y="459613"/>
                  </a:cubicBezTo>
                  <a:cubicBezTo>
                    <a:pt x="254000" y="440436"/>
                    <a:pt x="128397" y="369316"/>
                    <a:pt x="41021" y="224282"/>
                  </a:cubicBezTo>
                  <a:cubicBezTo>
                    <a:pt x="0" y="155956"/>
                    <a:pt x="5461" y="90297"/>
                    <a:pt x="5461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6331760" y="6685200"/>
            <a:ext cx="611280" cy="589680"/>
            <a:chOff x="0" y="0"/>
            <a:chExt cx="815040" cy="78624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815086" cy="786257"/>
            </a:xfrm>
            <a:custGeom>
              <a:avLst/>
              <a:gdLst/>
              <a:ahLst/>
              <a:cxnLst/>
              <a:rect l="l" t="t" r="r" b="b"/>
              <a:pathLst>
                <a:path w="815086" h="786257">
                  <a:moveTo>
                    <a:pt x="815086" y="73914"/>
                  </a:moveTo>
                  <a:cubicBezTo>
                    <a:pt x="548894" y="147955"/>
                    <a:pt x="433578" y="372618"/>
                    <a:pt x="312801" y="586232"/>
                  </a:cubicBezTo>
                  <a:cubicBezTo>
                    <a:pt x="288163" y="630047"/>
                    <a:pt x="260604" y="657479"/>
                    <a:pt x="213995" y="665734"/>
                  </a:cubicBezTo>
                  <a:cubicBezTo>
                    <a:pt x="131699" y="679450"/>
                    <a:pt x="63119" y="723265"/>
                    <a:pt x="0" y="786257"/>
                  </a:cubicBezTo>
                  <a:cubicBezTo>
                    <a:pt x="96012" y="282194"/>
                    <a:pt x="406146" y="0"/>
                    <a:pt x="815086" y="7391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2551040" y="6765120"/>
            <a:ext cx="817920" cy="820800"/>
            <a:chOff x="0" y="0"/>
            <a:chExt cx="1090560" cy="109440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090676" cy="1094613"/>
            </a:xfrm>
            <a:custGeom>
              <a:avLst/>
              <a:gdLst/>
              <a:ahLst/>
              <a:cxnLst/>
              <a:rect l="l" t="t" r="r" b="b"/>
              <a:pathLst>
                <a:path w="1090676" h="1094613">
                  <a:moveTo>
                    <a:pt x="1090549" y="1094359"/>
                  </a:moveTo>
                  <a:cubicBezTo>
                    <a:pt x="747141" y="1088898"/>
                    <a:pt x="425831" y="1017524"/>
                    <a:pt x="186817" y="767969"/>
                  </a:cubicBezTo>
                  <a:cubicBezTo>
                    <a:pt x="5461" y="573278"/>
                    <a:pt x="0" y="318135"/>
                    <a:pt x="71374" y="68580"/>
                  </a:cubicBezTo>
                  <a:cubicBezTo>
                    <a:pt x="90678" y="0"/>
                    <a:pt x="164846" y="21971"/>
                    <a:pt x="225298" y="0"/>
                  </a:cubicBezTo>
                  <a:cubicBezTo>
                    <a:pt x="186817" y="150876"/>
                    <a:pt x="156591" y="290703"/>
                    <a:pt x="175895" y="438912"/>
                  </a:cubicBezTo>
                  <a:cubicBezTo>
                    <a:pt x="200660" y="608965"/>
                    <a:pt x="283083" y="735203"/>
                    <a:pt x="423164" y="828421"/>
                  </a:cubicBezTo>
                  <a:cubicBezTo>
                    <a:pt x="612648" y="954532"/>
                    <a:pt x="827024" y="1017651"/>
                    <a:pt x="1043940" y="1069848"/>
                  </a:cubicBezTo>
                  <a:cubicBezTo>
                    <a:pt x="1057656" y="1072642"/>
                    <a:pt x="1068705" y="1075309"/>
                    <a:pt x="1082421" y="1078103"/>
                  </a:cubicBezTo>
                  <a:cubicBezTo>
                    <a:pt x="1082421" y="1078103"/>
                    <a:pt x="1085215" y="1083564"/>
                    <a:pt x="1090676" y="109461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9023760" y="2296800"/>
            <a:ext cx="419760" cy="376560"/>
            <a:chOff x="0" y="0"/>
            <a:chExt cx="559680" cy="502080"/>
          </a:xfrm>
        </p:grpSpPr>
        <p:sp>
          <p:nvSpPr>
            <p:cNvPr id="82" name="Freeform 82"/>
            <p:cNvSpPr/>
            <p:nvPr/>
          </p:nvSpPr>
          <p:spPr>
            <a:xfrm>
              <a:off x="0" y="-127"/>
              <a:ext cx="559816" cy="502031"/>
            </a:xfrm>
            <a:custGeom>
              <a:avLst/>
              <a:gdLst/>
              <a:ahLst/>
              <a:cxnLst/>
              <a:rect l="l" t="t" r="r" b="b"/>
              <a:pathLst>
                <a:path w="559816" h="502031">
                  <a:moveTo>
                    <a:pt x="224917" y="127"/>
                  </a:moveTo>
                  <a:cubicBezTo>
                    <a:pt x="288036" y="8382"/>
                    <a:pt x="351155" y="13843"/>
                    <a:pt x="414274" y="5588"/>
                  </a:cubicBezTo>
                  <a:cubicBezTo>
                    <a:pt x="422529" y="35814"/>
                    <a:pt x="395097" y="43942"/>
                    <a:pt x="389636" y="63246"/>
                  </a:cubicBezTo>
                  <a:cubicBezTo>
                    <a:pt x="378714" y="85217"/>
                    <a:pt x="370459" y="107188"/>
                    <a:pt x="392430" y="129032"/>
                  </a:cubicBezTo>
                  <a:cubicBezTo>
                    <a:pt x="411607" y="148209"/>
                    <a:pt x="433578" y="151003"/>
                    <a:pt x="455549" y="134493"/>
                  </a:cubicBezTo>
                  <a:cubicBezTo>
                    <a:pt x="510413" y="98806"/>
                    <a:pt x="524129" y="134493"/>
                    <a:pt x="537845" y="175641"/>
                  </a:cubicBezTo>
                  <a:cubicBezTo>
                    <a:pt x="559816" y="247015"/>
                    <a:pt x="548767" y="312801"/>
                    <a:pt x="535051" y="381381"/>
                  </a:cubicBezTo>
                  <a:cubicBezTo>
                    <a:pt x="529590" y="422529"/>
                    <a:pt x="496697" y="452755"/>
                    <a:pt x="458216" y="447167"/>
                  </a:cubicBezTo>
                  <a:cubicBezTo>
                    <a:pt x="323723" y="422529"/>
                    <a:pt x="197612" y="452628"/>
                    <a:pt x="68580" y="502031"/>
                  </a:cubicBezTo>
                  <a:cubicBezTo>
                    <a:pt x="115189" y="307467"/>
                    <a:pt x="107061" y="271780"/>
                    <a:pt x="0" y="115316"/>
                  </a:cubicBezTo>
                  <a:cubicBezTo>
                    <a:pt x="41148" y="126238"/>
                    <a:pt x="79502" y="137287"/>
                    <a:pt x="117983" y="148209"/>
                  </a:cubicBezTo>
                  <a:cubicBezTo>
                    <a:pt x="161925" y="159131"/>
                    <a:pt x="200279" y="153670"/>
                    <a:pt x="230505" y="112522"/>
                  </a:cubicBezTo>
                  <a:cubicBezTo>
                    <a:pt x="263398" y="71374"/>
                    <a:pt x="238760" y="41148"/>
                    <a:pt x="216789" y="5461"/>
                  </a:cubicBezTo>
                  <a:cubicBezTo>
                    <a:pt x="219583" y="2667"/>
                    <a:pt x="222250" y="0"/>
                    <a:pt x="225044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7723520" y="1710000"/>
            <a:ext cx="203760" cy="777600"/>
            <a:chOff x="0" y="0"/>
            <a:chExt cx="271680" cy="10368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271653" cy="1036828"/>
            </a:xfrm>
            <a:custGeom>
              <a:avLst/>
              <a:gdLst/>
              <a:ahLst/>
              <a:cxnLst/>
              <a:rect l="l" t="t" r="r" b="b"/>
              <a:pathLst>
                <a:path w="271653" h="1036828">
                  <a:moveTo>
                    <a:pt x="260731" y="225552"/>
                  </a:moveTo>
                  <a:cubicBezTo>
                    <a:pt x="249809" y="467614"/>
                    <a:pt x="219583" y="706882"/>
                    <a:pt x="129032" y="932307"/>
                  </a:cubicBezTo>
                  <a:cubicBezTo>
                    <a:pt x="112522" y="973582"/>
                    <a:pt x="101600" y="1036828"/>
                    <a:pt x="49403" y="1025779"/>
                  </a:cubicBezTo>
                  <a:cubicBezTo>
                    <a:pt x="0" y="1017524"/>
                    <a:pt x="8255" y="957072"/>
                    <a:pt x="8255" y="918591"/>
                  </a:cubicBezTo>
                  <a:cubicBezTo>
                    <a:pt x="16510" y="643509"/>
                    <a:pt x="46609" y="371221"/>
                    <a:pt x="131699" y="109982"/>
                  </a:cubicBezTo>
                  <a:cubicBezTo>
                    <a:pt x="145415" y="66040"/>
                    <a:pt x="156464" y="0"/>
                    <a:pt x="213995" y="8255"/>
                  </a:cubicBezTo>
                  <a:cubicBezTo>
                    <a:pt x="271653" y="19304"/>
                    <a:pt x="255143" y="85217"/>
                    <a:pt x="260604" y="129286"/>
                  </a:cubicBezTo>
                  <a:cubicBezTo>
                    <a:pt x="266065" y="162306"/>
                    <a:pt x="260604" y="192532"/>
                    <a:pt x="260604" y="22555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1983680" y="612000"/>
            <a:ext cx="1286640" cy="1113840"/>
            <a:chOff x="0" y="0"/>
            <a:chExt cx="1715520" cy="148512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715516" cy="1485138"/>
            </a:xfrm>
            <a:custGeom>
              <a:avLst/>
              <a:gdLst/>
              <a:ahLst/>
              <a:cxnLst/>
              <a:rect l="l" t="t" r="r" b="b"/>
              <a:pathLst>
                <a:path w="1715516" h="1485138">
                  <a:moveTo>
                    <a:pt x="1196721" y="375412"/>
                  </a:moveTo>
                  <a:cubicBezTo>
                    <a:pt x="944245" y="202819"/>
                    <a:pt x="623062" y="189103"/>
                    <a:pt x="345821" y="367157"/>
                  </a:cubicBezTo>
                  <a:cubicBezTo>
                    <a:pt x="247015" y="430149"/>
                    <a:pt x="159131" y="504190"/>
                    <a:pt x="82296" y="594614"/>
                  </a:cubicBezTo>
                  <a:cubicBezTo>
                    <a:pt x="65786" y="613791"/>
                    <a:pt x="54864" y="632968"/>
                    <a:pt x="27432" y="608330"/>
                  </a:cubicBezTo>
                  <a:cubicBezTo>
                    <a:pt x="0" y="583692"/>
                    <a:pt x="19177" y="572770"/>
                    <a:pt x="32893" y="556260"/>
                  </a:cubicBezTo>
                  <a:cubicBezTo>
                    <a:pt x="507746" y="0"/>
                    <a:pt x="1122680" y="106807"/>
                    <a:pt x="1485011" y="534289"/>
                  </a:cubicBezTo>
                  <a:cubicBezTo>
                    <a:pt x="1715516" y="808355"/>
                    <a:pt x="1668907" y="1178179"/>
                    <a:pt x="1545336" y="1443990"/>
                  </a:cubicBezTo>
                  <a:cubicBezTo>
                    <a:pt x="1537081" y="1463167"/>
                    <a:pt x="1528826" y="1485138"/>
                    <a:pt x="1501394" y="1468628"/>
                  </a:cubicBezTo>
                  <a:cubicBezTo>
                    <a:pt x="1471168" y="1452245"/>
                    <a:pt x="1482217" y="1433068"/>
                    <a:pt x="1493139" y="1408303"/>
                  </a:cubicBezTo>
                  <a:cubicBezTo>
                    <a:pt x="1556258" y="1257554"/>
                    <a:pt x="1594739" y="1104138"/>
                    <a:pt x="1581023" y="937006"/>
                  </a:cubicBezTo>
                  <a:cubicBezTo>
                    <a:pt x="1556258" y="679450"/>
                    <a:pt x="1416304" y="498602"/>
                    <a:pt x="1194054" y="372491"/>
                  </a:cubicBezTo>
                  <a:cubicBezTo>
                    <a:pt x="1194054" y="372491"/>
                    <a:pt x="1196848" y="375285"/>
                    <a:pt x="1196848" y="37528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7377920" y="886320"/>
            <a:ext cx="401040" cy="515520"/>
            <a:chOff x="0" y="0"/>
            <a:chExt cx="534720" cy="68736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534670" cy="687451"/>
            </a:xfrm>
            <a:custGeom>
              <a:avLst/>
              <a:gdLst/>
              <a:ahLst/>
              <a:cxnLst/>
              <a:rect l="l" t="t" r="r" b="b"/>
              <a:pathLst>
                <a:path w="534670" h="687451">
                  <a:moveTo>
                    <a:pt x="433197" y="0"/>
                  </a:moveTo>
                  <a:cubicBezTo>
                    <a:pt x="424942" y="139700"/>
                    <a:pt x="435991" y="262890"/>
                    <a:pt x="518160" y="372491"/>
                  </a:cubicBezTo>
                  <a:cubicBezTo>
                    <a:pt x="534670" y="394462"/>
                    <a:pt x="526415" y="408051"/>
                    <a:pt x="507238" y="421767"/>
                  </a:cubicBezTo>
                  <a:cubicBezTo>
                    <a:pt x="416687" y="498475"/>
                    <a:pt x="320802" y="572389"/>
                    <a:pt x="243967" y="662813"/>
                  </a:cubicBezTo>
                  <a:cubicBezTo>
                    <a:pt x="219329" y="687451"/>
                    <a:pt x="194564" y="679196"/>
                    <a:pt x="169926" y="673735"/>
                  </a:cubicBezTo>
                  <a:cubicBezTo>
                    <a:pt x="19177" y="627126"/>
                    <a:pt x="0" y="569595"/>
                    <a:pt x="82296" y="438150"/>
                  </a:cubicBezTo>
                  <a:cubicBezTo>
                    <a:pt x="153543" y="320421"/>
                    <a:pt x="244094" y="216281"/>
                    <a:pt x="331851" y="112268"/>
                  </a:cubicBezTo>
                  <a:cubicBezTo>
                    <a:pt x="364744" y="73914"/>
                    <a:pt x="400431" y="38354"/>
                    <a:pt x="433324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15621840" y="6141600"/>
            <a:ext cx="907200" cy="570960"/>
            <a:chOff x="0" y="0"/>
            <a:chExt cx="1209600" cy="76128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209548" cy="761238"/>
            </a:xfrm>
            <a:custGeom>
              <a:avLst/>
              <a:gdLst/>
              <a:ahLst/>
              <a:cxnLst/>
              <a:rect l="l" t="t" r="r" b="b"/>
              <a:pathLst>
                <a:path w="1209548" h="761238">
                  <a:moveTo>
                    <a:pt x="1130300" y="761238"/>
                  </a:moveTo>
                  <a:cubicBezTo>
                    <a:pt x="1168654" y="645795"/>
                    <a:pt x="1089279" y="623824"/>
                    <a:pt x="1015365" y="588137"/>
                  </a:cubicBezTo>
                  <a:cubicBezTo>
                    <a:pt x="705993" y="447929"/>
                    <a:pt x="399542" y="305054"/>
                    <a:pt x="93091" y="162179"/>
                  </a:cubicBezTo>
                  <a:cubicBezTo>
                    <a:pt x="54737" y="145669"/>
                    <a:pt x="0" y="137414"/>
                    <a:pt x="35560" y="71501"/>
                  </a:cubicBezTo>
                  <a:cubicBezTo>
                    <a:pt x="62992" y="19177"/>
                    <a:pt x="125857" y="0"/>
                    <a:pt x="175133" y="27432"/>
                  </a:cubicBezTo>
                  <a:cubicBezTo>
                    <a:pt x="363982" y="129159"/>
                    <a:pt x="550037" y="233553"/>
                    <a:pt x="736092" y="337947"/>
                  </a:cubicBezTo>
                  <a:cubicBezTo>
                    <a:pt x="875665" y="414909"/>
                    <a:pt x="1015238" y="491871"/>
                    <a:pt x="1152017" y="571500"/>
                  </a:cubicBezTo>
                  <a:cubicBezTo>
                    <a:pt x="1209548" y="601853"/>
                    <a:pt x="1201420" y="720090"/>
                    <a:pt x="1130300" y="76123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16689600" y="2290320"/>
            <a:ext cx="493920" cy="240480"/>
            <a:chOff x="0" y="0"/>
            <a:chExt cx="658560" cy="32064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658495" cy="320675"/>
            </a:xfrm>
            <a:custGeom>
              <a:avLst/>
              <a:gdLst/>
              <a:ahLst/>
              <a:cxnLst/>
              <a:rect l="l" t="t" r="r" b="b"/>
              <a:pathLst>
                <a:path w="658495" h="320675">
                  <a:moveTo>
                    <a:pt x="316992" y="317881"/>
                  </a:moveTo>
                  <a:cubicBezTo>
                    <a:pt x="235077" y="317881"/>
                    <a:pt x="155829" y="312420"/>
                    <a:pt x="79248" y="277114"/>
                  </a:cubicBezTo>
                  <a:cubicBezTo>
                    <a:pt x="38227" y="255397"/>
                    <a:pt x="8255" y="225552"/>
                    <a:pt x="5461" y="182118"/>
                  </a:cubicBezTo>
                  <a:cubicBezTo>
                    <a:pt x="0" y="135890"/>
                    <a:pt x="35560" y="111379"/>
                    <a:pt x="70993" y="92329"/>
                  </a:cubicBezTo>
                  <a:cubicBezTo>
                    <a:pt x="240411" y="0"/>
                    <a:pt x="409829" y="5461"/>
                    <a:pt x="576580" y="89662"/>
                  </a:cubicBezTo>
                  <a:cubicBezTo>
                    <a:pt x="658495" y="130429"/>
                    <a:pt x="655828" y="209169"/>
                    <a:pt x="576580" y="260858"/>
                  </a:cubicBezTo>
                  <a:cubicBezTo>
                    <a:pt x="497332" y="315214"/>
                    <a:pt x="407162" y="320675"/>
                    <a:pt x="316992" y="3178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10986480" y="6049440"/>
            <a:ext cx="1046160" cy="1231200"/>
            <a:chOff x="0" y="0"/>
            <a:chExt cx="1394880" cy="1641600"/>
          </a:xfrm>
        </p:grpSpPr>
        <p:sp>
          <p:nvSpPr>
            <p:cNvPr id="94" name="Freeform 94"/>
            <p:cNvSpPr/>
            <p:nvPr/>
          </p:nvSpPr>
          <p:spPr>
            <a:xfrm>
              <a:off x="127" y="0"/>
              <a:ext cx="1394714" cy="1641602"/>
            </a:xfrm>
            <a:custGeom>
              <a:avLst/>
              <a:gdLst/>
              <a:ahLst/>
              <a:cxnLst/>
              <a:rect l="l" t="t" r="r" b="b"/>
              <a:pathLst>
                <a:path w="1394714" h="1641602">
                  <a:moveTo>
                    <a:pt x="882269" y="579247"/>
                  </a:moveTo>
                  <a:cubicBezTo>
                    <a:pt x="1027557" y="414528"/>
                    <a:pt x="1161796" y="241554"/>
                    <a:pt x="1296035" y="68580"/>
                  </a:cubicBezTo>
                  <a:cubicBezTo>
                    <a:pt x="1320673" y="35687"/>
                    <a:pt x="1345311" y="5461"/>
                    <a:pt x="1394714" y="0"/>
                  </a:cubicBezTo>
                  <a:cubicBezTo>
                    <a:pt x="1326261" y="87884"/>
                    <a:pt x="1257681" y="175641"/>
                    <a:pt x="1189228" y="263525"/>
                  </a:cubicBezTo>
                  <a:cubicBezTo>
                    <a:pt x="868553" y="664337"/>
                    <a:pt x="548005" y="1067816"/>
                    <a:pt x="230124" y="1471422"/>
                  </a:cubicBezTo>
                  <a:cubicBezTo>
                    <a:pt x="208153" y="1496187"/>
                    <a:pt x="208153" y="1496187"/>
                    <a:pt x="158877" y="1490599"/>
                  </a:cubicBezTo>
                  <a:cubicBezTo>
                    <a:pt x="150622" y="1490599"/>
                    <a:pt x="136906" y="1504315"/>
                    <a:pt x="128778" y="1512570"/>
                  </a:cubicBezTo>
                  <a:cubicBezTo>
                    <a:pt x="101346" y="1548257"/>
                    <a:pt x="73914" y="1583944"/>
                    <a:pt x="43815" y="1619631"/>
                  </a:cubicBezTo>
                  <a:cubicBezTo>
                    <a:pt x="35560" y="1627886"/>
                    <a:pt x="27432" y="1641602"/>
                    <a:pt x="13716" y="1630553"/>
                  </a:cubicBezTo>
                  <a:cubicBezTo>
                    <a:pt x="0" y="1619504"/>
                    <a:pt x="2794" y="1605788"/>
                    <a:pt x="10922" y="1594866"/>
                  </a:cubicBezTo>
                  <a:cubicBezTo>
                    <a:pt x="27305" y="1572895"/>
                    <a:pt x="43815" y="1553718"/>
                    <a:pt x="60198" y="1531747"/>
                  </a:cubicBezTo>
                  <a:cubicBezTo>
                    <a:pt x="424688" y="1070610"/>
                    <a:pt x="789178" y="609473"/>
                    <a:pt x="1156335" y="148209"/>
                  </a:cubicBezTo>
                  <a:cubicBezTo>
                    <a:pt x="1170051" y="129032"/>
                    <a:pt x="1186434" y="115316"/>
                    <a:pt x="1202944" y="96012"/>
                  </a:cubicBezTo>
                  <a:cubicBezTo>
                    <a:pt x="1208405" y="101473"/>
                    <a:pt x="1213866" y="106934"/>
                    <a:pt x="1222121" y="112522"/>
                  </a:cubicBezTo>
                  <a:cubicBezTo>
                    <a:pt x="1104265" y="263525"/>
                    <a:pt x="989203" y="417195"/>
                    <a:pt x="874141" y="568198"/>
                  </a:cubicBezTo>
                  <a:cubicBezTo>
                    <a:pt x="857758" y="576453"/>
                    <a:pt x="846709" y="587375"/>
                    <a:pt x="846709" y="606679"/>
                  </a:cubicBezTo>
                  <a:cubicBezTo>
                    <a:pt x="816610" y="625856"/>
                    <a:pt x="797433" y="656082"/>
                    <a:pt x="783717" y="686308"/>
                  </a:cubicBezTo>
                  <a:cubicBezTo>
                    <a:pt x="734441" y="735711"/>
                    <a:pt x="690499" y="787908"/>
                    <a:pt x="657606" y="848233"/>
                  </a:cubicBezTo>
                  <a:cubicBezTo>
                    <a:pt x="630174" y="859155"/>
                    <a:pt x="619252" y="883920"/>
                    <a:pt x="613791" y="908685"/>
                  </a:cubicBezTo>
                  <a:cubicBezTo>
                    <a:pt x="632968" y="892175"/>
                    <a:pt x="665861" y="883920"/>
                    <a:pt x="654939" y="848233"/>
                  </a:cubicBezTo>
                  <a:cubicBezTo>
                    <a:pt x="723392" y="815340"/>
                    <a:pt x="745363" y="746633"/>
                    <a:pt x="791972" y="697230"/>
                  </a:cubicBezTo>
                  <a:cubicBezTo>
                    <a:pt x="813943" y="672465"/>
                    <a:pt x="835787" y="645033"/>
                    <a:pt x="857758" y="617601"/>
                  </a:cubicBezTo>
                  <a:cubicBezTo>
                    <a:pt x="866013" y="603885"/>
                    <a:pt x="874141" y="592836"/>
                    <a:pt x="882396" y="579120"/>
                  </a:cubicBezTo>
                  <a:close/>
                  <a:moveTo>
                    <a:pt x="306832" y="1295654"/>
                  </a:moveTo>
                  <a:cubicBezTo>
                    <a:pt x="301371" y="1301115"/>
                    <a:pt x="293116" y="1306576"/>
                    <a:pt x="284861" y="1314831"/>
                  </a:cubicBezTo>
                  <a:cubicBezTo>
                    <a:pt x="287655" y="1314831"/>
                    <a:pt x="290322" y="1317625"/>
                    <a:pt x="293116" y="1320292"/>
                  </a:cubicBezTo>
                  <a:cubicBezTo>
                    <a:pt x="295910" y="1312037"/>
                    <a:pt x="301371" y="1303782"/>
                    <a:pt x="306832" y="1295527"/>
                  </a:cubicBezTo>
                  <a:cubicBezTo>
                    <a:pt x="320548" y="1287272"/>
                    <a:pt x="331470" y="1279017"/>
                    <a:pt x="345186" y="1270762"/>
                  </a:cubicBezTo>
                  <a:cubicBezTo>
                    <a:pt x="353441" y="1251585"/>
                    <a:pt x="361569" y="1232281"/>
                    <a:pt x="369824" y="1213104"/>
                  </a:cubicBezTo>
                  <a:cubicBezTo>
                    <a:pt x="402717" y="1199388"/>
                    <a:pt x="416433" y="1169162"/>
                    <a:pt x="430149" y="1138936"/>
                  </a:cubicBezTo>
                  <a:cubicBezTo>
                    <a:pt x="408178" y="1163701"/>
                    <a:pt x="378079" y="1180084"/>
                    <a:pt x="372618" y="1215771"/>
                  </a:cubicBezTo>
                  <a:cubicBezTo>
                    <a:pt x="345186" y="1226693"/>
                    <a:pt x="334264" y="1243203"/>
                    <a:pt x="345186" y="1270635"/>
                  </a:cubicBezTo>
                  <a:cubicBezTo>
                    <a:pt x="317754" y="1256919"/>
                    <a:pt x="312293" y="1276096"/>
                    <a:pt x="306832" y="1295400"/>
                  </a:cubicBezTo>
                  <a:close/>
                  <a:moveTo>
                    <a:pt x="216408" y="1430147"/>
                  </a:moveTo>
                  <a:cubicBezTo>
                    <a:pt x="216408" y="1405382"/>
                    <a:pt x="249301" y="1397254"/>
                    <a:pt x="241046" y="1372489"/>
                  </a:cubicBezTo>
                  <a:cubicBezTo>
                    <a:pt x="257429" y="1375283"/>
                    <a:pt x="257429" y="1355979"/>
                    <a:pt x="268478" y="1353312"/>
                  </a:cubicBezTo>
                  <a:cubicBezTo>
                    <a:pt x="268478" y="1350518"/>
                    <a:pt x="265684" y="1350518"/>
                    <a:pt x="265684" y="1347851"/>
                  </a:cubicBezTo>
                  <a:cubicBezTo>
                    <a:pt x="257429" y="1356106"/>
                    <a:pt x="249301" y="1367028"/>
                    <a:pt x="243713" y="1375283"/>
                  </a:cubicBezTo>
                  <a:cubicBezTo>
                    <a:pt x="221742" y="1388999"/>
                    <a:pt x="210820" y="1405509"/>
                    <a:pt x="219075" y="1430147"/>
                  </a:cubicBezTo>
                  <a:cubicBezTo>
                    <a:pt x="213614" y="1432941"/>
                    <a:pt x="205359" y="1413637"/>
                    <a:pt x="202692" y="1430147"/>
                  </a:cubicBezTo>
                  <a:cubicBezTo>
                    <a:pt x="208153" y="1430147"/>
                    <a:pt x="213614" y="1430147"/>
                    <a:pt x="216408" y="143014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14785200" y="1139040"/>
            <a:ext cx="583200" cy="413280"/>
            <a:chOff x="0" y="0"/>
            <a:chExt cx="777600" cy="55104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777621" cy="551053"/>
            </a:xfrm>
            <a:custGeom>
              <a:avLst/>
              <a:gdLst/>
              <a:ahLst/>
              <a:cxnLst/>
              <a:rect l="l" t="t" r="r" b="b"/>
              <a:pathLst>
                <a:path w="777621" h="551053">
                  <a:moveTo>
                    <a:pt x="774827" y="264541"/>
                  </a:moveTo>
                  <a:cubicBezTo>
                    <a:pt x="774827" y="336169"/>
                    <a:pt x="731012" y="396748"/>
                    <a:pt x="654304" y="435356"/>
                  </a:cubicBezTo>
                  <a:cubicBezTo>
                    <a:pt x="558419" y="487680"/>
                    <a:pt x="451739" y="495935"/>
                    <a:pt x="347599" y="512445"/>
                  </a:cubicBezTo>
                  <a:cubicBezTo>
                    <a:pt x="246253" y="526161"/>
                    <a:pt x="147701" y="531749"/>
                    <a:pt x="46355" y="545465"/>
                  </a:cubicBezTo>
                  <a:cubicBezTo>
                    <a:pt x="5461" y="551053"/>
                    <a:pt x="0" y="540004"/>
                    <a:pt x="5461" y="498729"/>
                  </a:cubicBezTo>
                  <a:cubicBezTo>
                    <a:pt x="19177" y="385826"/>
                    <a:pt x="16383" y="385826"/>
                    <a:pt x="128651" y="380238"/>
                  </a:cubicBezTo>
                  <a:cubicBezTo>
                    <a:pt x="257302" y="374777"/>
                    <a:pt x="388747" y="374777"/>
                    <a:pt x="514731" y="341630"/>
                  </a:cubicBezTo>
                  <a:cubicBezTo>
                    <a:pt x="569468" y="327914"/>
                    <a:pt x="640715" y="322326"/>
                    <a:pt x="651637" y="261747"/>
                  </a:cubicBezTo>
                  <a:cubicBezTo>
                    <a:pt x="662559" y="195580"/>
                    <a:pt x="629793" y="129540"/>
                    <a:pt x="577723" y="77089"/>
                  </a:cubicBezTo>
                  <a:cubicBezTo>
                    <a:pt x="564007" y="63373"/>
                    <a:pt x="525653" y="60579"/>
                    <a:pt x="550291" y="27432"/>
                  </a:cubicBezTo>
                  <a:cubicBezTo>
                    <a:pt x="566801" y="2794"/>
                    <a:pt x="594106" y="0"/>
                    <a:pt x="621538" y="11049"/>
                  </a:cubicBezTo>
                  <a:cubicBezTo>
                    <a:pt x="703707" y="41402"/>
                    <a:pt x="777621" y="154305"/>
                    <a:pt x="774827" y="26454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14798160" y="8354160"/>
            <a:ext cx="370080" cy="333360"/>
            <a:chOff x="0" y="0"/>
            <a:chExt cx="493440" cy="44448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493395" cy="444500"/>
            </a:xfrm>
            <a:custGeom>
              <a:avLst/>
              <a:gdLst/>
              <a:ahLst/>
              <a:cxnLst/>
              <a:rect l="l" t="t" r="r" b="b"/>
              <a:pathLst>
                <a:path w="493395" h="444500">
                  <a:moveTo>
                    <a:pt x="246761" y="444500"/>
                  </a:moveTo>
                  <a:cubicBezTo>
                    <a:pt x="90424" y="444500"/>
                    <a:pt x="0" y="373126"/>
                    <a:pt x="0" y="246888"/>
                  </a:cubicBezTo>
                  <a:cubicBezTo>
                    <a:pt x="2794" y="112522"/>
                    <a:pt x="109601" y="2794"/>
                    <a:pt x="241300" y="2794"/>
                  </a:cubicBezTo>
                  <a:cubicBezTo>
                    <a:pt x="383794" y="0"/>
                    <a:pt x="493395" y="112522"/>
                    <a:pt x="490728" y="255143"/>
                  </a:cubicBezTo>
                  <a:cubicBezTo>
                    <a:pt x="490728" y="373126"/>
                    <a:pt x="394716" y="444500"/>
                    <a:pt x="246761" y="444500"/>
                  </a:cubicBezTo>
                  <a:close/>
                  <a:moveTo>
                    <a:pt x="430403" y="337439"/>
                  </a:moveTo>
                  <a:cubicBezTo>
                    <a:pt x="430403" y="331978"/>
                    <a:pt x="430403" y="326517"/>
                    <a:pt x="430403" y="323723"/>
                  </a:cubicBezTo>
                  <a:cubicBezTo>
                    <a:pt x="312547" y="323723"/>
                    <a:pt x="194691" y="323723"/>
                    <a:pt x="74041" y="323723"/>
                  </a:cubicBezTo>
                  <a:cubicBezTo>
                    <a:pt x="74041" y="326517"/>
                    <a:pt x="74041" y="331978"/>
                    <a:pt x="76835" y="337439"/>
                  </a:cubicBezTo>
                  <a:cubicBezTo>
                    <a:pt x="194691" y="337439"/>
                    <a:pt x="312547" y="337439"/>
                    <a:pt x="430530" y="337439"/>
                  </a:cubicBezTo>
                  <a:close/>
                  <a:moveTo>
                    <a:pt x="134366" y="145415"/>
                  </a:moveTo>
                  <a:cubicBezTo>
                    <a:pt x="134366" y="153670"/>
                    <a:pt x="134366" y="159131"/>
                    <a:pt x="134366" y="167386"/>
                  </a:cubicBezTo>
                  <a:cubicBezTo>
                    <a:pt x="216662" y="167386"/>
                    <a:pt x="298831" y="167386"/>
                    <a:pt x="381127" y="167386"/>
                  </a:cubicBezTo>
                  <a:cubicBezTo>
                    <a:pt x="381127" y="159131"/>
                    <a:pt x="381127" y="153670"/>
                    <a:pt x="381127" y="145415"/>
                  </a:cubicBezTo>
                  <a:cubicBezTo>
                    <a:pt x="298831" y="139954"/>
                    <a:pt x="216662" y="137160"/>
                    <a:pt x="134366" y="145415"/>
                  </a:cubicBezTo>
                  <a:close/>
                  <a:moveTo>
                    <a:pt x="101473" y="230505"/>
                  </a:moveTo>
                  <a:cubicBezTo>
                    <a:pt x="101473" y="235966"/>
                    <a:pt x="101473" y="241427"/>
                    <a:pt x="101473" y="247015"/>
                  </a:cubicBezTo>
                  <a:cubicBezTo>
                    <a:pt x="208407" y="247015"/>
                    <a:pt x="312547" y="247015"/>
                    <a:pt x="419481" y="247015"/>
                  </a:cubicBezTo>
                  <a:cubicBezTo>
                    <a:pt x="419481" y="241554"/>
                    <a:pt x="419481" y="236093"/>
                    <a:pt x="419481" y="230505"/>
                  </a:cubicBezTo>
                  <a:cubicBezTo>
                    <a:pt x="312547" y="230505"/>
                    <a:pt x="208407" y="230505"/>
                    <a:pt x="101473" y="230505"/>
                  </a:cubicBezTo>
                  <a:close/>
                  <a:moveTo>
                    <a:pt x="326263" y="93345"/>
                  </a:moveTo>
                  <a:cubicBezTo>
                    <a:pt x="279654" y="76835"/>
                    <a:pt x="233045" y="71374"/>
                    <a:pt x="189230" y="93345"/>
                  </a:cubicBezTo>
                  <a:cubicBezTo>
                    <a:pt x="235839" y="93345"/>
                    <a:pt x="279654" y="93345"/>
                    <a:pt x="326263" y="9334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14983200" y="5678640"/>
            <a:ext cx="719280" cy="487440"/>
            <a:chOff x="0" y="0"/>
            <a:chExt cx="959040" cy="64992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959104" cy="649986"/>
            </a:xfrm>
            <a:custGeom>
              <a:avLst/>
              <a:gdLst/>
              <a:ahLst/>
              <a:cxnLst/>
              <a:rect l="l" t="t" r="r" b="b"/>
              <a:pathLst>
                <a:path w="959104" h="649986">
                  <a:moveTo>
                    <a:pt x="599059" y="649859"/>
                  </a:moveTo>
                  <a:cubicBezTo>
                    <a:pt x="489077" y="641604"/>
                    <a:pt x="395732" y="592328"/>
                    <a:pt x="307721" y="534670"/>
                  </a:cubicBezTo>
                  <a:cubicBezTo>
                    <a:pt x="203327" y="466090"/>
                    <a:pt x="120904" y="375666"/>
                    <a:pt x="68707" y="263144"/>
                  </a:cubicBezTo>
                  <a:cubicBezTo>
                    <a:pt x="0" y="117856"/>
                    <a:pt x="74168" y="2794"/>
                    <a:pt x="236347" y="0"/>
                  </a:cubicBezTo>
                  <a:cubicBezTo>
                    <a:pt x="299593" y="0"/>
                    <a:pt x="362712" y="10922"/>
                    <a:pt x="420497" y="35687"/>
                  </a:cubicBezTo>
                  <a:cubicBezTo>
                    <a:pt x="623824" y="120650"/>
                    <a:pt x="777621" y="263271"/>
                    <a:pt x="912368" y="430530"/>
                  </a:cubicBezTo>
                  <a:cubicBezTo>
                    <a:pt x="928878" y="449707"/>
                    <a:pt x="937133" y="477139"/>
                    <a:pt x="945388" y="501777"/>
                  </a:cubicBezTo>
                  <a:cubicBezTo>
                    <a:pt x="956437" y="537464"/>
                    <a:pt x="959104" y="589534"/>
                    <a:pt x="926211" y="603250"/>
                  </a:cubicBezTo>
                  <a:cubicBezTo>
                    <a:pt x="884936" y="619760"/>
                    <a:pt x="887730" y="562102"/>
                    <a:pt x="876808" y="537464"/>
                  </a:cubicBezTo>
                  <a:cubicBezTo>
                    <a:pt x="758444" y="304419"/>
                    <a:pt x="563372" y="161798"/>
                    <a:pt x="327025" y="68580"/>
                  </a:cubicBezTo>
                  <a:cubicBezTo>
                    <a:pt x="269367" y="46609"/>
                    <a:pt x="206121" y="49403"/>
                    <a:pt x="159385" y="101473"/>
                  </a:cubicBezTo>
                  <a:cubicBezTo>
                    <a:pt x="109982" y="159004"/>
                    <a:pt x="123698" y="219329"/>
                    <a:pt x="151130" y="279781"/>
                  </a:cubicBezTo>
                  <a:cubicBezTo>
                    <a:pt x="181356" y="345567"/>
                    <a:pt x="233553" y="392176"/>
                    <a:pt x="288544" y="430657"/>
                  </a:cubicBezTo>
                  <a:cubicBezTo>
                    <a:pt x="392938" y="504698"/>
                    <a:pt x="497332" y="575945"/>
                    <a:pt x="599059" y="64998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5930720" y="1204560"/>
            <a:ext cx="493920" cy="268560"/>
            <a:chOff x="0" y="0"/>
            <a:chExt cx="658560" cy="35808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658622" cy="358140"/>
            </a:xfrm>
            <a:custGeom>
              <a:avLst/>
              <a:gdLst/>
              <a:ahLst/>
              <a:cxnLst/>
              <a:rect l="l" t="t" r="r" b="b"/>
              <a:pathLst>
                <a:path w="658622" h="358140">
                  <a:moveTo>
                    <a:pt x="658622" y="151511"/>
                  </a:moveTo>
                  <a:cubicBezTo>
                    <a:pt x="603758" y="176276"/>
                    <a:pt x="548894" y="184531"/>
                    <a:pt x="494030" y="190119"/>
                  </a:cubicBezTo>
                  <a:cubicBezTo>
                    <a:pt x="403479" y="201168"/>
                    <a:pt x="326644" y="231394"/>
                    <a:pt x="274447" y="314071"/>
                  </a:cubicBezTo>
                  <a:cubicBezTo>
                    <a:pt x="249809" y="352679"/>
                    <a:pt x="216789" y="358140"/>
                    <a:pt x="181102" y="330581"/>
                  </a:cubicBezTo>
                  <a:cubicBezTo>
                    <a:pt x="139954" y="303022"/>
                    <a:pt x="101473" y="270002"/>
                    <a:pt x="60325" y="242443"/>
                  </a:cubicBezTo>
                  <a:cubicBezTo>
                    <a:pt x="0" y="203835"/>
                    <a:pt x="0" y="170815"/>
                    <a:pt x="54864" y="129413"/>
                  </a:cubicBezTo>
                  <a:cubicBezTo>
                    <a:pt x="159131" y="55118"/>
                    <a:pt x="274447" y="8255"/>
                    <a:pt x="400685" y="2794"/>
                  </a:cubicBezTo>
                  <a:cubicBezTo>
                    <a:pt x="513080" y="0"/>
                    <a:pt x="600964" y="49530"/>
                    <a:pt x="658622" y="1515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17128080" y="3117600"/>
            <a:ext cx="166320" cy="601920"/>
            <a:chOff x="0" y="0"/>
            <a:chExt cx="221760" cy="80256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21742" cy="802513"/>
            </a:xfrm>
            <a:custGeom>
              <a:avLst/>
              <a:gdLst/>
              <a:ahLst/>
              <a:cxnLst/>
              <a:rect l="l" t="t" r="r" b="b"/>
              <a:pathLst>
                <a:path w="221742" h="802513">
                  <a:moveTo>
                    <a:pt x="213487" y="668782"/>
                  </a:moveTo>
                  <a:cubicBezTo>
                    <a:pt x="213487" y="671449"/>
                    <a:pt x="213487" y="674243"/>
                    <a:pt x="213487" y="676910"/>
                  </a:cubicBezTo>
                  <a:cubicBezTo>
                    <a:pt x="221742" y="802513"/>
                    <a:pt x="221742" y="799719"/>
                    <a:pt x="94234" y="783336"/>
                  </a:cubicBezTo>
                  <a:cubicBezTo>
                    <a:pt x="47117" y="777875"/>
                    <a:pt x="47117" y="753364"/>
                    <a:pt x="47117" y="720598"/>
                  </a:cubicBezTo>
                  <a:cubicBezTo>
                    <a:pt x="38862" y="510413"/>
                    <a:pt x="27686" y="300228"/>
                    <a:pt x="22225" y="87249"/>
                  </a:cubicBezTo>
                  <a:cubicBezTo>
                    <a:pt x="19431" y="65532"/>
                    <a:pt x="0" y="19050"/>
                    <a:pt x="52705" y="29972"/>
                  </a:cubicBezTo>
                  <a:cubicBezTo>
                    <a:pt x="94234" y="38100"/>
                    <a:pt x="160782" y="0"/>
                    <a:pt x="169164" y="84582"/>
                  </a:cubicBezTo>
                  <a:cubicBezTo>
                    <a:pt x="183007" y="281178"/>
                    <a:pt x="199644" y="474980"/>
                    <a:pt x="213487" y="668782"/>
                  </a:cubicBezTo>
                  <a:cubicBezTo>
                    <a:pt x="213487" y="668782"/>
                    <a:pt x="213487" y="668782"/>
                    <a:pt x="213487" y="66878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15933600" y="1769040"/>
            <a:ext cx="182160" cy="660240"/>
            <a:chOff x="0" y="0"/>
            <a:chExt cx="242880" cy="88032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242824" cy="880237"/>
            </a:xfrm>
            <a:custGeom>
              <a:avLst/>
              <a:gdLst/>
              <a:ahLst/>
              <a:cxnLst/>
              <a:rect l="l" t="t" r="r" b="b"/>
              <a:pathLst>
                <a:path w="242824" h="880237">
                  <a:moveTo>
                    <a:pt x="226695" y="724027"/>
                  </a:moveTo>
                  <a:cubicBezTo>
                    <a:pt x="218567" y="778891"/>
                    <a:pt x="242824" y="861187"/>
                    <a:pt x="188976" y="869315"/>
                  </a:cubicBezTo>
                  <a:cubicBezTo>
                    <a:pt x="135001" y="880237"/>
                    <a:pt x="121539" y="798068"/>
                    <a:pt x="105283" y="751332"/>
                  </a:cubicBezTo>
                  <a:cubicBezTo>
                    <a:pt x="37719" y="532003"/>
                    <a:pt x="0" y="309880"/>
                    <a:pt x="16129" y="79502"/>
                  </a:cubicBezTo>
                  <a:cubicBezTo>
                    <a:pt x="16129" y="52070"/>
                    <a:pt x="10795" y="10922"/>
                    <a:pt x="48514" y="5461"/>
                  </a:cubicBezTo>
                  <a:cubicBezTo>
                    <a:pt x="89027" y="0"/>
                    <a:pt x="99822" y="38354"/>
                    <a:pt x="110617" y="65786"/>
                  </a:cubicBezTo>
                  <a:cubicBezTo>
                    <a:pt x="172720" y="213868"/>
                    <a:pt x="186182" y="372999"/>
                    <a:pt x="207772" y="532003"/>
                  </a:cubicBezTo>
                  <a:cubicBezTo>
                    <a:pt x="215900" y="597789"/>
                    <a:pt x="221234" y="663702"/>
                    <a:pt x="226695" y="72402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6544880" y="3105360"/>
            <a:ext cx="185040" cy="623520"/>
            <a:chOff x="0" y="0"/>
            <a:chExt cx="246720" cy="83136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46761" cy="831342"/>
            </a:xfrm>
            <a:custGeom>
              <a:avLst/>
              <a:gdLst/>
              <a:ahLst/>
              <a:cxnLst/>
              <a:rect l="l" t="t" r="r" b="b"/>
              <a:pathLst>
                <a:path w="246761" h="831342">
                  <a:moveTo>
                    <a:pt x="202819" y="399288"/>
                  </a:moveTo>
                  <a:cubicBezTo>
                    <a:pt x="202819" y="508635"/>
                    <a:pt x="202819" y="615315"/>
                    <a:pt x="202819" y="724662"/>
                  </a:cubicBezTo>
                  <a:cubicBezTo>
                    <a:pt x="202819" y="831342"/>
                    <a:pt x="115062" y="782066"/>
                    <a:pt x="65786" y="790321"/>
                  </a:cubicBezTo>
                  <a:cubicBezTo>
                    <a:pt x="0" y="804037"/>
                    <a:pt x="32893" y="743839"/>
                    <a:pt x="32893" y="719201"/>
                  </a:cubicBezTo>
                  <a:cubicBezTo>
                    <a:pt x="46609" y="508635"/>
                    <a:pt x="65786" y="298069"/>
                    <a:pt x="79502" y="87503"/>
                  </a:cubicBezTo>
                  <a:cubicBezTo>
                    <a:pt x="84963" y="0"/>
                    <a:pt x="153543" y="38227"/>
                    <a:pt x="191897" y="30099"/>
                  </a:cubicBezTo>
                  <a:cubicBezTo>
                    <a:pt x="246761" y="21844"/>
                    <a:pt x="224790" y="68326"/>
                    <a:pt x="224790" y="90297"/>
                  </a:cubicBezTo>
                  <a:cubicBezTo>
                    <a:pt x="227584" y="194183"/>
                    <a:pt x="224790" y="295402"/>
                    <a:pt x="224790" y="399288"/>
                  </a:cubicBezTo>
                  <a:cubicBezTo>
                    <a:pt x="216535" y="399288"/>
                    <a:pt x="211074" y="399288"/>
                    <a:pt x="202819" y="39928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11264400" y="6342480"/>
            <a:ext cx="972000" cy="1141920"/>
            <a:chOff x="0" y="0"/>
            <a:chExt cx="1296000" cy="1522560"/>
          </a:xfrm>
        </p:grpSpPr>
        <p:sp>
          <p:nvSpPr>
            <p:cNvPr id="110" name="Freeform 110"/>
            <p:cNvSpPr/>
            <p:nvPr/>
          </p:nvSpPr>
          <p:spPr>
            <a:xfrm>
              <a:off x="-127" y="0"/>
              <a:ext cx="1296162" cy="1522603"/>
            </a:xfrm>
            <a:custGeom>
              <a:avLst/>
              <a:gdLst/>
              <a:ahLst/>
              <a:cxnLst/>
              <a:rect l="l" t="t" r="r" b="b"/>
              <a:pathLst>
                <a:path w="1296162" h="1522603">
                  <a:moveTo>
                    <a:pt x="1211199" y="57658"/>
                  </a:moveTo>
                  <a:cubicBezTo>
                    <a:pt x="1235837" y="54864"/>
                    <a:pt x="1238631" y="0"/>
                    <a:pt x="1268730" y="24638"/>
                  </a:cubicBezTo>
                  <a:cubicBezTo>
                    <a:pt x="1287907" y="41148"/>
                    <a:pt x="1296162" y="76835"/>
                    <a:pt x="1282446" y="107061"/>
                  </a:cubicBezTo>
                  <a:cubicBezTo>
                    <a:pt x="1255014" y="170307"/>
                    <a:pt x="1205738" y="219710"/>
                    <a:pt x="1167384" y="277495"/>
                  </a:cubicBezTo>
                  <a:cubicBezTo>
                    <a:pt x="1123569" y="340741"/>
                    <a:pt x="1063244" y="351663"/>
                    <a:pt x="994791" y="346202"/>
                  </a:cubicBezTo>
                  <a:cubicBezTo>
                    <a:pt x="953643" y="340741"/>
                    <a:pt x="945515" y="370967"/>
                    <a:pt x="929005" y="392938"/>
                  </a:cubicBezTo>
                  <a:cubicBezTo>
                    <a:pt x="644017" y="747522"/>
                    <a:pt x="361823" y="1102106"/>
                    <a:pt x="82296" y="1459357"/>
                  </a:cubicBezTo>
                  <a:cubicBezTo>
                    <a:pt x="74041" y="1467612"/>
                    <a:pt x="68580" y="1475867"/>
                    <a:pt x="60325" y="1484122"/>
                  </a:cubicBezTo>
                  <a:cubicBezTo>
                    <a:pt x="49403" y="1495171"/>
                    <a:pt x="43942" y="1522603"/>
                    <a:pt x="19177" y="1503299"/>
                  </a:cubicBezTo>
                  <a:cubicBezTo>
                    <a:pt x="0" y="1486789"/>
                    <a:pt x="19177" y="1473073"/>
                    <a:pt x="30099" y="1456563"/>
                  </a:cubicBezTo>
                  <a:cubicBezTo>
                    <a:pt x="104140" y="1363091"/>
                    <a:pt x="178054" y="1269619"/>
                    <a:pt x="252095" y="1176274"/>
                  </a:cubicBezTo>
                  <a:cubicBezTo>
                    <a:pt x="553593" y="799719"/>
                    <a:pt x="854964" y="423291"/>
                    <a:pt x="1159129" y="46736"/>
                  </a:cubicBezTo>
                  <a:cubicBezTo>
                    <a:pt x="1170051" y="33020"/>
                    <a:pt x="1183767" y="21971"/>
                    <a:pt x="1194689" y="8255"/>
                  </a:cubicBezTo>
                  <a:cubicBezTo>
                    <a:pt x="1230249" y="19304"/>
                    <a:pt x="1186434" y="49530"/>
                    <a:pt x="1211072" y="60452"/>
                  </a:cubicBezTo>
                  <a:cubicBezTo>
                    <a:pt x="1197356" y="43942"/>
                    <a:pt x="1194689" y="57658"/>
                    <a:pt x="1191895" y="68707"/>
                  </a:cubicBezTo>
                  <a:cubicBezTo>
                    <a:pt x="1186434" y="74168"/>
                    <a:pt x="1180973" y="79756"/>
                    <a:pt x="1178179" y="87884"/>
                  </a:cubicBezTo>
                  <a:cubicBezTo>
                    <a:pt x="1167257" y="87884"/>
                    <a:pt x="1161796" y="96139"/>
                    <a:pt x="1161796" y="104394"/>
                  </a:cubicBezTo>
                  <a:cubicBezTo>
                    <a:pt x="1148080" y="112649"/>
                    <a:pt x="1131697" y="120904"/>
                    <a:pt x="1150874" y="140081"/>
                  </a:cubicBezTo>
                  <a:cubicBezTo>
                    <a:pt x="1131697" y="120904"/>
                    <a:pt x="1126236" y="142875"/>
                    <a:pt x="1117981" y="153797"/>
                  </a:cubicBezTo>
                  <a:cubicBezTo>
                    <a:pt x="1117981" y="153797"/>
                    <a:pt x="1120775" y="159258"/>
                    <a:pt x="1123442" y="164846"/>
                  </a:cubicBezTo>
                  <a:cubicBezTo>
                    <a:pt x="1131697" y="153797"/>
                    <a:pt x="1139825" y="145669"/>
                    <a:pt x="1148080" y="137414"/>
                  </a:cubicBezTo>
                  <a:cubicBezTo>
                    <a:pt x="1153541" y="129159"/>
                    <a:pt x="1161796" y="120904"/>
                    <a:pt x="1167257" y="112649"/>
                  </a:cubicBezTo>
                  <a:cubicBezTo>
                    <a:pt x="1172718" y="107188"/>
                    <a:pt x="1178179" y="101600"/>
                    <a:pt x="1183640" y="93472"/>
                  </a:cubicBezTo>
                  <a:cubicBezTo>
                    <a:pt x="1189101" y="88011"/>
                    <a:pt x="1191895" y="82423"/>
                    <a:pt x="1197356" y="74295"/>
                  </a:cubicBezTo>
                  <a:cubicBezTo>
                    <a:pt x="1208278" y="74295"/>
                    <a:pt x="1211072" y="68834"/>
                    <a:pt x="1211072" y="5778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13239360" y="7993440"/>
            <a:ext cx="407520" cy="360720"/>
            <a:chOff x="0" y="0"/>
            <a:chExt cx="543360" cy="4809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543306" cy="480822"/>
            </a:xfrm>
            <a:custGeom>
              <a:avLst/>
              <a:gdLst/>
              <a:ahLst/>
              <a:cxnLst/>
              <a:rect l="l" t="t" r="r" b="b"/>
              <a:pathLst>
                <a:path w="543306" h="480822">
                  <a:moveTo>
                    <a:pt x="288163" y="125730"/>
                  </a:moveTo>
                  <a:cubicBezTo>
                    <a:pt x="315595" y="131191"/>
                    <a:pt x="337566" y="90170"/>
                    <a:pt x="362204" y="117475"/>
                  </a:cubicBezTo>
                  <a:cubicBezTo>
                    <a:pt x="389636" y="150241"/>
                    <a:pt x="329311" y="161163"/>
                    <a:pt x="337566" y="191262"/>
                  </a:cubicBezTo>
                  <a:cubicBezTo>
                    <a:pt x="364998" y="213106"/>
                    <a:pt x="395224" y="161163"/>
                    <a:pt x="419862" y="191262"/>
                  </a:cubicBezTo>
                  <a:cubicBezTo>
                    <a:pt x="439039" y="215900"/>
                    <a:pt x="392430" y="226822"/>
                    <a:pt x="397891" y="254127"/>
                  </a:cubicBezTo>
                  <a:cubicBezTo>
                    <a:pt x="419862" y="273304"/>
                    <a:pt x="433578" y="240411"/>
                    <a:pt x="455549" y="245872"/>
                  </a:cubicBezTo>
                  <a:cubicBezTo>
                    <a:pt x="482981" y="267716"/>
                    <a:pt x="430911" y="281432"/>
                    <a:pt x="450088" y="308737"/>
                  </a:cubicBezTo>
                  <a:cubicBezTo>
                    <a:pt x="482981" y="297815"/>
                    <a:pt x="502285" y="289560"/>
                    <a:pt x="510413" y="346964"/>
                  </a:cubicBezTo>
                  <a:cubicBezTo>
                    <a:pt x="518668" y="396113"/>
                    <a:pt x="543306" y="393446"/>
                    <a:pt x="499491" y="442595"/>
                  </a:cubicBezTo>
                  <a:cubicBezTo>
                    <a:pt x="463804" y="478155"/>
                    <a:pt x="463804" y="480822"/>
                    <a:pt x="436372" y="434340"/>
                  </a:cubicBezTo>
                  <a:cubicBezTo>
                    <a:pt x="428117" y="423418"/>
                    <a:pt x="422656" y="420624"/>
                    <a:pt x="411734" y="428879"/>
                  </a:cubicBezTo>
                  <a:cubicBezTo>
                    <a:pt x="337693" y="475361"/>
                    <a:pt x="378841" y="398780"/>
                    <a:pt x="359537" y="379730"/>
                  </a:cubicBezTo>
                  <a:cubicBezTo>
                    <a:pt x="293624" y="437134"/>
                    <a:pt x="290957" y="387985"/>
                    <a:pt x="296418" y="330581"/>
                  </a:cubicBezTo>
                  <a:cubicBezTo>
                    <a:pt x="211328" y="377063"/>
                    <a:pt x="208661" y="377063"/>
                    <a:pt x="208661" y="289560"/>
                  </a:cubicBezTo>
                  <a:cubicBezTo>
                    <a:pt x="178435" y="289560"/>
                    <a:pt x="159258" y="336042"/>
                    <a:pt x="123571" y="308737"/>
                  </a:cubicBezTo>
                  <a:cubicBezTo>
                    <a:pt x="96139" y="289560"/>
                    <a:pt x="126365" y="270510"/>
                    <a:pt x="118110" y="245872"/>
                  </a:cubicBezTo>
                  <a:cubicBezTo>
                    <a:pt x="79629" y="259588"/>
                    <a:pt x="35687" y="284226"/>
                    <a:pt x="0" y="229489"/>
                  </a:cubicBezTo>
                  <a:cubicBezTo>
                    <a:pt x="85090" y="153035"/>
                    <a:pt x="170180" y="76454"/>
                    <a:pt x="257937" y="0"/>
                  </a:cubicBezTo>
                  <a:cubicBezTo>
                    <a:pt x="307340" y="32766"/>
                    <a:pt x="323850" y="68326"/>
                    <a:pt x="277114" y="112014"/>
                  </a:cubicBezTo>
                  <a:cubicBezTo>
                    <a:pt x="274320" y="117475"/>
                    <a:pt x="274320" y="122936"/>
                    <a:pt x="274320" y="131191"/>
                  </a:cubicBezTo>
                  <a:cubicBezTo>
                    <a:pt x="279781" y="128397"/>
                    <a:pt x="285242" y="125730"/>
                    <a:pt x="288036" y="12573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13955040" y="8051760"/>
            <a:ext cx="410400" cy="305280"/>
            <a:chOff x="0" y="0"/>
            <a:chExt cx="547200" cy="40704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547116" cy="407162"/>
            </a:xfrm>
            <a:custGeom>
              <a:avLst/>
              <a:gdLst/>
              <a:ahLst/>
              <a:cxnLst/>
              <a:rect l="l" t="t" r="r" b="b"/>
              <a:pathLst>
                <a:path w="547116" h="407162">
                  <a:moveTo>
                    <a:pt x="151257" y="176022"/>
                  </a:moveTo>
                  <a:cubicBezTo>
                    <a:pt x="145796" y="164973"/>
                    <a:pt x="140208" y="145796"/>
                    <a:pt x="156718" y="143002"/>
                  </a:cubicBezTo>
                  <a:cubicBezTo>
                    <a:pt x="181483" y="140208"/>
                    <a:pt x="217170" y="156718"/>
                    <a:pt x="211709" y="104521"/>
                  </a:cubicBezTo>
                  <a:cubicBezTo>
                    <a:pt x="211709" y="93472"/>
                    <a:pt x="231013" y="99060"/>
                    <a:pt x="244729" y="107315"/>
                  </a:cubicBezTo>
                  <a:cubicBezTo>
                    <a:pt x="252984" y="112776"/>
                    <a:pt x="269494" y="129286"/>
                    <a:pt x="266700" y="101854"/>
                  </a:cubicBezTo>
                  <a:cubicBezTo>
                    <a:pt x="255651" y="2794"/>
                    <a:pt x="307975" y="90805"/>
                    <a:pt x="324485" y="82550"/>
                  </a:cubicBezTo>
                  <a:cubicBezTo>
                    <a:pt x="343789" y="60579"/>
                    <a:pt x="294259" y="30353"/>
                    <a:pt x="335534" y="13843"/>
                  </a:cubicBezTo>
                  <a:cubicBezTo>
                    <a:pt x="374015" y="0"/>
                    <a:pt x="379476" y="35814"/>
                    <a:pt x="393192" y="54991"/>
                  </a:cubicBezTo>
                  <a:cubicBezTo>
                    <a:pt x="445389" y="121031"/>
                    <a:pt x="497713" y="189738"/>
                    <a:pt x="547116" y="255778"/>
                  </a:cubicBezTo>
                  <a:cubicBezTo>
                    <a:pt x="505841" y="286004"/>
                    <a:pt x="478409" y="269494"/>
                    <a:pt x="450850" y="225552"/>
                  </a:cubicBezTo>
                  <a:cubicBezTo>
                    <a:pt x="437134" y="269494"/>
                    <a:pt x="445389" y="338328"/>
                    <a:pt x="379349" y="275082"/>
                  </a:cubicBezTo>
                  <a:cubicBezTo>
                    <a:pt x="357378" y="255778"/>
                    <a:pt x="354584" y="269621"/>
                    <a:pt x="357378" y="291592"/>
                  </a:cubicBezTo>
                  <a:cubicBezTo>
                    <a:pt x="357378" y="299847"/>
                    <a:pt x="354584" y="313563"/>
                    <a:pt x="346329" y="319151"/>
                  </a:cubicBezTo>
                  <a:cubicBezTo>
                    <a:pt x="313309" y="349377"/>
                    <a:pt x="296799" y="310896"/>
                    <a:pt x="274828" y="299847"/>
                  </a:cubicBezTo>
                  <a:cubicBezTo>
                    <a:pt x="263779" y="321818"/>
                    <a:pt x="274828" y="363093"/>
                    <a:pt x="228092" y="354838"/>
                  </a:cubicBezTo>
                  <a:cubicBezTo>
                    <a:pt x="112649" y="390652"/>
                    <a:pt x="112649" y="390652"/>
                    <a:pt x="112649" y="390652"/>
                  </a:cubicBezTo>
                  <a:cubicBezTo>
                    <a:pt x="107188" y="393446"/>
                    <a:pt x="98933" y="401701"/>
                    <a:pt x="93345" y="401701"/>
                  </a:cubicBezTo>
                  <a:cubicBezTo>
                    <a:pt x="71374" y="407162"/>
                    <a:pt x="65786" y="390652"/>
                    <a:pt x="60325" y="376936"/>
                  </a:cubicBezTo>
                  <a:cubicBezTo>
                    <a:pt x="41275" y="335534"/>
                    <a:pt x="0" y="299720"/>
                    <a:pt x="8255" y="250317"/>
                  </a:cubicBezTo>
                  <a:cubicBezTo>
                    <a:pt x="11049" y="236601"/>
                    <a:pt x="33020" y="209042"/>
                    <a:pt x="63246" y="233807"/>
                  </a:cubicBezTo>
                  <a:cubicBezTo>
                    <a:pt x="88011" y="250317"/>
                    <a:pt x="82550" y="231013"/>
                    <a:pt x="82550" y="214503"/>
                  </a:cubicBezTo>
                  <a:cubicBezTo>
                    <a:pt x="82550" y="173228"/>
                    <a:pt x="104521" y="170561"/>
                    <a:pt x="132080" y="192532"/>
                  </a:cubicBezTo>
                  <a:cubicBezTo>
                    <a:pt x="140335" y="195326"/>
                    <a:pt x="145796" y="195326"/>
                    <a:pt x="151384" y="197993"/>
                  </a:cubicBezTo>
                  <a:cubicBezTo>
                    <a:pt x="151384" y="192532"/>
                    <a:pt x="151384" y="184277"/>
                    <a:pt x="151384" y="17602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9033120" y="799920"/>
            <a:ext cx="376560" cy="342720"/>
            <a:chOff x="0" y="0"/>
            <a:chExt cx="502080" cy="456960"/>
          </a:xfrm>
        </p:grpSpPr>
        <p:sp>
          <p:nvSpPr>
            <p:cNvPr id="116" name="Freeform 116"/>
            <p:cNvSpPr/>
            <p:nvPr/>
          </p:nvSpPr>
          <p:spPr>
            <a:xfrm>
              <a:off x="-127" y="0"/>
              <a:ext cx="502158" cy="456946"/>
            </a:xfrm>
            <a:custGeom>
              <a:avLst/>
              <a:gdLst/>
              <a:ahLst/>
              <a:cxnLst/>
              <a:rect l="l" t="t" r="r" b="b"/>
              <a:pathLst>
                <a:path w="502158" h="456946">
                  <a:moveTo>
                    <a:pt x="115316" y="456946"/>
                  </a:moveTo>
                  <a:cubicBezTo>
                    <a:pt x="65913" y="454152"/>
                    <a:pt x="52197" y="415925"/>
                    <a:pt x="30226" y="388493"/>
                  </a:cubicBezTo>
                  <a:cubicBezTo>
                    <a:pt x="0" y="358394"/>
                    <a:pt x="21971" y="325501"/>
                    <a:pt x="41148" y="303657"/>
                  </a:cubicBezTo>
                  <a:cubicBezTo>
                    <a:pt x="76835" y="259842"/>
                    <a:pt x="117983" y="224282"/>
                    <a:pt x="159131" y="186055"/>
                  </a:cubicBezTo>
                  <a:cubicBezTo>
                    <a:pt x="208534" y="142240"/>
                    <a:pt x="260604" y="101219"/>
                    <a:pt x="304546" y="51943"/>
                  </a:cubicBezTo>
                  <a:cubicBezTo>
                    <a:pt x="351155" y="5461"/>
                    <a:pt x="381381" y="0"/>
                    <a:pt x="430784" y="51943"/>
                  </a:cubicBezTo>
                  <a:cubicBezTo>
                    <a:pt x="499364" y="125857"/>
                    <a:pt x="502158" y="123063"/>
                    <a:pt x="425323" y="196977"/>
                  </a:cubicBezTo>
                  <a:cubicBezTo>
                    <a:pt x="345821" y="270891"/>
                    <a:pt x="266192" y="342011"/>
                    <a:pt x="186690" y="415925"/>
                  </a:cubicBezTo>
                  <a:cubicBezTo>
                    <a:pt x="164719" y="435102"/>
                    <a:pt x="137287" y="446024"/>
                    <a:pt x="115316" y="45694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9002160" y="3222720"/>
            <a:ext cx="762480" cy="357840"/>
            <a:chOff x="0" y="0"/>
            <a:chExt cx="1016640" cy="47712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016762" cy="477266"/>
            </a:xfrm>
            <a:custGeom>
              <a:avLst/>
              <a:gdLst/>
              <a:ahLst/>
              <a:cxnLst/>
              <a:rect l="l" t="t" r="r" b="b"/>
              <a:pathLst>
                <a:path w="1016762" h="477266">
                  <a:moveTo>
                    <a:pt x="623697" y="477139"/>
                  </a:moveTo>
                  <a:cubicBezTo>
                    <a:pt x="447802" y="455168"/>
                    <a:pt x="285750" y="400304"/>
                    <a:pt x="219837" y="200152"/>
                  </a:cubicBezTo>
                  <a:cubicBezTo>
                    <a:pt x="192278" y="117856"/>
                    <a:pt x="126365" y="90551"/>
                    <a:pt x="49403" y="74041"/>
                  </a:cubicBezTo>
                  <a:cubicBezTo>
                    <a:pt x="33020" y="68580"/>
                    <a:pt x="0" y="71247"/>
                    <a:pt x="5461" y="41148"/>
                  </a:cubicBezTo>
                  <a:cubicBezTo>
                    <a:pt x="8255" y="19177"/>
                    <a:pt x="35687" y="16510"/>
                    <a:pt x="57658" y="13716"/>
                  </a:cubicBezTo>
                  <a:cubicBezTo>
                    <a:pt x="151130" y="0"/>
                    <a:pt x="250063" y="57531"/>
                    <a:pt x="291211" y="170053"/>
                  </a:cubicBezTo>
                  <a:cubicBezTo>
                    <a:pt x="348869" y="323596"/>
                    <a:pt x="458851" y="383921"/>
                    <a:pt x="609981" y="405892"/>
                  </a:cubicBezTo>
                  <a:cubicBezTo>
                    <a:pt x="686943" y="416814"/>
                    <a:pt x="752856" y="403098"/>
                    <a:pt x="816102" y="362077"/>
                  </a:cubicBezTo>
                  <a:cubicBezTo>
                    <a:pt x="854583" y="334645"/>
                    <a:pt x="890270" y="304546"/>
                    <a:pt x="928751" y="274320"/>
                  </a:cubicBezTo>
                  <a:cubicBezTo>
                    <a:pt x="950722" y="255143"/>
                    <a:pt x="980948" y="241427"/>
                    <a:pt x="1000252" y="263398"/>
                  </a:cubicBezTo>
                  <a:cubicBezTo>
                    <a:pt x="1016762" y="282575"/>
                    <a:pt x="989203" y="307213"/>
                    <a:pt x="972820" y="320929"/>
                  </a:cubicBezTo>
                  <a:cubicBezTo>
                    <a:pt x="879348" y="411480"/>
                    <a:pt x="769493" y="474472"/>
                    <a:pt x="623824" y="47726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9097920" y="1368000"/>
            <a:ext cx="576720" cy="117360"/>
            <a:chOff x="0" y="0"/>
            <a:chExt cx="768960" cy="15648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768858" cy="156591"/>
            </a:xfrm>
            <a:custGeom>
              <a:avLst/>
              <a:gdLst/>
              <a:ahLst/>
              <a:cxnLst/>
              <a:rect l="l" t="t" r="r" b="b"/>
              <a:pathLst>
                <a:path w="768858" h="156591">
                  <a:moveTo>
                    <a:pt x="462534" y="156464"/>
                  </a:moveTo>
                  <a:cubicBezTo>
                    <a:pt x="317500" y="151003"/>
                    <a:pt x="186182" y="145542"/>
                    <a:pt x="60325" y="109855"/>
                  </a:cubicBezTo>
                  <a:cubicBezTo>
                    <a:pt x="38354" y="101600"/>
                    <a:pt x="0" y="98806"/>
                    <a:pt x="2794" y="65913"/>
                  </a:cubicBezTo>
                  <a:cubicBezTo>
                    <a:pt x="2794" y="35687"/>
                    <a:pt x="38354" y="33020"/>
                    <a:pt x="62992" y="30226"/>
                  </a:cubicBezTo>
                  <a:cubicBezTo>
                    <a:pt x="281813" y="0"/>
                    <a:pt x="500761" y="5461"/>
                    <a:pt x="716915" y="60452"/>
                  </a:cubicBezTo>
                  <a:cubicBezTo>
                    <a:pt x="736092" y="65913"/>
                    <a:pt x="768858" y="71374"/>
                    <a:pt x="768858" y="98933"/>
                  </a:cubicBezTo>
                  <a:cubicBezTo>
                    <a:pt x="766064" y="129159"/>
                    <a:pt x="735965" y="129159"/>
                    <a:pt x="714121" y="134620"/>
                  </a:cubicBezTo>
                  <a:cubicBezTo>
                    <a:pt x="626491" y="156591"/>
                    <a:pt x="536194" y="151130"/>
                    <a:pt x="462407" y="15659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9388080" y="2370960"/>
            <a:ext cx="194400" cy="592560"/>
            <a:chOff x="0" y="0"/>
            <a:chExt cx="259200" cy="79008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259334" cy="790067"/>
            </a:xfrm>
            <a:custGeom>
              <a:avLst/>
              <a:gdLst/>
              <a:ahLst/>
              <a:cxnLst/>
              <a:rect l="l" t="t" r="r" b="b"/>
              <a:pathLst>
                <a:path w="259334" h="790067">
                  <a:moveTo>
                    <a:pt x="0" y="746125"/>
                  </a:moveTo>
                  <a:cubicBezTo>
                    <a:pt x="77216" y="658368"/>
                    <a:pt x="77216" y="559562"/>
                    <a:pt x="38608" y="458089"/>
                  </a:cubicBezTo>
                  <a:cubicBezTo>
                    <a:pt x="22098" y="419735"/>
                    <a:pt x="11049" y="386715"/>
                    <a:pt x="71755" y="386715"/>
                  </a:cubicBezTo>
                  <a:cubicBezTo>
                    <a:pt x="115824" y="386715"/>
                    <a:pt x="121412" y="353822"/>
                    <a:pt x="129667" y="323596"/>
                  </a:cubicBezTo>
                  <a:cubicBezTo>
                    <a:pt x="148971" y="241300"/>
                    <a:pt x="148971" y="156210"/>
                    <a:pt x="135128" y="71247"/>
                  </a:cubicBezTo>
                  <a:cubicBezTo>
                    <a:pt x="129540" y="46609"/>
                    <a:pt x="104775" y="8255"/>
                    <a:pt x="165481" y="2794"/>
                  </a:cubicBezTo>
                  <a:cubicBezTo>
                    <a:pt x="212344" y="0"/>
                    <a:pt x="237236" y="8255"/>
                    <a:pt x="245491" y="60452"/>
                  </a:cubicBezTo>
                  <a:cubicBezTo>
                    <a:pt x="259334" y="159258"/>
                    <a:pt x="248285" y="252476"/>
                    <a:pt x="217932" y="343027"/>
                  </a:cubicBezTo>
                  <a:cubicBezTo>
                    <a:pt x="193167" y="419862"/>
                    <a:pt x="176530" y="493903"/>
                    <a:pt x="171069" y="573405"/>
                  </a:cubicBezTo>
                  <a:cubicBezTo>
                    <a:pt x="168275" y="609092"/>
                    <a:pt x="157226" y="644779"/>
                    <a:pt x="148971" y="680339"/>
                  </a:cubicBezTo>
                  <a:cubicBezTo>
                    <a:pt x="121285" y="776351"/>
                    <a:pt x="91059" y="790067"/>
                    <a:pt x="0" y="74612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11147040" y="6061680"/>
            <a:ext cx="947520" cy="1163520"/>
            <a:chOff x="0" y="0"/>
            <a:chExt cx="1263360" cy="1551360"/>
          </a:xfrm>
        </p:grpSpPr>
        <p:sp>
          <p:nvSpPr>
            <p:cNvPr id="124" name="Freeform 124"/>
            <p:cNvSpPr/>
            <p:nvPr/>
          </p:nvSpPr>
          <p:spPr>
            <a:xfrm>
              <a:off x="-127" y="0"/>
              <a:ext cx="1263523" cy="1551305"/>
            </a:xfrm>
            <a:custGeom>
              <a:avLst/>
              <a:gdLst/>
              <a:ahLst/>
              <a:cxnLst/>
              <a:rect l="l" t="t" r="r" b="b"/>
              <a:pathLst>
                <a:path w="1263523" h="1551305">
                  <a:moveTo>
                    <a:pt x="1263523" y="5461"/>
                  </a:moveTo>
                  <a:cubicBezTo>
                    <a:pt x="1194943" y="95885"/>
                    <a:pt x="1123696" y="186436"/>
                    <a:pt x="1052449" y="276860"/>
                  </a:cubicBezTo>
                  <a:cubicBezTo>
                    <a:pt x="729107" y="682498"/>
                    <a:pt x="405765" y="1088136"/>
                    <a:pt x="82296" y="1493774"/>
                  </a:cubicBezTo>
                  <a:cubicBezTo>
                    <a:pt x="79502" y="1499235"/>
                    <a:pt x="74041" y="1507490"/>
                    <a:pt x="68580" y="1512951"/>
                  </a:cubicBezTo>
                  <a:cubicBezTo>
                    <a:pt x="54864" y="1521206"/>
                    <a:pt x="52197" y="1551305"/>
                    <a:pt x="27432" y="1537589"/>
                  </a:cubicBezTo>
                  <a:cubicBezTo>
                    <a:pt x="0" y="1521206"/>
                    <a:pt x="21971" y="1501902"/>
                    <a:pt x="32893" y="1485519"/>
                  </a:cubicBezTo>
                  <a:cubicBezTo>
                    <a:pt x="101346" y="1400556"/>
                    <a:pt x="167132" y="1315593"/>
                    <a:pt x="235712" y="1230630"/>
                  </a:cubicBezTo>
                  <a:cubicBezTo>
                    <a:pt x="553720" y="838708"/>
                    <a:pt x="868807" y="443992"/>
                    <a:pt x="1186815" y="49276"/>
                  </a:cubicBezTo>
                  <a:cubicBezTo>
                    <a:pt x="1205992" y="27432"/>
                    <a:pt x="1219581" y="0"/>
                    <a:pt x="1263523" y="54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1202480" y="6283440"/>
            <a:ext cx="947520" cy="1172880"/>
            <a:chOff x="0" y="0"/>
            <a:chExt cx="1263360" cy="1563840"/>
          </a:xfrm>
        </p:grpSpPr>
        <p:sp>
          <p:nvSpPr>
            <p:cNvPr id="126" name="Freeform 126"/>
            <p:cNvSpPr/>
            <p:nvPr/>
          </p:nvSpPr>
          <p:spPr>
            <a:xfrm>
              <a:off x="127" y="0"/>
              <a:ext cx="1263269" cy="1563751"/>
            </a:xfrm>
            <a:custGeom>
              <a:avLst/>
              <a:gdLst/>
              <a:ahLst/>
              <a:cxnLst/>
              <a:rect l="l" t="t" r="r" b="b"/>
              <a:pathLst>
                <a:path w="1263269" h="1563751">
                  <a:moveTo>
                    <a:pt x="1263269" y="0"/>
                  </a:moveTo>
                  <a:cubicBezTo>
                    <a:pt x="1233043" y="79502"/>
                    <a:pt x="1175512" y="131699"/>
                    <a:pt x="1128903" y="189357"/>
                  </a:cubicBezTo>
                  <a:cubicBezTo>
                    <a:pt x="783590" y="625475"/>
                    <a:pt x="438404" y="1059053"/>
                    <a:pt x="93091" y="1489710"/>
                  </a:cubicBezTo>
                  <a:cubicBezTo>
                    <a:pt x="76708" y="1508887"/>
                    <a:pt x="68453" y="1563751"/>
                    <a:pt x="30099" y="1536319"/>
                  </a:cubicBezTo>
                  <a:cubicBezTo>
                    <a:pt x="0" y="1511681"/>
                    <a:pt x="46482" y="1486916"/>
                    <a:pt x="60198" y="1467739"/>
                  </a:cubicBezTo>
                  <a:cubicBezTo>
                    <a:pt x="421894" y="1015111"/>
                    <a:pt x="783590" y="565150"/>
                    <a:pt x="1145413" y="115189"/>
                  </a:cubicBezTo>
                  <a:cubicBezTo>
                    <a:pt x="1180973" y="74041"/>
                    <a:pt x="1189228" y="10922"/>
                    <a:pt x="1263269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1190240" y="6104880"/>
            <a:ext cx="941040" cy="1157040"/>
            <a:chOff x="0" y="0"/>
            <a:chExt cx="1254720" cy="154272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254760" cy="1542669"/>
            </a:xfrm>
            <a:custGeom>
              <a:avLst/>
              <a:gdLst/>
              <a:ahLst/>
              <a:cxnLst/>
              <a:rect l="l" t="t" r="r" b="b"/>
              <a:pathLst>
                <a:path w="1254760" h="1542669">
                  <a:moveTo>
                    <a:pt x="1254760" y="8255"/>
                  </a:moveTo>
                  <a:cubicBezTo>
                    <a:pt x="1186180" y="96139"/>
                    <a:pt x="1120521" y="183896"/>
                    <a:pt x="1051941" y="268986"/>
                  </a:cubicBezTo>
                  <a:cubicBezTo>
                    <a:pt x="728726" y="675259"/>
                    <a:pt x="405511" y="1081532"/>
                    <a:pt x="82169" y="1487805"/>
                  </a:cubicBezTo>
                  <a:cubicBezTo>
                    <a:pt x="68453" y="1504315"/>
                    <a:pt x="57531" y="1542669"/>
                    <a:pt x="32893" y="1526286"/>
                  </a:cubicBezTo>
                  <a:cubicBezTo>
                    <a:pt x="0" y="1501521"/>
                    <a:pt x="35687" y="1479677"/>
                    <a:pt x="49276" y="1460373"/>
                  </a:cubicBezTo>
                  <a:cubicBezTo>
                    <a:pt x="430149" y="985520"/>
                    <a:pt x="813689" y="510540"/>
                    <a:pt x="1194435" y="35687"/>
                  </a:cubicBezTo>
                  <a:cubicBezTo>
                    <a:pt x="1208151" y="19177"/>
                    <a:pt x="1219073" y="0"/>
                    <a:pt x="1254760" y="825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11141280" y="6280560"/>
            <a:ext cx="923040" cy="1147680"/>
            <a:chOff x="0" y="0"/>
            <a:chExt cx="1230720" cy="1530240"/>
          </a:xfrm>
        </p:grpSpPr>
        <p:sp>
          <p:nvSpPr>
            <p:cNvPr id="130" name="Freeform 130"/>
            <p:cNvSpPr/>
            <p:nvPr/>
          </p:nvSpPr>
          <p:spPr>
            <a:xfrm>
              <a:off x="127" y="0"/>
              <a:ext cx="1230630" cy="1530223"/>
            </a:xfrm>
            <a:custGeom>
              <a:avLst/>
              <a:gdLst/>
              <a:ahLst/>
              <a:cxnLst/>
              <a:rect l="l" t="t" r="r" b="b"/>
              <a:pathLst>
                <a:path w="1230630" h="1530223">
                  <a:moveTo>
                    <a:pt x="1230630" y="0"/>
                  </a:moveTo>
                  <a:cubicBezTo>
                    <a:pt x="1230630" y="32893"/>
                    <a:pt x="1208786" y="52070"/>
                    <a:pt x="1195070" y="71247"/>
                  </a:cubicBezTo>
                  <a:cubicBezTo>
                    <a:pt x="823087" y="540258"/>
                    <a:pt x="451104" y="1006475"/>
                    <a:pt x="79248" y="1475359"/>
                  </a:cubicBezTo>
                  <a:cubicBezTo>
                    <a:pt x="65532" y="1491869"/>
                    <a:pt x="54610" y="1530223"/>
                    <a:pt x="27305" y="1511046"/>
                  </a:cubicBezTo>
                  <a:cubicBezTo>
                    <a:pt x="0" y="1489075"/>
                    <a:pt x="32766" y="1467231"/>
                    <a:pt x="43688" y="1450721"/>
                  </a:cubicBezTo>
                  <a:cubicBezTo>
                    <a:pt x="426466" y="976249"/>
                    <a:pt x="806704" y="501904"/>
                    <a:pt x="1186815" y="27432"/>
                  </a:cubicBezTo>
                  <a:cubicBezTo>
                    <a:pt x="1197737" y="13716"/>
                    <a:pt x="1205992" y="0"/>
                    <a:pt x="123063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0915920" y="6274800"/>
            <a:ext cx="796320" cy="990720"/>
            <a:chOff x="0" y="0"/>
            <a:chExt cx="1061760" cy="1320960"/>
          </a:xfrm>
        </p:grpSpPr>
        <p:sp>
          <p:nvSpPr>
            <p:cNvPr id="132" name="Freeform 132"/>
            <p:cNvSpPr/>
            <p:nvPr/>
          </p:nvSpPr>
          <p:spPr>
            <a:xfrm>
              <a:off x="-127" y="0"/>
              <a:ext cx="1061847" cy="1320927"/>
            </a:xfrm>
            <a:custGeom>
              <a:avLst/>
              <a:gdLst/>
              <a:ahLst/>
              <a:cxnLst/>
              <a:rect l="l" t="t" r="r" b="b"/>
              <a:pathLst>
                <a:path w="1061847" h="1320927">
                  <a:moveTo>
                    <a:pt x="1061847" y="24765"/>
                  </a:moveTo>
                  <a:cubicBezTo>
                    <a:pt x="886333" y="247142"/>
                    <a:pt x="713486" y="472313"/>
                    <a:pt x="537845" y="694817"/>
                  </a:cubicBezTo>
                  <a:cubicBezTo>
                    <a:pt x="384175" y="884301"/>
                    <a:pt x="233299" y="1076579"/>
                    <a:pt x="79629" y="1266063"/>
                  </a:cubicBezTo>
                  <a:cubicBezTo>
                    <a:pt x="68707" y="1282573"/>
                    <a:pt x="54991" y="1320927"/>
                    <a:pt x="30226" y="1307211"/>
                  </a:cubicBezTo>
                  <a:cubicBezTo>
                    <a:pt x="0" y="1285240"/>
                    <a:pt x="33020" y="1260475"/>
                    <a:pt x="49403" y="1241298"/>
                  </a:cubicBezTo>
                  <a:cubicBezTo>
                    <a:pt x="274447" y="958469"/>
                    <a:pt x="499491" y="678307"/>
                    <a:pt x="724408" y="395478"/>
                  </a:cubicBezTo>
                  <a:cubicBezTo>
                    <a:pt x="803910" y="293878"/>
                    <a:pt x="900049" y="200533"/>
                    <a:pt x="963041" y="82423"/>
                  </a:cubicBezTo>
                  <a:cubicBezTo>
                    <a:pt x="963041" y="82423"/>
                    <a:pt x="960247" y="85217"/>
                    <a:pt x="960247" y="85217"/>
                  </a:cubicBezTo>
                  <a:cubicBezTo>
                    <a:pt x="982218" y="82423"/>
                    <a:pt x="995934" y="74295"/>
                    <a:pt x="976757" y="52324"/>
                  </a:cubicBezTo>
                  <a:cubicBezTo>
                    <a:pt x="976757" y="52324"/>
                    <a:pt x="976757" y="52324"/>
                    <a:pt x="976757" y="52324"/>
                  </a:cubicBezTo>
                  <a:cubicBezTo>
                    <a:pt x="1020699" y="65913"/>
                    <a:pt x="1018032" y="10922"/>
                    <a:pt x="1048131" y="0"/>
                  </a:cubicBezTo>
                  <a:cubicBezTo>
                    <a:pt x="1053592" y="8255"/>
                    <a:pt x="1056386" y="16510"/>
                    <a:pt x="1061847" y="2476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10474560" y="4126320"/>
            <a:ext cx="191520" cy="268560"/>
            <a:chOff x="0" y="0"/>
            <a:chExt cx="255360" cy="35808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55397" cy="358140"/>
            </a:xfrm>
            <a:custGeom>
              <a:avLst/>
              <a:gdLst/>
              <a:ahLst/>
              <a:cxnLst/>
              <a:rect l="l" t="t" r="r" b="b"/>
              <a:pathLst>
                <a:path w="255397" h="358140">
                  <a:moveTo>
                    <a:pt x="0" y="57404"/>
                  </a:moveTo>
                  <a:cubicBezTo>
                    <a:pt x="8382" y="41021"/>
                    <a:pt x="16637" y="24638"/>
                    <a:pt x="25019" y="8255"/>
                  </a:cubicBezTo>
                  <a:cubicBezTo>
                    <a:pt x="52705" y="5461"/>
                    <a:pt x="77724" y="0"/>
                    <a:pt x="105537" y="2794"/>
                  </a:cubicBezTo>
                  <a:cubicBezTo>
                    <a:pt x="202692" y="5588"/>
                    <a:pt x="222123" y="27432"/>
                    <a:pt x="230378" y="123063"/>
                  </a:cubicBezTo>
                  <a:cubicBezTo>
                    <a:pt x="238760" y="199644"/>
                    <a:pt x="247015" y="278892"/>
                    <a:pt x="255397" y="358140"/>
                  </a:cubicBezTo>
                  <a:cubicBezTo>
                    <a:pt x="86106" y="303403"/>
                    <a:pt x="0" y="199517"/>
                    <a:pt x="0" y="5740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17729280" y="8681760"/>
            <a:ext cx="299520" cy="475200"/>
            <a:chOff x="0" y="0"/>
            <a:chExt cx="399360" cy="6336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399542" cy="633603"/>
            </a:xfrm>
            <a:custGeom>
              <a:avLst/>
              <a:gdLst/>
              <a:ahLst/>
              <a:cxnLst/>
              <a:rect l="l" t="t" r="r" b="b"/>
              <a:pathLst>
                <a:path w="399542" h="633603">
                  <a:moveTo>
                    <a:pt x="0" y="202946"/>
                  </a:moveTo>
                  <a:cubicBezTo>
                    <a:pt x="30099" y="150876"/>
                    <a:pt x="103886" y="202946"/>
                    <a:pt x="117602" y="139827"/>
                  </a:cubicBezTo>
                  <a:cubicBezTo>
                    <a:pt x="125857" y="96012"/>
                    <a:pt x="125857" y="52070"/>
                    <a:pt x="131318" y="0"/>
                  </a:cubicBezTo>
                  <a:cubicBezTo>
                    <a:pt x="169672" y="32893"/>
                    <a:pt x="153162" y="65786"/>
                    <a:pt x="155956" y="93218"/>
                  </a:cubicBezTo>
                  <a:cubicBezTo>
                    <a:pt x="161417" y="128905"/>
                    <a:pt x="142240" y="172720"/>
                    <a:pt x="194310" y="194691"/>
                  </a:cubicBezTo>
                  <a:cubicBezTo>
                    <a:pt x="218948" y="202946"/>
                    <a:pt x="210693" y="241300"/>
                    <a:pt x="191516" y="257810"/>
                  </a:cubicBezTo>
                  <a:cubicBezTo>
                    <a:pt x="164211" y="279781"/>
                    <a:pt x="158750" y="309880"/>
                    <a:pt x="158750" y="340106"/>
                  </a:cubicBezTo>
                  <a:cubicBezTo>
                    <a:pt x="147828" y="526669"/>
                    <a:pt x="158750" y="521081"/>
                    <a:pt x="300990" y="529336"/>
                  </a:cubicBezTo>
                  <a:cubicBezTo>
                    <a:pt x="311912" y="529336"/>
                    <a:pt x="325628" y="534797"/>
                    <a:pt x="339344" y="537591"/>
                  </a:cubicBezTo>
                  <a:cubicBezTo>
                    <a:pt x="366649" y="545846"/>
                    <a:pt x="399542" y="556768"/>
                    <a:pt x="394081" y="592455"/>
                  </a:cubicBezTo>
                  <a:cubicBezTo>
                    <a:pt x="388620" y="633603"/>
                    <a:pt x="350266" y="630809"/>
                    <a:pt x="317500" y="628142"/>
                  </a:cubicBezTo>
                  <a:cubicBezTo>
                    <a:pt x="142240" y="608965"/>
                    <a:pt x="109474" y="575945"/>
                    <a:pt x="106680" y="397764"/>
                  </a:cubicBezTo>
                  <a:cubicBezTo>
                    <a:pt x="106680" y="394970"/>
                    <a:pt x="106680" y="392303"/>
                    <a:pt x="106680" y="389509"/>
                  </a:cubicBezTo>
                  <a:cubicBezTo>
                    <a:pt x="103886" y="307213"/>
                    <a:pt x="133985" y="211201"/>
                    <a:pt x="0" y="20294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11128320" y="1358640"/>
            <a:ext cx="256320" cy="259200"/>
            <a:chOff x="0" y="0"/>
            <a:chExt cx="341760" cy="34560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341757" cy="345567"/>
            </a:xfrm>
            <a:custGeom>
              <a:avLst/>
              <a:gdLst/>
              <a:ahLst/>
              <a:cxnLst/>
              <a:rect l="l" t="t" r="r" b="b"/>
              <a:pathLst>
                <a:path w="341757" h="345567">
                  <a:moveTo>
                    <a:pt x="191389" y="345567"/>
                  </a:moveTo>
                  <a:cubicBezTo>
                    <a:pt x="164084" y="238633"/>
                    <a:pt x="92964" y="186563"/>
                    <a:pt x="0" y="156337"/>
                  </a:cubicBezTo>
                  <a:cubicBezTo>
                    <a:pt x="98425" y="13716"/>
                    <a:pt x="194183" y="0"/>
                    <a:pt x="251587" y="52070"/>
                  </a:cubicBezTo>
                  <a:cubicBezTo>
                    <a:pt x="341757" y="128905"/>
                    <a:pt x="328168" y="202946"/>
                    <a:pt x="191389" y="34556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11486880" y="1725840"/>
            <a:ext cx="262080" cy="262080"/>
            <a:chOff x="0" y="0"/>
            <a:chExt cx="349440" cy="34944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349504" cy="349504"/>
            </a:xfrm>
            <a:custGeom>
              <a:avLst/>
              <a:gdLst/>
              <a:ahLst/>
              <a:cxnLst/>
              <a:rect l="l" t="t" r="r" b="b"/>
              <a:pathLst>
                <a:path w="349504" h="349504">
                  <a:moveTo>
                    <a:pt x="189865" y="349377"/>
                  </a:moveTo>
                  <a:cubicBezTo>
                    <a:pt x="156845" y="253111"/>
                    <a:pt x="99060" y="192659"/>
                    <a:pt x="0" y="173355"/>
                  </a:cubicBezTo>
                  <a:cubicBezTo>
                    <a:pt x="90805" y="33020"/>
                    <a:pt x="173355" y="0"/>
                    <a:pt x="266954" y="66040"/>
                  </a:cubicBezTo>
                  <a:cubicBezTo>
                    <a:pt x="349504" y="129286"/>
                    <a:pt x="332994" y="192659"/>
                    <a:pt x="189865" y="34950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13680720" y="9505440"/>
            <a:ext cx="222480" cy="218880"/>
            <a:chOff x="0" y="0"/>
            <a:chExt cx="296640" cy="29184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296672" cy="291846"/>
            </a:xfrm>
            <a:custGeom>
              <a:avLst/>
              <a:gdLst/>
              <a:ahLst/>
              <a:cxnLst/>
              <a:rect l="l" t="t" r="r" b="b"/>
              <a:pathLst>
                <a:path w="296672" h="291846">
                  <a:moveTo>
                    <a:pt x="5461" y="136398"/>
                  </a:moveTo>
                  <a:cubicBezTo>
                    <a:pt x="11049" y="57277"/>
                    <a:pt x="76962" y="0"/>
                    <a:pt x="156591" y="2667"/>
                  </a:cubicBezTo>
                  <a:cubicBezTo>
                    <a:pt x="239014" y="8128"/>
                    <a:pt x="296672" y="73660"/>
                    <a:pt x="288417" y="158242"/>
                  </a:cubicBezTo>
                  <a:cubicBezTo>
                    <a:pt x="282956" y="234569"/>
                    <a:pt x="217043" y="291846"/>
                    <a:pt x="137287" y="286385"/>
                  </a:cubicBezTo>
                  <a:cubicBezTo>
                    <a:pt x="60452" y="280924"/>
                    <a:pt x="0" y="212725"/>
                    <a:pt x="5461" y="136398"/>
                  </a:cubicBezTo>
                  <a:close/>
                  <a:moveTo>
                    <a:pt x="151130" y="218186"/>
                  </a:moveTo>
                  <a:cubicBezTo>
                    <a:pt x="192278" y="207264"/>
                    <a:pt x="228092" y="188214"/>
                    <a:pt x="222504" y="139065"/>
                  </a:cubicBezTo>
                  <a:cubicBezTo>
                    <a:pt x="217043" y="95377"/>
                    <a:pt x="189484" y="73660"/>
                    <a:pt x="145542" y="76327"/>
                  </a:cubicBezTo>
                  <a:cubicBezTo>
                    <a:pt x="98806" y="76327"/>
                    <a:pt x="71374" y="106299"/>
                    <a:pt x="74168" y="152654"/>
                  </a:cubicBezTo>
                  <a:cubicBezTo>
                    <a:pt x="76962" y="196342"/>
                    <a:pt x="112649" y="209931"/>
                    <a:pt x="151130" y="21805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8876160" y="2404800"/>
            <a:ext cx="151200" cy="280800"/>
            <a:chOff x="0" y="0"/>
            <a:chExt cx="201600" cy="37440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201549" cy="374396"/>
            </a:xfrm>
            <a:custGeom>
              <a:avLst/>
              <a:gdLst/>
              <a:ahLst/>
              <a:cxnLst/>
              <a:rect l="l" t="t" r="r" b="b"/>
              <a:pathLst>
                <a:path w="201549" h="374396">
                  <a:moveTo>
                    <a:pt x="0" y="188595"/>
                  </a:moveTo>
                  <a:cubicBezTo>
                    <a:pt x="0" y="79248"/>
                    <a:pt x="35433" y="10922"/>
                    <a:pt x="87122" y="5461"/>
                  </a:cubicBezTo>
                  <a:cubicBezTo>
                    <a:pt x="141605" y="0"/>
                    <a:pt x="185166" y="65532"/>
                    <a:pt x="196088" y="163957"/>
                  </a:cubicBezTo>
                  <a:cubicBezTo>
                    <a:pt x="201549" y="207645"/>
                    <a:pt x="198755" y="248666"/>
                    <a:pt x="187960" y="289687"/>
                  </a:cubicBezTo>
                  <a:cubicBezTo>
                    <a:pt x="177165" y="330708"/>
                    <a:pt x="160655" y="374396"/>
                    <a:pt x="108966" y="374396"/>
                  </a:cubicBezTo>
                  <a:cubicBezTo>
                    <a:pt x="62611" y="374396"/>
                    <a:pt x="40894" y="338836"/>
                    <a:pt x="24511" y="300609"/>
                  </a:cubicBezTo>
                  <a:cubicBezTo>
                    <a:pt x="8128" y="262382"/>
                    <a:pt x="0" y="221361"/>
                    <a:pt x="0" y="188595"/>
                  </a:cubicBezTo>
                  <a:close/>
                  <a:moveTo>
                    <a:pt x="130810" y="199517"/>
                  </a:moveTo>
                  <a:cubicBezTo>
                    <a:pt x="128143" y="161290"/>
                    <a:pt x="133477" y="112014"/>
                    <a:pt x="87249" y="109347"/>
                  </a:cubicBezTo>
                  <a:cubicBezTo>
                    <a:pt x="51816" y="106553"/>
                    <a:pt x="49149" y="150368"/>
                    <a:pt x="49149" y="183134"/>
                  </a:cubicBezTo>
                  <a:cubicBezTo>
                    <a:pt x="49149" y="218694"/>
                    <a:pt x="54610" y="265176"/>
                    <a:pt x="98171" y="265176"/>
                  </a:cubicBezTo>
                  <a:cubicBezTo>
                    <a:pt x="136271" y="267970"/>
                    <a:pt x="128143" y="224155"/>
                    <a:pt x="130810" y="19964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15109200" y="5765040"/>
            <a:ext cx="432000" cy="259200"/>
            <a:chOff x="0" y="0"/>
            <a:chExt cx="576000" cy="34560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575945" cy="345567"/>
            </a:xfrm>
            <a:custGeom>
              <a:avLst/>
              <a:gdLst/>
              <a:ahLst/>
              <a:cxnLst/>
              <a:rect l="l" t="t" r="r" b="b"/>
              <a:pathLst>
                <a:path w="575945" h="345567">
                  <a:moveTo>
                    <a:pt x="0" y="54483"/>
                  </a:moveTo>
                  <a:cubicBezTo>
                    <a:pt x="30226" y="16383"/>
                    <a:pt x="57658" y="0"/>
                    <a:pt x="93218" y="5461"/>
                  </a:cubicBezTo>
                  <a:cubicBezTo>
                    <a:pt x="315468" y="32639"/>
                    <a:pt x="460756" y="165989"/>
                    <a:pt x="575945" y="345567"/>
                  </a:cubicBezTo>
                  <a:cubicBezTo>
                    <a:pt x="400431" y="223139"/>
                    <a:pt x="252349" y="49022"/>
                    <a:pt x="0" y="544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11020320" y="1524960"/>
            <a:ext cx="206640" cy="203760"/>
            <a:chOff x="0" y="0"/>
            <a:chExt cx="275520" cy="27168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275463" cy="271653"/>
            </a:xfrm>
            <a:custGeom>
              <a:avLst/>
              <a:gdLst/>
              <a:ahLst/>
              <a:cxnLst/>
              <a:rect l="l" t="t" r="r" b="b"/>
              <a:pathLst>
                <a:path w="275463" h="271653">
                  <a:moveTo>
                    <a:pt x="171831" y="2794"/>
                  </a:moveTo>
                  <a:cubicBezTo>
                    <a:pt x="207264" y="11049"/>
                    <a:pt x="234569" y="30226"/>
                    <a:pt x="256413" y="65913"/>
                  </a:cubicBezTo>
                  <a:cubicBezTo>
                    <a:pt x="275463" y="101600"/>
                    <a:pt x="250952" y="120777"/>
                    <a:pt x="229108" y="139954"/>
                  </a:cubicBezTo>
                  <a:cubicBezTo>
                    <a:pt x="201803" y="167386"/>
                    <a:pt x="171831" y="194818"/>
                    <a:pt x="147320" y="225044"/>
                  </a:cubicBezTo>
                  <a:cubicBezTo>
                    <a:pt x="114554" y="271653"/>
                    <a:pt x="79121" y="257937"/>
                    <a:pt x="49149" y="227838"/>
                  </a:cubicBezTo>
                  <a:cubicBezTo>
                    <a:pt x="19177" y="200406"/>
                    <a:pt x="0" y="167513"/>
                    <a:pt x="41021" y="126238"/>
                  </a:cubicBezTo>
                  <a:cubicBezTo>
                    <a:pt x="73660" y="96012"/>
                    <a:pt x="100965" y="60325"/>
                    <a:pt x="130937" y="27432"/>
                  </a:cubicBezTo>
                  <a:cubicBezTo>
                    <a:pt x="141859" y="16510"/>
                    <a:pt x="149987" y="0"/>
                    <a:pt x="171831" y="279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12260880" y="2734560"/>
            <a:ext cx="187920" cy="172800"/>
            <a:chOff x="0" y="0"/>
            <a:chExt cx="250560" cy="2304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250571" cy="230378"/>
            </a:xfrm>
            <a:custGeom>
              <a:avLst/>
              <a:gdLst/>
              <a:ahLst/>
              <a:cxnLst/>
              <a:rect l="l" t="t" r="r" b="b"/>
              <a:pathLst>
                <a:path w="250571" h="230378">
                  <a:moveTo>
                    <a:pt x="247777" y="109728"/>
                  </a:moveTo>
                  <a:cubicBezTo>
                    <a:pt x="245110" y="145415"/>
                    <a:pt x="166116" y="230378"/>
                    <a:pt x="130683" y="230378"/>
                  </a:cubicBezTo>
                  <a:cubicBezTo>
                    <a:pt x="95250" y="230378"/>
                    <a:pt x="0" y="117983"/>
                    <a:pt x="16383" y="85090"/>
                  </a:cubicBezTo>
                  <a:cubicBezTo>
                    <a:pt x="35433" y="52070"/>
                    <a:pt x="54483" y="0"/>
                    <a:pt x="103505" y="2794"/>
                  </a:cubicBezTo>
                  <a:cubicBezTo>
                    <a:pt x="174371" y="2794"/>
                    <a:pt x="250571" y="63119"/>
                    <a:pt x="247904" y="10972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15785280" y="3024720"/>
            <a:ext cx="157680" cy="169920"/>
            <a:chOff x="0" y="0"/>
            <a:chExt cx="210240" cy="22656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210185" cy="226568"/>
            </a:xfrm>
            <a:custGeom>
              <a:avLst/>
              <a:gdLst/>
              <a:ahLst/>
              <a:cxnLst/>
              <a:rect l="l" t="t" r="r" b="b"/>
              <a:pathLst>
                <a:path w="210185" h="226568">
                  <a:moveTo>
                    <a:pt x="19050" y="122809"/>
                  </a:moveTo>
                  <a:cubicBezTo>
                    <a:pt x="40894" y="84582"/>
                    <a:pt x="0" y="10922"/>
                    <a:pt x="73660" y="5461"/>
                  </a:cubicBezTo>
                  <a:cubicBezTo>
                    <a:pt x="158369" y="0"/>
                    <a:pt x="210185" y="51816"/>
                    <a:pt x="207518" y="122809"/>
                  </a:cubicBezTo>
                  <a:cubicBezTo>
                    <a:pt x="204851" y="196469"/>
                    <a:pt x="166624" y="226568"/>
                    <a:pt x="79248" y="223774"/>
                  </a:cubicBezTo>
                  <a:cubicBezTo>
                    <a:pt x="13716" y="223774"/>
                    <a:pt x="27432" y="166497"/>
                    <a:pt x="19177" y="1228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14464800" y="6184800"/>
            <a:ext cx="237600" cy="175680"/>
            <a:chOff x="0" y="0"/>
            <a:chExt cx="316800" cy="234240"/>
          </a:xfrm>
        </p:grpSpPr>
        <p:sp>
          <p:nvSpPr>
            <p:cNvPr id="154" name="Freeform 154"/>
            <p:cNvSpPr/>
            <p:nvPr/>
          </p:nvSpPr>
          <p:spPr>
            <a:xfrm>
              <a:off x="0" y="127"/>
              <a:ext cx="316865" cy="234061"/>
            </a:xfrm>
            <a:custGeom>
              <a:avLst/>
              <a:gdLst/>
              <a:ahLst/>
              <a:cxnLst/>
              <a:rect l="l" t="t" r="r" b="b"/>
              <a:pathLst>
                <a:path w="316865" h="234061">
                  <a:moveTo>
                    <a:pt x="316738" y="54991"/>
                  </a:moveTo>
                  <a:cubicBezTo>
                    <a:pt x="316738" y="60452"/>
                    <a:pt x="316738" y="63246"/>
                    <a:pt x="316738" y="66040"/>
                  </a:cubicBezTo>
                  <a:cubicBezTo>
                    <a:pt x="308610" y="101854"/>
                    <a:pt x="92837" y="234061"/>
                    <a:pt x="57404" y="223139"/>
                  </a:cubicBezTo>
                  <a:cubicBezTo>
                    <a:pt x="27305" y="214884"/>
                    <a:pt x="21844" y="187325"/>
                    <a:pt x="10922" y="162560"/>
                  </a:cubicBezTo>
                  <a:cubicBezTo>
                    <a:pt x="0" y="140462"/>
                    <a:pt x="16383" y="129540"/>
                    <a:pt x="32766" y="121285"/>
                  </a:cubicBezTo>
                  <a:cubicBezTo>
                    <a:pt x="95631" y="85471"/>
                    <a:pt x="155702" y="52451"/>
                    <a:pt x="221234" y="19304"/>
                  </a:cubicBezTo>
                  <a:cubicBezTo>
                    <a:pt x="262255" y="0"/>
                    <a:pt x="297688" y="13843"/>
                    <a:pt x="316865" y="5511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11144160" y="1685520"/>
            <a:ext cx="244080" cy="246960"/>
            <a:chOff x="0" y="0"/>
            <a:chExt cx="325440" cy="32928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325501" cy="329184"/>
            </a:xfrm>
            <a:custGeom>
              <a:avLst/>
              <a:gdLst/>
              <a:ahLst/>
              <a:cxnLst/>
              <a:rect l="l" t="t" r="r" b="b"/>
              <a:pathLst>
                <a:path w="325501" h="329184">
                  <a:moveTo>
                    <a:pt x="325501" y="296037"/>
                  </a:moveTo>
                  <a:cubicBezTo>
                    <a:pt x="273050" y="329184"/>
                    <a:pt x="234442" y="315468"/>
                    <a:pt x="193167" y="268351"/>
                  </a:cubicBezTo>
                  <a:cubicBezTo>
                    <a:pt x="146304" y="215773"/>
                    <a:pt x="91059" y="168783"/>
                    <a:pt x="33147" y="124460"/>
                  </a:cubicBezTo>
                  <a:cubicBezTo>
                    <a:pt x="0" y="94107"/>
                    <a:pt x="0" y="74676"/>
                    <a:pt x="27559" y="41529"/>
                  </a:cubicBezTo>
                  <a:cubicBezTo>
                    <a:pt x="60706" y="0"/>
                    <a:pt x="74422" y="35941"/>
                    <a:pt x="93726" y="52578"/>
                  </a:cubicBezTo>
                  <a:cubicBezTo>
                    <a:pt x="157099" y="110744"/>
                    <a:pt x="217805" y="171577"/>
                    <a:pt x="278511" y="229616"/>
                  </a:cubicBezTo>
                  <a:cubicBezTo>
                    <a:pt x="300609" y="249047"/>
                    <a:pt x="317119" y="268351"/>
                    <a:pt x="325374" y="296037"/>
                  </a:cubicBezTo>
                  <a:cubicBezTo>
                    <a:pt x="325374" y="296037"/>
                    <a:pt x="325374" y="296037"/>
                    <a:pt x="325374" y="29603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12150000" y="2882880"/>
            <a:ext cx="172800" cy="179280"/>
            <a:chOff x="0" y="0"/>
            <a:chExt cx="230400" cy="23904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230378" cy="239141"/>
            </a:xfrm>
            <a:custGeom>
              <a:avLst/>
              <a:gdLst/>
              <a:ahLst/>
              <a:cxnLst/>
              <a:rect l="l" t="t" r="r" b="b"/>
              <a:pathLst>
                <a:path w="230378" h="239141">
                  <a:moveTo>
                    <a:pt x="21717" y="88900"/>
                  </a:moveTo>
                  <a:cubicBezTo>
                    <a:pt x="0" y="30607"/>
                    <a:pt x="51562" y="19431"/>
                    <a:pt x="97536" y="8382"/>
                  </a:cubicBezTo>
                  <a:cubicBezTo>
                    <a:pt x="132842" y="0"/>
                    <a:pt x="230378" y="111125"/>
                    <a:pt x="222250" y="152908"/>
                  </a:cubicBezTo>
                  <a:cubicBezTo>
                    <a:pt x="203327" y="219583"/>
                    <a:pt x="121920" y="230759"/>
                    <a:pt x="81280" y="233553"/>
                  </a:cubicBezTo>
                  <a:cubicBezTo>
                    <a:pt x="29718" y="239141"/>
                    <a:pt x="21590" y="158496"/>
                    <a:pt x="21590" y="8902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14016960" y="7943760"/>
            <a:ext cx="175680" cy="154080"/>
            <a:chOff x="0" y="0"/>
            <a:chExt cx="234240" cy="20544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234188" cy="205486"/>
            </a:xfrm>
            <a:custGeom>
              <a:avLst/>
              <a:gdLst/>
              <a:ahLst/>
              <a:cxnLst/>
              <a:rect l="l" t="t" r="r" b="b"/>
              <a:pathLst>
                <a:path w="234188" h="205486">
                  <a:moveTo>
                    <a:pt x="73533" y="205486"/>
                  </a:moveTo>
                  <a:cubicBezTo>
                    <a:pt x="46355" y="205486"/>
                    <a:pt x="21844" y="194564"/>
                    <a:pt x="10922" y="167132"/>
                  </a:cubicBezTo>
                  <a:cubicBezTo>
                    <a:pt x="2667" y="139700"/>
                    <a:pt x="0" y="112268"/>
                    <a:pt x="24511" y="93091"/>
                  </a:cubicBezTo>
                  <a:cubicBezTo>
                    <a:pt x="59944" y="65659"/>
                    <a:pt x="100838" y="41021"/>
                    <a:pt x="141605" y="16383"/>
                  </a:cubicBezTo>
                  <a:cubicBezTo>
                    <a:pt x="168783" y="0"/>
                    <a:pt x="193294" y="16383"/>
                    <a:pt x="209677" y="35560"/>
                  </a:cubicBezTo>
                  <a:cubicBezTo>
                    <a:pt x="228727" y="51943"/>
                    <a:pt x="234188" y="76708"/>
                    <a:pt x="223266" y="101346"/>
                  </a:cubicBezTo>
                  <a:cubicBezTo>
                    <a:pt x="212344" y="128778"/>
                    <a:pt x="106172" y="205486"/>
                    <a:pt x="73406" y="20548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13474080" y="7913520"/>
            <a:ext cx="160560" cy="160560"/>
            <a:chOff x="0" y="0"/>
            <a:chExt cx="214080" cy="21408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214122" cy="214122"/>
            </a:xfrm>
            <a:custGeom>
              <a:avLst/>
              <a:gdLst/>
              <a:ahLst/>
              <a:cxnLst/>
              <a:rect l="l" t="t" r="r" b="b"/>
              <a:pathLst>
                <a:path w="214122" h="214122">
                  <a:moveTo>
                    <a:pt x="71374" y="0"/>
                  </a:moveTo>
                  <a:cubicBezTo>
                    <a:pt x="117983" y="0"/>
                    <a:pt x="214122" y="108458"/>
                    <a:pt x="208534" y="155702"/>
                  </a:cubicBezTo>
                  <a:cubicBezTo>
                    <a:pt x="205740" y="194564"/>
                    <a:pt x="181102" y="214122"/>
                    <a:pt x="139954" y="214122"/>
                  </a:cubicBezTo>
                  <a:cubicBezTo>
                    <a:pt x="96012" y="211328"/>
                    <a:pt x="0" y="105664"/>
                    <a:pt x="2794" y="64008"/>
                  </a:cubicBezTo>
                  <a:cubicBezTo>
                    <a:pt x="8255" y="25019"/>
                    <a:pt x="27432" y="0"/>
                    <a:pt x="71374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14612400" y="6018480"/>
            <a:ext cx="200880" cy="163440"/>
            <a:chOff x="0" y="0"/>
            <a:chExt cx="267840" cy="21792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267843" cy="217932"/>
            </a:xfrm>
            <a:custGeom>
              <a:avLst/>
              <a:gdLst/>
              <a:ahLst/>
              <a:cxnLst/>
              <a:rect l="l" t="t" r="r" b="b"/>
              <a:pathLst>
                <a:path w="267843" h="217932">
                  <a:moveTo>
                    <a:pt x="267843" y="165481"/>
                  </a:moveTo>
                  <a:cubicBezTo>
                    <a:pt x="226441" y="173736"/>
                    <a:pt x="187706" y="173736"/>
                    <a:pt x="154686" y="187579"/>
                  </a:cubicBezTo>
                  <a:cubicBezTo>
                    <a:pt x="82804" y="217932"/>
                    <a:pt x="46990" y="162687"/>
                    <a:pt x="24892" y="121412"/>
                  </a:cubicBezTo>
                  <a:cubicBezTo>
                    <a:pt x="0" y="74422"/>
                    <a:pt x="66294" y="60706"/>
                    <a:pt x="88392" y="27559"/>
                  </a:cubicBezTo>
                  <a:cubicBezTo>
                    <a:pt x="104902" y="5461"/>
                    <a:pt x="124206" y="0"/>
                    <a:pt x="146304" y="27559"/>
                  </a:cubicBezTo>
                  <a:cubicBezTo>
                    <a:pt x="184912" y="74422"/>
                    <a:pt x="226441" y="118618"/>
                    <a:pt x="267843" y="1654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14933520" y="5833440"/>
            <a:ext cx="293040" cy="324000"/>
            <a:chOff x="0" y="0"/>
            <a:chExt cx="390720" cy="43200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390779" cy="432054"/>
            </a:xfrm>
            <a:custGeom>
              <a:avLst/>
              <a:gdLst/>
              <a:ahLst/>
              <a:cxnLst/>
              <a:rect l="l" t="t" r="r" b="b"/>
              <a:pathLst>
                <a:path w="390779" h="432054">
                  <a:moveTo>
                    <a:pt x="390779" y="432054"/>
                  </a:moveTo>
                  <a:cubicBezTo>
                    <a:pt x="217424" y="371856"/>
                    <a:pt x="93599" y="259715"/>
                    <a:pt x="19304" y="95758"/>
                  </a:cubicBezTo>
                  <a:cubicBezTo>
                    <a:pt x="0" y="54737"/>
                    <a:pt x="27559" y="21844"/>
                    <a:pt x="60579" y="0"/>
                  </a:cubicBezTo>
                  <a:cubicBezTo>
                    <a:pt x="74295" y="218694"/>
                    <a:pt x="239395" y="319913"/>
                    <a:pt x="390779" y="43205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15174000" y="8357760"/>
            <a:ext cx="262080" cy="376560"/>
            <a:chOff x="0" y="0"/>
            <a:chExt cx="349440" cy="50208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349504" cy="502031"/>
            </a:xfrm>
            <a:custGeom>
              <a:avLst/>
              <a:gdLst/>
              <a:ahLst/>
              <a:cxnLst/>
              <a:rect l="l" t="t" r="r" b="b"/>
              <a:pathLst>
                <a:path w="349504" h="502031">
                  <a:moveTo>
                    <a:pt x="0" y="502031"/>
                  </a:moveTo>
                  <a:cubicBezTo>
                    <a:pt x="107315" y="466598"/>
                    <a:pt x="132080" y="382016"/>
                    <a:pt x="143129" y="286512"/>
                  </a:cubicBezTo>
                  <a:cubicBezTo>
                    <a:pt x="148590" y="226441"/>
                    <a:pt x="181610" y="177419"/>
                    <a:pt x="159639" y="109093"/>
                  </a:cubicBezTo>
                  <a:cubicBezTo>
                    <a:pt x="137668" y="40767"/>
                    <a:pt x="187071" y="0"/>
                    <a:pt x="258699" y="2667"/>
                  </a:cubicBezTo>
                  <a:cubicBezTo>
                    <a:pt x="316484" y="2667"/>
                    <a:pt x="349504" y="24511"/>
                    <a:pt x="321945" y="109093"/>
                  </a:cubicBezTo>
                  <a:cubicBezTo>
                    <a:pt x="313690" y="40894"/>
                    <a:pt x="277876" y="29972"/>
                    <a:pt x="231140" y="38100"/>
                  </a:cubicBezTo>
                  <a:cubicBezTo>
                    <a:pt x="176149" y="46228"/>
                    <a:pt x="187071" y="89916"/>
                    <a:pt x="184404" y="122682"/>
                  </a:cubicBezTo>
                  <a:cubicBezTo>
                    <a:pt x="173355" y="207264"/>
                    <a:pt x="167894" y="294640"/>
                    <a:pt x="154178" y="379222"/>
                  </a:cubicBezTo>
                  <a:cubicBezTo>
                    <a:pt x="140335" y="458470"/>
                    <a:pt x="82550" y="496570"/>
                    <a:pt x="0" y="50203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12242880" y="3040560"/>
            <a:ext cx="148320" cy="218880"/>
            <a:chOff x="0" y="0"/>
            <a:chExt cx="197760" cy="291840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197739" cy="291846"/>
            </a:xfrm>
            <a:custGeom>
              <a:avLst/>
              <a:gdLst/>
              <a:ahLst/>
              <a:cxnLst/>
              <a:rect l="l" t="t" r="r" b="b"/>
              <a:pathLst>
                <a:path w="197739" h="291846">
                  <a:moveTo>
                    <a:pt x="192278" y="240030"/>
                  </a:moveTo>
                  <a:cubicBezTo>
                    <a:pt x="197739" y="267335"/>
                    <a:pt x="175768" y="270002"/>
                    <a:pt x="162052" y="280924"/>
                  </a:cubicBezTo>
                  <a:cubicBezTo>
                    <a:pt x="142875" y="291846"/>
                    <a:pt x="129032" y="291846"/>
                    <a:pt x="118110" y="270002"/>
                  </a:cubicBezTo>
                  <a:cubicBezTo>
                    <a:pt x="82423" y="201803"/>
                    <a:pt x="49403" y="133604"/>
                    <a:pt x="13716" y="68199"/>
                  </a:cubicBezTo>
                  <a:cubicBezTo>
                    <a:pt x="0" y="40894"/>
                    <a:pt x="21971" y="35433"/>
                    <a:pt x="38481" y="27305"/>
                  </a:cubicBezTo>
                  <a:cubicBezTo>
                    <a:pt x="52197" y="21844"/>
                    <a:pt x="74168" y="0"/>
                    <a:pt x="85090" y="24511"/>
                  </a:cubicBezTo>
                  <a:cubicBezTo>
                    <a:pt x="123571" y="95377"/>
                    <a:pt x="156464" y="169037"/>
                    <a:pt x="192151" y="24003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12415680" y="2870640"/>
            <a:ext cx="175680" cy="169920"/>
            <a:chOff x="0" y="0"/>
            <a:chExt cx="234240" cy="226560"/>
          </a:xfrm>
        </p:grpSpPr>
        <p:sp>
          <p:nvSpPr>
            <p:cNvPr id="172" name="Freeform 172"/>
            <p:cNvSpPr/>
            <p:nvPr/>
          </p:nvSpPr>
          <p:spPr>
            <a:xfrm>
              <a:off x="127" y="0"/>
              <a:ext cx="234188" cy="226568"/>
            </a:xfrm>
            <a:custGeom>
              <a:avLst/>
              <a:gdLst/>
              <a:ahLst/>
              <a:cxnLst/>
              <a:rect l="l" t="t" r="r" b="b"/>
              <a:pathLst>
                <a:path w="234188" h="226568">
                  <a:moveTo>
                    <a:pt x="231394" y="158369"/>
                  </a:moveTo>
                  <a:cubicBezTo>
                    <a:pt x="220472" y="171958"/>
                    <a:pt x="212344" y="196596"/>
                    <a:pt x="193294" y="210185"/>
                  </a:cubicBezTo>
                  <a:cubicBezTo>
                    <a:pt x="174244" y="226568"/>
                    <a:pt x="163322" y="199263"/>
                    <a:pt x="149733" y="188341"/>
                  </a:cubicBezTo>
                  <a:cubicBezTo>
                    <a:pt x="111633" y="155575"/>
                    <a:pt x="76200" y="122809"/>
                    <a:pt x="38100" y="90043"/>
                  </a:cubicBezTo>
                  <a:cubicBezTo>
                    <a:pt x="16256" y="70993"/>
                    <a:pt x="0" y="57277"/>
                    <a:pt x="27178" y="27305"/>
                  </a:cubicBezTo>
                  <a:cubicBezTo>
                    <a:pt x="48895" y="0"/>
                    <a:pt x="65278" y="0"/>
                    <a:pt x="89789" y="21844"/>
                  </a:cubicBezTo>
                  <a:cubicBezTo>
                    <a:pt x="130683" y="57277"/>
                    <a:pt x="171450" y="87376"/>
                    <a:pt x="212344" y="122809"/>
                  </a:cubicBezTo>
                  <a:cubicBezTo>
                    <a:pt x="220472" y="128270"/>
                    <a:pt x="234188" y="136398"/>
                    <a:pt x="231394" y="15824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10962000" y="1450800"/>
            <a:ext cx="138960" cy="129600"/>
            <a:chOff x="0" y="0"/>
            <a:chExt cx="185280" cy="17280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185293" cy="172847"/>
            </a:xfrm>
            <a:custGeom>
              <a:avLst/>
              <a:gdLst/>
              <a:ahLst/>
              <a:cxnLst/>
              <a:rect l="l" t="t" r="r" b="b"/>
              <a:pathLst>
                <a:path w="185293" h="172847">
                  <a:moveTo>
                    <a:pt x="82931" y="172847"/>
                  </a:moveTo>
                  <a:cubicBezTo>
                    <a:pt x="49784" y="148082"/>
                    <a:pt x="0" y="126111"/>
                    <a:pt x="13843" y="93218"/>
                  </a:cubicBezTo>
                  <a:cubicBezTo>
                    <a:pt x="30480" y="52070"/>
                    <a:pt x="60833" y="0"/>
                    <a:pt x="110617" y="0"/>
                  </a:cubicBezTo>
                  <a:cubicBezTo>
                    <a:pt x="135509" y="0"/>
                    <a:pt x="185293" y="41148"/>
                    <a:pt x="174244" y="71374"/>
                  </a:cubicBezTo>
                  <a:cubicBezTo>
                    <a:pt x="160401" y="112522"/>
                    <a:pt x="127254" y="150876"/>
                    <a:pt x="82931" y="17284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14933520" y="9508320"/>
            <a:ext cx="136080" cy="216000"/>
            <a:chOff x="0" y="0"/>
            <a:chExt cx="181440" cy="288000"/>
          </a:xfrm>
        </p:grpSpPr>
        <p:sp>
          <p:nvSpPr>
            <p:cNvPr id="176" name="Freeform 176"/>
            <p:cNvSpPr/>
            <p:nvPr/>
          </p:nvSpPr>
          <p:spPr>
            <a:xfrm>
              <a:off x="-127" y="0"/>
              <a:ext cx="181483" cy="287909"/>
            </a:xfrm>
            <a:custGeom>
              <a:avLst/>
              <a:gdLst/>
              <a:ahLst/>
              <a:cxnLst/>
              <a:rect l="l" t="t" r="r" b="b"/>
              <a:pathLst>
                <a:path w="181483" h="287909">
                  <a:moveTo>
                    <a:pt x="127" y="271526"/>
                  </a:moveTo>
                  <a:cubicBezTo>
                    <a:pt x="146304" y="213995"/>
                    <a:pt x="48895" y="87757"/>
                    <a:pt x="102997" y="0"/>
                  </a:cubicBezTo>
                  <a:cubicBezTo>
                    <a:pt x="162560" y="82296"/>
                    <a:pt x="67818" y="205740"/>
                    <a:pt x="181483" y="263271"/>
                  </a:cubicBezTo>
                  <a:cubicBezTo>
                    <a:pt x="121920" y="285242"/>
                    <a:pt x="100203" y="287909"/>
                    <a:pt x="0" y="27152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11440080" y="2037600"/>
            <a:ext cx="108000" cy="110880"/>
            <a:chOff x="0" y="0"/>
            <a:chExt cx="144000" cy="14784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144018" cy="147828"/>
            </a:xfrm>
            <a:custGeom>
              <a:avLst/>
              <a:gdLst/>
              <a:ahLst/>
              <a:cxnLst/>
              <a:rect l="l" t="t" r="r" b="b"/>
              <a:pathLst>
                <a:path w="144018" h="147828">
                  <a:moveTo>
                    <a:pt x="69215" y="147828"/>
                  </a:moveTo>
                  <a:cubicBezTo>
                    <a:pt x="30480" y="145034"/>
                    <a:pt x="5588" y="122682"/>
                    <a:pt x="2794" y="75311"/>
                  </a:cubicBezTo>
                  <a:cubicBezTo>
                    <a:pt x="0" y="30734"/>
                    <a:pt x="22098" y="5588"/>
                    <a:pt x="60960" y="2794"/>
                  </a:cubicBezTo>
                  <a:cubicBezTo>
                    <a:pt x="110744" y="0"/>
                    <a:pt x="141224" y="30734"/>
                    <a:pt x="144018" y="80899"/>
                  </a:cubicBezTo>
                  <a:cubicBezTo>
                    <a:pt x="144018" y="122682"/>
                    <a:pt x="121920" y="147828"/>
                    <a:pt x="69215" y="14782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15276240" y="8499600"/>
            <a:ext cx="179280" cy="305280"/>
            <a:chOff x="0" y="0"/>
            <a:chExt cx="239040" cy="40704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239014" cy="407035"/>
            </a:xfrm>
            <a:custGeom>
              <a:avLst/>
              <a:gdLst/>
              <a:ahLst/>
              <a:cxnLst/>
              <a:rect l="l" t="t" r="r" b="b"/>
              <a:pathLst>
                <a:path w="239014" h="407035">
                  <a:moveTo>
                    <a:pt x="189611" y="0"/>
                  </a:moveTo>
                  <a:cubicBezTo>
                    <a:pt x="239014" y="189738"/>
                    <a:pt x="153924" y="374015"/>
                    <a:pt x="0" y="407035"/>
                  </a:cubicBezTo>
                  <a:cubicBezTo>
                    <a:pt x="164846" y="316230"/>
                    <a:pt x="178562" y="159512"/>
                    <a:pt x="189611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11369520" y="2062080"/>
            <a:ext cx="138960" cy="154080"/>
            <a:chOff x="0" y="0"/>
            <a:chExt cx="185280" cy="20544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185293" cy="205359"/>
            </a:xfrm>
            <a:custGeom>
              <a:avLst/>
              <a:gdLst/>
              <a:ahLst/>
              <a:cxnLst/>
              <a:rect l="l" t="t" r="r" b="b"/>
              <a:pathLst>
                <a:path w="185293" h="205359">
                  <a:moveTo>
                    <a:pt x="185293" y="145923"/>
                  </a:moveTo>
                  <a:cubicBezTo>
                    <a:pt x="168656" y="183769"/>
                    <a:pt x="143764" y="205359"/>
                    <a:pt x="99568" y="189230"/>
                  </a:cubicBezTo>
                  <a:cubicBezTo>
                    <a:pt x="44196" y="167640"/>
                    <a:pt x="11049" y="132461"/>
                    <a:pt x="5588" y="75692"/>
                  </a:cubicBezTo>
                  <a:cubicBezTo>
                    <a:pt x="0" y="29718"/>
                    <a:pt x="19304" y="8128"/>
                    <a:pt x="69088" y="0"/>
                  </a:cubicBezTo>
                  <a:cubicBezTo>
                    <a:pt x="77343" y="32385"/>
                    <a:pt x="60833" y="70231"/>
                    <a:pt x="85725" y="102743"/>
                  </a:cubicBezTo>
                  <a:cubicBezTo>
                    <a:pt x="113411" y="135128"/>
                    <a:pt x="149352" y="135128"/>
                    <a:pt x="185293" y="14605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9779760" y="2367360"/>
            <a:ext cx="114480" cy="77040"/>
            <a:chOff x="0" y="0"/>
            <a:chExt cx="152640" cy="102720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152527" cy="102743"/>
            </a:xfrm>
            <a:custGeom>
              <a:avLst/>
              <a:gdLst/>
              <a:ahLst/>
              <a:cxnLst/>
              <a:rect l="l" t="t" r="r" b="b"/>
              <a:pathLst>
                <a:path w="152527" h="102743">
                  <a:moveTo>
                    <a:pt x="81788" y="102743"/>
                  </a:moveTo>
                  <a:cubicBezTo>
                    <a:pt x="49022" y="97282"/>
                    <a:pt x="2667" y="97282"/>
                    <a:pt x="0" y="51308"/>
                  </a:cubicBezTo>
                  <a:cubicBezTo>
                    <a:pt x="0" y="0"/>
                    <a:pt x="46355" y="8128"/>
                    <a:pt x="78994" y="8128"/>
                  </a:cubicBezTo>
                  <a:cubicBezTo>
                    <a:pt x="111633" y="8128"/>
                    <a:pt x="152527" y="8128"/>
                    <a:pt x="152527" y="56769"/>
                  </a:cubicBezTo>
                  <a:cubicBezTo>
                    <a:pt x="152527" y="97282"/>
                    <a:pt x="117094" y="102743"/>
                    <a:pt x="81661" y="10274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14501520" y="8626320"/>
            <a:ext cx="265680" cy="58320"/>
            <a:chOff x="0" y="0"/>
            <a:chExt cx="354240" cy="7776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354203" cy="77724"/>
            </a:xfrm>
            <a:custGeom>
              <a:avLst/>
              <a:gdLst/>
              <a:ahLst/>
              <a:cxnLst/>
              <a:rect l="l" t="t" r="r" b="b"/>
              <a:pathLst>
                <a:path w="354203" h="77724">
                  <a:moveTo>
                    <a:pt x="354203" y="0"/>
                  </a:moveTo>
                  <a:cubicBezTo>
                    <a:pt x="246253" y="61087"/>
                    <a:pt x="121793" y="61087"/>
                    <a:pt x="0" y="77724"/>
                  </a:cubicBezTo>
                  <a:cubicBezTo>
                    <a:pt x="118999" y="52705"/>
                    <a:pt x="237998" y="30607"/>
                    <a:pt x="354203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9915840" y="2469600"/>
            <a:ext cx="89280" cy="98640"/>
            <a:chOff x="0" y="0"/>
            <a:chExt cx="119040" cy="131520"/>
          </a:xfrm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118999" cy="131572"/>
            </a:xfrm>
            <a:custGeom>
              <a:avLst/>
              <a:gdLst/>
              <a:ahLst/>
              <a:cxnLst/>
              <a:rect l="l" t="t" r="r" b="b"/>
              <a:pathLst>
                <a:path w="118999" h="131572">
                  <a:moveTo>
                    <a:pt x="118999" y="71247"/>
                  </a:moveTo>
                  <a:cubicBezTo>
                    <a:pt x="113411" y="109601"/>
                    <a:pt x="83058" y="131572"/>
                    <a:pt x="52578" y="125984"/>
                  </a:cubicBezTo>
                  <a:cubicBezTo>
                    <a:pt x="0" y="112268"/>
                    <a:pt x="52578" y="54737"/>
                    <a:pt x="22098" y="27305"/>
                  </a:cubicBezTo>
                  <a:cubicBezTo>
                    <a:pt x="13843" y="19177"/>
                    <a:pt x="24892" y="0"/>
                    <a:pt x="41529" y="5461"/>
                  </a:cubicBezTo>
                  <a:cubicBezTo>
                    <a:pt x="77470" y="13716"/>
                    <a:pt x="113538" y="24638"/>
                    <a:pt x="118999" y="7124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9" name="Group 189"/>
          <p:cNvGrpSpPr>
            <a:grpSpLocks noChangeAspect="1"/>
          </p:cNvGrpSpPr>
          <p:nvPr/>
        </p:nvGrpSpPr>
        <p:grpSpPr>
          <a:xfrm>
            <a:off x="14366160" y="8449920"/>
            <a:ext cx="179280" cy="36720"/>
            <a:chOff x="0" y="0"/>
            <a:chExt cx="239040" cy="48960"/>
          </a:xfrm>
        </p:grpSpPr>
        <p:sp>
          <p:nvSpPr>
            <p:cNvPr id="190" name="Freeform 190"/>
            <p:cNvSpPr/>
            <p:nvPr/>
          </p:nvSpPr>
          <p:spPr>
            <a:xfrm>
              <a:off x="0" y="0"/>
              <a:ext cx="239014" cy="48895"/>
            </a:xfrm>
            <a:custGeom>
              <a:avLst/>
              <a:gdLst/>
              <a:ahLst/>
              <a:cxnLst/>
              <a:rect l="l" t="t" r="r" b="b"/>
              <a:pathLst>
                <a:path w="239014" h="48895">
                  <a:moveTo>
                    <a:pt x="0" y="0"/>
                  </a:moveTo>
                  <a:cubicBezTo>
                    <a:pt x="81534" y="10922"/>
                    <a:pt x="160274" y="24511"/>
                    <a:pt x="239014" y="35306"/>
                  </a:cubicBezTo>
                  <a:cubicBezTo>
                    <a:pt x="239014" y="40767"/>
                    <a:pt x="239014" y="43434"/>
                    <a:pt x="239014" y="48895"/>
                  </a:cubicBezTo>
                  <a:cubicBezTo>
                    <a:pt x="157607" y="35306"/>
                    <a:pt x="78740" y="24511"/>
                    <a:pt x="0" y="10922"/>
                  </a:cubicBezTo>
                  <a:cubicBezTo>
                    <a:pt x="0" y="8128"/>
                    <a:pt x="0" y="2667"/>
                    <a:pt x="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1" name="Group 191"/>
          <p:cNvGrpSpPr>
            <a:grpSpLocks noChangeAspect="1"/>
          </p:cNvGrpSpPr>
          <p:nvPr/>
        </p:nvGrpSpPr>
        <p:grpSpPr>
          <a:xfrm>
            <a:off x="14081760" y="8675280"/>
            <a:ext cx="157680" cy="24480"/>
            <a:chOff x="0" y="0"/>
            <a:chExt cx="210240" cy="32640"/>
          </a:xfrm>
        </p:grpSpPr>
        <p:sp>
          <p:nvSpPr>
            <p:cNvPr id="192" name="Freeform 192"/>
            <p:cNvSpPr/>
            <p:nvPr/>
          </p:nvSpPr>
          <p:spPr>
            <a:xfrm>
              <a:off x="0" y="0"/>
              <a:ext cx="210185" cy="32639"/>
            </a:xfrm>
            <a:custGeom>
              <a:avLst/>
              <a:gdLst/>
              <a:ahLst/>
              <a:cxnLst/>
              <a:rect l="l" t="t" r="r" b="b"/>
              <a:pathLst>
                <a:path w="210185" h="32639">
                  <a:moveTo>
                    <a:pt x="210185" y="16383"/>
                  </a:moveTo>
                  <a:cubicBezTo>
                    <a:pt x="138303" y="16383"/>
                    <a:pt x="66421" y="32639"/>
                    <a:pt x="0" y="0"/>
                  </a:cubicBezTo>
                  <a:cubicBezTo>
                    <a:pt x="69215" y="10922"/>
                    <a:pt x="141097" y="8128"/>
                    <a:pt x="210185" y="163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3" name="Group 193"/>
          <p:cNvGrpSpPr>
            <a:grpSpLocks noChangeAspect="1"/>
          </p:cNvGrpSpPr>
          <p:nvPr/>
        </p:nvGrpSpPr>
        <p:grpSpPr>
          <a:xfrm>
            <a:off x="9174960" y="2290320"/>
            <a:ext cx="18720" cy="12240"/>
            <a:chOff x="0" y="0"/>
            <a:chExt cx="24960" cy="16320"/>
          </a:xfrm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25019" cy="16383"/>
            </a:xfrm>
            <a:custGeom>
              <a:avLst/>
              <a:gdLst/>
              <a:ahLst/>
              <a:cxnLst/>
              <a:rect l="l" t="t" r="r" b="b"/>
              <a:pathLst>
                <a:path w="25019" h="16383">
                  <a:moveTo>
                    <a:pt x="16637" y="16383"/>
                  </a:moveTo>
                  <a:cubicBezTo>
                    <a:pt x="11049" y="13589"/>
                    <a:pt x="5588" y="10922"/>
                    <a:pt x="0" y="8128"/>
                  </a:cubicBezTo>
                  <a:cubicBezTo>
                    <a:pt x="8382" y="0"/>
                    <a:pt x="16637" y="0"/>
                    <a:pt x="25019" y="10922"/>
                  </a:cubicBezTo>
                  <a:cubicBezTo>
                    <a:pt x="22225" y="10922"/>
                    <a:pt x="19431" y="13589"/>
                    <a:pt x="16637" y="163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5" name="Group 195"/>
          <p:cNvGrpSpPr>
            <a:grpSpLocks noChangeAspect="1"/>
          </p:cNvGrpSpPr>
          <p:nvPr/>
        </p:nvGrpSpPr>
        <p:grpSpPr>
          <a:xfrm>
            <a:off x="15986160" y="1226160"/>
            <a:ext cx="15120" cy="12240"/>
            <a:chOff x="0" y="0"/>
            <a:chExt cx="20160" cy="16320"/>
          </a:xfrm>
        </p:grpSpPr>
        <p:sp>
          <p:nvSpPr>
            <p:cNvPr id="196" name="Freeform 196"/>
            <p:cNvSpPr/>
            <p:nvPr/>
          </p:nvSpPr>
          <p:spPr>
            <a:xfrm>
              <a:off x="0" y="0"/>
              <a:ext cx="20193" cy="16383"/>
            </a:xfrm>
            <a:custGeom>
              <a:avLst/>
              <a:gdLst/>
              <a:ahLst/>
              <a:cxnLst/>
              <a:rect l="l" t="t" r="r" b="b"/>
              <a:pathLst>
                <a:path w="20193" h="16383">
                  <a:moveTo>
                    <a:pt x="20193" y="13081"/>
                  </a:moveTo>
                  <a:cubicBezTo>
                    <a:pt x="11557" y="16383"/>
                    <a:pt x="5715" y="16383"/>
                    <a:pt x="0" y="16383"/>
                  </a:cubicBezTo>
                  <a:cubicBezTo>
                    <a:pt x="2921" y="9779"/>
                    <a:pt x="5715" y="3302"/>
                    <a:pt x="8636" y="0"/>
                  </a:cubicBezTo>
                  <a:cubicBezTo>
                    <a:pt x="11557" y="3302"/>
                    <a:pt x="17272" y="9779"/>
                    <a:pt x="20193" y="130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7" name="Group 197"/>
          <p:cNvGrpSpPr>
            <a:grpSpLocks noChangeAspect="1"/>
          </p:cNvGrpSpPr>
          <p:nvPr/>
        </p:nvGrpSpPr>
        <p:grpSpPr>
          <a:xfrm>
            <a:off x="9042480" y="1558800"/>
            <a:ext cx="98640" cy="611280"/>
            <a:chOff x="0" y="0"/>
            <a:chExt cx="131520" cy="815040"/>
          </a:xfrm>
        </p:grpSpPr>
        <p:sp>
          <p:nvSpPr>
            <p:cNvPr id="198" name="Freeform 198"/>
            <p:cNvSpPr/>
            <p:nvPr/>
          </p:nvSpPr>
          <p:spPr>
            <a:xfrm>
              <a:off x="0" y="0"/>
              <a:ext cx="131445" cy="815086"/>
            </a:xfrm>
            <a:custGeom>
              <a:avLst/>
              <a:gdLst/>
              <a:ahLst/>
              <a:cxnLst/>
              <a:rect l="l" t="t" r="r" b="b"/>
              <a:pathLst>
                <a:path w="131445" h="815086">
                  <a:moveTo>
                    <a:pt x="115062" y="0"/>
                  </a:moveTo>
                  <a:cubicBezTo>
                    <a:pt x="115062" y="98806"/>
                    <a:pt x="115062" y="197612"/>
                    <a:pt x="115062" y="299085"/>
                  </a:cubicBezTo>
                  <a:cubicBezTo>
                    <a:pt x="115062" y="447294"/>
                    <a:pt x="115062" y="595503"/>
                    <a:pt x="112268" y="743712"/>
                  </a:cubicBezTo>
                  <a:cubicBezTo>
                    <a:pt x="112268" y="765683"/>
                    <a:pt x="131445" y="815086"/>
                    <a:pt x="82169" y="804037"/>
                  </a:cubicBezTo>
                  <a:cubicBezTo>
                    <a:pt x="49276" y="795782"/>
                    <a:pt x="0" y="790321"/>
                    <a:pt x="8255" y="729996"/>
                  </a:cubicBezTo>
                  <a:cubicBezTo>
                    <a:pt x="30099" y="535178"/>
                    <a:pt x="54737" y="343027"/>
                    <a:pt x="79502" y="148209"/>
                  </a:cubicBezTo>
                  <a:cubicBezTo>
                    <a:pt x="84963" y="98806"/>
                    <a:pt x="76708" y="46609"/>
                    <a:pt x="115062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9" name="Group 199"/>
          <p:cNvGrpSpPr>
            <a:grpSpLocks noChangeAspect="1"/>
          </p:cNvGrpSpPr>
          <p:nvPr/>
        </p:nvGrpSpPr>
        <p:grpSpPr>
          <a:xfrm>
            <a:off x="13714560" y="8345520"/>
            <a:ext cx="216000" cy="203760"/>
            <a:chOff x="0" y="0"/>
            <a:chExt cx="288000" cy="271680"/>
          </a:xfrm>
        </p:grpSpPr>
        <p:sp>
          <p:nvSpPr>
            <p:cNvPr id="200" name="Freeform 200"/>
            <p:cNvSpPr/>
            <p:nvPr/>
          </p:nvSpPr>
          <p:spPr>
            <a:xfrm>
              <a:off x="0" y="0"/>
              <a:ext cx="288036" cy="271653"/>
            </a:xfrm>
            <a:custGeom>
              <a:avLst/>
              <a:gdLst/>
              <a:ahLst/>
              <a:cxnLst/>
              <a:rect l="l" t="t" r="r" b="b"/>
              <a:pathLst>
                <a:path w="288036" h="271653">
                  <a:moveTo>
                    <a:pt x="137160" y="0"/>
                  </a:moveTo>
                  <a:cubicBezTo>
                    <a:pt x="227711" y="0"/>
                    <a:pt x="288036" y="49403"/>
                    <a:pt x="285242" y="129032"/>
                  </a:cubicBezTo>
                  <a:cubicBezTo>
                    <a:pt x="282448" y="194945"/>
                    <a:pt x="241300" y="263525"/>
                    <a:pt x="139827" y="268986"/>
                  </a:cubicBezTo>
                  <a:cubicBezTo>
                    <a:pt x="71374" y="271653"/>
                    <a:pt x="0" y="200279"/>
                    <a:pt x="0" y="126238"/>
                  </a:cubicBezTo>
                  <a:cubicBezTo>
                    <a:pt x="0" y="65913"/>
                    <a:pt x="68580" y="0"/>
                    <a:pt x="13716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1" name="Group 201"/>
          <p:cNvGrpSpPr>
            <a:grpSpLocks noChangeAspect="1"/>
          </p:cNvGrpSpPr>
          <p:nvPr/>
        </p:nvGrpSpPr>
        <p:grpSpPr>
          <a:xfrm>
            <a:off x="8912880" y="2484720"/>
            <a:ext cx="64800" cy="120240"/>
            <a:chOff x="0" y="0"/>
            <a:chExt cx="86400" cy="160320"/>
          </a:xfrm>
        </p:grpSpPr>
        <p:sp>
          <p:nvSpPr>
            <p:cNvPr id="202" name="Freeform 202"/>
            <p:cNvSpPr/>
            <p:nvPr/>
          </p:nvSpPr>
          <p:spPr>
            <a:xfrm>
              <a:off x="0" y="0"/>
              <a:ext cx="86487" cy="160274"/>
            </a:xfrm>
            <a:custGeom>
              <a:avLst/>
              <a:gdLst/>
              <a:ahLst/>
              <a:cxnLst/>
              <a:rect l="l" t="t" r="r" b="b"/>
              <a:pathLst>
                <a:path w="86487" h="160274">
                  <a:moveTo>
                    <a:pt x="81026" y="92329"/>
                  </a:moveTo>
                  <a:cubicBezTo>
                    <a:pt x="78359" y="116840"/>
                    <a:pt x="86487" y="160274"/>
                    <a:pt x="48641" y="157607"/>
                  </a:cubicBezTo>
                  <a:cubicBezTo>
                    <a:pt x="5461" y="157607"/>
                    <a:pt x="0" y="111379"/>
                    <a:pt x="0" y="76073"/>
                  </a:cubicBezTo>
                  <a:cubicBezTo>
                    <a:pt x="0" y="43434"/>
                    <a:pt x="2667" y="0"/>
                    <a:pt x="37846" y="2667"/>
                  </a:cubicBezTo>
                  <a:cubicBezTo>
                    <a:pt x="83693" y="5334"/>
                    <a:pt x="78359" y="54356"/>
                    <a:pt x="81026" y="9232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3" name="Group 203"/>
          <p:cNvGrpSpPr>
            <a:grpSpLocks noChangeAspect="1"/>
          </p:cNvGrpSpPr>
          <p:nvPr/>
        </p:nvGrpSpPr>
        <p:grpSpPr>
          <a:xfrm>
            <a:off x="14319360" y="2985120"/>
            <a:ext cx="586080" cy="595440"/>
            <a:chOff x="0" y="0"/>
            <a:chExt cx="781440" cy="793920"/>
          </a:xfrm>
        </p:grpSpPr>
        <p:sp>
          <p:nvSpPr>
            <p:cNvPr id="204" name="Freeform 204"/>
            <p:cNvSpPr/>
            <p:nvPr/>
          </p:nvSpPr>
          <p:spPr>
            <a:xfrm>
              <a:off x="0" y="0"/>
              <a:ext cx="781431" cy="793877"/>
            </a:xfrm>
            <a:custGeom>
              <a:avLst/>
              <a:gdLst/>
              <a:ahLst/>
              <a:cxnLst/>
              <a:rect l="l" t="t" r="r" b="b"/>
              <a:pathLst>
                <a:path w="781431" h="793877">
                  <a:moveTo>
                    <a:pt x="95631" y="8255"/>
                  </a:moveTo>
                  <a:cubicBezTo>
                    <a:pt x="316992" y="46482"/>
                    <a:pt x="530098" y="87630"/>
                    <a:pt x="743204" y="123190"/>
                  </a:cubicBezTo>
                  <a:cubicBezTo>
                    <a:pt x="775970" y="128651"/>
                    <a:pt x="781431" y="142367"/>
                    <a:pt x="775970" y="172466"/>
                  </a:cubicBezTo>
                  <a:cubicBezTo>
                    <a:pt x="743204" y="366903"/>
                    <a:pt x="707644" y="564007"/>
                    <a:pt x="677545" y="758317"/>
                  </a:cubicBezTo>
                  <a:cubicBezTo>
                    <a:pt x="672084" y="793877"/>
                    <a:pt x="655701" y="793877"/>
                    <a:pt x="628396" y="788416"/>
                  </a:cubicBezTo>
                  <a:cubicBezTo>
                    <a:pt x="431673" y="741934"/>
                    <a:pt x="237744" y="695325"/>
                    <a:pt x="41021" y="651510"/>
                  </a:cubicBezTo>
                  <a:cubicBezTo>
                    <a:pt x="13716" y="646049"/>
                    <a:pt x="0" y="635127"/>
                    <a:pt x="2794" y="605028"/>
                  </a:cubicBezTo>
                  <a:cubicBezTo>
                    <a:pt x="21971" y="416179"/>
                    <a:pt x="38354" y="229997"/>
                    <a:pt x="57404" y="43815"/>
                  </a:cubicBezTo>
                  <a:cubicBezTo>
                    <a:pt x="60071" y="10922"/>
                    <a:pt x="73787" y="0"/>
                    <a:pt x="95631" y="825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5" name="Group 205"/>
          <p:cNvGrpSpPr>
            <a:grpSpLocks noChangeAspect="1"/>
          </p:cNvGrpSpPr>
          <p:nvPr/>
        </p:nvGrpSpPr>
        <p:grpSpPr>
          <a:xfrm>
            <a:off x="15285600" y="3123360"/>
            <a:ext cx="136080" cy="218880"/>
            <a:chOff x="0" y="0"/>
            <a:chExt cx="181440" cy="291840"/>
          </a:xfrm>
        </p:grpSpPr>
        <p:sp>
          <p:nvSpPr>
            <p:cNvPr id="206" name="Freeform 206"/>
            <p:cNvSpPr/>
            <p:nvPr/>
          </p:nvSpPr>
          <p:spPr>
            <a:xfrm>
              <a:off x="0" y="0"/>
              <a:ext cx="181483" cy="291846"/>
            </a:xfrm>
            <a:custGeom>
              <a:avLst/>
              <a:gdLst/>
              <a:ahLst/>
              <a:cxnLst/>
              <a:rect l="l" t="t" r="r" b="b"/>
              <a:pathLst>
                <a:path w="181483" h="291846">
                  <a:moveTo>
                    <a:pt x="181483" y="68199"/>
                  </a:moveTo>
                  <a:cubicBezTo>
                    <a:pt x="101727" y="98171"/>
                    <a:pt x="120904" y="169164"/>
                    <a:pt x="112776" y="231775"/>
                  </a:cubicBezTo>
                  <a:cubicBezTo>
                    <a:pt x="109982" y="250825"/>
                    <a:pt x="145796" y="286385"/>
                    <a:pt x="93472" y="286385"/>
                  </a:cubicBezTo>
                  <a:cubicBezTo>
                    <a:pt x="63246" y="289052"/>
                    <a:pt x="24765" y="291846"/>
                    <a:pt x="13716" y="242697"/>
                  </a:cubicBezTo>
                  <a:cubicBezTo>
                    <a:pt x="0" y="177292"/>
                    <a:pt x="8255" y="117221"/>
                    <a:pt x="43942" y="62738"/>
                  </a:cubicBezTo>
                  <a:cubicBezTo>
                    <a:pt x="82423" y="0"/>
                    <a:pt x="134747" y="2667"/>
                    <a:pt x="181483" y="6819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7" name="Group 207"/>
          <p:cNvGrpSpPr>
            <a:grpSpLocks noChangeAspect="1"/>
          </p:cNvGrpSpPr>
          <p:nvPr/>
        </p:nvGrpSpPr>
        <p:grpSpPr>
          <a:xfrm>
            <a:off x="15384240" y="3170160"/>
            <a:ext cx="108000" cy="185040"/>
            <a:chOff x="0" y="0"/>
            <a:chExt cx="144000" cy="246720"/>
          </a:xfrm>
        </p:grpSpPr>
        <p:sp>
          <p:nvSpPr>
            <p:cNvPr id="208" name="Freeform 208"/>
            <p:cNvSpPr/>
            <p:nvPr/>
          </p:nvSpPr>
          <p:spPr>
            <a:xfrm>
              <a:off x="0" y="0"/>
              <a:ext cx="144018" cy="246761"/>
            </a:xfrm>
            <a:custGeom>
              <a:avLst/>
              <a:gdLst/>
              <a:ahLst/>
              <a:cxnLst/>
              <a:rect l="l" t="t" r="r" b="b"/>
              <a:pathLst>
                <a:path w="144018" h="246761">
                  <a:moveTo>
                    <a:pt x="49784" y="5461"/>
                  </a:moveTo>
                  <a:cubicBezTo>
                    <a:pt x="83058" y="10922"/>
                    <a:pt x="130175" y="0"/>
                    <a:pt x="132969" y="54864"/>
                  </a:cubicBezTo>
                  <a:cubicBezTo>
                    <a:pt x="138557" y="115189"/>
                    <a:pt x="144018" y="183769"/>
                    <a:pt x="88646" y="222123"/>
                  </a:cubicBezTo>
                  <a:cubicBezTo>
                    <a:pt x="52705" y="246761"/>
                    <a:pt x="30480" y="211201"/>
                    <a:pt x="19431" y="172720"/>
                  </a:cubicBezTo>
                  <a:cubicBezTo>
                    <a:pt x="0" y="112395"/>
                    <a:pt x="49784" y="62992"/>
                    <a:pt x="49784" y="5461"/>
                  </a:cubicBezTo>
                  <a:cubicBezTo>
                    <a:pt x="49784" y="5461"/>
                    <a:pt x="49784" y="5461"/>
                    <a:pt x="49784" y="54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9" name="Group 209"/>
          <p:cNvGrpSpPr>
            <a:grpSpLocks noChangeAspect="1"/>
          </p:cNvGrpSpPr>
          <p:nvPr/>
        </p:nvGrpSpPr>
        <p:grpSpPr>
          <a:xfrm>
            <a:off x="16670880" y="5037120"/>
            <a:ext cx="599040" cy="453600"/>
            <a:chOff x="0" y="0"/>
            <a:chExt cx="798720" cy="604800"/>
          </a:xfrm>
        </p:grpSpPr>
        <p:sp>
          <p:nvSpPr>
            <p:cNvPr id="210" name="Freeform 210"/>
            <p:cNvSpPr/>
            <p:nvPr/>
          </p:nvSpPr>
          <p:spPr>
            <a:xfrm>
              <a:off x="0" y="0"/>
              <a:ext cx="798703" cy="604774"/>
            </a:xfrm>
            <a:custGeom>
              <a:avLst/>
              <a:gdLst/>
              <a:ahLst/>
              <a:cxnLst/>
              <a:rect l="l" t="t" r="r" b="b"/>
              <a:pathLst>
                <a:path w="798703" h="604774">
                  <a:moveTo>
                    <a:pt x="399415" y="604774"/>
                  </a:moveTo>
                  <a:cubicBezTo>
                    <a:pt x="286512" y="604774"/>
                    <a:pt x="176276" y="601980"/>
                    <a:pt x="63373" y="604774"/>
                  </a:cubicBezTo>
                  <a:cubicBezTo>
                    <a:pt x="16510" y="604774"/>
                    <a:pt x="0" y="596519"/>
                    <a:pt x="0" y="544322"/>
                  </a:cubicBezTo>
                  <a:cubicBezTo>
                    <a:pt x="8255" y="387604"/>
                    <a:pt x="8255" y="230886"/>
                    <a:pt x="8255" y="74168"/>
                  </a:cubicBezTo>
                  <a:cubicBezTo>
                    <a:pt x="8255" y="27432"/>
                    <a:pt x="21971" y="11049"/>
                    <a:pt x="71628" y="11049"/>
                  </a:cubicBezTo>
                  <a:cubicBezTo>
                    <a:pt x="280924" y="8255"/>
                    <a:pt x="490220" y="5461"/>
                    <a:pt x="699516" y="0"/>
                  </a:cubicBezTo>
                  <a:cubicBezTo>
                    <a:pt x="743585" y="0"/>
                    <a:pt x="754634" y="11049"/>
                    <a:pt x="757301" y="52197"/>
                  </a:cubicBezTo>
                  <a:cubicBezTo>
                    <a:pt x="768350" y="217170"/>
                    <a:pt x="779272" y="382143"/>
                    <a:pt x="795909" y="544322"/>
                  </a:cubicBezTo>
                  <a:cubicBezTo>
                    <a:pt x="798703" y="591058"/>
                    <a:pt x="790448" y="604774"/>
                    <a:pt x="740791" y="604774"/>
                  </a:cubicBezTo>
                  <a:cubicBezTo>
                    <a:pt x="627888" y="601980"/>
                    <a:pt x="512191" y="604774"/>
                    <a:pt x="399288" y="60477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1" name="Group 211"/>
          <p:cNvGrpSpPr>
            <a:grpSpLocks noChangeAspect="1"/>
          </p:cNvGrpSpPr>
          <p:nvPr/>
        </p:nvGrpSpPr>
        <p:grpSpPr>
          <a:xfrm>
            <a:off x="11365920" y="8135280"/>
            <a:ext cx="299520" cy="376560"/>
            <a:chOff x="0" y="0"/>
            <a:chExt cx="399360" cy="502080"/>
          </a:xfrm>
        </p:grpSpPr>
        <p:sp>
          <p:nvSpPr>
            <p:cNvPr id="212" name="Freeform 212"/>
            <p:cNvSpPr/>
            <p:nvPr/>
          </p:nvSpPr>
          <p:spPr>
            <a:xfrm>
              <a:off x="0" y="0"/>
              <a:ext cx="399288" cy="502158"/>
            </a:xfrm>
            <a:custGeom>
              <a:avLst/>
              <a:gdLst/>
              <a:ahLst/>
              <a:cxnLst/>
              <a:rect l="l" t="t" r="r" b="b"/>
              <a:pathLst>
                <a:path w="399288" h="502158">
                  <a:moveTo>
                    <a:pt x="0" y="16383"/>
                  </a:moveTo>
                  <a:cubicBezTo>
                    <a:pt x="90297" y="10922"/>
                    <a:pt x="161417" y="8128"/>
                    <a:pt x="229743" y="0"/>
                  </a:cubicBezTo>
                  <a:cubicBezTo>
                    <a:pt x="257048" y="0"/>
                    <a:pt x="268097" y="8128"/>
                    <a:pt x="276225" y="32766"/>
                  </a:cubicBezTo>
                  <a:cubicBezTo>
                    <a:pt x="311785" y="155575"/>
                    <a:pt x="350139" y="278384"/>
                    <a:pt x="388366" y="401193"/>
                  </a:cubicBezTo>
                  <a:cubicBezTo>
                    <a:pt x="399288" y="436626"/>
                    <a:pt x="380111" y="442087"/>
                    <a:pt x="355600" y="447548"/>
                  </a:cubicBezTo>
                  <a:cubicBezTo>
                    <a:pt x="295402" y="461137"/>
                    <a:pt x="232537" y="474853"/>
                    <a:pt x="172339" y="491236"/>
                  </a:cubicBezTo>
                  <a:cubicBezTo>
                    <a:pt x="133985" y="502158"/>
                    <a:pt x="125857" y="485775"/>
                    <a:pt x="123063" y="453009"/>
                  </a:cubicBezTo>
                  <a:cubicBezTo>
                    <a:pt x="123063" y="428498"/>
                    <a:pt x="123063" y="401193"/>
                    <a:pt x="120269" y="373888"/>
                  </a:cubicBezTo>
                  <a:cubicBezTo>
                    <a:pt x="101219" y="251079"/>
                    <a:pt x="123063" y="120015"/>
                    <a:pt x="0" y="163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3" name="Group 213"/>
          <p:cNvGrpSpPr>
            <a:grpSpLocks noChangeAspect="1"/>
          </p:cNvGrpSpPr>
          <p:nvPr/>
        </p:nvGrpSpPr>
        <p:grpSpPr>
          <a:xfrm>
            <a:off x="11375280" y="8524080"/>
            <a:ext cx="228240" cy="360720"/>
            <a:chOff x="0" y="0"/>
            <a:chExt cx="304320" cy="480960"/>
          </a:xfrm>
        </p:grpSpPr>
        <p:sp>
          <p:nvSpPr>
            <p:cNvPr id="214" name="Freeform 214"/>
            <p:cNvSpPr/>
            <p:nvPr/>
          </p:nvSpPr>
          <p:spPr>
            <a:xfrm>
              <a:off x="0" y="0"/>
              <a:ext cx="304292" cy="480822"/>
            </a:xfrm>
            <a:custGeom>
              <a:avLst/>
              <a:gdLst/>
              <a:ahLst/>
              <a:cxnLst/>
              <a:rect l="l" t="t" r="r" b="b"/>
              <a:pathLst>
                <a:path w="304292" h="480822">
                  <a:moveTo>
                    <a:pt x="93218" y="431546"/>
                  </a:moveTo>
                  <a:cubicBezTo>
                    <a:pt x="32893" y="348996"/>
                    <a:pt x="0" y="261112"/>
                    <a:pt x="13716" y="159385"/>
                  </a:cubicBezTo>
                  <a:cubicBezTo>
                    <a:pt x="21971" y="96139"/>
                    <a:pt x="38354" y="27432"/>
                    <a:pt x="115189" y="13716"/>
                  </a:cubicBezTo>
                  <a:cubicBezTo>
                    <a:pt x="194691" y="0"/>
                    <a:pt x="235839" y="60452"/>
                    <a:pt x="263144" y="120904"/>
                  </a:cubicBezTo>
                  <a:cubicBezTo>
                    <a:pt x="293243" y="181356"/>
                    <a:pt x="304292" y="247269"/>
                    <a:pt x="293243" y="315976"/>
                  </a:cubicBezTo>
                  <a:cubicBezTo>
                    <a:pt x="274066" y="445135"/>
                    <a:pt x="208280" y="480822"/>
                    <a:pt x="90424" y="428625"/>
                  </a:cubicBezTo>
                  <a:lnTo>
                    <a:pt x="93218" y="431419"/>
                  </a:ln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5" name="Group 215"/>
          <p:cNvGrpSpPr>
            <a:grpSpLocks noChangeAspect="1"/>
          </p:cNvGrpSpPr>
          <p:nvPr/>
        </p:nvGrpSpPr>
        <p:grpSpPr>
          <a:xfrm>
            <a:off x="11668320" y="8694000"/>
            <a:ext cx="308880" cy="187920"/>
            <a:chOff x="0" y="0"/>
            <a:chExt cx="411840" cy="250560"/>
          </a:xfrm>
        </p:grpSpPr>
        <p:sp>
          <p:nvSpPr>
            <p:cNvPr id="216" name="Freeform 216"/>
            <p:cNvSpPr/>
            <p:nvPr/>
          </p:nvSpPr>
          <p:spPr>
            <a:xfrm>
              <a:off x="0" y="0"/>
              <a:ext cx="411861" cy="250571"/>
            </a:xfrm>
            <a:custGeom>
              <a:avLst/>
              <a:gdLst/>
              <a:ahLst/>
              <a:cxnLst/>
              <a:rect l="l" t="t" r="r" b="b"/>
              <a:pathLst>
                <a:path w="411861" h="250571">
                  <a:moveTo>
                    <a:pt x="0" y="98044"/>
                  </a:moveTo>
                  <a:cubicBezTo>
                    <a:pt x="123571" y="38100"/>
                    <a:pt x="236093" y="0"/>
                    <a:pt x="351409" y="87122"/>
                  </a:cubicBezTo>
                  <a:cubicBezTo>
                    <a:pt x="384302" y="114300"/>
                    <a:pt x="411861" y="196088"/>
                    <a:pt x="387096" y="228727"/>
                  </a:cubicBezTo>
                  <a:cubicBezTo>
                    <a:pt x="373380" y="250571"/>
                    <a:pt x="359664" y="234188"/>
                    <a:pt x="345948" y="231394"/>
                  </a:cubicBezTo>
                  <a:cubicBezTo>
                    <a:pt x="233426" y="187960"/>
                    <a:pt x="120777" y="144399"/>
                    <a:pt x="0" y="9804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7" name="Group 217"/>
          <p:cNvGrpSpPr>
            <a:grpSpLocks noChangeAspect="1"/>
          </p:cNvGrpSpPr>
          <p:nvPr/>
        </p:nvGrpSpPr>
        <p:grpSpPr>
          <a:xfrm>
            <a:off x="11242800" y="8817120"/>
            <a:ext cx="246960" cy="191520"/>
            <a:chOff x="0" y="0"/>
            <a:chExt cx="329280" cy="255360"/>
          </a:xfrm>
        </p:grpSpPr>
        <p:sp>
          <p:nvSpPr>
            <p:cNvPr id="218" name="Freeform 218"/>
            <p:cNvSpPr/>
            <p:nvPr/>
          </p:nvSpPr>
          <p:spPr>
            <a:xfrm>
              <a:off x="0" y="0"/>
              <a:ext cx="329311" cy="255397"/>
            </a:xfrm>
            <a:custGeom>
              <a:avLst/>
              <a:gdLst/>
              <a:ahLst/>
              <a:cxnLst/>
              <a:rect l="l" t="t" r="r" b="b"/>
              <a:pathLst>
                <a:path w="329311" h="255397">
                  <a:moveTo>
                    <a:pt x="266700" y="38481"/>
                  </a:moveTo>
                  <a:cubicBezTo>
                    <a:pt x="250317" y="79629"/>
                    <a:pt x="329311" y="79629"/>
                    <a:pt x="299339" y="118110"/>
                  </a:cubicBezTo>
                  <a:cubicBezTo>
                    <a:pt x="266700" y="162052"/>
                    <a:pt x="228600" y="200406"/>
                    <a:pt x="190500" y="241681"/>
                  </a:cubicBezTo>
                  <a:cubicBezTo>
                    <a:pt x="176911" y="255397"/>
                    <a:pt x="163322" y="249936"/>
                    <a:pt x="149733" y="241681"/>
                  </a:cubicBezTo>
                  <a:cubicBezTo>
                    <a:pt x="103378" y="214122"/>
                    <a:pt x="57150" y="186690"/>
                    <a:pt x="0" y="156464"/>
                  </a:cubicBezTo>
                  <a:cubicBezTo>
                    <a:pt x="68072" y="112522"/>
                    <a:pt x="130683" y="79629"/>
                    <a:pt x="182372" y="32893"/>
                  </a:cubicBezTo>
                  <a:cubicBezTo>
                    <a:pt x="220472" y="0"/>
                    <a:pt x="239522" y="57658"/>
                    <a:pt x="269494" y="41148"/>
                  </a:cubicBezTo>
                  <a:cubicBezTo>
                    <a:pt x="269494" y="41148"/>
                    <a:pt x="266827" y="38354"/>
                    <a:pt x="266827" y="3835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9" name="Group 219"/>
          <p:cNvGrpSpPr>
            <a:grpSpLocks noChangeAspect="1"/>
          </p:cNvGrpSpPr>
          <p:nvPr/>
        </p:nvGrpSpPr>
        <p:grpSpPr>
          <a:xfrm>
            <a:off x="11208960" y="8228160"/>
            <a:ext cx="191520" cy="632880"/>
            <a:chOff x="0" y="0"/>
            <a:chExt cx="255360" cy="843840"/>
          </a:xfrm>
        </p:grpSpPr>
        <p:sp>
          <p:nvSpPr>
            <p:cNvPr id="220" name="Freeform 220"/>
            <p:cNvSpPr/>
            <p:nvPr/>
          </p:nvSpPr>
          <p:spPr>
            <a:xfrm>
              <a:off x="0" y="0"/>
              <a:ext cx="255397" cy="843788"/>
            </a:xfrm>
            <a:custGeom>
              <a:avLst/>
              <a:gdLst/>
              <a:ahLst/>
              <a:cxnLst/>
              <a:rect l="l" t="t" r="r" b="b"/>
              <a:pathLst>
                <a:path w="255397" h="843788">
                  <a:moveTo>
                    <a:pt x="255397" y="0"/>
                  </a:moveTo>
                  <a:cubicBezTo>
                    <a:pt x="0" y="257556"/>
                    <a:pt x="78740" y="550672"/>
                    <a:pt x="124968" y="843788"/>
                  </a:cubicBezTo>
                  <a:cubicBezTo>
                    <a:pt x="46228" y="654685"/>
                    <a:pt x="27178" y="460248"/>
                    <a:pt x="65151" y="260223"/>
                  </a:cubicBezTo>
                  <a:cubicBezTo>
                    <a:pt x="89662" y="125984"/>
                    <a:pt x="162941" y="24638"/>
                    <a:pt x="255397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1" name="Group 221"/>
          <p:cNvGrpSpPr>
            <a:grpSpLocks noChangeAspect="1"/>
          </p:cNvGrpSpPr>
          <p:nvPr/>
        </p:nvGrpSpPr>
        <p:grpSpPr>
          <a:xfrm>
            <a:off x="13233600" y="4682160"/>
            <a:ext cx="108000" cy="256320"/>
            <a:chOff x="0" y="0"/>
            <a:chExt cx="144000" cy="341760"/>
          </a:xfrm>
        </p:grpSpPr>
        <p:sp>
          <p:nvSpPr>
            <p:cNvPr id="222" name="Freeform 222"/>
            <p:cNvSpPr/>
            <p:nvPr/>
          </p:nvSpPr>
          <p:spPr>
            <a:xfrm>
              <a:off x="0" y="0"/>
              <a:ext cx="144018" cy="341757"/>
            </a:xfrm>
            <a:custGeom>
              <a:avLst/>
              <a:gdLst/>
              <a:ahLst/>
              <a:cxnLst/>
              <a:rect l="l" t="t" r="r" b="b"/>
              <a:pathLst>
                <a:path w="144018" h="341757">
                  <a:moveTo>
                    <a:pt x="21717" y="341757"/>
                  </a:moveTo>
                  <a:cubicBezTo>
                    <a:pt x="16256" y="256286"/>
                    <a:pt x="10922" y="173609"/>
                    <a:pt x="2667" y="88138"/>
                  </a:cubicBezTo>
                  <a:cubicBezTo>
                    <a:pt x="0" y="52324"/>
                    <a:pt x="10922" y="38608"/>
                    <a:pt x="46228" y="27559"/>
                  </a:cubicBezTo>
                  <a:cubicBezTo>
                    <a:pt x="133096" y="2794"/>
                    <a:pt x="133096" y="0"/>
                    <a:pt x="135890" y="93726"/>
                  </a:cubicBezTo>
                  <a:cubicBezTo>
                    <a:pt x="135890" y="129540"/>
                    <a:pt x="135890" y="162687"/>
                    <a:pt x="138557" y="198501"/>
                  </a:cubicBezTo>
                  <a:cubicBezTo>
                    <a:pt x="144018" y="316992"/>
                    <a:pt x="144018" y="316992"/>
                    <a:pt x="21717" y="34175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3" name="Group 223"/>
          <p:cNvGrpSpPr>
            <a:grpSpLocks noChangeAspect="1"/>
          </p:cNvGrpSpPr>
          <p:nvPr/>
        </p:nvGrpSpPr>
        <p:grpSpPr>
          <a:xfrm>
            <a:off x="13523040" y="4598640"/>
            <a:ext cx="110880" cy="249840"/>
            <a:chOff x="0" y="0"/>
            <a:chExt cx="147840" cy="333120"/>
          </a:xfrm>
        </p:grpSpPr>
        <p:sp>
          <p:nvSpPr>
            <p:cNvPr id="224" name="Freeform 224"/>
            <p:cNvSpPr/>
            <p:nvPr/>
          </p:nvSpPr>
          <p:spPr>
            <a:xfrm>
              <a:off x="-127" y="0"/>
              <a:ext cx="147828" cy="332994"/>
            </a:xfrm>
            <a:custGeom>
              <a:avLst/>
              <a:gdLst/>
              <a:ahLst/>
              <a:cxnLst/>
              <a:rect l="l" t="t" r="r" b="b"/>
              <a:pathLst>
                <a:path w="147828" h="332994">
                  <a:moveTo>
                    <a:pt x="10922" y="191135"/>
                  </a:moveTo>
                  <a:cubicBezTo>
                    <a:pt x="8128" y="152908"/>
                    <a:pt x="5461" y="131064"/>
                    <a:pt x="5461" y="106426"/>
                  </a:cubicBezTo>
                  <a:cubicBezTo>
                    <a:pt x="127" y="40894"/>
                    <a:pt x="40386" y="0"/>
                    <a:pt x="107696" y="0"/>
                  </a:cubicBezTo>
                  <a:cubicBezTo>
                    <a:pt x="139954" y="2667"/>
                    <a:pt x="131826" y="21844"/>
                    <a:pt x="131826" y="38227"/>
                  </a:cubicBezTo>
                  <a:cubicBezTo>
                    <a:pt x="134493" y="109220"/>
                    <a:pt x="134493" y="180213"/>
                    <a:pt x="139827" y="251206"/>
                  </a:cubicBezTo>
                  <a:cubicBezTo>
                    <a:pt x="147828" y="327660"/>
                    <a:pt x="83439" y="316738"/>
                    <a:pt x="45720" y="324866"/>
                  </a:cubicBezTo>
                  <a:cubicBezTo>
                    <a:pt x="0" y="332994"/>
                    <a:pt x="21590" y="286639"/>
                    <a:pt x="16129" y="262128"/>
                  </a:cubicBezTo>
                  <a:cubicBezTo>
                    <a:pt x="10795" y="234823"/>
                    <a:pt x="13462" y="204851"/>
                    <a:pt x="10795" y="19113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5" name="Group 225"/>
          <p:cNvGrpSpPr>
            <a:grpSpLocks noChangeAspect="1"/>
          </p:cNvGrpSpPr>
          <p:nvPr/>
        </p:nvGrpSpPr>
        <p:grpSpPr>
          <a:xfrm>
            <a:off x="12483360" y="1312560"/>
            <a:ext cx="160560" cy="157680"/>
            <a:chOff x="0" y="0"/>
            <a:chExt cx="214080" cy="210240"/>
          </a:xfrm>
        </p:grpSpPr>
        <p:sp>
          <p:nvSpPr>
            <p:cNvPr id="226" name="Freeform 226"/>
            <p:cNvSpPr/>
            <p:nvPr/>
          </p:nvSpPr>
          <p:spPr>
            <a:xfrm>
              <a:off x="0" y="0"/>
              <a:ext cx="214122" cy="210185"/>
            </a:xfrm>
            <a:custGeom>
              <a:avLst/>
              <a:gdLst/>
              <a:ahLst/>
              <a:cxnLst/>
              <a:rect l="l" t="t" r="r" b="b"/>
              <a:pathLst>
                <a:path w="214122" h="210185">
                  <a:moveTo>
                    <a:pt x="214122" y="109220"/>
                  </a:moveTo>
                  <a:cubicBezTo>
                    <a:pt x="214122" y="169291"/>
                    <a:pt x="167513" y="210185"/>
                    <a:pt x="107061" y="210185"/>
                  </a:cubicBezTo>
                  <a:cubicBezTo>
                    <a:pt x="49403" y="210185"/>
                    <a:pt x="2794" y="166497"/>
                    <a:pt x="0" y="109220"/>
                  </a:cubicBezTo>
                  <a:cubicBezTo>
                    <a:pt x="0" y="49149"/>
                    <a:pt x="49403" y="0"/>
                    <a:pt x="109728" y="0"/>
                  </a:cubicBezTo>
                  <a:cubicBezTo>
                    <a:pt x="170053" y="2667"/>
                    <a:pt x="213995" y="49149"/>
                    <a:pt x="213995" y="10922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7" name="Group 227"/>
          <p:cNvGrpSpPr>
            <a:grpSpLocks noChangeAspect="1"/>
          </p:cNvGrpSpPr>
          <p:nvPr/>
        </p:nvGrpSpPr>
        <p:grpSpPr>
          <a:xfrm>
            <a:off x="9909360" y="4031280"/>
            <a:ext cx="429120" cy="262080"/>
            <a:chOff x="0" y="0"/>
            <a:chExt cx="572160" cy="349440"/>
          </a:xfrm>
        </p:grpSpPr>
        <p:sp>
          <p:nvSpPr>
            <p:cNvPr id="228" name="Freeform 228"/>
            <p:cNvSpPr/>
            <p:nvPr/>
          </p:nvSpPr>
          <p:spPr>
            <a:xfrm>
              <a:off x="0" y="0"/>
              <a:ext cx="572135" cy="349377"/>
            </a:xfrm>
            <a:custGeom>
              <a:avLst/>
              <a:gdLst/>
              <a:ahLst/>
              <a:cxnLst/>
              <a:rect l="l" t="t" r="r" b="b"/>
              <a:pathLst>
                <a:path w="572135" h="349377">
                  <a:moveTo>
                    <a:pt x="5461" y="261366"/>
                  </a:moveTo>
                  <a:cubicBezTo>
                    <a:pt x="13716" y="121031"/>
                    <a:pt x="123190" y="11049"/>
                    <a:pt x="260096" y="5461"/>
                  </a:cubicBezTo>
                  <a:cubicBezTo>
                    <a:pt x="334010" y="0"/>
                    <a:pt x="407924" y="2794"/>
                    <a:pt x="481838" y="0"/>
                  </a:cubicBezTo>
                  <a:cubicBezTo>
                    <a:pt x="517398" y="0"/>
                    <a:pt x="542036" y="13716"/>
                    <a:pt x="555752" y="49530"/>
                  </a:cubicBezTo>
                  <a:cubicBezTo>
                    <a:pt x="572135" y="85344"/>
                    <a:pt x="555752" y="110109"/>
                    <a:pt x="528320" y="132080"/>
                  </a:cubicBezTo>
                  <a:cubicBezTo>
                    <a:pt x="503682" y="151384"/>
                    <a:pt x="476250" y="170561"/>
                    <a:pt x="448945" y="181610"/>
                  </a:cubicBezTo>
                  <a:cubicBezTo>
                    <a:pt x="328549" y="231140"/>
                    <a:pt x="208026" y="280670"/>
                    <a:pt x="87630" y="324739"/>
                  </a:cubicBezTo>
                  <a:cubicBezTo>
                    <a:pt x="21844" y="349377"/>
                    <a:pt x="0" y="330200"/>
                    <a:pt x="5461" y="26136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9" name="Group 229"/>
          <p:cNvGrpSpPr>
            <a:grpSpLocks noChangeAspect="1"/>
          </p:cNvGrpSpPr>
          <p:nvPr/>
        </p:nvGrpSpPr>
        <p:grpSpPr>
          <a:xfrm>
            <a:off x="9604080" y="5678640"/>
            <a:ext cx="407520" cy="240480"/>
            <a:chOff x="0" y="0"/>
            <a:chExt cx="543360" cy="320640"/>
          </a:xfrm>
        </p:grpSpPr>
        <p:sp>
          <p:nvSpPr>
            <p:cNvPr id="230" name="Freeform 230"/>
            <p:cNvSpPr/>
            <p:nvPr/>
          </p:nvSpPr>
          <p:spPr>
            <a:xfrm>
              <a:off x="0" y="0"/>
              <a:ext cx="543433" cy="320548"/>
            </a:xfrm>
            <a:custGeom>
              <a:avLst/>
              <a:gdLst/>
              <a:ahLst/>
              <a:cxnLst/>
              <a:rect l="l" t="t" r="r" b="b"/>
              <a:pathLst>
                <a:path w="543433" h="320548">
                  <a:moveTo>
                    <a:pt x="389636" y="304165"/>
                  </a:moveTo>
                  <a:cubicBezTo>
                    <a:pt x="323723" y="320548"/>
                    <a:pt x="282575" y="306959"/>
                    <a:pt x="299085" y="227457"/>
                  </a:cubicBezTo>
                  <a:cubicBezTo>
                    <a:pt x="301879" y="208280"/>
                    <a:pt x="301879" y="183642"/>
                    <a:pt x="274447" y="186309"/>
                  </a:cubicBezTo>
                  <a:cubicBezTo>
                    <a:pt x="247015" y="188976"/>
                    <a:pt x="255270" y="213741"/>
                    <a:pt x="255270" y="230124"/>
                  </a:cubicBezTo>
                  <a:cubicBezTo>
                    <a:pt x="255270" y="268478"/>
                    <a:pt x="266192" y="315087"/>
                    <a:pt x="200406" y="306832"/>
                  </a:cubicBezTo>
                  <a:cubicBezTo>
                    <a:pt x="145542" y="301371"/>
                    <a:pt x="101600" y="287655"/>
                    <a:pt x="112649" y="216408"/>
                  </a:cubicBezTo>
                  <a:cubicBezTo>
                    <a:pt x="115443" y="194437"/>
                    <a:pt x="120904" y="167132"/>
                    <a:pt x="93472" y="153416"/>
                  </a:cubicBezTo>
                  <a:cubicBezTo>
                    <a:pt x="71501" y="178054"/>
                    <a:pt x="90678" y="210947"/>
                    <a:pt x="76962" y="241173"/>
                  </a:cubicBezTo>
                  <a:cubicBezTo>
                    <a:pt x="16510" y="224663"/>
                    <a:pt x="2794" y="183642"/>
                    <a:pt x="0" y="126111"/>
                  </a:cubicBezTo>
                  <a:cubicBezTo>
                    <a:pt x="0" y="68453"/>
                    <a:pt x="35687" y="49276"/>
                    <a:pt x="76835" y="38354"/>
                  </a:cubicBezTo>
                  <a:cubicBezTo>
                    <a:pt x="216789" y="0"/>
                    <a:pt x="359537" y="8255"/>
                    <a:pt x="499491" y="43815"/>
                  </a:cubicBezTo>
                  <a:cubicBezTo>
                    <a:pt x="529717" y="49276"/>
                    <a:pt x="540639" y="71247"/>
                    <a:pt x="540639" y="101346"/>
                  </a:cubicBezTo>
                  <a:cubicBezTo>
                    <a:pt x="543433" y="175387"/>
                    <a:pt x="488442" y="254762"/>
                    <a:pt x="417195" y="276733"/>
                  </a:cubicBezTo>
                  <a:cubicBezTo>
                    <a:pt x="400685" y="282194"/>
                    <a:pt x="384302" y="282194"/>
                    <a:pt x="389763" y="30416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1" name="Group 231"/>
          <p:cNvGrpSpPr>
            <a:grpSpLocks noChangeAspect="1"/>
          </p:cNvGrpSpPr>
          <p:nvPr/>
        </p:nvGrpSpPr>
        <p:grpSpPr>
          <a:xfrm>
            <a:off x="9647280" y="6067440"/>
            <a:ext cx="357840" cy="305280"/>
            <a:chOff x="0" y="0"/>
            <a:chExt cx="477120" cy="407040"/>
          </a:xfrm>
        </p:grpSpPr>
        <p:sp>
          <p:nvSpPr>
            <p:cNvPr id="232" name="Freeform 232"/>
            <p:cNvSpPr/>
            <p:nvPr/>
          </p:nvSpPr>
          <p:spPr>
            <a:xfrm>
              <a:off x="0" y="0"/>
              <a:ext cx="477139" cy="407035"/>
            </a:xfrm>
            <a:custGeom>
              <a:avLst/>
              <a:gdLst/>
              <a:ahLst/>
              <a:cxnLst/>
              <a:rect l="l" t="t" r="r" b="b"/>
              <a:pathLst>
                <a:path w="477139" h="407035">
                  <a:moveTo>
                    <a:pt x="0" y="282194"/>
                  </a:moveTo>
                  <a:cubicBezTo>
                    <a:pt x="63119" y="255016"/>
                    <a:pt x="82296" y="208915"/>
                    <a:pt x="71247" y="141097"/>
                  </a:cubicBezTo>
                  <a:cubicBezTo>
                    <a:pt x="60325" y="84074"/>
                    <a:pt x="101473" y="46101"/>
                    <a:pt x="150749" y="27178"/>
                  </a:cubicBezTo>
                  <a:cubicBezTo>
                    <a:pt x="211201" y="5461"/>
                    <a:pt x="271526" y="0"/>
                    <a:pt x="323596" y="40767"/>
                  </a:cubicBezTo>
                  <a:cubicBezTo>
                    <a:pt x="370205" y="73279"/>
                    <a:pt x="386715" y="124841"/>
                    <a:pt x="364744" y="173736"/>
                  </a:cubicBezTo>
                  <a:cubicBezTo>
                    <a:pt x="342773" y="225298"/>
                    <a:pt x="372999" y="225298"/>
                    <a:pt x="405892" y="241554"/>
                  </a:cubicBezTo>
                  <a:cubicBezTo>
                    <a:pt x="427863" y="249682"/>
                    <a:pt x="477139" y="249682"/>
                    <a:pt x="466217" y="282321"/>
                  </a:cubicBezTo>
                  <a:cubicBezTo>
                    <a:pt x="457962" y="314833"/>
                    <a:pt x="433324" y="352933"/>
                    <a:pt x="392176" y="355600"/>
                  </a:cubicBezTo>
                  <a:cubicBezTo>
                    <a:pt x="257810" y="366395"/>
                    <a:pt x="115189" y="407035"/>
                    <a:pt x="0" y="28219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3" name="Group 233"/>
          <p:cNvGrpSpPr>
            <a:grpSpLocks noChangeAspect="1"/>
          </p:cNvGrpSpPr>
          <p:nvPr/>
        </p:nvGrpSpPr>
        <p:grpSpPr>
          <a:xfrm>
            <a:off x="9714960" y="5907600"/>
            <a:ext cx="200880" cy="126720"/>
            <a:chOff x="0" y="0"/>
            <a:chExt cx="267840" cy="168960"/>
          </a:xfrm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267843" cy="169037"/>
            </a:xfrm>
            <a:custGeom>
              <a:avLst/>
              <a:gdLst/>
              <a:ahLst/>
              <a:cxnLst/>
              <a:rect l="l" t="t" r="r" b="b"/>
              <a:pathLst>
                <a:path w="267843" h="169037">
                  <a:moveTo>
                    <a:pt x="240538" y="0"/>
                  </a:moveTo>
                  <a:cubicBezTo>
                    <a:pt x="265176" y="46355"/>
                    <a:pt x="267843" y="92710"/>
                    <a:pt x="229616" y="128143"/>
                  </a:cubicBezTo>
                  <a:cubicBezTo>
                    <a:pt x="183134" y="169037"/>
                    <a:pt x="128524" y="169037"/>
                    <a:pt x="73787" y="149987"/>
                  </a:cubicBezTo>
                  <a:cubicBezTo>
                    <a:pt x="35560" y="136271"/>
                    <a:pt x="2794" y="119888"/>
                    <a:pt x="0" y="70866"/>
                  </a:cubicBezTo>
                  <a:cubicBezTo>
                    <a:pt x="0" y="29972"/>
                    <a:pt x="8255" y="13589"/>
                    <a:pt x="51943" y="24511"/>
                  </a:cubicBezTo>
                  <a:cubicBezTo>
                    <a:pt x="117475" y="35433"/>
                    <a:pt x="185801" y="59944"/>
                    <a:pt x="240538" y="0"/>
                  </a:cubicBezTo>
                  <a:cubicBezTo>
                    <a:pt x="240538" y="0"/>
                    <a:pt x="240538" y="0"/>
                    <a:pt x="240538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5" name="Group 235"/>
          <p:cNvGrpSpPr>
            <a:grpSpLocks noChangeAspect="1"/>
          </p:cNvGrpSpPr>
          <p:nvPr/>
        </p:nvGrpSpPr>
        <p:grpSpPr>
          <a:xfrm>
            <a:off x="657360" y="2238480"/>
            <a:ext cx="1847520" cy="1892160"/>
            <a:chOff x="0" y="0"/>
            <a:chExt cx="2463360" cy="2522880"/>
          </a:xfrm>
        </p:grpSpPr>
        <p:sp>
          <p:nvSpPr>
            <p:cNvPr id="236" name="Freeform 236"/>
            <p:cNvSpPr/>
            <p:nvPr/>
          </p:nvSpPr>
          <p:spPr>
            <a:xfrm>
              <a:off x="0" y="0"/>
              <a:ext cx="2463546" cy="2522855"/>
            </a:xfrm>
            <a:custGeom>
              <a:avLst/>
              <a:gdLst/>
              <a:ahLst/>
              <a:cxnLst/>
              <a:rect l="l" t="t" r="r" b="b"/>
              <a:pathLst>
                <a:path w="2463546" h="2522855">
                  <a:moveTo>
                    <a:pt x="846328" y="1985137"/>
                  </a:moveTo>
                  <a:cubicBezTo>
                    <a:pt x="826008" y="1839849"/>
                    <a:pt x="785241" y="1703197"/>
                    <a:pt x="657225" y="1607312"/>
                  </a:cubicBezTo>
                  <a:cubicBezTo>
                    <a:pt x="610743" y="1575308"/>
                    <a:pt x="564134" y="1540510"/>
                    <a:pt x="517652" y="1505585"/>
                  </a:cubicBezTo>
                  <a:cubicBezTo>
                    <a:pt x="465328" y="1464945"/>
                    <a:pt x="433324" y="1406779"/>
                    <a:pt x="444881" y="1342771"/>
                  </a:cubicBezTo>
                  <a:cubicBezTo>
                    <a:pt x="471043" y="1156716"/>
                    <a:pt x="383794" y="1014349"/>
                    <a:pt x="276225" y="877697"/>
                  </a:cubicBezTo>
                  <a:cubicBezTo>
                    <a:pt x="215138" y="802132"/>
                    <a:pt x="151130" y="729488"/>
                    <a:pt x="136652" y="627761"/>
                  </a:cubicBezTo>
                  <a:cubicBezTo>
                    <a:pt x="119253" y="494030"/>
                    <a:pt x="156972" y="386461"/>
                    <a:pt x="270383" y="308102"/>
                  </a:cubicBezTo>
                  <a:cubicBezTo>
                    <a:pt x="445008" y="188976"/>
                    <a:pt x="642747" y="133731"/>
                    <a:pt x="843407" y="84328"/>
                  </a:cubicBezTo>
                  <a:cubicBezTo>
                    <a:pt x="1038225" y="34925"/>
                    <a:pt x="1230249" y="0"/>
                    <a:pt x="1430909" y="5842"/>
                  </a:cubicBezTo>
                  <a:cubicBezTo>
                    <a:pt x="1483233" y="5842"/>
                    <a:pt x="1538478" y="14605"/>
                    <a:pt x="1590929" y="23241"/>
                  </a:cubicBezTo>
                  <a:cubicBezTo>
                    <a:pt x="1710182" y="43561"/>
                    <a:pt x="1794510" y="104648"/>
                    <a:pt x="1858518" y="206375"/>
                  </a:cubicBezTo>
                  <a:cubicBezTo>
                    <a:pt x="2018538" y="470916"/>
                    <a:pt x="2120265" y="755650"/>
                    <a:pt x="2213356" y="1046353"/>
                  </a:cubicBezTo>
                  <a:cubicBezTo>
                    <a:pt x="2286127" y="1281811"/>
                    <a:pt x="2355850" y="1520063"/>
                    <a:pt x="2425700" y="1755521"/>
                  </a:cubicBezTo>
                  <a:cubicBezTo>
                    <a:pt x="2440305" y="1804924"/>
                    <a:pt x="2448941" y="1854327"/>
                    <a:pt x="2451862" y="1903730"/>
                  </a:cubicBezTo>
                  <a:cubicBezTo>
                    <a:pt x="2463546" y="2043303"/>
                    <a:pt x="2402459" y="2145030"/>
                    <a:pt x="2274443" y="2191512"/>
                  </a:cubicBezTo>
                  <a:cubicBezTo>
                    <a:pt x="2195957" y="2220595"/>
                    <a:pt x="2114423" y="2240915"/>
                    <a:pt x="2030095" y="2264156"/>
                  </a:cubicBezTo>
                  <a:cubicBezTo>
                    <a:pt x="1998091" y="2153666"/>
                    <a:pt x="1966087" y="2049018"/>
                    <a:pt x="1934083" y="1944497"/>
                  </a:cubicBezTo>
                  <a:cubicBezTo>
                    <a:pt x="1910842" y="1868932"/>
                    <a:pt x="1887601" y="1793367"/>
                    <a:pt x="1867154" y="1714881"/>
                  </a:cubicBezTo>
                  <a:cubicBezTo>
                    <a:pt x="1855470" y="1677035"/>
                    <a:pt x="1843913" y="1659636"/>
                    <a:pt x="1797304" y="1674241"/>
                  </a:cubicBezTo>
                  <a:cubicBezTo>
                    <a:pt x="1733296" y="1694561"/>
                    <a:pt x="1666367" y="1712087"/>
                    <a:pt x="1602486" y="1726565"/>
                  </a:cubicBezTo>
                  <a:cubicBezTo>
                    <a:pt x="1553083" y="1735328"/>
                    <a:pt x="1544320" y="1755648"/>
                    <a:pt x="1556004" y="1802130"/>
                  </a:cubicBezTo>
                  <a:cubicBezTo>
                    <a:pt x="1608328" y="1985264"/>
                    <a:pt x="1654937" y="2168398"/>
                    <a:pt x="1704340" y="2360168"/>
                  </a:cubicBezTo>
                  <a:cubicBezTo>
                    <a:pt x="1646174" y="2374646"/>
                    <a:pt x="1593850" y="2389251"/>
                    <a:pt x="1541526" y="2403729"/>
                  </a:cubicBezTo>
                  <a:cubicBezTo>
                    <a:pt x="1410589" y="2435733"/>
                    <a:pt x="1276858" y="2467610"/>
                    <a:pt x="1146048" y="2496693"/>
                  </a:cubicBezTo>
                  <a:cubicBezTo>
                    <a:pt x="1044194" y="2522855"/>
                    <a:pt x="945388" y="2519934"/>
                    <a:pt x="849376" y="2482215"/>
                  </a:cubicBezTo>
                  <a:cubicBezTo>
                    <a:pt x="706882" y="2426970"/>
                    <a:pt x="567309" y="2371725"/>
                    <a:pt x="427609" y="2319401"/>
                  </a:cubicBezTo>
                  <a:cubicBezTo>
                    <a:pt x="334518" y="2281555"/>
                    <a:pt x="288036" y="2211832"/>
                    <a:pt x="270510" y="2118868"/>
                  </a:cubicBezTo>
                  <a:cubicBezTo>
                    <a:pt x="197739" y="1778762"/>
                    <a:pt x="122174" y="1441704"/>
                    <a:pt x="55245" y="1101598"/>
                  </a:cubicBezTo>
                  <a:cubicBezTo>
                    <a:pt x="26162" y="959104"/>
                    <a:pt x="0" y="810895"/>
                    <a:pt x="23241" y="662686"/>
                  </a:cubicBezTo>
                  <a:cubicBezTo>
                    <a:pt x="29083" y="633603"/>
                    <a:pt x="37846" y="604520"/>
                    <a:pt x="52324" y="575437"/>
                  </a:cubicBezTo>
                  <a:cubicBezTo>
                    <a:pt x="61087" y="715010"/>
                    <a:pt x="130937" y="825500"/>
                    <a:pt x="218186" y="924306"/>
                  </a:cubicBezTo>
                  <a:cubicBezTo>
                    <a:pt x="258953" y="973709"/>
                    <a:pt x="293751" y="1026033"/>
                    <a:pt x="331597" y="1078357"/>
                  </a:cubicBezTo>
                  <a:cubicBezTo>
                    <a:pt x="381000" y="1148080"/>
                    <a:pt x="404368" y="1223645"/>
                    <a:pt x="395605" y="1307973"/>
                  </a:cubicBezTo>
                  <a:cubicBezTo>
                    <a:pt x="386842" y="1409700"/>
                    <a:pt x="427609" y="1494028"/>
                    <a:pt x="506095" y="1557909"/>
                  </a:cubicBezTo>
                  <a:cubicBezTo>
                    <a:pt x="529336" y="1578229"/>
                    <a:pt x="552577" y="1601470"/>
                    <a:pt x="578866" y="1616075"/>
                  </a:cubicBezTo>
                  <a:cubicBezTo>
                    <a:pt x="706882" y="1691640"/>
                    <a:pt x="785368" y="1805051"/>
                    <a:pt x="828929" y="1947418"/>
                  </a:cubicBezTo>
                  <a:cubicBezTo>
                    <a:pt x="831850" y="1959102"/>
                    <a:pt x="840613" y="1973580"/>
                    <a:pt x="846328" y="1985264"/>
                  </a:cubicBezTo>
                  <a:close/>
                  <a:moveTo>
                    <a:pt x="1872996" y="653923"/>
                  </a:moveTo>
                  <a:cubicBezTo>
                    <a:pt x="1867154" y="653923"/>
                    <a:pt x="1855597" y="653923"/>
                    <a:pt x="1843913" y="656844"/>
                  </a:cubicBezTo>
                  <a:cubicBezTo>
                    <a:pt x="1494917" y="732409"/>
                    <a:pt x="1143000" y="807974"/>
                    <a:pt x="794004" y="886460"/>
                  </a:cubicBezTo>
                  <a:cubicBezTo>
                    <a:pt x="700913" y="906780"/>
                    <a:pt x="680593" y="956183"/>
                    <a:pt x="706755" y="1052195"/>
                  </a:cubicBezTo>
                  <a:cubicBezTo>
                    <a:pt x="770763" y="1281811"/>
                    <a:pt x="834771" y="1511427"/>
                    <a:pt x="901573" y="1741043"/>
                  </a:cubicBezTo>
                  <a:cubicBezTo>
                    <a:pt x="927735" y="1831086"/>
                    <a:pt x="971423" y="1857248"/>
                    <a:pt x="1067308" y="1839849"/>
                  </a:cubicBezTo>
                  <a:cubicBezTo>
                    <a:pt x="1125474" y="1825371"/>
                    <a:pt x="1183640" y="1810766"/>
                    <a:pt x="1241806" y="1793367"/>
                  </a:cubicBezTo>
                  <a:cubicBezTo>
                    <a:pt x="1532636" y="1720723"/>
                    <a:pt x="1826387" y="1645158"/>
                    <a:pt x="2117217" y="1569593"/>
                  </a:cubicBezTo>
                  <a:cubicBezTo>
                    <a:pt x="2233549" y="1540510"/>
                    <a:pt x="2256790" y="1496949"/>
                    <a:pt x="2224786" y="1386459"/>
                  </a:cubicBezTo>
                  <a:cubicBezTo>
                    <a:pt x="2204466" y="1322578"/>
                    <a:pt x="2184019" y="1258570"/>
                    <a:pt x="2163699" y="1197483"/>
                  </a:cubicBezTo>
                  <a:cubicBezTo>
                    <a:pt x="2120011" y="1052195"/>
                    <a:pt x="2073529" y="909701"/>
                    <a:pt x="2027047" y="767334"/>
                  </a:cubicBezTo>
                  <a:cubicBezTo>
                    <a:pt x="1997964" y="680085"/>
                    <a:pt x="1954276" y="651129"/>
                    <a:pt x="1872869" y="65392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7" name="Group 237"/>
          <p:cNvGrpSpPr>
            <a:grpSpLocks noChangeAspect="1"/>
          </p:cNvGrpSpPr>
          <p:nvPr/>
        </p:nvGrpSpPr>
        <p:grpSpPr>
          <a:xfrm>
            <a:off x="657360" y="8308800"/>
            <a:ext cx="1336320" cy="1619280"/>
            <a:chOff x="0" y="0"/>
            <a:chExt cx="1781760" cy="2159040"/>
          </a:xfrm>
        </p:grpSpPr>
        <p:sp>
          <p:nvSpPr>
            <p:cNvPr id="238" name="Freeform 238"/>
            <p:cNvSpPr/>
            <p:nvPr/>
          </p:nvSpPr>
          <p:spPr>
            <a:xfrm>
              <a:off x="0" y="0"/>
              <a:ext cx="1781810" cy="2159127"/>
            </a:xfrm>
            <a:custGeom>
              <a:avLst/>
              <a:gdLst/>
              <a:ahLst/>
              <a:cxnLst/>
              <a:rect l="l" t="t" r="r" b="b"/>
              <a:pathLst>
                <a:path w="1781810" h="2159127">
                  <a:moveTo>
                    <a:pt x="1781810" y="124968"/>
                  </a:moveTo>
                  <a:cubicBezTo>
                    <a:pt x="1595755" y="142367"/>
                    <a:pt x="1412621" y="156972"/>
                    <a:pt x="1226693" y="171450"/>
                  </a:cubicBezTo>
                  <a:cubicBezTo>
                    <a:pt x="1084326" y="183134"/>
                    <a:pt x="1034796" y="255778"/>
                    <a:pt x="1084326" y="392303"/>
                  </a:cubicBezTo>
                  <a:cubicBezTo>
                    <a:pt x="1133729" y="523113"/>
                    <a:pt x="1186053" y="653796"/>
                    <a:pt x="1232535" y="784606"/>
                  </a:cubicBezTo>
                  <a:cubicBezTo>
                    <a:pt x="1287780" y="944372"/>
                    <a:pt x="1290701" y="1110107"/>
                    <a:pt x="1290701" y="1278636"/>
                  </a:cubicBezTo>
                  <a:cubicBezTo>
                    <a:pt x="1290701" y="1540129"/>
                    <a:pt x="1284859" y="1804543"/>
                    <a:pt x="1279017" y="2066163"/>
                  </a:cubicBezTo>
                  <a:cubicBezTo>
                    <a:pt x="1279017" y="2141728"/>
                    <a:pt x="1255776" y="2159127"/>
                    <a:pt x="1191768" y="2124329"/>
                  </a:cubicBezTo>
                  <a:cubicBezTo>
                    <a:pt x="808101" y="1909318"/>
                    <a:pt x="427355" y="1694307"/>
                    <a:pt x="78486" y="1429893"/>
                  </a:cubicBezTo>
                  <a:cubicBezTo>
                    <a:pt x="20320" y="1386078"/>
                    <a:pt x="2921" y="1327912"/>
                    <a:pt x="2921" y="1264031"/>
                  </a:cubicBezTo>
                  <a:cubicBezTo>
                    <a:pt x="0" y="897890"/>
                    <a:pt x="2921" y="534670"/>
                    <a:pt x="0" y="171450"/>
                  </a:cubicBezTo>
                  <a:cubicBezTo>
                    <a:pt x="0" y="116205"/>
                    <a:pt x="29083" y="110490"/>
                    <a:pt x="69723" y="107569"/>
                  </a:cubicBezTo>
                  <a:cubicBezTo>
                    <a:pt x="313944" y="81407"/>
                    <a:pt x="558038" y="63881"/>
                    <a:pt x="802259" y="34925"/>
                  </a:cubicBezTo>
                  <a:cubicBezTo>
                    <a:pt x="1066673" y="0"/>
                    <a:pt x="1322451" y="60960"/>
                    <a:pt x="1581150" y="87122"/>
                  </a:cubicBezTo>
                  <a:cubicBezTo>
                    <a:pt x="1647952" y="92964"/>
                    <a:pt x="1714881" y="104521"/>
                    <a:pt x="1781683" y="113284"/>
                  </a:cubicBezTo>
                  <a:cubicBezTo>
                    <a:pt x="1781683" y="119126"/>
                    <a:pt x="1781683" y="122047"/>
                    <a:pt x="1781683" y="124968"/>
                  </a:cubicBezTo>
                  <a:close/>
                  <a:moveTo>
                    <a:pt x="996950" y="1104265"/>
                  </a:moveTo>
                  <a:cubicBezTo>
                    <a:pt x="895223" y="1054862"/>
                    <a:pt x="784733" y="999617"/>
                    <a:pt x="674370" y="944499"/>
                  </a:cubicBezTo>
                  <a:cubicBezTo>
                    <a:pt x="662686" y="941578"/>
                    <a:pt x="659892" y="924179"/>
                    <a:pt x="654050" y="915416"/>
                  </a:cubicBezTo>
                  <a:cubicBezTo>
                    <a:pt x="642366" y="898017"/>
                    <a:pt x="633730" y="883412"/>
                    <a:pt x="622046" y="868934"/>
                  </a:cubicBezTo>
                  <a:cubicBezTo>
                    <a:pt x="607568" y="883412"/>
                    <a:pt x="584200" y="892175"/>
                    <a:pt x="575564" y="909574"/>
                  </a:cubicBezTo>
                  <a:cubicBezTo>
                    <a:pt x="558165" y="947293"/>
                    <a:pt x="569722" y="979297"/>
                    <a:pt x="610489" y="996696"/>
                  </a:cubicBezTo>
                  <a:cubicBezTo>
                    <a:pt x="732536" y="1054862"/>
                    <a:pt x="851789" y="1115822"/>
                    <a:pt x="973836" y="1171067"/>
                  </a:cubicBezTo>
                  <a:cubicBezTo>
                    <a:pt x="999998" y="1182751"/>
                    <a:pt x="1034923" y="1185545"/>
                    <a:pt x="1061085" y="1182751"/>
                  </a:cubicBezTo>
                  <a:cubicBezTo>
                    <a:pt x="1101725" y="1176909"/>
                    <a:pt x="1119251" y="1142111"/>
                    <a:pt x="1101725" y="1107186"/>
                  </a:cubicBezTo>
                  <a:cubicBezTo>
                    <a:pt x="1090041" y="1078103"/>
                    <a:pt x="1061085" y="1057783"/>
                    <a:pt x="1040638" y="1034542"/>
                  </a:cubicBezTo>
                  <a:cubicBezTo>
                    <a:pt x="1028954" y="1054862"/>
                    <a:pt x="1017397" y="1072261"/>
                    <a:pt x="997077" y="1104265"/>
                  </a:cubicBezTo>
                  <a:close/>
                  <a:moveTo>
                    <a:pt x="999871" y="834009"/>
                  </a:moveTo>
                  <a:cubicBezTo>
                    <a:pt x="898144" y="784606"/>
                    <a:pt x="787654" y="732282"/>
                    <a:pt x="680085" y="677037"/>
                  </a:cubicBezTo>
                  <a:cubicBezTo>
                    <a:pt x="668401" y="671195"/>
                    <a:pt x="662686" y="647954"/>
                    <a:pt x="653923" y="633476"/>
                  </a:cubicBezTo>
                  <a:cubicBezTo>
                    <a:pt x="645160" y="621792"/>
                    <a:pt x="639445" y="601472"/>
                    <a:pt x="627761" y="598551"/>
                  </a:cubicBezTo>
                  <a:cubicBezTo>
                    <a:pt x="616077" y="595630"/>
                    <a:pt x="598678" y="607314"/>
                    <a:pt x="589915" y="615950"/>
                  </a:cubicBezTo>
                  <a:cubicBezTo>
                    <a:pt x="554990" y="650875"/>
                    <a:pt x="563753" y="700278"/>
                    <a:pt x="613156" y="726313"/>
                  </a:cubicBezTo>
                  <a:cubicBezTo>
                    <a:pt x="741045" y="790194"/>
                    <a:pt x="871855" y="851281"/>
                    <a:pt x="999744" y="906526"/>
                  </a:cubicBezTo>
                  <a:cubicBezTo>
                    <a:pt x="1022985" y="918210"/>
                    <a:pt x="1054989" y="915289"/>
                    <a:pt x="1078230" y="903605"/>
                  </a:cubicBezTo>
                  <a:cubicBezTo>
                    <a:pt x="1118870" y="883285"/>
                    <a:pt x="1113155" y="845439"/>
                    <a:pt x="1095629" y="813562"/>
                  </a:cubicBezTo>
                  <a:cubicBezTo>
                    <a:pt x="1083945" y="793242"/>
                    <a:pt x="1057783" y="778637"/>
                    <a:pt x="1040384" y="764159"/>
                  </a:cubicBezTo>
                  <a:cubicBezTo>
                    <a:pt x="1028700" y="784479"/>
                    <a:pt x="1017143" y="804799"/>
                    <a:pt x="999744" y="833882"/>
                  </a:cubicBezTo>
                  <a:close/>
                  <a:moveTo>
                    <a:pt x="1002792" y="1650492"/>
                  </a:moveTo>
                  <a:cubicBezTo>
                    <a:pt x="898144" y="1598168"/>
                    <a:pt x="787654" y="1542923"/>
                    <a:pt x="677291" y="1487805"/>
                  </a:cubicBezTo>
                  <a:cubicBezTo>
                    <a:pt x="665607" y="1481963"/>
                    <a:pt x="662813" y="1464564"/>
                    <a:pt x="654050" y="1452880"/>
                  </a:cubicBezTo>
                  <a:cubicBezTo>
                    <a:pt x="645287" y="1441196"/>
                    <a:pt x="633730" y="1426718"/>
                    <a:pt x="624967" y="1412240"/>
                  </a:cubicBezTo>
                  <a:cubicBezTo>
                    <a:pt x="610489" y="1423924"/>
                    <a:pt x="590042" y="1429639"/>
                    <a:pt x="581406" y="1444244"/>
                  </a:cubicBezTo>
                  <a:cubicBezTo>
                    <a:pt x="558165" y="1481963"/>
                    <a:pt x="569722" y="1516888"/>
                    <a:pt x="607568" y="1537208"/>
                  </a:cubicBezTo>
                  <a:cubicBezTo>
                    <a:pt x="738378" y="1601089"/>
                    <a:pt x="869188" y="1662176"/>
                    <a:pt x="999998" y="1723136"/>
                  </a:cubicBezTo>
                  <a:cubicBezTo>
                    <a:pt x="1023239" y="1731899"/>
                    <a:pt x="1055243" y="1728978"/>
                    <a:pt x="1078484" y="1717294"/>
                  </a:cubicBezTo>
                  <a:cubicBezTo>
                    <a:pt x="1119124" y="1699895"/>
                    <a:pt x="1113409" y="1659128"/>
                    <a:pt x="1095883" y="1630172"/>
                  </a:cubicBezTo>
                  <a:cubicBezTo>
                    <a:pt x="1081405" y="1606931"/>
                    <a:pt x="1055243" y="1595247"/>
                    <a:pt x="1034796" y="1577848"/>
                  </a:cubicBezTo>
                  <a:cubicBezTo>
                    <a:pt x="1026033" y="1598168"/>
                    <a:pt x="1017397" y="1618488"/>
                    <a:pt x="1002792" y="1650492"/>
                  </a:cubicBezTo>
                  <a:close/>
                  <a:moveTo>
                    <a:pt x="996950" y="1377315"/>
                  </a:moveTo>
                  <a:cubicBezTo>
                    <a:pt x="898144" y="1327912"/>
                    <a:pt x="787654" y="1275588"/>
                    <a:pt x="680085" y="1220343"/>
                  </a:cubicBezTo>
                  <a:cubicBezTo>
                    <a:pt x="668401" y="1211580"/>
                    <a:pt x="662686" y="1191260"/>
                    <a:pt x="653923" y="1176782"/>
                  </a:cubicBezTo>
                  <a:cubicBezTo>
                    <a:pt x="645160" y="1165098"/>
                    <a:pt x="639445" y="1144778"/>
                    <a:pt x="630682" y="1141857"/>
                  </a:cubicBezTo>
                  <a:cubicBezTo>
                    <a:pt x="618998" y="1138936"/>
                    <a:pt x="601599" y="1147699"/>
                    <a:pt x="590042" y="1156335"/>
                  </a:cubicBezTo>
                  <a:cubicBezTo>
                    <a:pt x="558038" y="1191260"/>
                    <a:pt x="560959" y="1240663"/>
                    <a:pt x="607441" y="1263904"/>
                  </a:cubicBezTo>
                  <a:cubicBezTo>
                    <a:pt x="735330" y="1330706"/>
                    <a:pt x="869061" y="1391793"/>
                    <a:pt x="999871" y="1449832"/>
                  </a:cubicBezTo>
                  <a:cubicBezTo>
                    <a:pt x="1020191" y="1461516"/>
                    <a:pt x="1049274" y="1458595"/>
                    <a:pt x="1072515" y="1449832"/>
                  </a:cubicBezTo>
                  <a:cubicBezTo>
                    <a:pt x="1110361" y="1435354"/>
                    <a:pt x="1116076" y="1400429"/>
                    <a:pt x="1098677" y="1368425"/>
                  </a:cubicBezTo>
                  <a:cubicBezTo>
                    <a:pt x="1086993" y="1342263"/>
                    <a:pt x="1060831" y="1324864"/>
                    <a:pt x="1040511" y="1304544"/>
                  </a:cubicBezTo>
                  <a:cubicBezTo>
                    <a:pt x="1028827" y="1324864"/>
                    <a:pt x="1017270" y="1345184"/>
                    <a:pt x="996950" y="137718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9" name="Group 239"/>
          <p:cNvGrpSpPr>
            <a:grpSpLocks noChangeAspect="1"/>
          </p:cNvGrpSpPr>
          <p:nvPr/>
        </p:nvGrpSpPr>
        <p:grpSpPr>
          <a:xfrm>
            <a:off x="6635520" y="8277120"/>
            <a:ext cx="1819440" cy="1400400"/>
            <a:chOff x="0" y="0"/>
            <a:chExt cx="2425920" cy="1867200"/>
          </a:xfrm>
        </p:grpSpPr>
        <p:sp>
          <p:nvSpPr>
            <p:cNvPr id="240" name="Freeform 240"/>
            <p:cNvSpPr/>
            <p:nvPr/>
          </p:nvSpPr>
          <p:spPr>
            <a:xfrm>
              <a:off x="0" y="0"/>
              <a:ext cx="2425827" cy="1867154"/>
            </a:xfrm>
            <a:custGeom>
              <a:avLst/>
              <a:gdLst/>
              <a:ahLst/>
              <a:cxnLst/>
              <a:rect l="l" t="t" r="r" b="b"/>
              <a:pathLst>
                <a:path w="2425827" h="1867154">
                  <a:moveTo>
                    <a:pt x="735965" y="1867154"/>
                  </a:moveTo>
                  <a:cubicBezTo>
                    <a:pt x="735965" y="1704594"/>
                    <a:pt x="730123" y="1550670"/>
                    <a:pt x="735965" y="1396746"/>
                  </a:cubicBezTo>
                  <a:cubicBezTo>
                    <a:pt x="738886" y="1341628"/>
                    <a:pt x="718566" y="1318387"/>
                    <a:pt x="669036" y="1300861"/>
                  </a:cubicBezTo>
                  <a:cubicBezTo>
                    <a:pt x="468376" y="1219581"/>
                    <a:pt x="264668" y="1132459"/>
                    <a:pt x="64008" y="1051179"/>
                  </a:cubicBezTo>
                  <a:cubicBezTo>
                    <a:pt x="43688" y="1042416"/>
                    <a:pt x="26162" y="1033780"/>
                    <a:pt x="0" y="1022096"/>
                  </a:cubicBezTo>
                  <a:cubicBezTo>
                    <a:pt x="128016" y="946658"/>
                    <a:pt x="250190" y="874014"/>
                    <a:pt x="375285" y="801370"/>
                  </a:cubicBezTo>
                  <a:cubicBezTo>
                    <a:pt x="814451" y="543052"/>
                    <a:pt x="1250823" y="284607"/>
                    <a:pt x="1689989" y="23241"/>
                  </a:cubicBezTo>
                  <a:cubicBezTo>
                    <a:pt x="1730756" y="0"/>
                    <a:pt x="1759839" y="0"/>
                    <a:pt x="1800479" y="17399"/>
                  </a:cubicBezTo>
                  <a:cubicBezTo>
                    <a:pt x="1989582" y="95758"/>
                    <a:pt x="2181479" y="171323"/>
                    <a:pt x="2373503" y="246761"/>
                  </a:cubicBezTo>
                  <a:cubicBezTo>
                    <a:pt x="2408428" y="261239"/>
                    <a:pt x="2425827" y="278765"/>
                    <a:pt x="2425827" y="322199"/>
                  </a:cubicBezTo>
                  <a:cubicBezTo>
                    <a:pt x="2422906" y="449961"/>
                    <a:pt x="2425827" y="580644"/>
                    <a:pt x="2422906" y="711327"/>
                  </a:cubicBezTo>
                  <a:cubicBezTo>
                    <a:pt x="2422906" y="731647"/>
                    <a:pt x="2408301" y="763651"/>
                    <a:pt x="2390902" y="775208"/>
                  </a:cubicBezTo>
                  <a:cubicBezTo>
                    <a:pt x="1846961" y="1138174"/>
                    <a:pt x="1303020" y="1495425"/>
                    <a:pt x="759079" y="1855470"/>
                  </a:cubicBezTo>
                  <a:cubicBezTo>
                    <a:pt x="753237" y="1858391"/>
                    <a:pt x="747395" y="1861312"/>
                    <a:pt x="735838" y="1867027"/>
                  </a:cubicBezTo>
                  <a:close/>
                  <a:moveTo>
                    <a:pt x="1169289" y="1115060"/>
                  </a:moveTo>
                  <a:cubicBezTo>
                    <a:pt x="1102360" y="1155700"/>
                    <a:pt x="1050036" y="1184783"/>
                    <a:pt x="997712" y="1216660"/>
                  </a:cubicBezTo>
                  <a:cubicBezTo>
                    <a:pt x="939546" y="1254379"/>
                    <a:pt x="861060" y="1277620"/>
                    <a:pt x="831850" y="1329944"/>
                  </a:cubicBezTo>
                  <a:cubicBezTo>
                    <a:pt x="802640" y="1382268"/>
                    <a:pt x="823087" y="1460627"/>
                    <a:pt x="823087" y="1527429"/>
                  </a:cubicBezTo>
                  <a:cubicBezTo>
                    <a:pt x="823087" y="1585468"/>
                    <a:pt x="823087" y="1640713"/>
                    <a:pt x="823087" y="1710436"/>
                  </a:cubicBezTo>
                  <a:cubicBezTo>
                    <a:pt x="884174" y="1666875"/>
                    <a:pt x="954024" y="1643634"/>
                    <a:pt x="977265" y="1597152"/>
                  </a:cubicBezTo>
                  <a:cubicBezTo>
                    <a:pt x="1050036" y="1446149"/>
                    <a:pt x="1102360" y="1286383"/>
                    <a:pt x="1169289" y="1115060"/>
                  </a:cubicBezTo>
                  <a:close/>
                  <a:moveTo>
                    <a:pt x="1195451" y="1460627"/>
                  </a:moveTo>
                  <a:cubicBezTo>
                    <a:pt x="1317625" y="1385189"/>
                    <a:pt x="1436878" y="1329944"/>
                    <a:pt x="1468882" y="1184783"/>
                  </a:cubicBezTo>
                  <a:cubicBezTo>
                    <a:pt x="1480566" y="1120902"/>
                    <a:pt x="1512570" y="1065784"/>
                    <a:pt x="1535811" y="1004697"/>
                  </a:cubicBezTo>
                  <a:cubicBezTo>
                    <a:pt x="1553210" y="955294"/>
                    <a:pt x="1570736" y="908812"/>
                    <a:pt x="1593977" y="844931"/>
                  </a:cubicBezTo>
                  <a:cubicBezTo>
                    <a:pt x="1529969" y="885571"/>
                    <a:pt x="1480566" y="917575"/>
                    <a:pt x="1431036" y="949452"/>
                  </a:cubicBezTo>
                  <a:cubicBezTo>
                    <a:pt x="1410716" y="961009"/>
                    <a:pt x="1384554" y="975614"/>
                    <a:pt x="1378712" y="993013"/>
                  </a:cubicBezTo>
                  <a:cubicBezTo>
                    <a:pt x="1317625" y="1144016"/>
                    <a:pt x="1259459" y="1297940"/>
                    <a:pt x="1195451" y="1460500"/>
                  </a:cubicBezTo>
                  <a:close/>
                  <a:moveTo>
                    <a:pt x="2027301" y="577850"/>
                  </a:moveTo>
                  <a:cubicBezTo>
                    <a:pt x="1890649" y="647573"/>
                    <a:pt x="1768475" y="720090"/>
                    <a:pt x="1742186" y="876935"/>
                  </a:cubicBezTo>
                  <a:cubicBezTo>
                    <a:pt x="1739265" y="897255"/>
                    <a:pt x="1727581" y="917575"/>
                    <a:pt x="1721866" y="937895"/>
                  </a:cubicBezTo>
                  <a:cubicBezTo>
                    <a:pt x="1692783" y="1010539"/>
                    <a:pt x="1663700" y="1085977"/>
                    <a:pt x="1634617" y="1161542"/>
                  </a:cubicBezTo>
                  <a:cubicBezTo>
                    <a:pt x="1707388" y="1126744"/>
                    <a:pt x="1768475" y="1083183"/>
                    <a:pt x="1829562" y="1042543"/>
                  </a:cubicBezTo>
                  <a:cubicBezTo>
                    <a:pt x="1841246" y="1033780"/>
                    <a:pt x="1849882" y="1022223"/>
                    <a:pt x="1855724" y="1010539"/>
                  </a:cubicBezTo>
                  <a:cubicBezTo>
                    <a:pt x="1910969" y="871093"/>
                    <a:pt x="1966214" y="728853"/>
                    <a:pt x="2027301" y="577850"/>
                  </a:cubicBezTo>
                  <a:close/>
                  <a:moveTo>
                    <a:pt x="2338578" y="386207"/>
                  </a:moveTo>
                  <a:cubicBezTo>
                    <a:pt x="2280412" y="409448"/>
                    <a:pt x="2236724" y="432689"/>
                    <a:pt x="2216404" y="490728"/>
                  </a:cubicBezTo>
                  <a:cubicBezTo>
                    <a:pt x="2193163" y="566166"/>
                    <a:pt x="2161159" y="638810"/>
                    <a:pt x="2132076" y="711454"/>
                  </a:cubicBezTo>
                  <a:cubicBezTo>
                    <a:pt x="2111756" y="763778"/>
                    <a:pt x="2091309" y="818896"/>
                    <a:pt x="2062226" y="885698"/>
                  </a:cubicBezTo>
                  <a:cubicBezTo>
                    <a:pt x="2158238" y="824738"/>
                    <a:pt x="2236724" y="775335"/>
                    <a:pt x="2315337" y="720217"/>
                  </a:cubicBezTo>
                  <a:cubicBezTo>
                    <a:pt x="2327021" y="714375"/>
                    <a:pt x="2338578" y="696976"/>
                    <a:pt x="2338578" y="685419"/>
                  </a:cubicBezTo>
                  <a:cubicBezTo>
                    <a:pt x="2338578" y="586740"/>
                    <a:pt x="2338578" y="490855"/>
                    <a:pt x="2338578" y="38633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1" name="Group 241"/>
          <p:cNvGrpSpPr>
            <a:grpSpLocks noChangeAspect="1"/>
          </p:cNvGrpSpPr>
          <p:nvPr/>
        </p:nvGrpSpPr>
        <p:grpSpPr>
          <a:xfrm>
            <a:off x="6747120" y="5248080"/>
            <a:ext cx="1524240" cy="1825920"/>
            <a:chOff x="0" y="0"/>
            <a:chExt cx="2032320" cy="2434560"/>
          </a:xfrm>
        </p:grpSpPr>
        <p:sp>
          <p:nvSpPr>
            <p:cNvPr id="242" name="Freeform 242"/>
            <p:cNvSpPr/>
            <p:nvPr/>
          </p:nvSpPr>
          <p:spPr>
            <a:xfrm>
              <a:off x="127" y="0"/>
              <a:ext cx="2032127" cy="2434590"/>
            </a:xfrm>
            <a:custGeom>
              <a:avLst/>
              <a:gdLst/>
              <a:ahLst/>
              <a:cxnLst/>
              <a:rect l="l" t="t" r="r" b="b"/>
              <a:pathLst>
                <a:path w="2032127" h="2434590">
                  <a:moveTo>
                    <a:pt x="888238" y="1099820"/>
                  </a:moveTo>
                  <a:cubicBezTo>
                    <a:pt x="1193038" y="1062101"/>
                    <a:pt x="1497965" y="1024382"/>
                    <a:pt x="1799844" y="986663"/>
                  </a:cubicBezTo>
                  <a:cubicBezTo>
                    <a:pt x="1802765" y="992505"/>
                    <a:pt x="1805686" y="995426"/>
                    <a:pt x="1805686" y="998220"/>
                  </a:cubicBezTo>
                  <a:cubicBezTo>
                    <a:pt x="1370203" y="1381252"/>
                    <a:pt x="931799" y="1764284"/>
                    <a:pt x="487553" y="2155952"/>
                  </a:cubicBezTo>
                  <a:cubicBezTo>
                    <a:pt x="574675" y="2164715"/>
                    <a:pt x="650113" y="2173351"/>
                    <a:pt x="725678" y="2182114"/>
                  </a:cubicBezTo>
                  <a:cubicBezTo>
                    <a:pt x="725678" y="2185035"/>
                    <a:pt x="728599" y="2187956"/>
                    <a:pt x="728599" y="2193671"/>
                  </a:cubicBezTo>
                  <a:cubicBezTo>
                    <a:pt x="513715" y="2272030"/>
                    <a:pt x="301879" y="2350389"/>
                    <a:pt x="81153" y="2434590"/>
                  </a:cubicBezTo>
                  <a:cubicBezTo>
                    <a:pt x="101473" y="2231517"/>
                    <a:pt x="118872" y="2037080"/>
                    <a:pt x="139192" y="1828165"/>
                  </a:cubicBezTo>
                  <a:cubicBezTo>
                    <a:pt x="179832" y="1880362"/>
                    <a:pt x="214630" y="1923923"/>
                    <a:pt x="249555" y="1970405"/>
                  </a:cubicBezTo>
                  <a:cubicBezTo>
                    <a:pt x="261112" y="1958848"/>
                    <a:pt x="269875" y="1947164"/>
                    <a:pt x="278638" y="1935607"/>
                  </a:cubicBezTo>
                  <a:cubicBezTo>
                    <a:pt x="374396" y="1781810"/>
                    <a:pt x="467360" y="1625092"/>
                    <a:pt x="566039" y="1471295"/>
                  </a:cubicBezTo>
                  <a:cubicBezTo>
                    <a:pt x="583438" y="1445133"/>
                    <a:pt x="609600" y="1422019"/>
                    <a:pt x="635762" y="1407414"/>
                  </a:cubicBezTo>
                  <a:cubicBezTo>
                    <a:pt x="734441" y="1349375"/>
                    <a:pt x="836041" y="1297178"/>
                    <a:pt x="934847" y="1230376"/>
                  </a:cubicBezTo>
                  <a:cubicBezTo>
                    <a:pt x="627126" y="1276858"/>
                    <a:pt x="322199" y="1320292"/>
                    <a:pt x="0" y="1366774"/>
                  </a:cubicBezTo>
                  <a:cubicBezTo>
                    <a:pt x="26162" y="1331976"/>
                    <a:pt x="43561" y="1308735"/>
                    <a:pt x="60960" y="1285494"/>
                  </a:cubicBezTo>
                  <a:cubicBezTo>
                    <a:pt x="310515" y="960501"/>
                    <a:pt x="560197" y="635508"/>
                    <a:pt x="812800" y="310515"/>
                  </a:cubicBezTo>
                  <a:cubicBezTo>
                    <a:pt x="833120" y="287274"/>
                    <a:pt x="867918" y="264033"/>
                    <a:pt x="899922" y="255397"/>
                  </a:cubicBezTo>
                  <a:cubicBezTo>
                    <a:pt x="1262761" y="171196"/>
                    <a:pt x="1628648" y="86995"/>
                    <a:pt x="1991487" y="5842"/>
                  </a:cubicBezTo>
                  <a:cubicBezTo>
                    <a:pt x="1997329" y="2921"/>
                    <a:pt x="2005965" y="2921"/>
                    <a:pt x="2032127" y="0"/>
                  </a:cubicBezTo>
                  <a:cubicBezTo>
                    <a:pt x="1640205" y="368554"/>
                    <a:pt x="1262761" y="728345"/>
                    <a:pt x="885317" y="1088136"/>
                  </a:cubicBezTo>
                  <a:cubicBezTo>
                    <a:pt x="885317" y="1091057"/>
                    <a:pt x="888238" y="1093978"/>
                    <a:pt x="888238" y="109969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3" name="Group 243"/>
          <p:cNvGrpSpPr>
            <a:grpSpLocks noChangeAspect="1"/>
          </p:cNvGrpSpPr>
          <p:nvPr/>
        </p:nvGrpSpPr>
        <p:grpSpPr>
          <a:xfrm>
            <a:off x="1552320" y="8442000"/>
            <a:ext cx="847440" cy="1466640"/>
            <a:chOff x="0" y="0"/>
            <a:chExt cx="1129920" cy="1955520"/>
          </a:xfrm>
        </p:grpSpPr>
        <p:sp>
          <p:nvSpPr>
            <p:cNvPr id="244" name="Freeform 244"/>
            <p:cNvSpPr/>
            <p:nvPr/>
          </p:nvSpPr>
          <p:spPr>
            <a:xfrm>
              <a:off x="0" y="0"/>
              <a:ext cx="1129919" cy="1955546"/>
            </a:xfrm>
            <a:custGeom>
              <a:avLst/>
              <a:gdLst/>
              <a:ahLst/>
              <a:cxnLst/>
              <a:rect l="l" t="t" r="r" b="b"/>
              <a:pathLst>
                <a:path w="1129919" h="1955546">
                  <a:moveTo>
                    <a:pt x="197485" y="1955546"/>
                  </a:moveTo>
                  <a:cubicBezTo>
                    <a:pt x="197485" y="1749298"/>
                    <a:pt x="197485" y="1542923"/>
                    <a:pt x="197485" y="1339596"/>
                  </a:cubicBezTo>
                  <a:cubicBezTo>
                    <a:pt x="197485" y="1092581"/>
                    <a:pt x="206248" y="845693"/>
                    <a:pt x="145161" y="604520"/>
                  </a:cubicBezTo>
                  <a:cubicBezTo>
                    <a:pt x="110363" y="462026"/>
                    <a:pt x="60960" y="322580"/>
                    <a:pt x="20320" y="183007"/>
                  </a:cubicBezTo>
                  <a:cubicBezTo>
                    <a:pt x="0" y="113284"/>
                    <a:pt x="5842" y="101727"/>
                    <a:pt x="81280" y="92964"/>
                  </a:cubicBezTo>
                  <a:cubicBezTo>
                    <a:pt x="316611" y="69723"/>
                    <a:pt x="554736" y="52324"/>
                    <a:pt x="790067" y="26162"/>
                  </a:cubicBezTo>
                  <a:cubicBezTo>
                    <a:pt x="1028319" y="0"/>
                    <a:pt x="1005078" y="52324"/>
                    <a:pt x="1045718" y="217932"/>
                  </a:cubicBezTo>
                  <a:cubicBezTo>
                    <a:pt x="1106678" y="470789"/>
                    <a:pt x="1129919" y="720598"/>
                    <a:pt x="1126998" y="979170"/>
                  </a:cubicBezTo>
                  <a:cubicBezTo>
                    <a:pt x="1121156" y="1226185"/>
                    <a:pt x="1126998" y="1470279"/>
                    <a:pt x="1129919" y="1717167"/>
                  </a:cubicBezTo>
                  <a:cubicBezTo>
                    <a:pt x="1129919" y="1769491"/>
                    <a:pt x="1118362" y="1789811"/>
                    <a:pt x="1063117" y="1798574"/>
                  </a:cubicBezTo>
                  <a:cubicBezTo>
                    <a:pt x="778510" y="1847977"/>
                    <a:pt x="496697" y="1903222"/>
                    <a:pt x="212090" y="1955419"/>
                  </a:cubicBezTo>
                  <a:cubicBezTo>
                    <a:pt x="209169" y="1955419"/>
                    <a:pt x="200533" y="1955419"/>
                    <a:pt x="197612" y="1955419"/>
                  </a:cubicBezTo>
                  <a:close/>
                  <a:moveTo>
                    <a:pt x="853948" y="1162304"/>
                  </a:moveTo>
                  <a:cubicBezTo>
                    <a:pt x="923671" y="1165225"/>
                    <a:pt x="999236" y="1141984"/>
                    <a:pt x="1048512" y="1069340"/>
                  </a:cubicBezTo>
                  <a:cubicBezTo>
                    <a:pt x="1097788" y="996696"/>
                    <a:pt x="1109472" y="918210"/>
                    <a:pt x="1074674" y="836930"/>
                  </a:cubicBezTo>
                  <a:cubicBezTo>
                    <a:pt x="1045591" y="773049"/>
                    <a:pt x="993394" y="732282"/>
                    <a:pt x="920750" y="732282"/>
                  </a:cubicBezTo>
                  <a:cubicBezTo>
                    <a:pt x="880110" y="732282"/>
                    <a:pt x="836549" y="735203"/>
                    <a:pt x="792988" y="741045"/>
                  </a:cubicBezTo>
                  <a:cubicBezTo>
                    <a:pt x="679704" y="764286"/>
                    <a:pt x="601218" y="874649"/>
                    <a:pt x="615823" y="990981"/>
                  </a:cubicBezTo>
                  <a:cubicBezTo>
                    <a:pt x="633222" y="1110107"/>
                    <a:pt x="708787" y="1168273"/>
                    <a:pt x="853948" y="1162431"/>
                  </a:cubicBezTo>
                  <a:close/>
                  <a:moveTo>
                    <a:pt x="816229" y="1769618"/>
                  </a:moveTo>
                  <a:cubicBezTo>
                    <a:pt x="833628" y="1769618"/>
                    <a:pt x="851027" y="1772539"/>
                    <a:pt x="868553" y="1769618"/>
                  </a:cubicBezTo>
                  <a:cubicBezTo>
                    <a:pt x="999236" y="1760855"/>
                    <a:pt x="1089279" y="1647571"/>
                    <a:pt x="1077722" y="1513967"/>
                  </a:cubicBezTo>
                  <a:cubicBezTo>
                    <a:pt x="1066165" y="1394841"/>
                    <a:pt x="978916" y="1330960"/>
                    <a:pt x="839597" y="1342517"/>
                  </a:cubicBezTo>
                  <a:cubicBezTo>
                    <a:pt x="819277" y="1345438"/>
                    <a:pt x="801878" y="1348359"/>
                    <a:pt x="781558" y="1351280"/>
                  </a:cubicBezTo>
                  <a:cubicBezTo>
                    <a:pt x="662432" y="1371600"/>
                    <a:pt x="586994" y="1476248"/>
                    <a:pt x="601472" y="1601216"/>
                  </a:cubicBezTo>
                  <a:cubicBezTo>
                    <a:pt x="613029" y="1714500"/>
                    <a:pt x="688594" y="1775587"/>
                    <a:pt x="816356" y="1769745"/>
                  </a:cubicBezTo>
                  <a:close/>
                  <a:moveTo>
                    <a:pt x="366014" y="1595247"/>
                  </a:moveTo>
                  <a:cubicBezTo>
                    <a:pt x="258572" y="1627251"/>
                    <a:pt x="258572" y="1627251"/>
                    <a:pt x="270129" y="1694053"/>
                  </a:cubicBezTo>
                  <a:cubicBezTo>
                    <a:pt x="299212" y="1691132"/>
                    <a:pt x="331089" y="1685290"/>
                    <a:pt x="363093" y="1682369"/>
                  </a:cubicBezTo>
                  <a:cubicBezTo>
                    <a:pt x="366014" y="1717294"/>
                    <a:pt x="366014" y="1749171"/>
                    <a:pt x="368935" y="1781175"/>
                  </a:cubicBezTo>
                  <a:cubicBezTo>
                    <a:pt x="429895" y="1784096"/>
                    <a:pt x="429895" y="1784096"/>
                    <a:pt x="444500" y="1673606"/>
                  </a:cubicBezTo>
                  <a:cubicBezTo>
                    <a:pt x="549021" y="1632966"/>
                    <a:pt x="549021" y="1632966"/>
                    <a:pt x="534543" y="1574800"/>
                  </a:cubicBezTo>
                  <a:cubicBezTo>
                    <a:pt x="505460" y="1577721"/>
                    <a:pt x="473583" y="1580642"/>
                    <a:pt x="438658" y="1583563"/>
                  </a:cubicBezTo>
                  <a:cubicBezTo>
                    <a:pt x="438658" y="1545844"/>
                    <a:pt x="438658" y="1513840"/>
                    <a:pt x="438658" y="1478915"/>
                  </a:cubicBezTo>
                  <a:cubicBezTo>
                    <a:pt x="409575" y="1481836"/>
                    <a:pt x="389255" y="1487678"/>
                    <a:pt x="366014" y="1490599"/>
                  </a:cubicBezTo>
                  <a:cubicBezTo>
                    <a:pt x="366014" y="1528318"/>
                    <a:pt x="366014" y="1560322"/>
                    <a:pt x="366014" y="1595247"/>
                  </a:cubicBezTo>
                  <a:close/>
                  <a:moveTo>
                    <a:pt x="270129" y="1066419"/>
                  </a:moveTo>
                  <a:cubicBezTo>
                    <a:pt x="363093" y="1049020"/>
                    <a:pt x="450215" y="1034415"/>
                    <a:pt x="540258" y="1019937"/>
                  </a:cubicBezTo>
                  <a:cubicBezTo>
                    <a:pt x="540258" y="990854"/>
                    <a:pt x="540258" y="970534"/>
                    <a:pt x="540258" y="941451"/>
                  </a:cubicBezTo>
                  <a:cubicBezTo>
                    <a:pt x="464693" y="953135"/>
                    <a:pt x="394970" y="967613"/>
                    <a:pt x="325374" y="973455"/>
                  </a:cubicBezTo>
                  <a:cubicBezTo>
                    <a:pt x="267335" y="979297"/>
                    <a:pt x="249809" y="1005459"/>
                    <a:pt x="270129" y="106641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5" name="Group 245"/>
          <p:cNvGrpSpPr>
            <a:grpSpLocks noChangeAspect="1"/>
          </p:cNvGrpSpPr>
          <p:nvPr/>
        </p:nvGrpSpPr>
        <p:grpSpPr>
          <a:xfrm>
            <a:off x="4546800" y="8204400"/>
            <a:ext cx="784080" cy="1571760"/>
            <a:chOff x="0" y="0"/>
            <a:chExt cx="1045440" cy="2095680"/>
          </a:xfrm>
        </p:grpSpPr>
        <p:sp>
          <p:nvSpPr>
            <p:cNvPr id="246" name="Freeform 246"/>
            <p:cNvSpPr/>
            <p:nvPr/>
          </p:nvSpPr>
          <p:spPr>
            <a:xfrm>
              <a:off x="0" y="0"/>
              <a:ext cx="1045464" cy="2095627"/>
            </a:xfrm>
            <a:custGeom>
              <a:avLst/>
              <a:gdLst/>
              <a:ahLst/>
              <a:cxnLst/>
              <a:rect l="l" t="t" r="r" b="b"/>
              <a:pathLst>
                <a:path w="1045464" h="2095627">
                  <a:moveTo>
                    <a:pt x="270129" y="316357"/>
                  </a:moveTo>
                  <a:cubicBezTo>
                    <a:pt x="217805" y="330835"/>
                    <a:pt x="168529" y="345440"/>
                    <a:pt x="113284" y="359918"/>
                  </a:cubicBezTo>
                  <a:cubicBezTo>
                    <a:pt x="113284" y="313436"/>
                    <a:pt x="113284" y="267081"/>
                    <a:pt x="113284" y="217678"/>
                  </a:cubicBezTo>
                  <a:cubicBezTo>
                    <a:pt x="165608" y="232156"/>
                    <a:pt x="217805" y="246761"/>
                    <a:pt x="275971" y="261239"/>
                  </a:cubicBezTo>
                  <a:cubicBezTo>
                    <a:pt x="275971" y="220599"/>
                    <a:pt x="275971" y="194437"/>
                    <a:pt x="275971" y="159639"/>
                  </a:cubicBezTo>
                  <a:cubicBezTo>
                    <a:pt x="249809" y="159639"/>
                    <a:pt x="223647" y="162560"/>
                    <a:pt x="200406" y="159639"/>
                  </a:cubicBezTo>
                  <a:cubicBezTo>
                    <a:pt x="151003" y="156718"/>
                    <a:pt x="127762" y="124841"/>
                    <a:pt x="127762" y="78359"/>
                  </a:cubicBezTo>
                  <a:cubicBezTo>
                    <a:pt x="130683" y="34798"/>
                    <a:pt x="156845" y="2921"/>
                    <a:pt x="200406" y="2921"/>
                  </a:cubicBezTo>
                  <a:cubicBezTo>
                    <a:pt x="304927" y="0"/>
                    <a:pt x="409448" y="0"/>
                    <a:pt x="513969" y="2921"/>
                  </a:cubicBezTo>
                  <a:cubicBezTo>
                    <a:pt x="563372" y="2921"/>
                    <a:pt x="589534" y="34798"/>
                    <a:pt x="589534" y="81280"/>
                  </a:cubicBezTo>
                  <a:cubicBezTo>
                    <a:pt x="589534" y="130683"/>
                    <a:pt x="563372" y="156718"/>
                    <a:pt x="513969" y="159639"/>
                  </a:cubicBezTo>
                  <a:cubicBezTo>
                    <a:pt x="493649" y="162560"/>
                    <a:pt x="470408" y="159639"/>
                    <a:pt x="441325" y="159639"/>
                  </a:cubicBezTo>
                  <a:cubicBezTo>
                    <a:pt x="441325" y="191516"/>
                    <a:pt x="441325" y="214757"/>
                    <a:pt x="441325" y="240919"/>
                  </a:cubicBezTo>
                  <a:cubicBezTo>
                    <a:pt x="505206" y="252476"/>
                    <a:pt x="566166" y="261239"/>
                    <a:pt x="627126" y="278638"/>
                  </a:cubicBezTo>
                  <a:cubicBezTo>
                    <a:pt x="731774" y="304800"/>
                    <a:pt x="818896" y="356997"/>
                    <a:pt x="894461" y="435356"/>
                  </a:cubicBezTo>
                  <a:cubicBezTo>
                    <a:pt x="1039622" y="586232"/>
                    <a:pt x="1045464" y="801116"/>
                    <a:pt x="906018" y="960755"/>
                  </a:cubicBezTo>
                  <a:cubicBezTo>
                    <a:pt x="874014" y="995553"/>
                    <a:pt x="839216" y="1033272"/>
                    <a:pt x="795655" y="1053592"/>
                  </a:cubicBezTo>
                  <a:cubicBezTo>
                    <a:pt x="725932" y="1091311"/>
                    <a:pt x="717296" y="1143635"/>
                    <a:pt x="717296" y="1213231"/>
                  </a:cubicBezTo>
                  <a:cubicBezTo>
                    <a:pt x="720217" y="1430909"/>
                    <a:pt x="717296" y="1645666"/>
                    <a:pt x="720217" y="1863471"/>
                  </a:cubicBezTo>
                  <a:cubicBezTo>
                    <a:pt x="720217" y="1921510"/>
                    <a:pt x="696976" y="1967992"/>
                    <a:pt x="647573" y="1999869"/>
                  </a:cubicBezTo>
                  <a:cubicBezTo>
                    <a:pt x="511048" y="2095627"/>
                    <a:pt x="200406" y="2089912"/>
                    <a:pt x="66802" y="1994027"/>
                  </a:cubicBezTo>
                  <a:cubicBezTo>
                    <a:pt x="20320" y="1962150"/>
                    <a:pt x="0" y="1924431"/>
                    <a:pt x="0" y="1869313"/>
                  </a:cubicBezTo>
                  <a:cubicBezTo>
                    <a:pt x="0" y="1491996"/>
                    <a:pt x="0" y="1114679"/>
                    <a:pt x="0" y="737235"/>
                  </a:cubicBezTo>
                  <a:cubicBezTo>
                    <a:pt x="2921" y="580517"/>
                    <a:pt x="87122" y="461518"/>
                    <a:pt x="235204" y="412115"/>
                  </a:cubicBezTo>
                  <a:cubicBezTo>
                    <a:pt x="278765" y="397637"/>
                    <a:pt x="287528" y="374396"/>
                    <a:pt x="270002" y="316357"/>
                  </a:cubicBezTo>
                  <a:close/>
                  <a:moveTo>
                    <a:pt x="429895" y="342519"/>
                  </a:moveTo>
                  <a:cubicBezTo>
                    <a:pt x="441452" y="362839"/>
                    <a:pt x="450215" y="397637"/>
                    <a:pt x="467614" y="403479"/>
                  </a:cubicBezTo>
                  <a:cubicBezTo>
                    <a:pt x="630174" y="449961"/>
                    <a:pt x="728853" y="589280"/>
                    <a:pt x="720217" y="783717"/>
                  </a:cubicBezTo>
                  <a:cubicBezTo>
                    <a:pt x="714375" y="856234"/>
                    <a:pt x="717296" y="928878"/>
                    <a:pt x="717296" y="1015873"/>
                  </a:cubicBezTo>
                  <a:cubicBezTo>
                    <a:pt x="757936" y="983996"/>
                    <a:pt x="789940" y="963676"/>
                    <a:pt x="815975" y="937514"/>
                  </a:cubicBezTo>
                  <a:cubicBezTo>
                    <a:pt x="964184" y="798195"/>
                    <a:pt x="964184" y="603758"/>
                    <a:pt x="810260" y="467360"/>
                  </a:cubicBezTo>
                  <a:cubicBezTo>
                    <a:pt x="708660" y="377317"/>
                    <a:pt x="583692" y="336804"/>
                    <a:pt x="429895" y="342519"/>
                  </a:cubicBezTo>
                  <a:close/>
                  <a:moveTo>
                    <a:pt x="151003" y="1965071"/>
                  </a:moveTo>
                  <a:cubicBezTo>
                    <a:pt x="145161" y="1918589"/>
                    <a:pt x="133604" y="1875028"/>
                    <a:pt x="133604" y="1828673"/>
                  </a:cubicBezTo>
                  <a:cubicBezTo>
                    <a:pt x="133604" y="1526794"/>
                    <a:pt x="133604" y="1224915"/>
                    <a:pt x="133604" y="925957"/>
                  </a:cubicBezTo>
                  <a:cubicBezTo>
                    <a:pt x="133604" y="775081"/>
                    <a:pt x="110363" y="615315"/>
                    <a:pt x="226568" y="487680"/>
                  </a:cubicBezTo>
                  <a:cubicBezTo>
                    <a:pt x="116205" y="539877"/>
                    <a:pt x="66802" y="626999"/>
                    <a:pt x="66802" y="743077"/>
                  </a:cubicBezTo>
                  <a:cubicBezTo>
                    <a:pt x="66802" y="1111758"/>
                    <a:pt x="66802" y="1480312"/>
                    <a:pt x="66802" y="1848993"/>
                  </a:cubicBezTo>
                  <a:cubicBezTo>
                    <a:pt x="66802" y="1927352"/>
                    <a:pt x="78359" y="1941830"/>
                    <a:pt x="151003" y="196507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7" name="Group 247"/>
          <p:cNvGrpSpPr>
            <a:grpSpLocks noChangeAspect="1"/>
          </p:cNvGrpSpPr>
          <p:nvPr/>
        </p:nvGrpSpPr>
        <p:grpSpPr>
          <a:xfrm>
            <a:off x="6470640" y="3479760"/>
            <a:ext cx="1409760" cy="828720"/>
            <a:chOff x="0" y="0"/>
            <a:chExt cx="1879680" cy="1104960"/>
          </a:xfrm>
        </p:grpSpPr>
        <p:sp>
          <p:nvSpPr>
            <p:cNvPr id="248" name="Freeform 248"/>
            <p:cNvSpPr/>
            <p:nvPr/>
          </p:nvSpPr>
          <p:spPr>
            <a:xfrm>
              <a:off x="0" y="0"/>
              <a:ext cx="1879727" cy="1104900"/>
            </a:xfrm>
            <a:custGeom>
              <a:avLst/>
              <a:gdLst/>
              <a:ahLst/>
              <a:cxnLst/>
              <a:rect l="l" t="t" r="r" b="b"/>
              <a:pathLst>
                <a:path w="1879727" h="1104900">
                  <a:moveTo>
                    <a:pt x="494665" y="982853"/>
                  </a:moveTo>
                  <a:cubicBezTo>
                    <a:pt x="602361" y="1011936"/>
                    <a:pt x="695452" y="1011936"/>
                    <a:pt x="768223" y="915924"/>
                  </a:cubicBezTo>
                  <a:cubicBezTo>
                    <a:pt x="584962" y="1000252"/>
                    <a:pt x="436499" y="930402"/>
                    <a:pt x="299720" y="814197"/>
                  </a:cubicBezTo>
                  <a:cubicBezTo>
                    <a:pt x="264795" y="788035"/>
                    <a:pt x="250317" y="738632"/>
                    <a:pt x="226949" y="697865"/>
                  </a:cubicBezTo>
                  <a:cubicBezTo>
                    <a:pt x="232791" y="694944"/>
                    <a:pt x="238633" y="689102"/>
                    <a:pt x="244348" y="683387"/>
                  </a:cubicBezTo>
                  <a:cubicBezTo>
                    <a:pt x="279273" y="697865"/>
                    <a:pt x="314198" y="715391"/>
                    <a:pt x="349123" y="721233"/>
                  </a:cubicBezTo>
                  <a:cubicBezTo>
                    <a:pt x="416052" y="732917"/>
                    <a:pt x="480060" y="738632"/>
                    <a:pt x="544068" y="741553"/>
                  </a:cubicBezTo>
                  <a:cubicBezTo>
                    <a:pt x="573151" y="741553"/>
                    <a:pt x="599313" y="721233"/>
                    <a:pt x="625602" y="709549"/>
                  </a:cubicBezTo>
                  <a:cubicBezTo>
                    <a:pt x="625602" y="703707"/>
                    <a:pt x="622681" y="697865"/>
                    <a:pt x="622681" y="692150"/>
                  </a:cubicBezTo>
                  <a:cubicBezTo>
                    <a:pt x="596519" y="692150"/>
                    <a:pt x="573278" y="689229"/>
                    <a:pt x="546989" y="692150"/>
                  </a:cubicBezTo>
                  <a:cubicBezTo>
                    <a:pt x="363728" y="715264"/>
                    <a:pt x="218186" y="636778"/>
                    <a:pt x="90170" y="520446"/>
                  </a:cubicBezTo>
                  <a:cubicBezTo>
                    <a:pt x="32004" y="471043"/>
                    <a:pt x="17399" y="389636"/>
                    <a:pt x="40767" y="328549"/>
                  </a:cubicBezTo>
                  <a:cubicBezTo>
                    <a:pt x="212471" y="404114"/>
                    <a:pt x="384175" y="491363"/>
                    <a:pt x="581914" y="453644"/>
                  </a:cubicBezTo>
                  <a:cubicBezTo>
                    <a:pt x="581914" y="447802"/>
                    <a:pt x="581914" y="441960"/>
                    <a:pt x="584835" y="439166"/>
                  </a:cubicBezTo>
                  <a:cubicBezTo>
                    <a:pt x="532511" y="430403"/>
                    <a:pt x="477139" y="427482"/>
                    <a:pt x="427736" y="415925"/>
                  </a:cubicBezTo>
                  <a:cubicBezTo>
                    <a:pt x="328803" y="386842"/>
                    <a:pt x="232791" y="354838"/>
                    <a:pt x="133858" y="322834"/>
                  </a:cubicBezTo>
                  <a:cubicBezTo>
                    <a:pt x="49403" y="293624"/>
                    <a:pt x="11684" y="235585"/>
                    <a:pt x="5842" y="148336"/>
                  </a:cubicBezTo>
                  <a:cubicBezTo>
                    <a:pt x="0" y="43561"/>
                    <a:pt x="40767" y="0"/>
                    <a:pt x="142621" y="17399"/>
                  </a:cubicBezTo>
                  <a:cubicBezTo>
                    <a:pt x="276479" y="34925"/>
                    <a:pt x="407416" y="64008"/>
                    <a:pt x="538353" y="84328"/>
                  </a:cubicBezTo>
                  <a:cubicBezTo>
                    <a:pt x="648970" y="104648"/>
                    <a:pt x="759460" y="125095"/>
                    <a:pt x="870077" y="136652"/>
                  </a:cubicBezTo>
                  <a:cubicBezTo>
                    <a:pt x="907923" y="142494"/>
                    <a:pt x="954405" y="124968"/>
                    <a:pt x="989330" y="104648"/>
                  </a:cubicBezTo>
                  <a:cubicBezTo>
                    <a:pt x="1073658" y="63881"/>
                    <a:pt x="1181354" y="87249"/>
                    <a:pt x="1245362" y="177292"/>
                  </a:cubicBezTo>
                  <a:cubicBezTo>
                    <a:pt x="1286129" y="235458"/>
                    <a:pt x="1321054" y="299466"/>
                    <a:pt x="1353058" y="363347"/>
                  </a:cubicBezTo>
                  <a:cubicBezTo>
                    <a:pt x="1449070" y="546481"/>
                    <a:pt x="1588770" y="680339"/>
                    <a:pt x="1780794" y="752983"/>
                  </a:cubicBezTo>
                  <a:cubicBezTo>
                    <a:pt x="1853565" y="779145"/>
                    <a:pt x="1879727" y="816991"/>
                    <a:pt x="1862328" y="904240"/>
                  </a:cubicBezTo>
                  <a:cubicBezTo>
                    <a:pt x="1731391" y="913003"/>
                    <a:pt x="1591691" y="936244"/>
                    <a:pt x="1454912" y="933323"/>
                  </a:cubicBezTo>
                  <a:cubicBezTo>
                    <a:pt x="1326896" y="930402"/>
                    <a:pt x="1210437" y="953643"/>
                    <a:pt x="1102868" y="1011809"/>
                  </a:cubicBezTo>
                  <a:cubicBezTo>
                    <a:pt x="974852" y="1081659"/>
                    <a:pt x="840994" y="1104900"/>
                    <a:pt x="698373" y="1093216"/>
                  </a:cubicBezTo>
                  <a:cubicBezTo>
                    <a:pt x="614045" y="1084453"/>
                    <a:pt x="547116" y="1052449"/>
                    <a:pt x="494665" y="98272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9" name="Group 249"/>
          <p:cNvGrpSpPr>
            <a:grpSpLocks noChangeAspect="1"/>
          </p:cNvGrpSpPr>
          <p:nvPr/>
        </p:nvGrpSpPr>
        <p:grpSpPr>
          <a:xfrm>
            <a:off x="3892320" y="8204400"/>
            <a:ext cx="606240" cy="1568160"/>
            <a:chOff x="0" y="0"/>
            <a:chExt cx="808320" cy="2090880"/>
          </a:xfrm>
        </p:grpSpPr>
        <p:sp>
          <p:nvSpPr>
            <p:cNvPr id="250" name="Freeform 250"/>
            <p:cNvSpPr/>
            <p:nvPr/>
          </p:nvSpPr>
          <p:spPr>
            <a:xfrm>
              <a:off x="0" y="0"/>
              <a:ext cx="808355" cy="2090928"/>
            </a:xfrm>
            <a:custGeom>
              <a:avLst/>
              <a:gdLst/>
              <a:ahLst/>
              <a:cxnLst/>
              <a:rect l="l" t="t" r="r" b="b"/>
              <a:pathLst>
                <a:path w="808355" h="2090928">
                  <a:moveTo>
                    <a:pt x="266573" y="316484"/>
                  </a:moveTo>
                  <a:cubicBezTo>
                    <a:pt x="214376" y="331089"/>
                    <a:pt x="165100" y="345567"/>
                    <a:pt x="110109" y="360045"/>
                  </a:cubicBezTo>
                  <a:cubicBezTo>
                    <a:pt x="110109" y="313563"/>
                    <a:pt x="110109" y="270002"/>
                    <a:pt x="110109" y="217805"/>
                  </a:cubicBezTo>
                  <a:cubicBezTo>
                    <a:pt x="162306" y="232283"/>
                    <a:pt x="214376" y="246888"/>
                    <a:pt x="275209" y="261366"/>
                  </a:cubicBezTo>
                  <a:cubicBezTo>
                    <a:pt x="275209" y="220726"/>
                    <a:pt x="275209" y="194564"/>
                    <a:pt x="275209" y="162687"/>
                  </a:cubicBezTo>
                  <a:cubicBezTo>
                    <a:pt x="251968" y="162687"/>
                    <a:pt x="225933" y="162687"/>
                    <a:pt x="202819" y="159766"/>
                  </a:cubicBezTo>
                  <a:cubicBezTo>
                    <a:pt x="156464" y="156845"/>
                    <a:pt x="130429" y="133604"/>
                    <a:pt x="127508" y="84201"/>
                  </a:cubicBezTo>
                  <a:cubicBezTo>
                    <a:pt x="127508" y="34798"/>
                    <a:pt x="153543" y="5842"/>
                    <a:pt x="199898" y="2921"/>
                  </a:cubicBezTo>
                  <a:cubicBezTo>
                    <a:pt x="304165" y="0"/>
                    <a:pt x="408559" y="0"/>
                    <a:pt x="512826" y="2921"/>
                  </a:cubicBezTo>
                  <a:cubicBezTo>
                    <a:pt x="559181" y="2921"/>
                    <a:pt x="588137" y="34925"/>
                    <a:pt x="588137" y="81280"/>
                  </a:cubicBezTo>
                  <a:cubicBezTo>
                    <a:pt x="585216" y="130683"/>
                    <a:pt x="562102" y="156845"/>
                    <a:pt x="512826" y="159639"/>
                  </a:cubicBezTo>
                  <a:cubicBezTo>
                    <a:pt x="489585" y="162560"/>
                    <a:pt x="466471" y="159639"/>
                    <a:pt x="437515" y="159639"/>
                  </a:cubicBezTo>
                  <a:cubicBezTo>
                    <a:pt x="437515" y="235204"/>
                    <a:pt x="434594" y="304800"/>
                    <a:pt x="437515" y="374523"/>
                  </a:cubicBezTo>
                  <a:cubicBezTo>
                    <a:pt x="437515" y="386080"/>
                    <a:pt x="457835" y="400685"/>
                    <a:pt x="469392" y="406527"/>
                  </a:cubicBezTo>
                  <a:cubicBezTo>
                    <a:pt x="640334" y="470408"/>
                    <a:pt x="715645" y="577850"/>
                    <a:pt x="715645" y="763778"/>
                  </a:cubicBezTo>
                  <a:cubicBezTo>
                    <a:pt x="715645" y="911860"/>
                    <a:pt x="715645" y="1059942"/>
                    <a:pt x="715645" y="1210945"/>
                  </a:cubicBezTo>
                  <a:cubicBezTo>
                    <a:pt x="715645" y="1234186"/>
                    <a:pt x="715645" y="1260348"/>
                    <a:pt x="715645" y="1289304"/>
                  </a:cubicBezTo>
                  <a:cubicBezTo>
                    <a:pt x="741680" y="1286383"/>
                    <a:pt x="764921" y="1283462"/>
                    <a:pt x="788035" y="1280541"/>
                  </a:cubicBezTo>
                  <a:cubicBezTo>
                    <a:pt x="793877" y="1321181"/>
                    <a:pt x="808355" y="1361821"/>
                    <a:pt x="741680" y="1373505"/>
                  </a:cubicBezTo>
                  <a:cubicBezTo>
                    <a:pt x="730123" y="1373505"/>
                    <a:pt x="718439" y="1405509"/>
                    <a:pt x="715645" y="1425829"/>
                  </a:cubicBezTo>
                  <a:cubicBezTo>
                    <a:pt x="715645" y="1568069"/>
                    <a:pt x="712724" y="1713357"/>
                    <a:pt x="715645" y="1855597"/>
                  </a:cubicBezTo>
                  <a:cubicBezTo>
                    <a:pt x="718566" y="1936877"/>
                    <a:pt x="683768" y="1989201"/>
                    <a:pt x="614299" y="2018284"/>
                  </a:cubicBezTo>
                  <a:cubicBezTo>
                    <a:pt x="440436" y="2090928"/>
                    <a:pt x="266573" y="2090928"/>
                    <a:pt x="95758" y="2015363"/>
                  </a:cubicBezTo>
                  <a:cubicBezTo>
                    <a:pt x="31877" y="1989201"/>
                    <a:pt x="0" y="1937004"/>
                    <a:pt x="0" y="1861439"/>
                  </a:cubicBezTo>
                  <a:cubicBezTo>
                    <a:pt x="2921" y="1489710"/>
                    <a:pt x="0" y="1120902"/>
                    <a:pt x="0" y="752094"/>
                  </a:cubicBezTo>
                  <a:cubicBezTo>
                    <a:pt x="0" y="574929"/>
                    <a:pt x="78232" y="467487"/>
                    <a:pt x="243332" y="403606"/>
                  </a:cubicBezTo>
                  <a:cubicBezTo>
                    <a:pt x="263652" y="397764"/>
                    <a:pt x="275209" y="365887"/>
                    <a:pt x="289687" y="345567"/>
                  </a:cubicBezTo>
                  <a:cubicBezTo>
                    <a:pt x="281051" y="336804"/>
                    <a:pt x="275209" y="328168"/>
                    <a:pt x="266446" y="316484"/>
                  </a:cubicBezTo>
                  <a:close/>
                  <a:moveTo>
                    <a:pt x="144907" y="1963166"/>
                  </a:moveTo>
                  <a:cubicBezTo>
                    <a:pt x="141986" y="1913763"/>
                    <a:pt x="133350" y="1861566"/>
                    <a:pt x="133350" y="1809242"/>
                  </a:cubicBezTo>
                  <a:cubicBezTo>
                    <a:pt x="130429" y="1481074"/>
                    <a:pt x="133350" y="1149985"/>
                    <a:pt x="130429" y="819023"/>
                  </a:cubicBezTo>
                  <a:cubicBezTo>
                    <a:pt x="130429" y="699897"/>
                    <a:pt x="139065" y="583819"/>
                    <a:pt x="234696" y="485013"/>
                  </a:cubicBezTo>
                  <a:cubicBezTo>
                    <a:pt x="124587" y="525653"/>
                    <a:pt x="63754" y="621411"/>
                    <a:pt x="63754" y="755015"/>
                  </a:cubicBezTo>
                  <a:cubicBezTo>
                    <a:pt x="63754" y="1120902"/>
                    <a:pt x="63754" y="1489710"/>
                    <a:pt x="63754" y="1855597"/>
                  </a:cubicBezTo>
                  <a:cubicBezTo>
                    <a:pt x="63754" y="1922399"/>
                    <a:pt x="81153" y="1945640"/>
                    <a:pt x="144907" y="196303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1" name="Group 251"/>
          <p:cNvGrpSpPr>
            <a:grpSpLocks noChangeAspect="1"/>
          </p:cNvGrpSpPr>
          <p:nvPr/>
        </p:nvGrpSpPr>
        <p:grpSpPr>
          <a:xfrm>
            <a:off x="1222560" y="5810400"/>
            <a:ext cx="1060560" cy="847440"/>
            <a:chOff x="0" y="0"/>
            <a:chExt cx="1414080" cy="1129920"/>
          </a:xfrm>
        </p:grpSpPr>
        <p:sp>
          <p:nvSpPr>
            <p:cNvPr id="252" name="Freeform 252"/>
            <p:cNvSpPr/>
            <p:nvPr/>
          </p:nvSpPr>
          <p:spPr>
            <a:xfrm>
              <a:off x="0" y="0"/>
              <a:ext cx="1414145" cy="1129919"/>
            </a:xfrm>
            <a:custGeom>
              <a:avLst/>
              <a:gdLst/>
              <a:ahLst/>
              <a:cxnLst/>
              <a:rect l="l" t="t" r="r" b="b"/>
              <a:pathLst>
                <a:path w="1414145" h="1129919">
                  <a:moveTo>
                    <a:pt x="253111" y="1129919"/>
                  </a:moveTo>
                  <a:cubicBezTo>
                    <a:pt x="168783" y="978916"/>
                    <a:pt x="87249" y="827786"/>
                    <a:pt x="0" y="673862"/>
                  </a:cubicBezTo>
                  <a:cubicBezTo>
                    <a:pt x="52324" y="641858"/>
                    <a:pt x="98933" y="612902"/>
                    <a:pt x="148336" y="583819"/>
                  </a:cubicBezTo>
                  <a:cubicBezTo>
                    <a:pt x="471297" y="397891"/>
                    <a:pt x="794385" y="212090"/>
                    <a:pt x="1114425" y="23241"/>
                  </a:cubicBezTo>
                  <a:cubicBezTo>
                    <a:pt x="1157986" y="0"/>
                    <a:pt x="1184275" y="8763"/>
                    <a:pt x="1216279" y="37719"/>
                  </a:cubicBezTo>
                  <a:cubicBezTo>
                    <a:pt x="1323975" y="136525"/>
                    <a:pt x="1385062" y="261366"/>
                    <a:pt x="1411224" y="403733"/>
                  </a:cubicBezTo>
                  <a:cubicBezTo>
                    <a:pt x="1414145" y="418211"/>
                    <a:pt x="1402461" y="447294"/>
                    <a:pt x="1390904" y="453136"/>
                  </a:cubicBezTo>
                  <a:cubicBezTo>
                    <a:pt x="1012571" y="679704"/>
                    <a:pt x="637159" y="903351"/>
                    <a:pt x="253111" y="112991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3" name="Group 253"/>
          <p:cNvGrpSpPr>
            <a:grpSpLocks noChangeAspect="1"/>
          </p:cNvGrpSpPr>
          <p:nvPr/>
        </p:nvGrpSpPr>
        <p:grpSpPr>
          <a:xfrm>
            <a:off x="6436080" y="2435040"/>
            <a:ext cx="1056960" cy="961920"/>
            <a:chOff x="0" y="0"/>
            <a:chExt cx="1409280" cy="1282560"/>
          </a:xfrm>
        </p:grpSpPr>
        <p:sp>
          <p:nvSpPr>
            <p:cNvPr id="254" name="Freeform 254"/>
            <p:cNvSpPr/>
            <p:nvPr/>
          </p:nvSpPr>
          <p:spPr>
            <a:xfrm>
              <a:off x="0" y="0"/>
              <a:ext cx="1409319" cy="1282446"/>
            </a:xfrm>
            <a:custGeom>
              <a:avLst/>
              <a:gdLst/>
              <a:ahLst/>
              <a:cxnLst/>
              <a:rect l="l" t="t" r="r" b="b"/>
              <a:pathLst>
                <a:path w="1409319" h="1282446">
                  <a:moveTo>
                    <a:pt x="554990" y="779399"/>
                  </a:moveTo>
                  <a:cubicBezTo>
                    <a:pt x="467868" y="785241"/>
                    <a:pt x="421386" y="834644"/>
                    <a:pt x="389382" y="892810"/>
                  </a:cubicBezTo>
                  <a:cubicBezTo>
                    <a:pt x="348742" y="965454"/>
                    <a:pt x="319659" y="1041146"/>
                    <a:pt x="281813" y="1113790"/>
                  </a:cubicBezTo>
                  <a:cubicBezTo>
                    <a:pt x="255651" y="1157351"/>
                    <a:pt x="229489" y="1203960"/>
                    <a:pt x="191770" y="1238885"/>
                  </a:cubicBezTo>
                  <a:cubicBezTo>
                    <a:pt x="148209" y="1282446"/>
                    <a:pt x="98806" y="1267968"/>
                    <a:pt x="81407" y="1206881"/>
                  </a:cubicBezTo>
                  <a:cubicBezTo>
                    <a:pt x="64008" y="1145794"/>
                    <a:pt x="63881" y="1090549"/>
                    <a:pt x="116205" y="1038225"/>
                  </a:cubicBezTo>
                  <a:cubicBezTo>
                    <a:pt x="159766" y="994664"/>
                    <a:pt x="191770" y="942213"/>
                    <a:pt x="223774" y="892810"/>
                  </a:cubicBezTo>
                  <a:cubicBezTo>
                    <a:pt x="284734" y="796798"/>
                    <a:pt x="348742" y="706628"/>
                    <a:pt x="459105" y="651383"/>
                  </a:cubicBezTo>
                  <a:cubicBezTo>
                    <a:pt x="438785" y="651383"/>
                    <a:pt x="415544" y="648462"/>
                    <a:pt x="380619" y="645541"/>
                  </a:cubicBezTo>
                  <a:cubicBezTo>
                    <a:pt x="444500" y="596138"/>
                    <a:pt x="499745" y="555371"/>
                    <a:pt x="554990" y="514731"/>
                  </a:cubicBezTo>
                  <a:cubicBezTo>
                    <a:pt x="552069" y="508889"/>
                    <a:pt x="549148" y="503047"/>
                    <a:pt x="549148" y="500253"/>
                  </a:cubicBezTo>
                  <a:cubicBezTo>
                    <a:pt x="511429" y="514731"/>
                    <a:pt x="467741" y="523494"/>
                    <a:pt x="435864" y="546735"/>
                  </a:cubicBezTo>
                  <a:cubicBezTo>
                    <a:pt x="369062" y="596138"/>
                    <a:pt x="313817" y="654304"/>
                    <a:pt x="247015" y="703834"/>
                  </a:cubicBezTo>
                  <a:cubicBezTo>
                    <a:pt x="209296" y="732917"/>
                    <a:pt x="162687" y="759079"/>
                    <a:pt x="116205" y="770763"/>
                  </a:cubicBezTo>
                  <a:cubicBezTo>
                    <a:pt x="40640" y="785241"/>
                    <a:pt x="0" y="732917"/>
                    <a:pt x="32004" y="660146"/>
                  </a:cubicBezTo>
                  <a:cubicBezTo>
                    <a:pt x="46482" y="622300"/>
                    <a:pt x="75565" y="590296"/>
                    <a:pt x="104648" y="558419"/>
                  </a:cubicBezTo>
                  <a:cubicBezTo>
                    <a:pt x="162814" y="482854"/>
                    <a:pt x="232537" y="415925"/>
                    <a:pt x="287655" y="340360"/>
                  </a:cubicBezTo>
                  <a:cubicBezTo>
                    <a:pt x="354457" y="244348"/>
                    <a:pt x="453263" y="197866"/>
                    <a:pt x="560832" y="165862"/>
                  </a:cubicBezTo>
                  <a:cubicBezTo>
                    <a:pt x="639318" y="139700"/>
                    <a:pt x="714883" y="113538"/>
                    <a:pt x="781685" y="58293"/>
                  </a:cubicBezTo>
                  <a:cubicBezTo>
                    <a:pt x="839724" y="5842"/>
                    <a:pt x="912368" y="0"/>
                    <a:pt x="999617" y="8763"/>
                  </a:cubicBezTo>
                  <a:cubicBezTo>
                    <a:pt x="967613" y="49530"/>
                    <a:pt x="941451" y="84328"/>
                    <a:pt x="912495" y="116332"/>
                  </a:cubicBezTo>
                  <a:cubicBezTo>
                    <a:pt x="810768" y="215265"/>
                    <a:pt x="778891" y="340233"/>
                    <a:pt x="781685" y="477012"/>
                  </a:cubicBezTo>
                  <a:cubicBezTo>
                    <a:pt x="784606" y="590423"/>
                    <a:pt x="848487" y="636905"/>
                    <a:pt x="958977" y="616585"/>
                  </a:cubicBezTo>
                  <a:cubicBezTo>
                    <a:pt x="1043305" y="599186"/>
                    <a:pt x="1104265" y="558419"/>
                    <a:pt x="1141984" y="479933"/>
                  </a:cubicBezTo>
                  <a:cubicBezTo>
                    <a:pt x="1165225" y="433451"/>
                    <a:pt x="1194308" y="383921"/>
                    <a:pt x="1217549" y="340360"/>
                  </a:cubicBezTo>
                  <a:cubicBezTo>
                    <a:pt x="1281430" y="352044"/>
                    <a:pt x="1342517" y="360680"/>
                    <a:pt x="1409319" y="372364"/>
                  </a:cubicBezTo>
                  <a:cubicBezTo>
                    <a:pt x="1383157" y="401447"/>
                    <a:pt x="1362837" y="436372"/>
                    <a:pt x="1330833" y="453771"/>
                  </a:cubicBezTo>
                  <a:cubicBezTo>
                    <a:pt x="1208786" y="526415"/>
                    <a:pt x="1083818" y="593344"/>
                    <a:pt x="958850" y="657352"/>
                  </a:cubicBezTo>
                  <a:cubicBezTo>
                    <a:pt x="894969" y="689356"/>
                    <a:pt x="828040" y="715518"/>
                    <a:pt x="764159" y="747522"/>
                  </a:cubicBezTo>
                  <a:cubicBezTo>
                    <a:pt x="642112" y="805688"/>
                    <a:pt x="563626" y="901700"/>
                    <a:pt x="522986" y="1029589"/>
                  </a:cubicBezTo>
                  <a:cubicBezTo>
                    <a:pt x="505587" y="1084834"/>
                    <a:pt x="493903" y="1140079"/>
                    <a:pt x="467741" y="1189482"/>
                  </a:cubicBezTo>
                  <a:cubicBezTo>
                    <a:pt x="453263" y="1218565"/>
                    <a:pt x="424180" y="1247648"/>
                    <a:pt x="392176" y="1262126"/>
                  </a:cubicBezTo>
                  <a:cubicBezTo>
                    <a:pt x="374777" y="1273810"/>
                    <a:pt x="331216" y="1267968"/>
                    <a:pt x="316611" y="1250442"/>
                  </a:cubicBezTo>
                  <a:cubicBezTo>
                    <a:pt x="302006" y="1232916"/>
                    <a:pt x="296291" y="1192276"/>
                    <a:pt x="307848" y="1169035"/>
                  </a:cubicBezTo>
                  <a:cubicBezTo>
                    <a:pt x="374650" y="1035304"/>
                    <a:pt x="429895" y="889889"/>
                    <a:pt x="554863" y="77927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5" name="Group 255"/>
          <p:cNvGrpSpPr>
            <a:grpSpLocks noChangeAspect="1"/>
          </p:cNvGrpSpPr>
          <p:nvPr/>
        </p:nvGrpSpPr>
        <p:grpSpPr>
          <a:xfrm>
            <a:off x="3358800" y="2374560"/>
            <a:ext cx="1825920" cy="1098720"/>
            <a:chOff x="0" y="0"/>
            <a:chExt cx="2434560" cy="1464960"/>
          </a:xfrm>
        </p:grpSpPr>
        <p:sp>
          <p:nvSpPr>
            <p:cNvPr id="256" name="Freeform 256"/>
            <p:cNvSpPr/>
            <p:nvPr/>
          </p:nvSpPr>
          <p:spPr>
            <a:xfrm>
              <a:off x="0" y="0"/>
              <a:ext cx="2434463" cy="1464945"/>
            </a:xfrm>
            <a:custGeom>
              <a:avLst/>
              <a:gdLst/>
              <a:ahLst/>
              <a:cxnLst/>
              <a:rect l="l" t="t" r="r" b="b"/>
              <a:pathLst>
                <a:path w="2434463" h="1464945">
                  <a:moveTo>
                    <a:pt x="26162" y="1464945"/>
                  </a:moveTo>
                  <a:cubicBezTo>
                    <a:pt x="14478" y="1447546"/>
                    <a:pt x="8763" y="1435862"/>
                    <a:pt x="0" y="1421384"/>
                  </a:cubicBezTo>
                  <a:cubicBezTo>
                    <a:pt x="145288" y="1339977"/>
                    <a:pt x="284734" y="1258570"/>
                    <a:pt x="424180" y="1177163"/>
                  </a:cubicBezTo>
                  <a:cubicBezTo>
                    <a:pt x="447421" y="1162685"/>
                    <a:pt x="470662" y="1145159"/>
                    <a:pt x="488061" y="1124839"/>
                  </a:cubicBezTo>
                  <a:cubicBezTo>
                    <a:pt x="543306" y="1046353"/>
                    <a:pt x="618744" y="994029"/>
                    <a:pt x="703072" y="944626"/>
                  </a:cubicBezTo>
                  <a:cubicBezTo>
                    <a:pt x="1237615" y="639445"/>
                    <a:pt x="1769237" y="331343"/>
                    <a:pt x="2303780" y="23241"/>
                  </a:cubicBezTo>
                  <a:cubicBezTo>
                    <a:pt x="2315464" y="14478"/>
                    <a:pt x="2329942" y="8763"/>
                    <a:pt x="2347341" y="0"/>
                  </a:cubicBezTo>
                  <a:cubicBezTo>
                    <a:pt x="2376424" y="46482"/>
                    <a:pt x="2402586" y="92964"/>
                    <a:pt x="2434463" y="142367"/>
                  </a:cubicBezTo>
                  <a:cubicBezTo>
                    <a:pt x="2332736" y="203454"/>
                    <a:pt x="2231136" y="261493"/>
                    <a:pt x="2132330" y="319659"/>
                  </a:cubicBezTo>
                  <a:cubicBezTo>
                    <a:pt x="1664716" y="587121"/>
                    <a:pt x="1196975" y="860425"/>
                    <a:pt x="729234" y="1127760"/>
                  </a:cubicBezTo>
                  <a:cubicBezTo>
                    <a:pt x="682752" y="1153922"/>
                    <a:pt x="627507" y="1162685"/>
                    <a:pt x="578104" y="1180084"/>
                  </a:cubicBezTo>
                  <a:cubicBezTo>
                    <a:pt x="522859" y="1200404"/>
                    <a:pt x="464820" y="1215009"/>
                    <a:pt x="412496" y="1244092"/>
                  </a:cubicBezTo>
                  <a:cubicBezTo>
                    <a:pt x="284607" y="1313815"/>
                    <a:pt x="156845" y="1389380"/>
                    <a:pt x="26162" y="146494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7" name="Group 257"/>
          <p:cNvGrpSpPr>
            <a:grpSpLocks noChangeAspect="1"/>
          </p:cNvGrpSpPr>
          <p:nvPr/>
        </p:nvGrpSpPr>
        <p:grpSpPr>
          <a:xfrm>
            <a:off x="3362400" y="3000240"/>
            <a:ext cx="1825920" cy="1098720"/>
            <a:chOff x="0" y="0"/>
            <a:chExt cx="2434560" cy="1464960"/>
          </a:xfrm>
        </p:grpSpPr>
        <p:sp>
          <p:nvSpPr>
            <p:cNvPr id="258" name="Freeform 258"/>
            <p:cNvSpPr/>
            <p:nvPr/>
          </p:nvSpPr>
          <p:spPr>
            <a:xfrm>
              <a:off x="-127" y="0"/>
              <a:ext cx="2434590" cy="1464945"/>
            </a:xfrm>
            <a:custGeom>
              <a:avLst/>
              <a:gdLst/>
              <a:ahLst/>
              <a:cxnLst/>
              <a:rect l="l" t="t" r="r" b="b"/>
              <a:pathLst>
                <a:path w="2434590" h="1464945">
                  <a:moveTo>
                    <a:pt x="2350389" y="0"/>
                  </a:moveTo>
                  <a:cubicBezTo>
                    <a:pt x="2379472" y="49403"/>
                    <a:pt x="2405634" y="92964"/>
                    <a:pt x="2434590" y="142367"/>
                  </a:cubicBezTo>
                  <a:cubicBezTo>
                    <a:pt x="2417191" y="154051"/>
                    <a:pt x="2405507" y="162687"/>
                    <a:pt x="2391029" y="171450"/>
                  </a:cubicBezTo>
                  <a:cubicBezTo>
                    <a:pt x="1830324" y="496951"/>
                    <a:pt x="1269619" y="819658"/>
                    <a:pt x="705993" y="1142238"/>
                  </a:cubicBezTo>
                  <a:cubicBezTo>
                    <a:pt x="679831" y="1159637"/>
                    <a:pt x="650748" y="1168400"/>
                    <a:pt x="621792" y="1174242"/>
                  </a:cubicBezTo>
                  <a:cubicBezTo>
                    <a:pt x="534670" y="1188720"/>
                    <a:pt x="453263" y="1217803"/>
                    <a:pt x="380619" y="1264412"/>
                  </a:cubicBezTo>
                  <a:cubicBezTo>
                    <a:pt x="267335" y="1334135"/>
                    <a:pt x="148209" y="1398143"/>
                    <a:pt x="32004" y="1464945"/>
                  </a:cubicBezTo>
                  <a:cubicBezTo>
                    <a:pt x="2921" y="1441704"/>
                    <a:pt x="0" y="1424305"/>
                    <a:pt x="34925" y="1403858"/>
                  </a:cubicBezTo>
                  <a:cubicBezTo>
                    <a:pt x="151130" y="1339850"/>
                    <a:pt x="264414" y="1275969"/>
                    <a:pt x="377698" y="1206246"/>
                  </a:cubicBezTo>
                  <a:cubicBezTo>
                    <a:pt x="430022" y="1171321"/>
                    <a:pt x="476504" y="1124839"/>
                    <a:pt x="525907" y="1084199"/>
                  </a:cubicBezTo>
                  <a:cubicBezTo>
                    <a:pt x="566547" y="1049274"/>
                    <a:pt x="601472" y="1011555"/>
                    <a:pt x="645033" y="985393"/>
                  </a:cubicBezTo>
                  <a:cubicBezTo>
                    <a:pt x="1205738" y="659765"/>
                    <a:pt x="1763522" y="337185"/>
                    <a:pt x="2324227" y="14478"/>
                  </a:cubicBezTo>
                  <a:cubicBezTo>
                    <a:pt x="2330069" y="11557"/>
                    <a:pt x="2335911" y="8636"/>
                    <a:pt x="2350389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9" name="Group 259"/>
          <p:cNvGrpSpPr>
            <a:grpSpLocks noChangeAspect="1"/>
          </p:cNvGrpSpPr>
          <p:nvPr/>
        </p:nvGrpSpPr>
        <p:grpSpPr>
          <a:xfrm>
            <a:off x="3774960" y="3083040"/>
            <a:ext cx="1819440" cy="1089360"/>
            <a:chOff x="0" y="0"/>
            <a:chExt cx="2425920" cy="1452480"/>
          </a:xfrm>
        </p:grpSpPr>
        <p:sp>
          <p:nvSpPr>
            <p:cNvPr id="260" name="Freeform 260"/>
            <p:cNvSpPr/>
            <p:nvPr/>
          </p:nvSpPr>
          <p:spPr>
            <a:xfrm>
              <a:off x="0" y="0"/>
              <a:ext cx="2425954" cy="1452626"/>
            </a:xfrm>
            <a:custGeom>
              <a:avLst/>
              <a:gdLst/>
              <a:ahLst/>
              <a:cxnLst/>
              <a:rect l="l" t="t" r="r" b="b"/>
              <a:pathLst>
                <a:path w="2425954" h="1452626">
                  <a:moveTo>
                    <a:pt x="0" y="1417574"/>
                  </a:moveTo>
                  <a:cubicBezTo>
                    <a:pt x="127635" y="1344930"/>
                    <a:pt x="258318" y="1272286"/>
                    <a:pt x="385953" y="1193927"/>
                  </a:cubicBezTo>
                  <a:cubicBezTo>
                    <a:pt x="429514" y="1167765"/>
                    <a:pt x="467233" y="1127125"/>
                    <a:pt x="507873" y="1092200"/>
                  </a:cubicBezTo>
                  <a:cubicBezTo>
                    <a:pt x="554355" y="1054481"/>
                    <a:pt x="597789" y="1005078"/>
                    <a:pt x="650113" y="975995"/>
                  </a:cubicBezTo>
                  <a:cubicBezTo>
                    <a:pt x="1195578" y="656463"/>
                    <a:pt x="1746885" y="339852"/>
                    <a:pt x="2295398" y="23241"/>
                  </a:cubicBezTo>
                  <a:cubicBezTo>
                    <a:pt x="2306955" y="14478"/>
                    <a:pt x="2321560" y="8763"/>
                    <a:pt x="2338959" y="0"/>
                  </a:cubicBezTo>
                  <a:cubicBezTo>
                    <a:pt x="2367915" y="46482"/>
                    <a:pt x="2394077" y="92964"/>
                    <a:pt x="2425954" y="142367"/>
                  </a:cubicBezTo>
                  <a:cubicBezTo>
                    <a:pt x="2347595" y="185928"/>
                    <a:pt x="2275078" y="229489"/>
                    <a:pt x="2202561" y="273050"/>
                  </a:cubicBezTo>
                  <a:cubicBezTo>
                    <a:pt x="1706245" y="557784"/>
                    <a:pt x="1210056" y="845312"/>
                    <a:pt x="713867" y="1132967"/>
                  </a:cubicBezTo>
                  <a:cubicBezTo>
                    <a:pt x="690626" y="1147445"/>
                    <a:pt x="664591" y="1164971"/>
                    <a:pt x="638429" y="1164971"/>
                  </a:cubicBezTo>
                  <a:cubicBezTo>
                    <a:pt x="502031" y="1176528"/>
                    <a:pt x="391795" y="1246251"/>
                    <a:pt x="278638" y="1313180"/>
                  </a:cubicBezTo>
                  <a:cubicBezTo>
                    <a:pt x="206121" y="1359662"/>
                    <a:pt x="130683" y="1403223"/>
                    <a:pt x="52324" y="1443863"/>
                  </a:cubicBezTo>
                  <a:cubicBezTo>
                    <a:pt x="37846" y="1452626"/>
                    <a:pt x="17526" y="1443863"/>
                    <a:pt x="127" y="1443863"/>
                  </a:cubicBezTo>
                  <a:cubicBezTo>
                    <a:pt x="127" y="1435100"/>
                    <a:pt x="127" y="1426464"/>
                    <a:pt x="127" y="141770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1" name="Group 261"/>
          <p:cNvGrpSpPr>
            <a:grpSpLocks noChangeAspect="1"/>
          </p:cNvGrpSpPr>
          <p:nvPr/>
        </p:nvGrpSpPr>
        <p:grpSpPr>
          <a:xfrm>
            <a:off x="3743280" y="2473200"/>
            <a:ext cx="1825920" cy="1098720"/>
            <a:chOff x="0" y="0"/>
            <a:chExt cx="2434560" cy="1464960"/>
          </a:xfrm>
        </p:grpSpPr>
        <p:sp>
          <p:nvSpPr>
            <p:cNvPr id="262" name="Freeform 262"/>
            <p:cNvSpPr/>
            <p:nvPr/>
          </p:nvSpPr>
          <p:spPr>
            <a:xfrm>
              <a:off x="0" y="0"/>
              <a:ext cx="2434463" cy="1465072"/>
            </a:xfrm>
            <a:custGeom>
              <a:avLst/>
              <a:gdLst/>
              <a:ahLst/>
              <a:cxnLst/>
              <a:rect l="l" t="t" r="r" b="b"/>
              <a:pathLst>
                <a:path w="2434463" h="1465072">
                  <a:moveTo>
                    <a:pt x="2350262" y="0"/>
                  </a:moveTo>
                  <a:cubicBezTo>
                    <a:pt x="2376424" y="49403"/>
                    <a:pt x="2402586" y="92964"/>
                    <a:pt x="2434463" y="145288"/>
                  </a:cubicBezTo>
                  <a:cubicBezTo>
                    <a:pt x="2414143" y="156972"/>
                    <a:pt x="2393823" y="168529"/>
                    <a:pt x="2373503" y="180213"/>
                  </a:cubicBezTo>
                  <a:cubicBezTo>
                    <a:pt x="1818640" y="502793"/>
                    <a:pt x="1260856" y="822579"/>
                    <a:pt x="705993" y="1142365"/>
                  </a:cubicBezTo>
                  <a:cubicBezTo>
                    <a:pt x="676910" y="1159764"/>
                    <a:pt x="645033" y="1171448"/>
                    <a:pt x="613029" y="1177290"/>
                  </a:cubicBezTo>
                  <a:cubicBezTo>
                    <a:pt x="525907" y="1186053"/>
                    <a:pt x="450342" y="1217930"/>
                    <a:pt x="377698" y="1264539"/>
                  </a:cubicBezTo>
                  <a:cubicBezTo>
                    <a:pt x="264414" y="1334262"/>
                    <a:pt x="145288" y="1398270"/>
                    <a:pt x="29083" y="1465072"/>
                  </a:cubicBezTo>
                  <a:cubicBezTo>
                    <a:pt x="17399" y="1453388"/>
                    <a:pt x="11684" y="1441831"/>
                    <a:pt x="0" y="1424432"/>
                  </a:cubicBezTo>
                  <a:cubicBezTo>
                    <a:pt x="142367" y="1343025"/>
                    <a:pt x="284734" y="1261618"/>
                    <a:pt x="424180" y="1177417"/>
                  </a:cubicBezTo>
                  <a:cubicBezTo>
                    <a:pt x="450342" y="1162939"/>
                    <a:pt x="476504" y="1142492"/>
                    <a:pt x="493903" y="1119251"/>
                  </a:cubicBezTo>
                  <a:cubicBezTo>
                    <a:pt x="546227" y="1046607"/>
                    <a:pt x="615950" y="997204"/>
                    <a:pt x="691515" y="953516"/>
                  </a:cubicBezTo>
                  <a:cubicBezTo>
                    <a:pt x="1231773" y="645287"/>
                    <a:pt x="1769237" y="334264"/>
                    <a:pt x="2306701" y="23241"/>
                  </a:cubicBezTo>
                  <a:cubicBezTo>
                    <a:pt x="2318385" y="17399"/>
                    <a:pt x="2329942" y="11557"/>
                    <a:pt x="2350262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3" name="Group 263"/>
          <p:cNvGrpSpPr>
            <a:grpSpLocks noChangeAspect="1"/>
          </p:cNvGrpSpPr>
          <p:nvPr/>
        </p:nvGrpSpPr>
        <p:grpSpPr>
          <a:xfrm>
            <a:off x="7883280" y="3581280"/>
            <a:ext cx="380880" cy="596880"/>
            <a:chOff x="0" y="0"/>
            <a:chExt cx="507840" cy="795840"/>
          </a:xfrm>
        </p:grpSpPr>
        <p:sp>
          <p:nvSpPr>
            <p:cNvPr id="264" name="Freeform 264"/>
            <p:cNvSpPr/>
            <p:nvPr/>
          </p:nvSpPr>
          <p:spPr>
            <a:xfrm>
              <a:off x="0" y="0"/>
              <a:ext cx="507873" cy="795782"/>
            </a:xfrm>
            <a:custGeom>
              <a:avLst/>
              <a:gdLst/>
              <a:ahLst/>
              <a:cxnLst/>
              <a:rect l="l" t="t" r="r" b="b"/>
              <a:pathLst>
                <a:path w="507873" h="795782">
                  <a:moveTo>
                    <a:pt x="490474" y="2921"/>
                  </a:moveTo>
                  <a:cubicBezTo>
                    <a:pt x="493395" y="17526"/>
                    <a:pt x="496316" y="29210"/>
                    <a:pt x="496316" y="43688"/>
                  </a:cubicBezTo>
                  <a:cubicBezTo>
                    <a:pt x="502158" y="271018"/>
                    <a:pt x="502158" y="495554"/>
                    <a:pt x="507873" y="722884"/>
                  </a:cubicBezTo>
                  <a:cubicBezTo>
                    <a:pt x="507873" y="763651"/>
                    <a:pt x="490474" y="778256"/>
                    <a:pt x="455676" y="781177"/>
                  </a:cubicBezTo>
                  <a:cubicBezTo>
                    <a:pt x="328041" y="784098"/>
                    <a:pt x="203200" y="789940"/>
                    <a:pt x="78486" y="792861"/>
                  </a:cubicBezTo>
                  <a:cubicBezTo>
                    <a:pt x="49530" y="795782"/>
                    <a:pt x="32004" y="784098"/>
                    <a:pt x="29210" y="752094"/>
                  </a:cubicBezTo>
                  <a:cubicBezTo>
                    <a:pt x="14478" y="518922"/>
                    <a:pt x="0" y="282829"/>
                    <a:pt x="34798" y="49530"/>
                  </a:cubicBezTo>
                  <a:cubicBezTo>
                    <a:pt x="40640" y="11684"/>
                    <a:pt x="55118" y="0"/>
                    <a:pt x="92837" y="0"/>
                  </a:cubicBezTo>
                  <a:cubicBezTo>
                    <a:pt x="226314" y="2921"/>
                    <a:pt x="356870" y="2921"/>
                    <a:pt x="490347" y="292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5" name="Group 265"/>
          <p:cNvGrpSpPr>
            <a:grpSpLocks noChangeAspect="1"/>
          </p:cNvGrpSpPr>
          <p:nvPr/>
        </p:nvGrpSpPr>
        <p:grpSpPr>
          <a:xfrm>
            <a:off x="1067040" y="5302080"/>
            <a:ext cx="790560" cy="917280"/>
            <a:chOff x="0" y="0"/>
            <a:chExt cx="1054080" cy="1223040"/>
          </a:xfrm>
        </p:grpSpPr>
        <p:sp>
          <p:nvSpPr>
            <p:cNvPr id="266" name="Freeform 266"/>
            <p:cNvSpPr/>
            <p:nvPr/>
          </p:nvSpPr>
          <p:spPr>
            <a:xfrm>
              <a:off x="0" y="0"/>
              <a:ext cx="1053973" cy="1223010"/>
            </a:xfrm>
            <a:custGeom>
              <a:avLst/>
              <a:gdLst/>
              <a:ahLst/>
              <a:cxnLst/>
              <a:rect l="l" t="t" r="r" b="b"/>
              <a:pathLst>
                <a:path w="1053973" h="1223010">
                  <a:moveTo>
                    <a:pt x="145542" y="1223010"/>
                  </a:moveTo>
                  <a:cubicBezTo>
                    <a:pt x="0" y="1022604"/>
                    <a:pt x="20320" y="743712"/>
                    <a:pt x="189230" y="549021"/>
                  </a:cubicBezTo>
                  <a:cubicBezTo>
                    <a:pt x="232918" y="502539"/>
                    <a:pt x="282448" y="456057"/>
                    <a:pt x="337693" y="418338"/>
                  </a:cubicBezTo>
                  <a:cubicBezTo>
                    <a:pt x="524129" y="287655"/>
                    <a:pt x="713359" y="159766"/>
                    <a:pt x="902716" y="32004"/>
                  </a:cubicBezTo>
                  <a:cubicBezTo>
                    <a:pt x="955040" y="0"/>
                    <a:pt x="1001649" y="2921"/>
                    <a:pt x="1027811" y="40640"/>
                  </a:cubicBezTo>
                  <a:cubicBezTo>
                    <a:pt x="1053973" y="78359"/>
                    <a:pt x="1039495" y="119126"/>
                    <a:pt x="989965" y="156845"/>
                  </a:cubicBezTo>
                  <a:cubicBezTo>
                    <a:pt x="890905" y="226568"/>
                    <a:pt x="794893" y="299212"/>
                    <a:pt x="698754" y="371856"/>
                  </a:cubicBezTo>
                  <a:cubicBezTo>
                    <a:pt x="657987" y="403860"/>
                    <a:pt x="617220" y="441579"/>
                    <a:pt x="576453" y="479298"/>
                  </a:cubicBezTo>
                  <a:cubicBezTo>
                    <a:pt x="471678" y="581025"/>
                    <a:pt x="451231" y="679704"/>
                    <a:pt x="509524" y="816229"/>
                  </a:cubicBezTo>
                  <a:cubicBezTo>
                    <a:pt x="524129" y="851027"/>
                    <a:pt x="524129" y="874268"/>
                    <a:pt x="491998" y="903351"/>
                  </a:cubicBezTo>
                  <a:cubicBezTo>
                    <a:pt x="375539" y="1007872"/>
                    <a:pt x="262001" y="1115441"/>
                    <a:pt x="145542" y="12228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7" name="Group 267"/>
          <p:cNvGrpSpPr>
            <a:grpSpLocks noChangeAspect="1"/>
          </p:cNvGrpSpPr>
          <p:nvPr/>
        </p:nvGrpSpPr>
        <p:grpSpPr>
          <a:xfrm>
            <a:off x="3610080" y="9302400"/>
            <a:ext cx="1819440" cy="641520"/>
            <a:chOff x="0" y="0"/>
            <a:chExt cx="2425920" cy="855360"/>
          </a:xfrm>
        </p:grpSpPr>
        <p:sp>
          <p:nvSpPr>
            <p:cNvPr id="268" name="Freeform 268"/>
            <p:cNvSpPr/>
            <p:nvPr/>
          </p:nvSpPr>
          <p:spPr>
            <a:xfrm>
              <a:off x="0" y="0"/>
              <a:ext cx="2426081" cy="855472"/>
            </a:xfrm>
            <a:custGeom>
              <a:avLst/>
              <a:gdLst/>
              <a:ahLst/>
              <a:cxnLst/>
              <a:rect l="l" t="t" r="r" b="b"/>
              <a:pathLst>
                <a:path w="2426081" h="855472">
                  <a:moveTo>
                    <a:pt x="293497" y="0"/>
                  </a:moveTo>
                  <a:cubicBezTo>
                    <a:pt x="305181" y="64008"/>
                    <a:pt x="293497" y="101854"/>
                    <a:pt x="247015" y="136779"/>
                  </a:cubicBezTo>
                  <a:cubicBezTo>
                    <a:pt x="84328" y="267716"/>
                    <a:pt x="90170" y="468503"/>
                    <a:pt x="255778" y="596519"/>
                  </a:cubicBezTo>
                  <a:cubicBezTo>
                    <a:pt x="371983" y="683768"/>
                    <a:pt x="505587" y="709930"/>
                    <a:pt x="642239" y="727456"/>
                  </a:cubicBezTo>
                  <a:cubicBezTo>
                    <a:pt x="985012" y="771144"/>
                    <a:pt x="1324991" y="756539"/>
                    <a:pt x="1664843" y="707136"/>
                  </a:cubicBezTo>
                  <a:cubicBezTo>
                    <a:pt x="1682242" y="704215"/>
                    <a:pt x="1699768" y="683895"/>
                    <a:pt x="1714246" y="672211"/>
                  </a:cubicBezTo>
                  <a:cubicBezTo>
                    <a:pt x="1734566" y="654812"/>
                    <a:pt x="1754886" y="628523"/>
                    <a:pt x="1778127" y="622808"/>
                  </a:cubicBezTo>
                  <a:cubicBezTo>
                    <a:pt x="1920494" y="587883"/>
                    <a:pt x="2062861" y="561721"/>
                    <a:pt x="2205228" y="532638"/>
                  </a:cubicBezTo>
                  <a:cubicBezTo>
                    <a:pt x="2222627" y="529717"/>
                    <a:pt x="2242947" y="529717"/>
                    <a:pt x="2260473" y="535559"/>
                  </a:cubicBezTo>
                  <a:cubicBezTo>
                    <a:pt x="2312797" y="550164"/>
                    <a:pt x="2350516" y="529717"/>
                    <a:pt x="2353437" y="477393"/>
                  </a:cubicBezTo>
                  <a:cubicBezTo>
                    <a:pt x="2356358" y="430784"/>
                    <a:pt x="2350516" y="381381"/>
                    <a:pt x="2341753" y="334772"/>
                  </a:cubicBezTo>
                  <a:cubicBezTo>
                    <a:pt x="2335911" y="302768"/>
                    <a:pt x="2332990" y="273685"/>
                    <a:pt x="2364994" y="270764"/>
                  </a:cubicBezTo>
                  <a:cubicBezTo>
                    <a:pt x="2382393" y="267843"/>
                    <a:pt x="2414397" y="294005"/>
                    <a:pt x="2417318" y="308610"/>
                  </a:cubicBezTo>
                  <a:cubicBezTo>
                    <a:pt x="2423160" y="378460"/>
                    <a:pt x="2426081" y="451231"/>
                    <a:pt x="2426081" y="520954"/>
                  </a:cubicBezTo>
                  <a:cubicBezTo>
                    <a:pt x="2423160" y="541274"/>
                    <a:pt x="2405761" y="567563"/>
                    <a:pt x="2388362" y="584962"/>
                  </a:cubicBezTo>
                  <a:cubicBezTo>
                    <a:pt x="2353437" y="616966"/>
                    <a:pt x="2301240" y="628650"/>
                    <a:pt x="2301240" y="692658"/>
                  </a:cubicBezTo>
                  <a:cubicBezTo>
                    <a:pt x="2301240" y="701421"/>
                    <a:pt x="2272157" y="718820"/>
                    <a:pt x="2254758" y="721741"/>
                  </a:cubicBezTo>
                  <a:cubicBezTo>
                    <a:pt x="2106549" y="753745"/>
                    <a:pt x="1955546" y="785749"/>
                    <a:pt x="1807337" y="814832"/>
                  </a:cubicBezTo>
                  <a:cubicBezTo>
                    <a:pt x="1792859" y="817753"/>
                    <a:pt x="1772412" y="817753"/>
                    <a:pt x="1763776" y="808990"/>
                  </a:cubicBezTo>
                  <a:cubicBezTo>
                    <a:pt x="1728851" y="776986"/>
                    <a:pt x="1688211" y="788670"/>
                    <a:pt x="1647571" y="794385"/>
                  </a:cubicBezTo>
                  <a:cubicBezTo>
                    <a:pt x="1269873" y="838073"/>
                    <a:pt x="892175" y="855472"/>
                    <a:pt x="514477" y="785622"/>
                  </a:cubicBezTo>
                  <a:cubicBezTo>
                    <a:pt x="398272" y="765302"/>
                    <a:pt x="284988" y="724535"/>
                    <a:pt x="189103" y="645922"/>
                  </a:cubicBezTo>
                  <a:cubicBezTo>
                    <a:pt x="14478" y="500380"/>
                    <a:pt x="0" y="273431"/>
                    <a:pt x="156845" y="110617"/>
                  </a:cubicBezTo>
                  <a:cubicBezTo>
                    <a:pt x="194691" y="69850"/>
                    <a:pt x="241173" y="40767"/>
                    <a:pt x="293497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9" name="Group 269"/>
          <p:cNvGrpSpPr>
            <a:grpSpLocks noChangeAspect="1"/>
          </p:cNvGrpSpPr>
          <p:nvPr/>
        </p:nvGrpSpPr>
        <p:grpSpPr>
          <a:xfrm>
            <a:off x="7054560" y="2330640"/>
            <a:ext cx="524160" cy="542880"/>
            <a:chOff x="0" y="0"/>
            <a:chExt cx="698880" cy="723840"/>
          </a:xfrm>
        </p:grpSpPr>
        <p:sp>
          <p:nvSpPr>
            <p:cNvPr id="270" name="Freeform 270"/>
            <p:cNvSpPr/>
            <p:nvPr/>
          </p:nvSpPr>
          <p:spPr>
            <a:xfrm>
              <a:off x="0" y="0"/>
              <a:ext cx="698754" cy="723900"/>
            </a:xfrm>
            <a:custGeom>
              <a:avLst/>
              <a:gdLst/>
              <a:ahLst/>
              <a:cxnLst/>
              <a:rect l="l" t="t" r="r" b="b"/>
              <a:pathLst>
                <a:path w="698754" h="723900">
                  <a:moveTo>
                    <a:pt x="637667" y="535686"/>
                  </a:moveTo>
                  <a:cubicBezTo>
                    <a:pt x="649351" y="442976"/>
                    <a:pt x="660908" y="350393"/>
                    <a:pt x="617220" y="263525"/>
                  </a:cubicBezTo>
                  <a:cubicBezTo>
                    <a:pt x="611378" y="263525"/>
                    <a:pt x="605536" y="263525"/>
                    <a:pt x="599694" y="263525"/>
                  </a:cubicBezTo>
                  <a:cubicBezTo>
                    <a:pt x="599694" y="298323"/>
                    <a:pt x="596773" y="332994"/>
                    <a:pt x="599694" y="364871"/>
                  </a:cubicBezTo>
                  <a:cubicBezTo>
                    <a:pt x="605536" y="454660"/>
                    <a:pt x="588010" y="474853"/>
                    <a:pt x="500634" y="457581"/>
                  </a:cubicBezTo>
                  <a:cubicBezTo>
                    <a:pt x="363728" y="428625"/>
                    <a:pt x="355092" y="428625"/>
                    <a:pt x="296799" y="561848"/>
                  </a:cubicBezTo>
                  <a:cubicBezTo>
                    <a:pt x="261874" y="642874"/>
                    <a:pt x="206502" y="697992"/>
                    <a:pt x="116205" y="712470"/>
                  </a:cubicBezTo>
                  <a:cubicBezTo>
                    <a:pt x="46609" y="723900"/>
                    <a:pt x="5842" y="694944"/>
                    <a:pt x="2921" y="625348"/>
                  </a:cubicBezTo>
                  <a:cubicBezTo>
                    <a:pt x="0" y="489331"/>
                    <a:pt x="26162" y="364871"/>
                    <a:pt x="128143" y="263525"/>
                  </a:cubicBezTo>
                  <a:cubicBezTo>
                    <a:pt x="157226" y="231648"/>
                    <a:pt x="180594" y="194056"/>
                    <a:pt x="209677" y="159258"/>
                  </a:cubicBezTo>
                  <a:cubicBezTo>
                    <a:pt x="215519" y="147701"/>
                    <a:pt x="224282" y="136144"/>
                    <a:pt x="235839" y="130302"/>
                  </a:cubicBezTo>
                  <a:cubicBezTo>
                    <a:pt x="285369" y="101346"/>
                    <a:pt x="337820" y="75311"/>
                    <a:pt x="390144" y="52070"/>
                  </a:cubicBezTo>
                  <a:cubicBezTo>
                    <a:pt x="524129" y="0"/>
                    <a:pt x="614426" y="40513"/>
                    <a:pt x="660908" y="176530"/>
                  </a:cubicBezTo>
                  <a:cubicBezTo>
                    <a:pt x="692912" y="269240"/>
                    <a:pt x="698754" y="364744"/>
                    <a:pt x="669671" y="460248"/>
                  </a:cubicBezTo>
                  <a:cubicBezTo>
                    <a:pt x="663829" y="486283"/>
                    <a:pt x="649224" y="512318"/>
                    <a:pt x="637667" y="53555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1" name="Group 271"/>
          <p:cNvGrpSpPr>
            <a:grpSpLocks noChangeAspect="1"/>
          </p:cNvGrpSpPr>
          <p:nvPr/>
        </p:nvGrpSpPr>
        <p:grpSpPr>
          <a:xfrm>
            <a:off x="7318080" y="3229200"/>
            <a:ext cx="545760" cy="799920"/>
            <a:chOff x="0" y="0"/>
            <a:chExt cx="727680" cy="1066560"/>
          </a:xfrm>
        </p:grpSpPr>
        <p:sp>
          <p:nvSpPr>
            <p:cNvPr id="272" name="Freeform 272"/>
            <p:cNvSpPr/>
            <p:nvPr/>
          </p:nvSpPr>
          <p:spPr>
            <a:xfrm>
              <a:off x="0" y="0"/>
              <a:ext cx="727710" cy="1066546"/>
            </a:xfrm>
            <a:custGeom>
              <a:avLst/>
              <a:gdLst/>
              <a:ahLst/>
              <a:cxnLst/>
              <a:rect l="l" t="t" r="r" b="b"/>
              <a:pathLst>
                <a:path w="727710" h="1066546">
                  <a:moveTo>
                    <a:pt x="14605" y="0"/>
                  </a:moveTo>
                  <a:cubicBezTo>
                    <a:pt x="209550" y="238252"/>
                    <a:pt x="401701" y="485267"/>
                    <a:pt x="727710" y="549275"/>
                  </a:cubicBezTo>
                  <a:cubicBezTo>
                    <a:pt x="727710" y="723646"/>
                    <a:pt x="727710" y="892175"/>
                    <a:pt x="727710" y="1066546"/>
                  </a:cubicBezTo>
                  <a:cubicBezTo>
                    <a:pt x="582168" y="1022985"/>
                    <a:pt x="459867" y="958977"/>
                    <a:pt x="390017" y="831088"/>
                  </a:cubicBezTo>
                  <a:cubicBezTo>
                    <a:pt x="320167" y="703199"/>
                    <a:pt x="262001" y="569595"/>
                    <a:pt x="197866" y="438785"/>
                  </a:cubicBezTo>
                  <a:cubicBezTo>
                    <a:pt x="145542" y="328422"/>
                    <a:pt x="93091" y="215011"/>
                    <a:pt x="40767" y="104648"/>
                  </a:cubicBezTo>
                  <a:cubicBezTo>
                    <a:pt x="26162" y="72644"/>
                    <a:pt x="14605" y="40640"/>
                    <a:pt x="0" y="5842"/>
                  </a:cubicBezTo>
                  <a:cubicBezTo>
                    <a:pt x="5842" y="2921"/>
                    <a:pt x="8763" y="2921"/>
                    <a:pt x="14605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3" name="Group 273"/>
          <p:cNvGrpSpPr>
            <a:grpSpLocks noChangeAspect="1"/>
          </p:cNvGrpSpPr>
          <p:nvPr/>
        </p:nvGrpSpPr>
        <p:grpSpPr>
          <a:xfrm>
            <a:off x="1879920" y="3520800"/>
            <a:ext cx="342720" cy="803520"/>
            <a:chOff x="0" y="0"/>
            <a:chExt cx="456960" cy="1071360"/>
          </a:xfrm>
        </p:grpSpPr>
        <p:sp>
          <p:nvSpPr>
            <p:cNvPr id="274" name="Freeform 274"/>
            <p:cNvSpPr/>
            <p:nvPr/>
          </p:nvSpPr>
          <p:spPr>
            <a:xfrm>
              <a:off x="0" y="0"/>
              <a:ext cx="457073" cy="1071372"/>
            </a:xfrm>
            <a:custGeom>
              <a:avLst/>
              <a:gdLst/>
              <a:ahLst/>
              <a:cxnLst/>
              <a:rect l="l" t="t" r="r" b="b"/>
              <a:pathLst>
                <a:path w="457073" h="1071372">
                  <a:moveTo>
                    <a:pt x="0" y="49403"/>
                  </a:moveTo>
                  <a:cubicBezTo>
                    <a:pt x="60706" y="31877"/>
                    <a:pt x="118618" y="17399"/>
                    <a:pt x="179324" y="0"/>
                  </a:cubicBezTo>
                  <a:cubicBezTo>
                    <a:pt x="211201" y="113284"/>
                    <a:pt x="242951" y="223520"/>
                    <a:pt x="271907" y="330962"/>
                  </a:cubicBezTo>
                  <a:cubicBezTo>
                    <a:pt x="329692" y="537083"/>
                    <a:pt x="384683" y="740283"/>
                    <a:pt x="442595" y="946531"/>
                  </a:cubicBezTo>
                  <a:cubicBezTo>
                    <a:pt x="457073" y="1001649"/>
                    <a:pt x="433959" y="1033653"/>
                    <a:pt x="367411" y="1051052"/>
                  </a:cubicBezTo>
                  <a:cubicBezTo>
                    <a:pt x="303784" y="1071372"/>
                    <a:pt x="269113" y="1056894"/>
                    <a:pt x="254635" y="1004570"/>
                  </a:cubicBezTo>
                  <a:cubicBezTo>
                    <a:pt x="170688" y="688086"/>
                    <a:pt x="86741" y="374523"/>
                    <a:pt x="0" y="4940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5" name="Group 275"/>
          <p:cNvGrpSpPr>
            <a:grpSpLocks noChangeAspect="1"/>
          </p:cNvGrpSpPr>
          <p:nvPr/>
        </p:nvGrpSpPr>
        <p:grpSpPr>
          <a:xfrm>
            <a:off x="7022880" y="3070080"/>
            <a:ext cx="428400" cy="540000"/>
            <a:chOff x="0" y="0"/>
            <a:chExt cx="571200" cy="720000"/>
          </a:xfrm>
        </p:grpSpPr>
        <p:sp>
          <p:nvSpPr>
            <p:cNvPr id="276" name="Freeform 276"/>
            <p:cNvSpPr/>
            <p:nvPr/>
          </p:nvSpPr>
          <p:spPr>
            <a:xfrm>
              <a:off x="0" y="0"/>
              <a:ext cx="571119" cy="719963"/>
            </a:xfrm>
            <a:custGeom>
              <a:avLst/>
              <a:gdLst/>
              <a:ahLst/>
              <a:cxnLst/>
              <a:rect l="l" t="t" r="r" b="b"/>
              <a:pathLst>
                <a:path w="571119" h="719963">
                  <a:moveTo>
                    <a:pt x="559562" y="719963"/>
                  </a:moveTo>
                  <a:cubicBezTo>
                    <a:pt x="487045" y="603377"/>
                    <a:pt x="388493" y="559689"/>
                    <a:pt x="263779" y="597535"/>
                  </a:cubicBezTo>
                  <a:cubicBezTo>
                    <a:pt x="194310" y="495554"/>
                    <a:pt x="124714" y="399415"/>
                    <a:pt x="58039" y="297307"/>
                  </a:cubicBezTo>
                  <a:cubicBezTo>
                    <a:pt x="37719" y="268097"/>
                    <a:pt x="23241" y="233172"/>
                    <a:pt x="14605" y="198247"/>
                  </a:cubicBezTo>
                  <a:cubicBezTo>
                    <a:pt x="0" y="134112"/>
                    <a:pt x="23241" y="81661"/>
                    <a:pt x="75438" y="43688"/>
                  </a:cubicBezTo>
                  <a:cubicBezTo>
                    <a:pt x="133350" y="5842"/>
                    <a:pt x="197104" y="0"/>
                    <a:pt x="249301" y="40767"/>
                  </a:cubicBezTo>
                  <a:cubicBezTo>
                    <a:pt x="287020" y="69977"/>
                    <a:pt x="321818" y="107823"/>
                    <a:pt x="356616" y="145669"/>
                  </a:cubicBezTo>
                  <a:cubicBezTo>
                    <a:pt x="362458" y="151511"/>
                    <a:pt x="368173" y="169037"/>
                    <a:pt x="365252" y="174879"/>
                  </a:cubicBezTo>
                  <a:cubicBezTo>
                    <a:pt x="336296" y="236093"/>
                    <a:pt x="368173" y="282702"/>
                    <a:pt x="394208" y="335153"/>
                  </a:cubicBezTo>
                  <a:cubicBezTo>
                    <a:pt x="452247" y="460502"/>
                    <a:pt x="513080" y="585851"/>
                    <a:pt x="571119" y="708279"/>
                  </a:cubicBezTo>
                  <a:cubicBezTo>
                    <a:pt x="568198" y="714121"/>
                    <a:pt x="565277" y="717042"/>
                    <a:pt x="559562" y="71996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7" name="Group 277"/>
          <p:cNvGrpSpPr>
            <a:grpSpLocks noChangeAspect="1"/>
          </p:cNvGrpSpPr>
          <p:nvPr/>
        </p:nvGrpSpPr>
        <p:grpSpPr>
          <a:xfrm>
            <a:off x="7560000" y="2362320"/>
            <a:ext cx="298800" cy="400320"/>
            <a:chOff x="0" y="0"/>
            <a:chExt cx="398400" cy="533760"/>
          </a:xfrm>
        </p:grpSpPr>
        <p:sp>
          <p:nvSpPr>
            <p:cNvPr id="278" name="Freeform 278"/>
            <p:cNvSpPr/>
            <p:nvPr/>
          </p:nvSpPr>
          <p:spPr>
            <a:xfrm>
              <a:off x="0" y="0"/>
              <a:ext cx="398399" cy="533781"/>
            </a:xfrm>
            <a:custGeom>
              <a:avLst/>
              <a:gdLst/>
              <a:ahLst/>
              <a:cxnLst/>
              <a:rect l="l" t="t" r="r" b="b"/>
              <a:pathLst>
                <a:path w="398399" h="533781">
                  <a:moveTo>
                    <a:pt x="0" y="533781"/>
                  </a:moveTo>
                  <a:cubicBezTo>
                    <a:pt x="83693" y="373380"/>
                    <a:pt x="57785" y="227457"/>
                    <a:pt x="20193" y="75819"/>
                  </a:cubicBezTo>
                  <a:cubicBezTo>
                    <a:pt x="115443" y="49530"/>
                    <a:pt x="213614" y="23368"/>
                    <a:pt x="311785" y="0"/>
                  </a:cubicBezTo>
                  <a:cubicBezTo>
                    <a:pt x="323342" y="0"/>
                    <a:pt x="346456" y="14605"/>
                    <a:pt x="349377" y="29210"/>
                  </a:cubicBezTo>
                  <a:cubicBezTo>
                    <a:pt x="386969" y="137160"/>
                    <a:pt x="398399" y="247904"/>
                    <a:pt x="381127" y="361696"/>
                  </a:cubicBezTo>
                  <a:cubicBezTo>
                    <a:pt x="375412" y="385064"/>
                    <a:pt x="352298" y="419989"/>
                    <a:pt x="329184" y="428752"/>
                  </a:cubicBezTo>
                  <a:cubicBezTo>
                    <a:pt x="225171" y="466725"/>
                    <a:pt x="118364" y="498729"/>
                    <a:pt x="0" y="5337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9" name="Group 279"/>
          <p:cNvGrpSpPr>
            <a:grpSpLocks noChangeAspect="1"/>
          </p:cNvGrpSpPr>
          <p:nvPr/>
        </p:nvGrpSpPr>
        <p:grpSpPr>
          <a:xfrm>
            <a:off x="815760" y="6575760"/>
            <a:ext cx="482400" cy="368640"/>
            <a:chOff x="0" y="0"/>
            <a:chExt cx="643200" cy="491520"/>
          </a:xfrm>
        </p:grpSpPr>
        <p:sp>
          <p:nvSpPr>
            <p:cNvPr id="280" name="Freeform 280"/>
            <p:cNvSpPr/>
            <p:nvPr/>
          </p:nvSpPr>
          <p:spPr>
            <a:xfrm>
              <a:off x="0" y="0"/>
              <a:ext cx="643255" cy="491490"/>
            </a:xfrm>
            <a:custGeom>
              <a:avLst/>
              <a:gdLst/>
              <a:ahLst/>
              <a:cxnLst/>
              <a:rect l="l" t="t" r="r" b="b"/>
              <a:pathLst>
                <a:path w="643255" h="491490">
                  <a:moveTo>
                    <a:pt x="526796" y="0"/>
                  </a:moveTo>
                  <a:cubicBezTo>
                    <a:pt x="564642" y="69850"/>
                    <a:pt x="602488" y="130937"/>
                    <a:pt x="643255" y="203581"/>
                  </a:cubicBezTo>
                  <a:cubicBezTo>
                    <a:pt x="486029" y="290830"/>
                    <a:pt x="331724" y="378079"/>
                    <a:pt x="177546" y="456565"/>
                  </a:cubicBezTo>
                  <a:cubicBezTo>
                    <a:pt x="110617" y="491490"/>
                    <a:pt x="14605" y="427482"/>
                    <a:pt x="5842" y="354838"/>
                  </a:cubicBezTo>
                  <a:cubicBezTo>
                    <a:pt x="0" y="314071"/>
                    <a:pt x="64008" y="252984"/>
                    <a:pt x="104775" y="267589"/>
                  </a:cubicBezTo>
                  <a:cubicBezTo>
                    <a:pt x="154305" y="282194"/>
                    <a:pt x="180467" y="264668"/>
                    <a:pt x="197866" y="218186"/>
                  </a:cubicBezTo>
                  <a:cubicBezTo>
                    <a:pt x="212471" y="183261"/>
                    <a:pt x="235712" y="171704"/>
                    <a:pt x="270637" y="186182"/>
                  </a:cubicBezTo>
                  <a:cubicBezTo>
                    <a:pt x="317246" y="203581"/>
                    <a:pt x="337566" y="186182"/>
                    <a:pt x="349250" y="142494"/>
                  </a:cubicBezTo>
                  <a:cubicBezTo>
                    <a:pt x="358013" y="101727"/>
                    <a:pt x="375412" y="72644"/>
                    <a:pt x="424942" y="96012"/>
                  </a:cubicBezTo>
                  <a:cubicBezTo>
                    <a:pt x="436626" y="101854"/>
                    <a:pt x="459867" y="87249"/>
                    <a:pt x="471551" y="75692"/>
                  </a:cubicBezTo>
                  <a:cubicBezTo>
                    <a:pt x="491871" y="55372"/>
                    <a:pt x="503555" y="29210"/>
                    <a:pt x="526796" y="12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1" name="Group 281"/>
          <p:cNvGrpSpPr>
            <a:grpSpLocks noChangeAspect="1"/>
          </p:cNvGrpSpPr>
          <p:nvPr/>
        </p:nvGrpSpPr>
        <p:grpSpPr>
          <a:xfrm>
            <a:off x="714240" y="6400800"/>
            <a:ext cx="473040" cy="339840"/>
            <a:chOff x="0" y="0"/>
            <a:chExt cx="630720" cy="453120"/>
          </a:xfrm>
        </p:grpSpPr>
        <p:sp>
          <p:nvSpPr>
            <p:cNvPr id="282" name="Freeform 282"/>
            <p:cNvSpPr/>
            <p:nvPr/>
          </p:nvSpPr>
          <p:spPr>
            <a:xfrm>
              <a:off x="0" y="0"/>
              <a:ext cx="630809" cy="453136"/>
            </a:xfrm>
            <a:custGeom>
              <a:avLst/>
              <a:gdLst/>
              <a:ahLst/>
              <a:cxnLst/>
              <a:rect l="l" t="t" r="r" b="b"/>
              <a:pathLst>
                <a:path w="630809" h="453136">
                  <a:moveTo>
                    <a:pt x="630682" y="168529"/>
                  </a:moveTo>
                  <a:cubicBezTo>
                    <a:pt x="445516" y="264287"/>
                    <a:pt x="263271" y="360172"/>
                    <a:pt x="86741" y="453136"/>
                  </a:cubicBezTo>
                  <a:cubicBezTo>
                    <a:pt x="0" y="380492"/>
                    <a:pt x="2921" y="290449"/>
                    <a:pt x="92583" y="241046"/>
                  </a:cubicBezTo>
                  <a:cubicBezTo>
                    <a:pt x="234315" y="159766"/>
                    <a:pt x="378968" y="84201"/>
                    <a:pt x="535305" y="0"/>
                  </a:cubicBezTo>
                  <a:cubicBezTo>
                    <a:pt x="567182" y="55245"/>
                    <a:pt x="596011" y="107442"/>
                    <a:pt x="630809" y="16852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3" name="Group 283"/>
          <p:cNvGrpSpPr>
            <a:grpSpLocks noChangeAspect="1"/>
          </p:cNvGrpSpPr>
          <p:nvPr/>
        </p:nvGrpSpPr>
        <p:grpSpPr>
          <a:xfrm>
            <a:off x="2365200" y="8457840"/>
            <a:ext cx="146160" cy="1324080"/>
            <a:chOff x="0" y="0"/>
            <a:chExt cx="194880" cy="1765440"/>
          </a:xfrm>
        </p:grpSpPr>
        <p:sp>
          <p:nvSpPr>
            <p:cNvPr id="284" name="Freeform 284"/>
            <p:cNvSpPr/>
            <p:nvPr/>
          </p:nvSpPr>
          <p:spPr>
            <a:xfrm>
              <a:off x="0" y="0"/>
              <a:ext cx="194945" cy="1765427"/>
            </a:xfrm>
            <a:custGeom>
              <a:avLst/>
              <a:gdLst/>
              <a:ahLst/>
              <a:cxnLst/>
              <a:rect l="l" t="t" r="r" b="b"/>
              <a:pathLst>
                <a:path w="194945" h="1765427">
                  <a:moveTo>
                    <a:pt x="123190" y="1756791"/>
                  </a:moveTo>
                  <a:cubicBezTo>
                    <a:pt x="123190" y="1588389"/>
                    <a:pt x="123190" y="1422908"/>
                    <a:pt x="120269" y="1257300"/>
                  </a:cubicBezTo>
                  <a:cubicBezTo>
                    <a:pt x="120269" y="1022096"/>
                    <a:pt x="125984" y="786892"/>
                    <a:pt x="105918" y="554609"/>
                  </a:cubicBezTo>
                  <a:cubicBezTo>
                    <a:pt x="91694" y="380365"/>
                    <a:pt x="42926" y="209042"/>
                    <a:pt x="8636" y="37719"/>
                  </a:cubicBezTo>
                  <a:cubicBezTo>
                    <a:pt x="8636" y="26162"/>
                    <a:pt x="5715" y="17399"/>
                    <a:pt x="0" y="0"/>
                  </a:cubicBezTo>
                  <a:cubicBezTo>
                    <a:pt x="54483" y="11557"/>
                    <a:pt x="74549" y="43561"/>
                    <a:pt x="85979" y="90043"/>
                  </a:cubicBezTo>
                  <a:cubicBezTo>
                    <a:pt x="166243" y="403606"/>
                    <a:pt x="194945" y="723011"/>
                    <a:pt x="186309" y="1045337"/>
                  </a:cubicBezTo>
                  <a:cubicBezTo>
                    <a:pt x="180594" y="1263142"/>
                    <a:pt x="186309" y="1480947"/>
                    <a:pt x="189230" y="1698625"/>
                  </a:cubicBezTo>
                  <a:cubicBezTo>
                    <a:pt x="189230" y="1739265"/>
                    <a:pt x="183515" y="1765427"/>
                    <a:pt x="123317" y="175666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5" name="Group 285"/>
          <p:cNvGrpSpPr>
            <a:grpSpLocks noChangeAspect="1"/>
          </p:cNvGrpSpPr>
          <p:nvPr/>
        </p:nvGrpSpPr>
        <p:grpSpPr>
          <a:xfrm>
            <a:off x="2200320" y="5740560"/>
            <a:ext cx="234720" cy="317520"/>
            <a:chOff x="0" y="0"/>
            <a:chExt cx="312960" cy="423360"/>
          </a:xfrm>
        </p:grpSpPr>
        <p:sp>
          <p:nvSpPr>
            <p:cNvPr id="286" name="Freeform 286"/>
            <p:cNvSpPr/>
            <p:nvPr/>
          </p:nvSpPr>
          <p:spPr>
            <a:xfrm>
              <a:off x="0" y="0"/>
              <a:ext cx="312928" cy="423418"/>
            </a:xfrm>
            <a:custGeom>
              <a:avLst/>
              <a:gdLst/>
              <a:ahLst/>
              <a:cxnLst/>
              <a:rect l="l" t="t" r="r" b="b"/>
              <a:pathLst>
                <a:path w="312928" h="423418">
                  <a:moveTo>
                    <a:pt x="0" y="81153"/>
                  </a:moveTo>
                  <a:cubicBezTo>
                    <a:pt x="102362" y="0"/>
                    <a:pt x="125730" y="2921"/>
                    <a:pt x="210566" y="84074"/>
                  </a:cubicBezTo>
                  <a:cubicBezTo>
                    <a:pt x="277876" y="144907"/>
                    <a:pt x="307086" y="226187"/>
                    <a:pt x="312928" y="316103"/>
                  </a:cubicBezTo>
                  <a:cubicBezTo>
                    <a:pt x="312928" y="333502"/>
                    <a:pt x="292481" y="356743"/>
                    <a:pt x="277876" y="374142"/>
                  </a:cubicBezTo>
                  <a:cubicBezTo>
                    <a:pt x="257429" y="391541"/>
                    <a:pt x="234061" y="403098"/>
                    <a:pt x="201803" y="423418"/>
                  </a:cubicBezTo>
                  <a:cubicBezTo>
                    <a:pt x="175514" y="284226"/>
                    <a:pt x="108204" y="173990"/>
                    <a:pt x="0" y="8115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7" name="Group 287"/>
          <p:cNvGrpSpPr>
            <a:grpSpLocks noChangeAspect="1"/>
          </p:cNvGrpSpPr>
          <p:nvPr/>
        </p:nvGrpSpPr>
        <p:grpSpPr>
          <a:xfrm>
            <a:off x="6403680" y="9188640"/>
            <a:ext cx="441360" cy="295200"/>
            <a:chOff x="0" y="0"/>
            <a:chExt cx="588480" cy="393600"/>
          </a:xfrm>
        </p:grpSpPr>
        <p:sp>
          <p:nvSpPr>
            <p:cNvPr id="288" name="Freeform 288"/>
            <p:cNvSpPr/>
            <p:nvPr/>
          </p:nvSpPr>
          <p:spPr>
            <a:xfrm>
              <a:off x="0" y="0"/>
              <a:ext cx="588518" cy="393700"/>
            </a:xfrm>
            <a:custGeom>
              <a:avLst/>
              <a:gdLst/>
              <a:ahLst/>
              <a:cxnLst/>
              <a:rect l="l" t="t" r="r" b="b"/>
              <a:pathLst>
                <a:path w="588518" h="393700">
                  <a:moveTo>
                    <a:pt x="588518" y="75184"/>
                  </a:moveTo>
                  <a:cubicBezTo>
                    <a:pt x="466090" y="156337"/>
                    <a:pt x="349631" y="248920"/>
                    <a:pt x="218440" y="306832"/>
                  </a:cubicBezTo>
                  <a:cubicBezTo>
                    <a:pt x="154305" y="335788"/>
                    <a:pt x="90297" y="358902"/>
                    <a:pt x="26162" y="390779"/>
                  </a:cubicBezTo>
                  <a:cubicBezTo>
                    <a:pt x="23241" y="393700"/>
                    <a:pt x="11557" y="390779"/>
                    <a:pt x="0" y="387858"/>
                  </a:cubicBezTo>
                  <a:cubicBezTo>
                    <a:pt x="8763" y="373380"/>
                    <a:pt x="11684" y="361823"/>
                    <a:pt x="17526" y="358902"/>
                  </a:cubicBezTo>
                  <a:cubicBezTo>
                    <a:pt x="72898" y="329946"/>
                    <a:pt x="104902" y="277876"/>
                    <a:pt x="145669" y="243078"/>
                  </a:cubicBezTo>
                  <a:cubicBezTo>
                    <a:pt x="247650" y="162052"/>
                    <a:pt x="361188" y="98425"/>
                    <a:pt x="471932" y="31877"/>
                  </a:cubicBezTo>
                  <a:cubicBezTo>
                    <a:pt x="521462" y="0"/>
                    <a:pt x="559308" y="14478"/>
                    <a:pt x="588518" y="753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9" name="Group 289"/>
          <p:cNvGrpSpPr>
            <a:grpSpLocks noChangeAspect="1"/>
          </p:cNvGrpSpPr>
          <p:nvPr/>
        </p:nvGrpSpPr>
        <p:grpSpPr>
          <a:xfrm>
            <a:off x="6540480" y="9242640"/>
            <a:ext cx="428400" cy="298800"/>
            <a:chOff x="0" y="0"/>
            <a:chExt cx="571200" cy="398400"/>
          </a:xfrm>
        </p:grpSpPr>
        <p:sp>
          <p:nvSpPr>
            <p:cNvPr id="290" name="Freeform 290"/>
            <p:cNvSpPr/>
            <p:nvPr/>
          </p:nvSpPr>
          <p:spPr>
            <a:xfrm>
              <a:off x="0" y="0"/>
              <a:ext cx="571373" cy="398399"/>
            </a:xfrm>
            <a:custGeom>
              <a:avLst/>
              <a:gdLst/>
              <a:ahLst/>
              <a:cxnLst/>
              <a:rect l="l" t="t" r="r" b="b"/>
              <a:pathLst>
                <a:path w="571373" h="398399">
                  <a:moveTo>
                    <a:pt x="571246" y="73279"/>
                  </a:moveTo>
                  <a:cubicBezTo>
                    <a:pt x="454660" y="155321"/>
                    <a:pt x="346837" y="249047"/>
                    <a:pt x="221488" y="307594"/>
                  </a:cubicBezTo>
                  <a:cubicBezTo>
                    <a:pt x="160274" y="339852"/>
                    <a:pt x="90297" y="360299"/>
                    <a:pt x="26289" y="395478"/>
                  </a:cubicBezTo>
                  <a:cubicBezTo>
                    <a:pt x="23368" y="398399"/>
                    <a:pt x="14605" y="389636"/>
                    <a:pt x="0" y="383794"/>
                  </a:cubicBezTo>
                  <a:cubicBezTo>
                    <a:pt x="17526" y="369189"/>
                    <a:pt x="29083" y="360299"/>
                    <a:pt x="40767" y="348615"/>
                  </a:cubicBezTo>
                  <a:cubicBezTo>
                    <a:pt x="69850" y="319278"/>
                    <a:pt x="125222" y="313436"/>
                    <a:pt x="122428" y="254889"/>
                  </a:cubicBezTo>
                  <a:cubicBezTo>
                    <a:pt x="122428" y="249047"/>
                    <a:pt x="139954" y="240284"/>
                    <a:pt x="148717" y="234442"/>
                  </a:cubicBezTo>
                  <a:cubicBezTo>
                    <a:pt x="247777" y="167005"/>
                    <a:pt x="343916" y="99695"/>
                    <a:pt x="443103" y="35179"/>
                  </a:cubicBezTo>
                  <a:cubicBezTo>
                    <a:pt x="498475" y="0"/>
                    <a:pt x="530479" y="8763"/>
                    <a:pt x="571373" y="7327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1" name="Group 291"/>
          <p:cNvGrpSpPr>
            <a:grpSpLocks noChangeAspect="1"/>
          </p:cNvGrpSpPr>
          <p:nvPr/>
        </p:nvGrpSpPr>
        <p:grpSpPr>
          <a:xfrm>
            <a:off x="8299440" y="3632400"/>
            <a:ext cx="60480" cy="479520"/>
            <a:chOff x="0" y="0"/>
            <a:chExt cx="80640" cy="639360"/>
          </a:xfrm>
        </p:grpSpPr>
        <p:sp>
          <p:nvSpPr>
            <p:cNvPr id="292" name="Freeform 292"/>
            <p:cNvSpPr/>
            <p:nvPr/>
          </p:nvSpPr>
          <p:spPr>
            <a:xfrm>
              <a:off x="0" y="0"/>
              <a:ext cx="80645" cy="639318"/>
            </a:xfrm>
            <a:custGeom>
              <a:avLst/>
              <a:gdLst/>
              <a:ahLst/>
              <a:cxnLst/>
              <a:rect l="l" t="t" r="r" b="b"/>
              <a:pathLst>
                <a:path w="80645" h="639318">
                  <a:moveTo>
                    <a:pt x="0" y="8636"/>
                  </a:moveTo>
                  <a:cubicBezTo>
                    <a:pt x="20955" y="8636"/>
                    <a:pt x="44831" y="5842"/>
                    <a:pt x="80645" y="0"/>
                  </a:cubicBezTo>
                  <a:cubicBezTo>
                    <a:pt x="80645" y="216916"/>
                    <a:pt x="80645" y="425323"/>
                    <a:pt x="80645" y="639318"/>
                  </a:cubicBezTo>
                  <a:cubicBezTo>
                    <a:pt x="56769" y="636397"/>
                    <a:pt x="32893" y="636397"/>
                    <a:pt x="0" y="633476"/>
                  </a:cubicBezTo>
                  <a:cubicBezTo>
                    <a:pt x="0" y="425323"/>
                    <a:pt x="0" y="222758"/>
                    <a:pt x="0" y="863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3" name="Group 293"/>
          <p:cNvGrpSpPr>
            <a:grpSpLocks noChangeAspect="1"/>
          </p:cNvGrpSpPr>
          <p:nvPr/>
        </p:nvGrpSpPr>
        <p:grpSpPr>
          <a:xfrm>
            <a:off x="6689520" y="9296640"/>
            <a:ext cx="400320" cy="298800"/>
            <a:chOff x="0" y="0"/>
            <a:chExt cx="533760" cy="398400"/>
          </a:xfrm>
        </p:grpSpPr>
        <p:sp>
          <p:nvSpPr>
            <p:cNvPr id="294" name="Freeform 294"/>
            <p:cNvSpPr/>
            <p:nvPr/>
          </p:nvSpPr>
          <p:spPr>
            <a:xfrm>
              <a:off x="0" y="0"/>
              <a:ext cx="533781" cy="398399"/>
            </a:xfrm>
            <a:custGeom>
              <a:avLst/>
              <a:gdLst/>
              <a:ahLst/>
              <a:cxnLst/>
              <a:rect l="l" t="t" r="r" b="b"/>
              <a:pathLst>
                <a:path w="533781" h="398399">
                  <a:moveTo>
                    <a:pt x="0" y="398399"/>
                  </a:moveTo>
                  <a:cubicBezTo>
                    <a:pt x="2921" y="377952"/>
                    <a:pt x="0" y="371983"/>
                    <a:pt x="2921" y="369062"/>
                  </a:cubicBezTo>
                  <a:cubicBezTo>
                    <a:pt x="75438" y="301625"/>
                    <a:pt x="145034" y="231394"/>
                    <a:pt x="220472" y="166878"/>
                  </a:cubicBezTo>
                  <a:cubicBezTo>
                    <a:pt x="275590" y="120142"/>
                    <a:pt x="339344" y="82042"/>
                    <a:pt x="400304" y="38100"/>
                  </a:cubicBezTo>
                  <a:cubicBezTo>
                    <a:pt x="455422" y="0"/>
                    <a:pt x="487299" y="8763"/>
                    <a:pt x="533781" y="73279"/>
                  </a:cubicBezTo>
                  <a:cubicBezTo>
                    <a:pt x="507619" y="90805"/>
                    <a:pt x="484505" y="111379"/>
                    <a:pt x="458343" y="131826"/>
                  </a:cubicBezTo>
                  <a:cubicBezTo>
                    <a:pt x="391668" y="178689"/>
                    <a:pt x="324866" y="225552"/>
                    <a:pt x="261112" y="275336"/>
                  </a:cubicBezTo>
                  <a:cubicBezTo>
                    <a:pt x="226314" y="298831"/>
                    <a:pt x="197231" y="322199"/>
                    <a:pt x="147955" y="319278"/>
                  </a:cubicBezTo>
                  <a:cubicBezTo>
                    <a:pt x="118999" y="319278"/>
                    <a:pt x="92837" y="351536"/>
                    <a:pt x="63881" y="366141"/>
                  </a:cubicBezTo>
                  <a:cubicBezTo>
                    <a:pt x="46482" y="377825"/>
                    <a:pt x="26162" y="386588"/>
                    <a:pt x="0" y="39839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5" name="Group 295"/>
          <p:cNvGrpSpPr>
            <a:grpSpLocks noChangeAspect="1"/>
          </p:cNvGrpSpPr>
          <p:nvPr/>
        </p:nvGrpSpPr>
        <p:grpSpPr>
          <a:xfrm>
            <a:off x="6372000" y="3006720"/>
            <a:ext cx="254160" cy="241200"/>
            <a:chOff x="0" y="0"/>
            <a:chExt cx="338880" cy="321600"/>
          </a:xfrm>
        </p:grpSpPr>
        <p:sp>
          <p:nvSpPr>
            <p:cNvPr id="296" name="Freeform 296"/>
            <p:cNvSpPr/>
            <p:nvPr/>
          </p:nvSpPr>
          <p:spPr>
            <a:xfrm>
              <a:off x="0" y="0"/>
              <a:ext cx="338836" cy="321564"/>
            </a:xfrm>
            <a:custGeom>
              <a:avLst/>
              <a:gdLst/>
              <a:ahLst/>
              <a:cxnLst/>
              <a:rect l="l" t="t" r="r" b="b"/>
              <a:pathLst>
                <a:path w="338836" h="321564">
                  <a:moveTo>
                    <a:pt x="338836" y="14478"/>
                  </a:moveTo>
                  <a:cubicBezTo>
                    <a:pt x="289560" y="86868"/>
                    <a:pt x="240411" y="159385"/>
                    <a:pt x="185293" y="228854"/>
                  </a:cubicBezTo>
                  <a:cubicBezTo>
                    <a:pt x="159258" y="257810"/>
                    <a:pt x="121539" y="283845"/>
                    <a:pt x="83947" y="301244"/>
                  </a:cubicBezTo>
                  <a:cubicBezTo>
                    <a:pt x="31877" y="321564"/>
                    <a:pt x="0" y="298450"/>
                    <a:pt x="8636" y="246253"/>
                  </a:cubicBezTo>
                  <a:cubicBezTo>
                    <a:pt x="20320" y="165100"/>
                    <a:pt x="43434" y="89789"/>
                    <a:pt x="66675" y="0"/>
                  </a:cubicBezTo>
                  <a:cubicBezTo>
                    <a:pt x="165100" y="95631"/>
                    <a:pt x="249047" y="52197"/>
                    <a:pt x="338836" y="1447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7" name="Group 297"/>
          <p:cNvGrpSpPr>
            <a:grpSpLocks noChangeAspect="1"/>
          </p:cNvGrpSpPr>
          <p:nvPr/>
        </p:nvGrpSpPr>
        <p:grpSpPr>
          <a:xfrm>
            <a:off x="6289920" y="9134640"/>
            <a:ext cx="434880" cy="288720"/>
            <a:chOff x="0" y="0"/>
            <a:chExt cx="579840" cy="384960"/>
          </a:xfrm>
        </p:grpSpPr>
        <p:sp>
          <p:nvSpPr>
            <p:cNvPr id="298" name="Freeform 298"/>
            <p:cNvSpPr/>
            <p:nvPr/>
          </p:nvSpPr>
          <p:spPr>
            <a:xfrm>
              <a:off x="0" y="0"/>
              <a:ext cx="579882" cy="384937"/>
            </a:xfrm>
            <a:custGeom>
              <a:avLst/>
              <a:gdLst/>
              <a:ahLst/>
              <a:cxnLst/>
              <a:rect l="l" t="t" r="r" b="b"/>
              <a:pathLst>
                <a:path w="579882" h="384937">
                  <a:moveTo>
                    <a:pt x="0" y="367538"/>
                  </a:moveTo>
                  <a:cubicBezTo>
                    <a:pt x="2921" y="361696"/>
                    <a:pt x="2921" y="353060"/>
                    <a:pt x="8763" y="350139"/>
                  </a:cubicBezTo>
                  <a:cubicBezTo>
                    <a:pt x="133985" y="257556"/>
                    <a:pt x="244729" y="144780"/>
                    <a:pt x="387477" y="75311"/>
                  </a:cubicBezTo>
                  <a:cubicBezTo>
                    <a:pt x="413639" y="60833"/>
                    <a:pt x="437007" y="43434"/>
                    <a:pt x="463296" y="28956"/>
                  </a:cubicBezTo>
                  <a:cubicBezTo>
                    <a:pt x="512826" y="0"/>
                    <a:pt x="541909" y="8636"/>
                    <a:pt x="579882" y="69469"/>
                  </a:cubicBezTo>
                  <a:cubicBezTo>
                    <a:pt x="547878" y="92583"/>
                    <a:pt x="512826" y="112903"/>
                    <a:pt x="480822" y="136017"/>
                  </a:cubicBezTo>
                  <a:cubicBezTo>
                    <a:pt x="407924" y="179451"/>
                    <a:pt x="337947" y="228600"/>
                    <a:pt x="265176" y="269240"/>
                  </a:cubicBezTo>
                  <a:cubicBezTo>
                    <a:pt x="233172" y="286639"/>
                    <a:pt x="198120" y="292354"/>
                    <a:pt x="163195" y="303911"/>
                  </a:cubicBezTo>
                  <a:cubicBezTo>
                    <a:pt x="139827" y="312547"/>
                    <a:pt x="116586" y="324231"/>
                    <a:pt x="96139" y="335788"/>
                  </a:cubicBezTo>
                  <a:cubicBezTo>
                    <a:pt x="67056" y="350266"/>
                    <a:pt x="37846" y="367665"/>
                    <a:pt x="11684" y="384937"/>
                  </a:cubicBezTo>
                  <a:cubicBezTo>
                    <a:pt x="5842" y="379095"/>
                    <a:pt x="2921" y="373380"/>
                    <a:pt x="0" y="36753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9" name="Group 299"/>
          <p:cNvGrpSpPr>
            <a:grpSpLocks noChangeAspect="1"/>
          </p:cNvGrpSpPr>
          <p:nvPr/>
        </p:nvGrpSpPr>
        <p:grpSpPr>
          <a:xfrm>
            <a:off x="6734160" y="9569520"/>
            <a:ext cx="403200" cy="295200"/>
            <a:chOff x="0" y="0"/>
            <a:chExt cx="537600" cy="393600"/>
          </a:xfrm>
        </p:grpSpPr>
        <p:sp>
          <p:nvSpPr>
            <p:cNvPr id="300" name="Freeform 300"/>
            <p:cNvSpPr/>
            <p:nvPr/>
          </p:nvSpPr>
          <p:spPr>
            <a:xfrm>
              <a:off x="0" y="0"/>
              <a:ext cx="537591" cy="393573"/>
            </a:xfrm>
            <a:custGeom>
              <a:avLst/>
              <a:gdLst/>
              <a:ahLst/>
              <a:cxnLst/>
              <a:rect l="l" t="t" r="r" b="b"/>
              <a:pathLst>
                <a:path w="537591" h="393573">
                  <a:moveTo>
                    <a:pt x="0" y="367411"/>
                  </a:moveTo>
                  <a:cubicBezTo>
                    <a:pt x="29083" y="346964"/>
                    <a:pt x="52324" y="332486"/>
                    <a:pt x="69723" y="314960"/>
                  </a:cubicBezTo>
                  <a:cubicBezTo>
                    <a:pt x="87122" y="297434"/>
                    <a:pt x="98806" y="271272"/>
                    <a:pt x="116205" y="250825"/>
                  </a:cubicBezTo>
                  <a:cubicBezTo>
                    <a:pt x="124968" y="239141"/>
                    <a:pt x="136525" y="224536"/>
                    <a:pt x="151130" y="215900"/>
                  </a:cubicBezTo>
                  <a:cubicBezTo>
                    <a:pt x="244094" y="157607"/>
                    <a:pt x="334264" y="99314"/>
                    <a:pt x="427228" y="38100"/>
                  </a:cubicBezTo>
                  <a:cubicBezTo>
                    <a:pt x="482346" y="0"/>
                    <a:pt x="496951" y="2921"/>
                    <a:pt x="537591" y="58293"/>
                  </a:cubicBezTo>
                  <a:cubicBezTo>
                    <a:pt x="476631" y="148717"/>
                    <a:pt x="66802" y="393573"/>
                    <a:pt x="0" y="3674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1" name="Group 301"/>
          <p:cNvGrpSpPr>
            <a:grpSpLocks noChangeAspect="1"/>
          </p:cNvGrpSpPr>
          <p:nvPr/>
        </p:nvGrpSpPr>
        <p:grpSpPr>
          <a:xfrm>
            <a:off x="6715440" y="9436320"/>
            <a:ext cx="400320" cy="292320"/>
            <a:chOff x="0" y="0"/>
            <a:chExt cx="533760" cy="389760"/>
          </a:xfrm>
        </p:grpSpPr>
        <p:sp>
          <p:nvSpPr>
            <p:cNvPr id="302" name="Freeform 302"/>
            <p:cNvSpPr/>
            <p:nvPr/>
          </p:nvSpPr>
          <p:spPr>
            <a:xfrm>
              <a:off x="0" y="0"/>
              <a:ext cx="533781" cy="389763"/>
            </a:xfrm>
            <a:custGeom>
              <a:avLst/>
              <a:gdLst/>
              <a:ahLst/>
              <a:cxnLst/>
              <a:rect l="l" t="t" r="r" b="b"/>
              <a:pathLst>
                <a:path w="533781" h="389763">
                  <a:moveTo>
                    <a:pt x="533781" y="69850"/>
                  </a:moveTo>
                  <a:cubicBezTo>
                    <a:pt x="425831" y="148336"/>
                    <a:pt x="326644" y="241427"/>
                    <a:pt x="210058" y="296672"/>
                  </a:cubicBezTo>
                  <a:cubicBezTo>
                    <a:pt x="145796" y="328676"/>
                    <a:pt x="75819" y="354838"/>
                    <a:pt x="11684" y="389763"/>
                  </a:cubicBezTo>
                  <a:cubicBezTo>
                    <a:pt x="8763" y="386842"/>
                    <a:pt x="2921" y="381000"/>
                    <a:pt x="0" y="378079"/>
                  </a:cubicBezTo>
                  <a:cubicBezTo>
                    <a:pt x="8763" y="363474"/>
                    <a:pt x="17526" y="348996"/>
                    <a:pt x="29210" y="337312"/>
                  </a:cubicBezTo>
                  <a:cubicBezTo>
                    <a:pt x="61341" y="311150"/>
                    <a:pt x="110871" y="299466"/>
                    <a:pt x="110871" y="244221"/>
                  </a:cubicBezTo>
                  <a:cubicBezTo>
                    <a:pt x="110871" y="235458"/>
                    <a:pt x="128397" y="223901"/>
                    <a:pt x="140081" y="218059"/>
                  </a:cubicBezTo>
                  <a:cubicBezTo>
                    <a:pt x="233426" y="156972"/>
                    <a:pt x="326771" y="98806"/>
                    <a:pt x="420116" y="34798"/>
                  </a:cubicBezTo>
                  <a:cubicBezTo>
                    <a:pt x="472567" y="0"/>
                    <a:pt x="489966" y="2921"/>
                    <a:pt x="533781" y="6985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3" name="Group 303"/>
          <p:cNvGrpSpPr>
            <a:grpSpLocks noChangeAspect="1"/>
          </p:cNvGrpSpPr>
          <p:nvPr/>
        </p:nvGrpSpPr>
        <p:grpSpPr>
          <a:xfrm>
            <a:off x="7457760" y="2250720"/>
            <a:ext cx="358560" cy="130320"/>
            <a:chOff x="0" y="0"/>
            <a:chExt cx="478080" cy="173760"/>
          </a:xfrm>
        </p:grpSpPr>
        <p:sp>
          <p:nvSpPr>
            <p:cNvPr id="304" name="Freeform 304"/>
            <p:cNvSpPr/>
            <p:nvPr/>
          </p:nvSpPr>
          <p:spPr>
            <a:xfrm>
              <a:off x="0" y="0"/>
              <a:ext cx="478028" cy="173863"/>
            </a:xfrm>
            <a:custGeom>
              <a:avLst/>
              <a:gdLst/>
              <a:ahLst/>
              <a:cxnLst/>
              <a:rect l="l" t="t" r="r" b="b"/>
              <a:pathLst>
                <a:path w="478028" h="173863">
                  <a:moveTo>
                    <a:pt x="478028" y="92710"/>
                  </a:moveTo>
                  <a:cubicBezTo>
                    <a:pt x="364998" y="118745"/>
                    <a:pt x="263652" y="144780"/>
                    <a:pt x="156464" y="170942"/>
                  </a:cubicBezTo>
                  <a:cubicBezTo>
                    <a:pt x="144907" y="173863"/>
                    <a:pt x="127508" y="168021"/>
                    <a:pt x="115951" y="162306"/>
                  </a:cubicBezTo>
                  <a:cubicBezTo>
                    <a:pt x="81153" y="139065"/>
                    <a:pt x="49276" y="110109"/>
                    <a:pt x="0" y="72390"/>
                  </a:cubicBezTo>
                  <a:cubicBezTo>
                    <a:pt x="121666" y="49276"/>
                    <a:pt x="234696" y="23114"/>
                    <a:pt x="344805" y="8636"/>
                  </a:cubicBezTo>
                  <a:cubicBezTo>
                    <a:pt x="399796" y="0"/>
                    <a:pt x="449072" y="31877"/>
                    <a:pt x="478028" y="9271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5" name="Group 305"/>
          <p:cNvGrpSpPr>
            <a:grpSpLocks noChangeAspect="1"/>
          </p:cNvGrpSpPr>
          <p:nvPr/>
        </p:nvGrpSpPr>
        <p:grpSpPr>
          <a:xfrm>
            <a:off x="3324240" y="5308560"/>
            <a:ext cx="2340000" cy="1736640"/>
            <a:chOff x="0" y="0"/>
            <a:chExt cx="3120000" cy="2315520"/>
          </a:xfrm>
        </p:grpSpPr>
        <p:sp>
          <p:nvSpPr>
            <p:cNvPr id="306" name="Freeform 306"/>
            <p:cNvSpPr/>
            <p:nvPr/>
          </p:nvSpPr>
          <p:spPr>
            <a:xfrm>
              <a:off x="0" y="0"/>
              <a:ext cx="3120009" cy="2315845"/>
            </a:xfrm>
            <a:custGeom>
              <a:avLst/>
              <a:gdLst/>
              <a:ahLst/>
              <a:cxnLst/>
              <a:rect l="l" t="t" r="r" b="b"/>
              <a:pathLst>
                <a:path w="3120009" h="2315845">
                  <a:moveTo>
                    <a:pt x="2402459" y="732155"/>
                  </a:moveTo>
                  <a:cubicBezTo>
                    <a:pt x="2204974" y="825119"/>
                    <a:pt x="2004441" y="921004"/>
                    <a:pt x="1806956" y="1013968"/>
                  </a:cubicBezTo>
                  <a:cubicBezTo>
                    <a:pt x="1806956" y="1016889"/>
                    <a:pt x="1806956" y="1022731"/>
                    <a:pt x="1806956" y="1025652"/>
                  </a:cubicBezTo>
                  <a:cubicBezTo>
                    <a:pt x="2245614" y="1002411"/>
                    <a:pt x="2681351" y="976249"/>
                    <a:pt x="3120009" y="953008"/>
                  </a:cubicBezTo>
                  <a:cubicBezTo>
                    <a:pt x="3120009" y="955929"/>
                    <a:pt x="3120009" y="958850"/>
                    <a:pt x="3120009" y="961771"/>
                  </a:cubicBezTo>
                  <a:cubicBezTo>
                    <a:pt x="2710434" y="1017016"/>
                    <a:pt x="2297938" y="1072134"/>
                    <a:pt x="1888236" y="1127379"/>
                  </a:cubicBezTo>
                  <a:cubicBezTo>
                    <a:pt x="1885315" y="1130300"/>
                    <a:pt x="1885315" y="1136142"/>
                    <a:pt x="1885315" y="1139063"/>
                  </a:cubicBezTo>
                  <a:cubicBezTo>
                    <a:pt x="1960880" y="1162304"/>
                    <a:pt x="2039239" y="1185545"/>
                    <a:pt x="2132203" y="1214628"/>
                  </a:cubicBezTo>
                  <a:cubicBezTo>
                    <a:pt x="2021840" y="1214628"/>
                    <a:pt x="1928876" y="1214628"/>
                    <a:pt x="1838833" y="1214628"/>
                  </a:cubicBezTo>
                  <a:cubicBezTo>
                    <a:pt x="1835912" y="1217549"/>
                    <a:pt x="1835912" y="1220470"/>
                    <a:pt x="1835912" y="1223391"/>
                  </a:cubicBezTo>
                  <a:cubicBezTo>
                    <a:pt x="2091563" y="1304798"/>
                    <a:pt x="2347214" y="1386078"/>
                    <a:pt x="2605786" y="1470279"/>
                  </a:cubicBezTo>
                  <a:cubicBezTo>
                    <a:pt x="2602865" y="1473200"/>
                    <a:pt x="2602865" y="1473200"/>
                    <a:pt x="2602865" y="1476121"/>
                  </a:cubicBezTo>
                  <a:cubicBezTo>
                    <a:pt x="2315210" y="1412240"/>
                    <a:pt x="2027682" y="1348232"/>
                    <a:pt x="1740027" y="1284351"/>
                  </a:cubicBezTo>
                  <a:cubicBezTo>
                    <a:pt x="1737106" y="1287272"/>
                    <a:pt x="1734185" y="1293114"/>
                    <a:pt x="1734185" y="1296035"/>
                  </a:cubicBezTo>
                  <a:cubicBezTo>
                    <a:pt x="1975358" y="1569085"/>
                    <a:pt x="2216404" y="1845183"/>
                    <a:pt x="2460498" y="2121154"/>
                  </a:cubicBezTo>
                  <a:cubicBezTo>
                    <a:pt x="2457577" y="2121154"/>
                    <a:pt x="2454656" y="2124075"/>
                    <a:pt x="2454656" y="2126996"/>
                  </a:cubicBezTo>
                  <a:cubicBezTo>
                    <a:pt x="2190242" y="1871345"/>
                    <a:pt x="1925955" y="1618615"/>
                    <a:pt x="1664462" y="1365758"/>
                  </a:cubicBezTo>
                  <a:cubicBezTo>
                    <a:pt x="1658620" y="1365758"/>
                    <a:pt x="1655699" y="1368679"/>
                    <a:pt x="1652905" y="1368679"/>
                  </a:cubicBezTo>
                  <a:cubicBezTo>
                    <a:pt x="1708150" y="1577848"/>
                    <a:pt x="1760347" y="1787017"/>
                    <a:pt x="1815592" y="1996186"/>
                  </a:cubicBezTo>
                  <a:cubicBezTo>
                    <a:pt x="1812671" y="1999107"/>
                    <a:pt x="1809750" y="1999107"/>
                    <a:pt x="1806829" y="2002028"/>
                  </a:cubicBezTo>
                  <a:cubicBezTo>
                    <a:pt x="1719707" y="1807337"/>
                    <a:pt x="1632585" y="1612773"/>
                    <a:pt x="1545336" y="1418082"/>
                  </a:cubicBezTo>
                  <a:cubicBezTo>
                    <a:pt x="1539494" y="1418082"/>
                    <a:pt x="1536573" y="1418082"/>
                    <a:pt x="1530858" y="1418082"/>
                  </a:cubicBezTo>
                  <a:cubicBezTo>
                    <a:pt x="1519301" y="1569212"/>
                    <a:pt x="1507617" y="1717294"/>
                    <a:pt x="1496060" y="1868424"/>
                  </a:cubicBezTo>
                  <a:cubicBezTo>
                    <a:pt x="1493139" y="1868424"/>
                    <a:pt x="1487297" y="1868424"/>
                    <a:pt x="1484503" y="1868424"/>
                  </a:cubicBezTo>
                  <a:cubicBezTo>
                    <a:pt x="1461262" y="1717294"/>
                    <a:pt x="1438021" y="1566291"/>
                    <a:pt x="1417701" y="1415161"/>
                  </a:cubicBezTo>
                  <a:cubicBezTo>
                    <a:pt x="1411859" y="1415161"/>
                    <a:pt x="1408938" y="1415161"/>
                    <a:pt x="1403223" y="1415161"/>
                  </a:cubicBezTo>
                  <a:cubicBezTo>
                    <a:pt x="1281176" y="1714373"/>
                    <a:pt x="1159256" y="2016506"/>
                    <a:pt x="1040130" y="2315845"/>
                  </a:cubicBezTo>
                  <a:cubicBezTo>
                    <a:pt x="1037209" y="2315845"/>
                    <a:pt x="1034288" y="2312924"/>
                    <a:pt x="1031367" y="2312924"/>
                  </a:cubicBezTo>
                  <a:cubicBezTo>
                    <a:pt x="1118489" y="1996186"/>
                    <a:pt x="1208532" y="1679575"/>
                    <a:pt x="1301496" y="1348359"/>
                  </a:cubicBezTo>
                  <a:cubicBezTo>
                    <a:pt x="1176528" y="1444244"/>
                    <a:pt x="1063244" y="1531366"/>
                    <a:pt x="952881" y="1618488"/>
                  </a:cubicBezTo>
                  <a:cubicBezTo>
                    <a:pt x="949960" y="1615567"/>
                    <a:pt x="947039" y="1612646"/>
                    <a:pt x="944118" y="1609725"/>
                  </a:cubicBezTo>
                  <a:cubicBezTo>
                    <a:pt x="1028319" y="1499362"/>
                    <a:pt x="1115568" y="1388872"/>
                    <a:pt x="1202690" y="1275588"/>
                  </a:cubicBezTo>
                  <a:cubicBezTo>
                    <a:pt x="1199769" y="1272667"/>
                    <a:pt x="1196848" y="1269746"/>
                    <a:pt x="1196848" y="1266825"/>
                  </a:cubicBezTo>
                  <a:cubicBezTo>
                    <a:pt x="880237" y="1359789"/>
                    <a:pt x="563499" y="1455674"/>
                    <a:pt x="249809" y="1548638"/>
                  </a:cubicBezTo>
                  <a:cubicBezTo>
                    <a:pt x="246888" y="1545717"/>
                    <a:pt x="246888" y="1542796"/>
                    <a:pt x="243967" y="1536954"/>
                  </a:cubicBezTo>
                  <a:cubicBezTo>
                    <a:pt x="546100" y="1411986"/>
                    <a:pt x="845312" y="1284224"/>
                    <a:pt x="1147445" y="1159256"/>
                  </a:cubicBezTo>
                  <a:cubicBezTo>
                    <a:pt x="1147445" y="1153414"/>
                    <a:pt x="1147445" y="1150493"/>
                    <a:pt x="1144524" y="1144778"/>
                  </a:cubicBezTo>
                  <a:cubicBezTo>
                    <a:pt x="1040003" y="1127379"/>
                    <a:pt x="935355" y="1109853"/>
                    <a:pt x="830834" y="1092454"/>
                  </a:cubicBezTo>
                  <a:cubicBezTo>
                    <a:pt x="830834" y="1089533"/>
                    <a:pt x="830834" y="1086612"/>
                    <a:pt x="830834" y="1083691"/>
                  </a:cubicBezTo>
                  <a:cubicBezTo>
                    <a:pt x="935355" y="1066292"/>
                    <a:pt x="1040003" y="1048766"/>
                    <a:pt x="1144524" y="1031367"/>
                  </a:cubicBezTo>
                  <a:cubicBezTo>
                    <a:pt x="1144524" y="1028446"/>
                    <a:pt x="1144524" y="1025525"/>
                    <a:pt x="1147445" y="1019683"/>
                  </a:cubicBezTo>
                  <a:cubicBezTo>
                    <a:pt x="764032" y="889000"/>
                    <a:pt x="380619" y="758317"/>
                    <a:pt x="0" y="627507"/>
                  </a:cubicBezTo>
                  <a:cubicBezTo>
                    <a:pt x="0" y="624586"/>
                    <a:pt x="0" y="621665"/>
                    <a:pt x="2921" y="618744"/>
                  </a:cubicBezTo>
                  <a:cubicBezTo>
                    <a:pt x="398018" y="717550"/>
                    <a:pt x="793115" y="813435"/>
                    <a:pt x="1191006" y="909320"/>
                  </a:cubicBezTo>
                  <a:cubicBezTo>
                    <a:pt x="1191006" y="906399"/>
                    <a:pt x="1193927" y="903478"/>
                    <a:pt x="1196848" y="900557"/>
                  </a:cubicBezTo>
                  <a:cubicBezTo>
                    <a:pt x="958596" y="703072"/>
                    <a:pt x="720471" y="508381"/>
                    <a:pt x="482219" y="310896"/>
                  </a:cubicBezTo>
                  <a:cubicBezTo>
                    <a:pt x="482219" y="307975"/>
                    <a:pt x="485140" y="305054"/>
                    <a:pt x="488061" y="302133"/>
                  </a:cubicBezTo>
                  <a:cubicBezTo>
                    <a:pt x="755269" y="473583"/>
                    <a:pt x="1019683" y="647827"/>
                    <a:pt x="1298575" y="828040"/>
                  </a:cubicBezTo>
                  <a:cubicBezTo>
                    <a:pt x="1272413" y="726313"/>
                    <a:pt x="1249172" y="636270"/>
                    <a:pt x="1225931" y="549148"/>
                  </a:cubicBezTo>
                  <a:cubicBezTo>
                    <a:pt x="1228852" y="546227"/>
                    <a:pt x="1231773" y="546227"/>
                    <a:pt x="1234694" y="543306"/>
                  </a:cubicBezTo>
                  <a:cubicBezTo>
                    <a:pt x="1284097" y="630428"/>
                    <a:pt x="1333500" y="714756"/>
                    <a:pt x="1385697" y="798957"/>
                  </a:cubicBezTo>
                  <a:cubicBezTo>
                    <a:pt x="1388618" y="798957"/>
                    <a:pt x="1394460" y="798957"/>
                    <a:pt x="1397254" y="798957"/>
                  </a:cubicBezTo>
                  <a:cubicBezTo>
                    <a:pt x="1426337" y="531622"/>
                    <a:pt x="1455293" y="267335"/>
                    <a:pt x="1484376" y="0"/>
                  </a:cubicBezTo>
                  <a:cubicBezTo>
                    <a:pt x="1487297" y="0"/>
                    <a:pt x="1487297" y="0"/>
                    <a:pt x="1490218" y="2921"/>
                  </a:cubicBezTo>
                  <a:cubicBezTo>
                    <a:pt x="1504696" y="273050"/>
                    <a:pt x="1516380" y="546227"/>
                    <a:pt x="1527937" y="816356"/>
                  </a:cubicBezTo>
                  <a:cubicBezTo>
                    <a:pt x="1533779" y="819277"/>
                    <a:pt x="1536700" y="822198"/>
                    <a:pt x="1542415" y="822198"/>
                  </a:cubicBezTo>
                  <a:cubicBezTo>
                    <a:pt x="1615059" y="705993"/>
                    <a:pt x="1687703" y="586867"/>
                    <a:pt x="1763141" y="470662"/>
                  </a:cubicBezTo>
                  <a:cubicBezTo>
                    <a:pt x="1766062" y="473583"/>
                    <a:pt x="1768983" y="473583"/>
                    <a:pt x="1774698" y="476504"/>
                  </a:cubicBezTo>
                  <a:cubicBezTo>
                    <a:pt x="1725295" y="610108"/>
                    <a:pt x="1678813" y="743839"/>
                    <a:pt x="1629410" y="874522"/>
                  </a:cubicBezTo>
                  <a:cubicBezTo>
                    <a:pt x="1632331" y="877443"/>
                    <a:pt x="1635252" y="880364"/>
                    <a:pt x="1638173" y="880364"/>
                  </a:cubicBezTo>
                  <a:cubicBezTo>
                    <a:pt x="1920240" y="621792"/>
                    <a:pt x="2199132" y="363220"/>
                    <a:pt x="2480945" y="104648"/>
                  </a:cubicBezTo>
                  <a:cubicBezTo>
                    <a:pt x="2480945" y="107569"/>
                    <a:pt x="2483866" y="107569"/>
                    <a:pt x="2486787" y="110490"/>
                  </a:cubicBezTo>
                  <a:cubicBezTo>
                    <a:pt x="2239899" y="371983"/>
                    <a:pt x="1992884" y="636397"/>
                    <a:pt x="1745996" y="897763"/>
                  </a:cubicBezTo>
                  <a:cubicBezTo>
                    <a:pt x="1748917" y="900684"/>
                    <a:pt x="1751838" y="906526"/>
                    <a:pt x="1754759" y="909447"/>
                  </a:cubicBezTo>
                  <a:cubicBezTo>
                    <a:pt x="1969770" y="848487"/>
                    <a:pt x="2184654" y="784479"/>
                    <a:pt x="2396744" y="720598"/>
                  </a:cubicBezTo>
                  <a:cubicBezTo>
                    <a:pt x="2399665" y="723519"/>
                    <a:pt x="2402586" y="729361"/>
                    <a:pt x="2402586" y="73228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7" name="Group 307"/>
          <p:cNvGrpSpPr>
            <a:grpSpLocks noChangeAspect="1"/>
          </p:cNvGrpSpPr>
          <p:nvPr/>
        </p:nvGrpSpPr>
        <p:grpSpPr>
          <a:xfrm>
            <a:off x="4492800" y="6619680"/>
            <a:ext cx="146160" cy="819360"/>
            <a:chOff x="0" y="0"/>
            <a:chExt cx="194880" cy="1092480"/>
          </a:xfrm>
        </p:grpSpPr>
        <p:sp>
          <p:nvSpPr>
            <p:cNvPr id="308" name="Freeform 308"/>
            <p:cNvSpPr/>
            <p:nvPr/>
          </p:nvSpPr>
          <p:spPr>
            <a:xfrm>
              <a:off x="0" y="0"/>
              <a:ext cx="194818" cy="1092454"/>
            </a:xfrm>
            <a:custGeom>
              <a:avLst/>
              <a:gdLst/>
              <a:ahLst/>
              <a:cxnLst/>
              <a:rect l="l" t="t" r="r" b="b"/>
              <a:pathLst>
                <a:path w="194818" h="1092454">
                  <a:moveTo>
                    <a:pt x="29083" y="0"/>
                  </a:moveTo>
                  <a:cubicBezTo>
                    <a:pt x="174498" y="360299"/>
                    <a:pt x="142494" y="735076"/>
                    <a:pt x="194818" y="1092454"/>
                  </a:cubicBezTo>
                  <a:cubicBezTo>
                    <a:pt x="136652" y="735076"/>
                    <a:pt x="0" y="389382"/>
                    <a:pt x="29083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9" name="Group 309"/>
          <p:cNvGrpSpPr>
            <a:grpSpLocks noChangeAspect="1"/>
          </p:cNvGrpSpPr>
          <p:nvPr/>
        </p:nvGrpSpPr>
        <p:grpSpPr>
          <a:xfrm>
            <a:off x="3337200" y="6461280"/>
            <a:ext cx="606240" cy="371520"/>
            <a:chOff x="0" y="0"/>
            <a:chExt cx="808320" cy="495360"/>
          </a:xfrm>
        </p:grpSpPr>
        <p:sp>
          <p:nvSpPr>
            <p:cNvPr id="310" name="Freeform 310"/>
            <p:cNvSpPr/>
            <p:nvPr/>
          </p:nvSpPr>
          <p:spPr>
            <a:xfrm>
              <a:off x="0" y="0"/>
              <a:ext cx="808355" cy="495300"/>
            </a:xfrm>
            <a:custGeom>
              <a:avLst/>
              <a:gdLst/>
              <a:ahLst/>
              <a:cxnLst/>
              <a:rect l="l" t="t" r="r" b="b"/>
              <a:pathLst>
                <a:path w="808355" h="495300">
                  <a:moveTo>
                    <a:pt x="0" y="495300"/>
                  </a:moveTo>
                  <a:cubicBezTo>
                    <a:pt x="264541" y="329311"/>
                    <a:pt x="491363" y="99060"/>
                    <a:pt x="808355" y="0"/>
                  </a:cubicBezTo>
                  <a:cubicBezTo>
                    <a:pt x="575691" y="235966"/>
                    <a:pt x="270383" y="337947"/>
                    <a:pt x="0" y="49530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1" name="Group 311"/>
          <p:cNvGrpSpPr>
            <a:grpSpLocks noChangeAspect="1"/>
          </p:cNvGrpSpPr>
          <p:nvPr/>
        </p:nvGrpSpPr>
        <p:grpSpPr>
          <a:xfrm>
            <a:off x="4194000" y="4943520"/>
            <a:ext cx="130320" cy="730080"/>
            <a:chOff x="0" y="0"/>
            <a:chExt cx="173760" cy="973440"/>
          </a:xfrm>
        </p:grpSpPr>
        <p:sp>
          <p:nvSpPr>
            <p:cNvPr id="312" name="Freeform 312"/>
            <p:cNvSpPr/>
            <p:nvPr/>
          </p:nvSpPr>
          <p:spPr>
            <a:xfrm>
              <a:off x="0" y="0"/>
              <a:ext cx="173736" cy="973455"/>
            </a:xfrm>
            <a:custGeom>
              <a:avLst/>
              <a:gdLst/>
              <a:ahLst/>
              <a:cxnLst/>
              <a:rect l="l" t="t" r="r" b="b"/>
              <a:pathLst>
                <a:path w="173736" h="973455">
                  <a:moveTo>
                    <a:pt x="0" y="0"/>
                  </a:moveTo>
                  <a:cubicBezTo>
                    <a:pt x="54991" y="319659"/>
                    <a:pt x="173736" y="627634"/>
                    <a:pt x="153543" y="973455"/>
                  </a:cubicBezTo>
                  <a:cubicBezTo>
                    <a:pt x="23114" y="650875"/>
                    <a:pt x="49276" y="319659"/>
                    <a:pt x="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3" name="Group 313"/>
          <p:cNvGrpSpPr>
            <a:grpSpLocks noChangeAspect="1"/>
          </p:cNvGrpSpPr>
          <p:nvPr/>
        </p:nvGrpSpPr>
        <p:grpSpPr>
          <a:xfrm>
            <a:off x="5045040" y="6197760"/>
            <a:ext cx="632160" cy="92160"/>
            <a:chOff x="0" y="0"/>
            <a:chExt cx="842880" cy="122880"/>
          </a:xfrm>
        </p:grpSpPr>
        <p:sp>
          <p:nvSpPr>
            <p:cNvPr id="314" name="Freeform 314"/>
            <p:cNvSpPr/>
            <p:nvPr/>
          </p:nvSpPr>
          <p:spPr>
            <a:xfrm>
              <a:off x="0" y="0"/>
              <a:ext cx="842899" cy="122936"/>
            </a:xfrm>
            <a:custGeom>
              <a:avLst/>
              <a:gdLst/>
              <a:ahLst/>
              <a:cxnLst/>
              <a:rect l="l" t="t" r="r" b="b"/>
              <a:pathLst>
                <a:path w="842899" h="122936">
                  <a:moveTo>
                    <a:pt x="0" y="49784"/>
                  </a:moveTo>
                  <a:cubicBezTo>
                    <a:pt x="295402" y="0"/>
                    <a:pt x="567690" y="78994"/>
                    <a:pt x="842899" y="102362"/>
                  </a:cubicBezTo>
                  <a:cubicBezTo>
                    <a:pt x="567690" y="90678"/>
                    <a:pt x="289687" y="122936"/>
                    <a:pt x="0" y="4978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5" name="Group 315"/>
          <p:cNvGrpSpPr>
            <a:grpSpLocks noChangeAspect="1"/>
          </p:cNvGrpSpPr>
          <p:nvPr/>
        </p:nvGrpSpPr>
        <p:grpSpPr>
          <a:xfrm>
            <a:off x="4762800" y="5130720"/>
            <a:ext cx="270000" cy="511200"/>
            <a:chOff x="0" y="0"/>
            <a:chExt cx="360000" cy="681600"/>
          </a:xfrm>
        </p:grpSpPr>
        <p:sp>
          <p:nvSpPr>
            <p:cNvPr id="316" name="Freeform 316"/>
            <p:cNvSpPr/>
            <p:nvPr/>
          </p:nvSpPr>
          <p:spPr>
            <a:xfrm>
              <a:off x="0" y="0"/>
              <a:ext cx="360045" cy="681609"/>
            </a:xfrm>
            <a:custGeom>
              <a:avLst/>
              <a:gdLst/>
              <a:ahLst/>
              <a:cxnLst/>
              <a:rect l="l" t="t" r="r" b="b"/>
              <a:pathLst>
                <a:path w="360045" h="681609">
                  <a:moveTo>
                    <a:pt x="0" y="681609"/>
                  </a:moveTo>
                  <a:cubicBezTo>
                    <a:pt x="70231" y="423418"/>
                    <a:pt x="237109" y="232029"/>
                    <a:pt x="360045" y="0"/>
                  </a:cubicBezTo>
                  <a:cubicBezTo>
                    <a:pt x="348234" y="89916"/>
                    <a:pt x="93599" y="568452"/>
                    <a:pt x="0" y="6816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7" name="Group 317"/>
          <p:cNvGrpSpPr>
            <a:grpSpLocks noChangeAspect="1"/>
          </p:cNvGrpSpPr>
          <p:nvPr/>
        </p:nvGrpSpPr>
        <p:grpSpPr>
          <a:xfrm>
            <a:off x="1403280" y="5914800"/>
            <a:ext cx="288720" cy="209520"/>
            <a:chOff x="0" y="0"/>
            <a:chExt cx="384960" cy="279360"/>
          </a:xfrm>
        </p:grpSpPr>
        <p:sp>
          <p:nvSpPr>
            <p:cNvPr id="318" name="Freeform 318"/>
            <p:cNvSpPr/>
            <p:nvPr/>
          </p:nvSpPr>
          <p:spPr>
            <a:xfrm>
              <a:off x="0" y="0"/>
              <a:ext cx="384937" cy="279400"/>
            </a:xfrm>
            <a:custGeom>
              <a:avLst/>
              <a:gdLst/>
              <a:ahLst/>
              <a:cxnLst/>
              <a:rect l="l" t="t" r="r" b="b"/>
              <a:pathLst>
                <a:path w="384937" h="279400">
                  <a:moveTo>
                    <a:pt x="384937" y="49022"/>
                  </a:moveTo>
                  <a:cubicBezTo>
                    <a:pt x="352806" y="69215"/>
                    <a:pt x="326644" y="86487"/>
                    <a:pt x="300355" y="103759"/>
                  </a:cubicBezTo>
                  <a:cubicBezTo>
                    <a:pt x="201168" y="164211"/>
                    <a:pt x="102108" y="224663"/>
                    <a:pt x="0" y="279400"/>
                  </a:cubicBezTo>
                  <a:cubicBezTo>
                    <a:pt x="26289" y="250571"/>
                    <a:pt x="52451" y="221742"/>
                    <a:pt x="81661" y="193040"/>
                  </a:cubicBezTo>
                  <a:cubicBezTo>
                    <a:pt x="125349" y="149860"/>
                    <a:pt x="172085" y="109474"/>
                    <a:pt x="218694" y="66294"/>
                  </a:cubicBezTo>
                  <a:cubicBezTo>
                    <a:pt x="288671" y="0"/>
                    <a:pt x="288671" y="0"/>
                    <a:pt x="384937" y="4902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9" name="Group 319"/>
          <p:cNvGrpSpPr>
            <a:grpSpLocks noChangeAspect="1"/>
          </p:cNvGrpSpPr>
          <p:nvPr/>
        </p:nvGrpSpPr>
        <p:grpSpPr>
          <a:xfrm>
            <a:off x="7886880" y="2432160"/>
            <a:ext cx="41040" cy="212400"/>
            <a:chOff x="0" y="0"/>
            <a:chExt cx="54720" cy="283200"/>
          </a:xfrm>
        </p:grpSpPr>
        <p:sp>
          <p:nvSpPr>
            <p:cNvPr id="320" name="Freeform 320"/>
            <p:cNvSpPr/>
            <p:nvPr/>
          </p:nvSpPr>
          <p:spPr>
            <a:xfrm>
              <a:off x="0" y="0"/>
              <a:ext cx="54737" cy="283210"/>
            </a:xfrm>
            <a:custGeom>
              <a:avLst/>
              <a:gdLst/>
              <a:ahLst/>
              <a:cxnLst/>
              <a:rect l="l" t="t" r="r" b="b"/>
              <a:pathLst>
                <a:path w="54737" h="283210">
                  <a:moveTo>
                    <a:pt x="0" y="283210"/>
                  </a:moveTo>
                  <a:cubicBezTo>
                    <a:pt x="0" y="192659"/>
                    <a:pt x="0" y="99314"/>
                    <a:pt x="0" y="2921"/>
                  </a:cubicBezTo>
                  <a:cubicBezTo>
                    <a:pt x="0" y="2921"/>
                    <a:pt x="8636" y="2921"/>
                    <a:pt x="11557" y="0"/>
                  </a:cubicBezTo>
                  <a:cubicBezTo>
                    <a:pt x="54737" y="78867"/>
                    <a:pt x="43180" y="245237"/>
                    <a:pt x="0" y="28321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1" name="Group 321"/>
          <p:cNvGrpSpPr>
            <a:grpSpLocks noChangeAspect="1"/>
          </p:cNvGrpSpPr>
          <p:nvPr/>
        </p:nvGrpSpPr>
        <p:grpSpPr>
          <a:xfrm>
            <a:off x="7845120" y="2301840"/>
            <a:ext cx="54000" cy="92160"/>
            <a:chOff x="0" y="0"/>
            <a:chExt cx="72000" cy="122880"/>
          </a:xfrm>
        </p:grpSpPr>
        <p:sp>
          <p:nvSpPr>
            <p:cNvPr id="322" name="Freeform 322"/>
            <p:cNvSpPr/>
            <p:nvPr/>
          </p:nvSpPr>
          <p:spPr>
            <a:xfrm>
              <a:off x="0" y="0"/>
              <a:ext cx="72009" cy="122936"/>
            </a:xfrm>
            <a:custGeom>
              <a:avLst/>
              <a:gdLst/>
              <a:ahLst/>
              <a:cxnLst/>
              <a:rect l="l" t="t" r="r" b="b"/>
              <a:pathLst>
                <a:path w="72009" h="122936">
                  <a:moveTo>
                    <a:pt x="20955" y="0"/>
                  </a:moveTo>
                  <a:cubicBezTo>
                    <a:pt x="35941" y="31496"/>
                    <a:pt x="53975" y="62865"/>
                    <a:pt x="68961" y="97155"/>
                  </a:cubicBezTo>
                  <a:cubicBezTo>
                    <a:pt x="72009" y="102870"/>
                    <a:pt x="62992" y="122936"/>
                    <a:pt x="57023" y="122936"/>
                  </a:cubicBezTo>
                  <a:cubicBezTo>
                    <a:pt x="48006" y="122936"/>
                    <a:pt x="27051" y="120015"/>
                    <a:pt x="24003" y="114300"/>
                  </a:cubicBezTo>
                  <a:cubicBezTo>
                    <a:pt x="14986" y="77216"/>
                    <a:pt x="9017" y="42926"/>
                    <a:pt x="0" y="8636"/>
                  </a:cubicBezTo>
                  <a:cubicBezTo>
                    <a:pt x="5969" y="5715"/>
                    <a:pt x="14986" y="2921"/>
                    <a:pt x="20955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3" name="Group 323"/>
          <p:cNvGrpSpPr>
            <a:grpSpLocks noChangeAspect="1"/>
          </p:cNvGrpSpPr>
          <p:nvPr/>
        </p:nvGrpSpPr>
        <p:grpSpPr>
          <a:xfrm>
            <a:off x="6432480" y="9556560"/>
            <a:ext cx="85680" cy="66960"/>
            <a:chOff x="0" y="0"/>
            <a:chExt cx="114240" cy="89280"/>
          </a:xfrm>
        </p:grpSpPr>
        <p:sp>
          <p:nvSpPr>
            <p:cNvPr id="324" name="Freeform 324"/>
            <p:cNvSpPr/>
            <p:nvPr/>
          </p:nvSpPr>
          <p:spPr>
            <a:xfrm>
              <a:off x="0" y="0"/>
              <a:ext cx="114300" cy="89281"/>
            </a:xfrm>
            <a:custGeom>
              <a:avLst/>
              <a:gdLst/>
              <a:ahLst/>
              <a:cxnLst/>
              <a:rect l="l" t="t" r="r" b="b"/>
              <a:pathLst>
                <a:path w="114300" h="89281">
                  <a:moveTo>
                    <a:pt x="0" y="68453"/>
                  </a:moveTo>
                  <a:cubicBezTo>
                    <a:pt x="43942" y="14859"/>
                    <a:pt x="79121" y="0"/>
                    <a:pt x="114300" y="26797"/>
                  </a:cubicBezTo>
                  <a:cubicBezTo>
                    <a:pt x="79121" y="47625"/>
                    <a:pt x="43942" y="68453"/>
                    <a:pt x="8763" y="89281"/>
                  </a:cubicBezTo>
                  <a:cubicBezTo>
                    <a:pt x="5842" y="83312"/>
                    <a:pt x="2921" y="74422"/>
                    <a:pt x="0" y="6845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5" name="Group 325"/>
          <p:cNvGrpSpPr>
            <a:grpSpLocks noChangeAspect="1"/>
          </p:cNvGrpSpPr>
          <p:nvPr/>
        </p:nvGrpSpPr>
        <p:grpSpPr>
          <a:xfrm>
            <a:off x="6578640" y="9607680"/>
            <a:ext cx="85680" cy="69840"/>
            <a:chOff x="0" y="0"/>
            <a:chExt cx="114240" cy="93120"/>
          </a:xfrm>
        </p:grpSpPr>
        <p:sp>
          <p:nvSpPr>
            <p:cNvPr id="326" name="Freeform 326"/>
            <p:cNvSpPr/>
            <p:nvPr/>
          </p:nvSpPr>
          <p:spPr>
            <a:xfrm>
              <a:off x="0" y="0"/>
              <a:ext cx="114300" cy="93091"/>
            </a:xfrm>
            <a:custGeom>
              <a:avLst/>
              <a:gdLst/>
              <a:ahLst/>
              <a:cxnLst/>
              <a:rect l="l" t="t" r="r" b="b"/>
              <a:pathLst>
                <a:path w="114300" h="93091">
                  <a:moveTo>
                    <a:pt x="114300" y="26162"/>
                  </a:moveTo>
                  <a:cubicBezTo>
                    <a:pt x="70358" y="52324"/>
                    <a:pt x="35179" y="72771"/>
                    <a:pt x="0" y="93091"/>
                  </a:cubicBezTo>
                  <a:cubicBezTo>
                    <a:pt x="20447" y="29083"/>
                    <a:pt x="73279" y="0"/>
                    <a:pt x="114300" y="2616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7" name="Group 327"/>
          <p:cNvGrpSpPr>
            <a:grpSpLocks noChangeAspect="1"/>
          </p:cNvGrpSpPr>
          <p:nvPr/>
        </p:nvGrpSpPr>
        <p:grpSpPr>
          <a:xfrm>
            <a:off x="6594480" y="9740880"/>
            <a:ext cx="88560" cy="63360"/>
            <a:chOff x="0" y="0"/>
            <a:chExt cx="118080" cy="84480"/>
          </a:xfrm>
        </p:grpSpPr>
        <p:sp>
          <p:nvSpPr>
            <p:cNvPr id="328" name="Freeform 328"/>
            <p:cNvSpPr/>
            <p:nvPr/>
          </p:nvSpPr>
          <p:spPr>
            <a:xfrm>
              <a:off x="0" y="0"/>
              <a:ext cx="118110" cy="84455"/>
            </a:xfrm>
            <a:custGeom>
              <a:avLst/>
              <a:gdLst/>
              <a:ahLst/>
              <a:cxnLst/>
              <a:rect l="l" t="t" r="r" b="b"/>
              <a:pathLst>
                <a:path w="118110" h="84455">
                  <a:moveTo>
                    <a:pt x="0" y="81661"/>
                  </a:moveTo>
                  <a:cubicBezTo>
                    <a:pt x="46101" y="19685"/>
                    <a:pt x="86360" y="0"/>
                    <a:pt x="118110" y="25400"/>
                  </a:cubicBezTo>
                  <a:cubicBezTo>
                    <a:pt x="83566" y="47879"/>
                    <a:pt x="57658" y="84455"/>
                    <a:pt x="0" y="816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9" name="Group 329"/>
          <p:cNvGrpSpPr>
            <a:grpSpLocks noChangeAspect="1"/>
          </p:cNvGrpSpPr>
          <p:nvPr/>
        </p:nvGrpSpPr>
        <p:grpSpPr>
          <a:xfrm>
            <a:off x="6454800" y="9693360"/>
            <a:ext cx="85680" cy="63360"/>
            <a:chOff x="0" y="0"/>
            <a:chExt cx="114240" cy="84480"/>
          </a:xfrm>
        </p:grpSpPr>
        <p:sp>
          <p:nvSpPr>
            <p:cNvPr id="330" name="Freeform 330"/>
            <p:cNvSpPr/>
            <p:nvPr/>
          </p:nvSpPr>
          <p:spPr>
            <a:xfrm>
              <a:off x="0" y="0"/>
              <a:ext cx="114300" cy="84455"/>
            </a:xfrm>
            <a:custGeom>
              <a:avLst/>
              <a:gdLst/>
              <a:ahLst/>
              <a:cxnLst/>
              <a:rect l="l" t="t" r="r" b="b"/>
              <a:pathLst>
                <a:path w="114300" h="84455">
                  <a:moveTo>
                    <a:pt x="114300" y="24130"/>
                  </a:moveTo>
                  <a:cubicBezTo>
                    <a:pt x="79121" y="45212"/>
                    <a:pt x="43942" y="63373"/>
                    <a:pt x="8763" y="84455"/>
                  </a:cubicBezTo>
                  <a:cubicBezTo>
                    <a:pt x="5842" y="75438"/>
                    <a:pt x="2921" y="69342"/>
                    <a:pt x="0" y="63373"/>
                  </a:cubicBezTo>
                  <a:cubicBezTo>
                    <a:pt x="29337" y="33147"/>
                    <a:pt x="58547" y="0"/>
                    <a:pt x="105410" y="3048"/>
                  </a:cubicBezTo>
                  <a:cubicBezTo>
                    <a:pt x="108331" y="12065"/>
                    <a:pt x="111252" y="18161"/>
                    <a:pt x="114173" y="2413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1" name="Group 331"/>
          <p:cNvGrpSpPr>
            <a:grpSpLocks noChangeAspect="1"/>
          </p:cNvGrpSpPr>
          <p:nvPr/>
        </p:nvGrpSpPr>
        <p:grpSpPr>
          <a:xfrm>
            <a:off x="1324080" y="2851200"/>
            <a:ext cx="939600" cy="635040"/>
            <a:chOff x="0" y="0"/>
            <a:chExt cx="1252800" cy="846720"/>
          </a:xfrm>
        </p:grpSpPr>
        <p:sp>
          <p:nvSpPr>
            <p:cNvPr id="332" name="Freeform 332"/>
            <p:cNvSpPr/>
            <p:nvPr/>
          </p:nvSpPr>
          <p:spPr>
            <a:xfrm>
              <a:off x="0" y="0"/>
              <a:ext cx="1252728" cy="846709"/>
            </a:xfrm>
            <a:custGeom>
              <a:avLst/>
              <a:gdLst/>
              <a:ahLst/>
              <a:cxnLst/>
              <a:rect l="l" t="t" r="r" b="b"/>
              <a:pathLst>
                <a:path w="1252728" h="846709">
                  <a:moveTo>
                    <a:pt x="226695" y="840867"/>
                  </a:moveTo>
                  <a:cubicBezTo>
                    <a:pt x="180213" y="846709"/>
                    <a:pt x="142367" y="826262"/>
                    <a:pt x="130810" y="782701"/>
                  </a:cubicBezTo>
                  <a:cubicBezTo>
                    <a:pt x="87249" y="631444"/>
                    <a:pt x="46482" y="477139"/>
                    <a:pt x="11684" y="322961"/>
                  </a:cubicBezTo>
                  <a:cubicBezTo>
                    <a:pt x="0" y="261874"/>
                    <a:pt x="32004" y="224028"/>
                    <a:pt x="104648" y="203708"/>
                  </a:cubicBezTo>
                  <a:cubicBezTo>
                    <a:pt x="241300" y="168783"/>
                    <a:pt x="380746" y="136779"/>
                    <a:pt x="517398" y="107696"/>
                  </a:cubicBezTo>
                  <a:cubicBezTo>
                    <a:pt x="671449" y="75692"/>
                    <a:pt x="825500" y="46609"/>
                    <a:pt x="979551" y="17399"/>
                  </a:cubicBezTo>
                  <a:cubicBezTo>
                    <a:pt x="1063879" y="0"/>
                    <a:pt x="1084199" y="8763"/>
                    <a:pt x="1110361" y="90170"/>
                  </a:cubicBezTo>
                  <a:cubicBezTo>
                    <a:pt x="1156843" y="218186"/>
                    <a:pt x="1194689" y="349123"/>
                    <a:pt x="1232408" y="482981"/>
                  </a:cubicBezTo>
                  <a:cubicBezTo>
                    <a:pt x="1252728" y="552831"/>
                    <a:pt x="1226566" y="593598"/>
                    <a:pt x="1159764" y="610997"/>
                  </a:cubicBezTo>
                  <a:cubicBezTo>
                    <a:pt x="869061" y="689610"/>
                    <a:pt x="575564" y="762254"/>
                    <a:pt x="284861" y="835025"/>
                  </a:cubicBezTo>
                  <a:cubicBezTo>
                    <a:pt x="264541" y="840867"/>
                    <a:pt x="247015" y="840867"/>
                    <a:pt x="226695" y="840867"/>
                  </a:cubicBezTo>
                  <a:close/>
                  <a:moveTo>
                    <a:pt x="215011" y="381127"/>
                  </a:moveTo>
                  <a:cubicBezTo>
                    <a:pt x="229489" y="436372"/>
                    <a:pt x="247015" y="517906"/>
                    <a:pt x="267335" y="596392"/>
                  </a:cubicBezTo>
                  <a:cubicBezTo>
                    <a:pt x="287655" y="660400"/>
                    <a:pt x="313817" y="677926"/>
                    <a:pt x="380746" y="663321"/>
                  </a:cubicBezTo>
                  <a:cubicBezTo>
                    <a:pt x="601599" y="610997"/>
                    <a:pt x="819658" y="555625"/>
                    <a:pt x="1040511" y="500380"/>
                  </a:cubicBezTo>
                  <a:cubicBezTo>
                    <a:pt x="1075436" y="491617"/>
                    <a:pt x="1089914" y="471297"/>
                    <a:pt x="1078357" y="436372"/>
                  </a:cubicBezTo>
                  <a:cubicBezTo>
                    <a:pt x="1052195" y="352044"/>
                    <a:pt x="1028954" y="267589"/>
                    <a:pt x="1002792" y="186182"/>
                  </a:cubicBezTo>
                  <a:cubicBezTo>
                    <a:pt x="985393" y="133858"/>
                    <a:pt x="947547" y="113411"/>
                    <a:pt x="892302" y="125095"/>
                  </a:cubicBezTo>
                  <a:cubicBezTo>
                    <a:pt x="831215" y="139700"/>
                    <a:pt x="767334" y="151257"/>
                    <a:pt x="706247" y="165862"/>
                  </a:cubicBezTo>
                  <a:cubicBezTo>
                    <a:pt x="578358" y="192024"/>
                    <a:pt x="447548" y="221107"/>
                    <a:pt x="319659" y="250190"/>
                  </a:cubicBezTo>
                  <a:cubicBezTo>
                    <a:pt x="238252" y="267589"/>
                    <a:pt x="215011" y="296799"/>
                    <a:pt x="215011" y="38112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3" name="Group 333"/>
          <p:cNvGrpSpPr>
            <a:grpSpLocks noChangeAspect="1"/>
          </p:cNvGrpSpPr>
          <p:nvPr/>
        </p:nvGrpSpPr>
        <p:grpSpPr>
          <a:xfrm>
            <a:off x="2108160" y="9007200"/>
            <a:ext cx="244800" cy="279360"/>
            <a:chOff x="0" y="0"/>
            <a:chExt cx="326400" cy="372480"/>
          </a:xfrm>
        </p:grpSpPr>
        <p:sp>
          <p:nvSpPr>
            <p:cNvPr id="334" name="Freeform 334"/>
            <p:cNvSpPr/>
            <p:nvPr/>
          </p:nvSpPr>
          <p:spPr>
            <a:xfrm>
              <a:off x="0" y="0"/>
              <a:ext cx="326390" cy="372618"/>
            </a:xfrm>
            <a:custGeom>
              <a:avLst/>
              <a:gdLst/>
              <a:ahLst/>
              <a:cxnLst/>
              <a:rect l="l" t="t" r="r" b="b"/>
              <a:pathLst>
                <a:path w="326390" h="372618">
                  <a:moveTo>
                    <a:pt x="147066" y="372491"/>
                  </a:moveTo>
                  <a:cubicBezTo>
                    <a:pt x="82423" y="372491"/>
                    <a:pt x="35306" y="340487"/>
                    <a:pt x="17653" y="285242"/>
                  </a:cubicBezTo>
                  <a:cubicBezTo>
                    <a:pt x="2921" y="244475"/>
                    <a:pt x="0" y="197866"/>
                    <a:pt x="8763" y="154178"/>
                  </a:cubicBezTo>
                  <a:cubicBezTo>
                    <a:pt x="26416" y="64008"/>
                    <a:pt x="108839" y="0"/>
                    <a:pt x="179324" y="14605"/>
                  </a:cubicBezTo>
                  <a:cubicBezTo>
                    <a:pt x="252857" y="26289"/>
                    <a:pt x="326390" y="122301"/>
                    <a:pt x="320421" y="192151"/>
                  </a:cubicBezTo>
                  <a:cubicBezTo>
                    <a:pt x="314579" y="291084"/>
                    <a:pt x="238125" y="372618"/>
                    <a:pt x="146939" y="372618"/>
                  </a:cubicBezTo>
                  <a:close/>
                  <a:moveTo>
                    <a:pt x="97028" y="273558"/>
                  </a:moveTo>
                  <a:cubicBezTo>
                    <a:pt x="147066" y="305562"/>
                    <a:pt x="191135" y="296799"/>
                    <a:pt x="226441" y="253238"/>
                  </a:cubicBezTo>
                  <a:cubicBezTo>
                    <a:pt x="258826" y="206629"/>
                    <a:pt x="255905" y="142621"/>
                    <a:pt x="214630" y="110617"/>
                  </a:cubicBezTo>
                  <a:cubicBezTo>
                    <a:pt x="182245" y="87376"/>
                    <a:pt x="144018" y="69850"/>
                    <a:pt x="114681" y="119380"/>
                  </a:cubicBezTo>
                  <a:cubicBezTo>
                    <a:pt x="88265" y="139700"/>
                    <a:pt x="64643" y="160020"/>
                    <a:pt x="41148" y="186182"/>
                  </a:cubicBezTo>
                  <a:cubicBezTo>
                    <a:pt x="14732" y="212344"/>
                    <a:pt x="23495" y="238506"/>
                    <a:pt x="52959" y="256032"/>
                  </a:cubicBezTo>
                  <a:cubicBezTo>
                    <a:pt x="64770" y="264795"/>
                    <a:pt x="82423" y="267716"/>
                    <a:pt x="97028" y="27343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5" name="Group 335"/>
          <p:cNvGrpSpPr>
            <a:grpSpLocks noChangeAspect="1"/>
          </p:cNvGrpSpPr>
          <p:nvPr/>
        </p:nvGrpSpPr>
        <p:grpSpPr>
          <a:xfrm>
            <a:off x="2095200" y="9474480"/>
            <a:ext cx="241200" cy="272880"/>
            <a:chOff x="0" y="0"/>
            <a:chExt cx="321600" cy="363840"/>
          </a:xfrm>
        </p:grpSpPr>
        <p:sp>
          <p:nvSpPr>
            <p:cNvPr id="336" name="Freeform 336"/>
            <p:cNvSpPr/>
            <p:nvPr/>
          </p:nvSpPr>
          <p:spPr>
            <a:xfrm>
              <a:off x="0" y="0"/>
              <a:ext cx="321564" cy="363855"/>
            </a:xfrm>
            <a:custGeom>
              <a:avLst/>
              <a:gdLst/>
              <a:ahLst/>
              <a:cxnLst/>
              <a:rect l="l" t="t" r="r" b="b"/>
              <a:pathLst>
                <a:path w="321564" h="363855">
                  <a:moveTo>
                    <a:pt x="0" y="195072"/>
                  </a:moveTo>
                  <a:cubicBezTo>
                    <a:pt x="2921" y="84455"/>
                    <a:pt x="78994" y="0"/>
                    <a:pt x="175387" y="0"/>
                  </a:cubicBezTo>
                  <a:cubicBezTo>
                    <a:pt x="263144" y="2921"/>
                    <a:pt x="321564" y="72771"/>
                    <a:pt x="321564" y="171704"/>
                  </a:cubicBezTo>
                  <a:cubicBezTo>
                    <a:pt x="318643" y="276479"/>
                    <a:pt x="239649" y="360934"/>
                    <a:pt x="146177" y="360934"/>
                  </a:cubicBezTo>
                  <a:cubicBezTo>
                    <a:pt x="61341" y="363855"/>
                    <a:pt x="0" y="291084"/>
                    <a:pt x="0" y="195072"/>
                  </a:cubicBezTo>
                  <a:close/>
                  <a:moveTo>
                    <a:pt x="99441" y="113538"/>
                  </a:moveTo>
                  <a:cubicBezTo>
                    <a:pt x="119888" y="122301"/>
                    <a:pt x="146177" y="125222"/>
                    <a:pt x="154940" y="139700"/>
                  </a:cubicBezTo>
                  <a:cubicBezTo>
                    <a:pt x="163703" y="160020"/>
                    <a:pt x="166624" y="189230"/>
                    <a:pt x="157861" y="209550"/>
                  </a:cubicBezTo>
                  <a:cubicBezTo>
                    <a:pt x="152019" y="232791"/>
                    <a:pt x="131572" y="250317"/>
                    <a:pt x="114046" y="270637"/>
                  </a:cubicBezTo>
                  <a:cubicBezTo>
                    <a:pt x="166624" y="290957"/>
                    <a:pt x="201803" y="270637"/>
                    <a:pt x="228092" y="224028"/>
                  </a:cubicBezTo>
                  <a:cubicBezTo>
                    <a:pt x="254381" y="183261"/>
                    <a:pt x="242697" y="125095"/>
                    <a:pt x="207645" y="101727"/>
                  </a:cubicBezTo>
                  <a:cubicBezTo>
                    <a:pt x="160909" y="69723"/>
                    <a:pt x="122809" y="87122"/>
                    <a:pt x="99441" y="1134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7" name="Group 337"/>
          <p:cNvGrpSpPr>
            <a:grpSpLocks noChangeAspect="1"/>
          </p:cNvGrpSpPr>
          <p:nvPr/>
        </p:nvGrpSpPr>
        <p:grpSpPr>
          <a:xfrm>
            <a:off x="2121120" y="9096480"/>
            <a:ext cx="114480" cy="117360"/>
            <a:chOff x="0" y="0"/>
            <a:chExt cx="152640" cy="156480"/>
          </a:xfrm>
        </p:grpSpPr>
        <p:sp>
          <p:nvSpPr>
            <p:cNvPr id="338" name="Freeform 338"/>
            <p:cNvSpPr/>
            <p:nvPr/>
          </p:nvSpPr>
          <p:spPr>
            <a:xfrm>
              <a:off x="0" y="0"/>
              <a:ext cx="152654" cy="156464"/>
            </a:xfrm>
            <a:custGeom>
              <a:avLst/>
              <a:gdLst/>
              <a:ahLst/>
              <a:cxnLst/>
              <a:rect l="l" t="t" r="r" b="b"/>
              <a:pathLst>
                <a:path w="152654" h="156464">
                  <a:moveTo>
                    <a:pt x="80645" y="153670"/>
                  </a:moveTo>
                  <a:cubicBezTo>
                    <a:pt x="66294" y="147955"/>
                    <a:pt x="49022" y="145161"/>
                    <a:pt x="37465" y="136652"/>
                  </a:cubicBezTo>
                  <a:cubicBezTo>
                    <a:pt x="8636" y="119507"/>
                    <a:pt x="0" y="93853"/>
                    <a:pt x="25908" y="68326"/>
                  </a:cubicBezTo>
                  <a:cubicBezTo>
                    <a:pt x="49022" y="42672"/>
                    <a:pt x="72009" y="22733"/>
                    <a:pt x="97917" y="2794"/>
                  </a:cubicBezTo>
                  <a:cubicBezTo>
                    <a:pt x="146939" y="0"/>
                    <a:pt x="152654" y="39878"/>
                    <a:pt x="149733" y="71120"/>
                  </a:cubicBezTo>
                  <a:cubicBezTo>
                    <a:pt x="146812" y="110998"/>
                    <a:pt x="135382" y="156464"/>
                    <a:pt x="80645" y="15367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222480" y="1743120"/>
            <a:ext cx="8378640" cy="8175600"/>
            <a:chOff x="0" y="0"/>
            <a:chExt cx="11171520" cy="10900800"/>
          </a:xfrm>
          <a:solidFill>
            <a:srgbClr val="FFC000"/>
          </a:solidFill>
        </p:grpSpPr>
        <p:sp>
          <p:nvSpPr>
            <p:cNvPr id="4" name="Freeform 4"/>
            <p:cNvSpPr/>
            <p:nvPr/>
          </p:nvSpPr>
          <p:spPr>
            <a:xfrm>
              <a:off x="0" y="0"/>
              <a:ext cx="11171555" cy="10900664"/>
            </a:xfrm>
            <a:custGeom>
              <a:avLst/>
              <a:gdLst/>
              <a:ahLst/>
              <a:cxnLst/>
              <a:rect l="l" t="t" r="r" b="b"/>
              <a:pathLst>
                <a:path w="11171555" h="10900664">
                  <a:moveTo>
                    <a:pt x="2295906" y="1365123"/>
                  </a:moveTo>
                  <a:cubicBezTo>
                    <a:pt x="2295906" y="1260094"/>
                    <a:pt x="2295906" y="1148588"/>
                    <a:pt x="2295906" y="1036955"/>
                  </a:cubicBezTo>
                  <a:cubicBezTo>
                    <a:pt x="2308987" y="1030351"/>
                    <a:pt x="2322195" y="1023874"/>
                    <a:pt x="2335276" y="1023874"/>
                  </a:cubicBezTo>
                  <a:cubicBezTo>
                    <a:pt x="2551811" y="1017270"/>
                    <a:pt x="2551811" y="1017270"/>
                    <a:pt x="2604262" y="800735"/>
                  </a:cubicBezTo>
                  <a:cubicBezTo>
                    <a:pt x="2728976" y="301879"/>
                    <a:pt x="3188081" y="0"/>
                    <a:pt x="3758819" y="59055"/>
                  </a:cubicBezTo>
                  <a:cubicBezTo>
                    <a:pt x="3935984" y="78740"/>
                    <a:pt x="4126230" y="150876"/>
                    <a:pt x="4296791" y="111506"/>
                  </a:cubicBezTo>
                  <a:cubicBezTo>
                    <a:pt x="4650994" y="26162"/>
                    <a:pt x="4965954" y="163957"/>
                    <a:pt x="5287391" y="236220"/>
                  </a:cubicBezTo>
                  <a:cubicBezTo>
                    <a:pt x="5320157" y="242824"/>
                    <a:pt x="5359527" y="275590"/>
                    <a:pt x="5372608" y="308356"/>
                  </a:cubicBezTo>
                  <a:cubicBezTo>
                    <a:pt x="5510403" y="590550"/>
                    <a:pt x="5654675" y="872744"/>
                    <a:pt x="5785866" y="1161542"/>
                  </a:cubicBezTo>
                  <a:cubicBezTo>
                    <a:pt x="5812155" y="1220597"/>
                    <a:pt x="5812155" y="1299337"/>
                    <a:pt x="5805551" y="1371600"/>
                  </a:cubicBezTo>
                  <a:cubicBezTo>
                    <a:pt x="5792470" y="1529080"/>
                    <a:pt x="5785866" y="1693164"/>
                    <a:pt x="5753100" y="1850644"/>
                  </a:cubicBezTo>
                  <a:cubicBezTo>
                    <a:pt x="5720334" y="2021332"/>
                    <a:pt x="5851525" y="2054098"/>
                    <a:pt x="5949950" y="2119757"/>
                  </a:cubicBezTo>
                  <a:cubicBezTo>
                    <a:pt x="5838444" y="2382266"/>
                    <a:pt x="5726938" y="2638171"/>
                    <a:pt x="5621909" y="2900680"/>
                  </a:cubicBezTo>
                  <a:cubicBezTo>
                    <a:pt x="5582539" y="2986024"/>
                    <a:pt x="5562854" y="3077845"/>
                    <a:pt x="5517007" y="3150108"/>
                  </a:cubicBezTo>
                  <a:cubicBezTo>
                    <a:pt x="5339842" y="3458591"/>
                    <a:pt x="5149596" y="3753866"/>
                    <a:pt x="4972558" y="4055745"/>
                  </a:cubicBezTo>
                  <a:cubicBezTo>
                    <a:pt x="4867656" y="4232910"/>
                    <a:pt x="4769231" y="4410075"/>
                    <a:pt x="4677410" y="4593844"/>
                  </a:cubicBezTo>
                  <a:cubicBezTo>
                    <a:pt x="4657725" y="4626610"/>
                    <a:pt x="4644644" y="4685665"/>
                    <a:pt x="4657725" y="4711954"/>
                  </a:cubicBezTo>
                  <a:cubicBezTo>
                    <a:pt x="4828286" y="5099177"/>
                    <a:pt x="4834891" y="5512562"/>
                    <a:pt x="4815205" y="5926074"/>
                  </a:cubicBezTo>
                  <a:cubicBezTo>
                    <a:pt x="4815205" y="5965444"/>
                    <a:pt x="4802124" y="6004814"/>
                    <a:pt x="4815205" y="6037580"/>
                  </a:cubicBezTo>
                  <a:cubicBezTo>
                    <a:pt x="4828286" y="6070346"/>
                    <a:pt x="4867656" y="6109716"/>
                    <a:pt x="4893945" y="6109716"/>
                  </a:cubicBezTo>
                  <a:cubicBezTo>
                    <a:pt x="5176012" y="6063742"/>
                    <a:pt x="5458079" y="6017895"/>
                    <a:pt x="5746750" y="5971921"/>
                  </a:cubicBezTo>
                  <a:cubicBezTo>
                    <a:pt x="6087873" y="5912866"/>
                    <a:pt x="6435598" y="5853811"/>
                    <a:pt x="6776593" y="5781548"/>
                  </a:cubicBezTo>
                  <a:cubicBezTo>
                    <a:pt x="6907785" y="5755259"/>
                    <a:pt x="7032372" y="5702808"/>
                    <a:pt x="7150481" y="5643753"/>
                  </a:cubicBezTo>
                  <a:cubicBezTo>
                    <a:pt x="7425944" y="5512435"/>
                    <a:pt x="7714615" y="5466588"/>
                    <a:pt x="8016367" y="5446903"/>
                  </a:cubicBezTo>
                  <a:cubicBezTo>
                    <a:pt x="8068818" y="5440299"/>
                    <a:pt x="8127874" y="5427218"/>
                    <a:pt x="8180324" y="5420614"/>
                  </a:cubicBezTo>
                  <a:cubicBezTo>
                    <a:pt x="8363966" y="5381244"/>
                    <a:pt x="8541131" y="5420614"/>
                    <a:pt x="8705088" y="5486273"/>
                  </a:cubicBezTo>
                  <a:cubicBezTo>
                    <a:pt x="8895334" y="5565013"/>
                    <a:pt x="9072499" y="5525643"/>
                    <a:pt x="9262618" y="5505958"/>
                  </a:cubicBezTo>
                  <a:cubicBezTo>
                    <a:pt x="9702165" y="5459984"/>
                    <a:pt x="10141586" y="5414137"/>
                    <a:pt x="10600817" y="5368163"/>
                  </a:cubicBezTo>
                  <a:cubicBezTo>
                    <a:pt x="10528681" y="5197475"/>
                    <a:pt x="10463023" y="5033518"/>
                    <a:pt x="10397490" y="4862830"/>
                  </a:cubicBezTo>
                  <a:cubicBezTo>
                    <a:pt x="10443464" y="4843145"/>
                    <a:pt x="10489311" y="4830064"/>
                    <a:pt x="10548366" y="4810378"/>
                  </a:cubicBezTo>
                  <a:cubicBezTo>
                    <a:pt x="10758298" y="5282945"/>
                    <a:pt x="10961624" y="5755386"/>
                    <a:pt x="11171555" y="6227952"/>
                  </a:cubicBezTo>
                  <a:cubicBezTo>
                    <a:pt x="11138789" y="6247637"/>
                    <a:pt x="11112500" y="6267322"/>
                    <a:pt x="11073130" y="6293612"/>
                  </a:cubicBezTo>
                  <a:cubicBezTo>
                    <a:pt x="10961624" y="6070472"/>
                    <a:pt x="10850118" y="5853938"/>
                    <a:pt x="10738612" y="5637276"/>
                  </a:cubicBezTo>
                  <a:cubicBezTo>
                    <a:pt x="10666476" y="5486272"/>
                    <a:pt x="10653395" y="5479796"/>
                    <a:pt x="10502392" y="5538851"/>
                  </a:cubicBezTo>
                  <a:cubicBezTo>
                    <a:pt x="10226929" y="5650357"/>
                    <a:pt x="9951339" y="5761990"/>
                    <a:pt x="9669273" y="5873496"/>
                  </a:cubicBezTo>
                  <a:cubicBezTo>
                    <a:pt x="9662668" y="6136005"/>
                    <a:pt x="9577452" y="6227826"/>
                    <a:pt x="9393810" y="6168771"/>
                  </a:cubicBezTo>
                  <a:cubicBezTo>
                    <a:pt x="9361043" y="6155690"/>
                    <a:pt x="9321674" y="6149086"/>
                    <a:pt x="9295385" y="6136005"/>
                  </a:cubicBezTo>
                  <a:cubicBezTo>
                    <a:pt x="9170798" y="6076950"/>
                    <a:pt x="9052688" y="6070346"/>
                    <a:pt x="8954263" y="6155690"/>
                  </a:cubicBezTo>
                  <a:cubicBezTo>
                    <a:pt x="9000237" y="6319774"/>
                    <a:pt x="9046083" y="6477254"/>
                    <a:pt x="9085454" y="6641338"/>
                  </a:cubicBezTo>
                  <a:cubicBezTo>
                    <a:pt x="9118220" y="6779133"/>
                    <a:pt x="9078850" y="6851396"/>
                    <a:pt x="8947659" y="6890766"/>
                  </a:cubicBezTo>
                  <a:cubicBezTo>
                    <a:pt x="8862442" y="6917055"/>
                    <a:pt x="8836153" y="6962902"/>
                    <a:pt x="8829549" y="7035165"/>
                  </a:cubicBezTo>
                  <a:cubicBezTo>
                    <a:pt x="8816468" y="7166483"/>
                    <a:pt x="8750809" y="7238619"/>
                    <a:pt x="8632699" y="7291070"/>
                  </a:cubicBezTo>
                  <a:cubicBezTo>
                    <a:pt x="8534274" y="7330440"/>
                    <a:pt x="8455534" y="7409180"/>
                    <a:pt x="8357236" y="7442074"/>
                  </a:cubicBezTo>
                  <a:cubicBezTo>
                    <a:pt x="8239127" y="7488048"/>
                    <a:pt x="8094855" y="7396100"/>
                    <a:pt x="8062089" y="7291070"/>
                  </a:cubicBezTo>
                  <a:cubicBezTo>
                    <a:pt x="8009637" y="7120382"/>
                    <a:pt x="7943979" y="7087616"/>
                    <a:pt x="7773418" y="7126987"/>
                  </a:cubicBezTo>
                  <a:cubicBezTo>
                    <a:pt x="7648831" y="7153276"/>
                    <a:pt x="7517640" y="7172961"/>
                    <a:pt x="7392925" y="7212330"/>
                  </a:cubicBezTo>
                  <a:cubicBezTo>
                    <a:pt x="7333870" y="7232015"/>
                    <a:pt x="7281419" y="7271386"/>
                    <a:pt x="7235445" y="7317360"/>
                  </a:cubicBezTo>
                  <a:cubicBezTo>
                    <a:pt x="6881242" y="7658608"/>
                    <a:pt x="6520435" y="7999857"/>
                    <a:pt x="6113654" y="8275575"/>
                  </a:cubicBezTo>
                  <a:cubicBezTo>
                    <a:pt x="5903723" y="8413369"/>
                    <a:pt x="5851272" y="8406893"/>
                    <a:pt x="5674107" y="8242808"/>
                  </a:cubicBezTo>
                  <a:cubicBezTo>
                    <a:pt x="5641341" y="8210042"/>
                    <a:pt x="5575682" y="8190357"/>
                    <a:pt x="5529835" y="8196835"/>
                  </a:cubicBezTo>
                  <a:cubicBezTo>
                    <a:pt x="5169028" y="8242808"/>
                    <a:pt x="5129658" y="8288655"/>
                    <a:pt x="5129658" y="8649716"/>
                  </a:cubicBezTo>
                  <a:cubicBezTo>
                    <a:pt x="5142739" y="9338818"/>
                    <a:pt x="5155947" y="10034524"/>
                    <a:pt x="5162424" y="10723499"/>
                  </a:cubicBezTo>
                  <a:cubicBezTo>
                    <a:pt x="5169028" y="10894187"/>
                    <a:pt x="5155820" y="10900664"/>
                    <a:pt x="4978782" y="10874502"/>
                  </a:cubicBezTo>
                  <a:cubicBezTo>
                    <a:pt x="4237483" y="10776077"/>
                    <a:pt x="3535554" y="10539857"/>
                    <a:pt x="2886203" y="10165715"/>
                  </a:cubicBezTo>
                  <a:cubicBezTo>
                    <a:pt x="1941703" y="9614535"/>
                    <a:pt x="1193927" y="8866378"/>
                    <a:pt x="688848" y="7888478"/>
                  </a:cubicBezTo>
                  <a:cubicBezTo>
                    <a:pt x="505206" y="7520940"/>
                    <a:pt x="334645" y="7140322"/>
                    <a:pt x="223139" y="6746494"/>
                  </a:cubicBezTo>
                  <a:cubicBezTo>
                    <a:pt x="0" y="5978652"/>
                    <a:pt x="0" y="5197729"/>
                    <a:pt x="268986" y="4436491"/>
                  </a:cubicBezTo>
                  <a:cubicBezTo>
                    <a:pt x="485521" y="3826129"/>
                    <a:pt x="898779" y="3373374"/>
                    <a:pt x="1475994" y="3071368"/>
                  </a:cubicBezTo>
                  <a:cubicBezTo>
                    <a:pt x="1744980" y="2933573"/>
                    <a:pt x="2020443" y="2808859"/>
                    <a:pt x="2289429" y="2671064"/>
                  </a:cubicBezTo>
                  <a:cubicBezTo>
                    <a:pt x="2335403" y="2644775"/>
                    <a:pt x="2368169" y="2592324"/>
                    <a:pt x="2407539" y="2559558"/>
                  </a:cubicBezTo>
                  <a:cubicBezTo>
                    <a:pt x="2578100" y="2395474"/>
                    <a:pt x="2558415" y="2211705"/>
                    <a:pt x="2512441" y="2001774"/>
                  </a:cubicBezTo>
                  <a:cubicBezTo>
                    <a:pt x="2486152" y="1870456"/>
                    <a:pt x="2479675" y="1726184"/>
                    <a:pt x="2505837" y="1588262"/>
                  </a:cubicBezTo>
                  <a:cubicBezTo>
                    <a:pt x="2532126" y="1463548"/>
                    <a:pt x="2492756" y="1417574"/>
                    <a:pt x="2381250" y="1397889"/>
                  </a:cubicBezTo>
                  <a:cubicBezTo>
                    <a:pt x="2354961" y="1391285"/>
                    <a:pt x="2328799" y="1378204"/>
                    <a:pt x="2296033" y="1365123"/>
                  </a:cubicBezTo>
                  <a:close/>
                  <a:moveTo>
                    <a:pt x="4067175" y="6746494"/>
                  </a:moveTo>
                  <a:cubicBezTo>
                    <a:pt x="3686683" y="6746494"/>
                    <a:pt x="3332480" y="6746494"/>
                    <a:pt x="2951988" y="6746494"/>
                  </a:cubicBezTo>
                  <a:cubicBezTo>
                    <a:pt x="3358642" y="7127112"/>
                    <a:pt x="3824478" y="7232142"/>
                    <a:pt x="4329557" y="7264908"/>
                  </a:cubicBezTo>
                  <a:cubicBezTo>
                    <a:pt x="4277106" y="7323963"/>
                    <a:pt x="4218051" y="7369937"/>
                    <a:pt x="4152392" y="7396226"/>
                  </a:cubicBezTo>
                  <a:cubicBezTo>
                    <a:pt x="3994912" y="7461885"/>
                    <a:pt x="3837559" y="7520940"/>
                    <a:pt x="3673475" y="7566914"/>
                  </a:cubicBezTo>
                  <a:cubicBezTo>
                    <a:pt x="3548888" y="7606284"/>
                    <a:pt x="3535680" y="7698232"/>
                    <a:pt x="3522599" y="7796657"/>
                  </a:cubicBezTo>
                  <a:cubicBezTo>
                    <a:pt x="3509518" y="7901687"/>
                    <a:pt x="3581654" y="7967345"/>
                    <a:pt x="3673475" y="7980426"/>
                  </a:cubicBezTo>
                  <a:cubicBezTo>
                    <a:pt x="3778377" y="7993507"/>
                    <a:pt x="3890010" y="8000111"/>
                    <a:pt x="4001516" y="7993507"/>
                  </a:cubicBezTo>
                  <a:cubicBezTo>
                    <a:pt x="4139311" y="7980426"/>
                    <a:pt x="4276979" y="7947533"/>
                    <a:pt x="4441063" y="7927849"/>
                  </a:cubicBezTo>
                  <a:cubicBezTo>
                    <a:pt x="4362323" y="8013192"/>
                    <a:pt x="4296791" y="8085329"/>
                    <a:pt x="4224528" y="8164068"/>
                  </a:cubicBezTo>
                  <a:cubicBezTo>
                    <a:pt x="4276979" y="8164068"/>
                    <a:pt x="4316349" y="8170673"/>
                    <a:pt x="4349115" y="8164068"/>
                  </a:cubicBezTo>
                  <a:cubicBezTo>
                    <a:pt x="4768977" y="8078725"/>
                    <a:pt x="5195316" y="7999985"/>
                    <a:pt x="5615178" y="7901560"/>
                  </a:cubicBezTo>
                  <a:cubicBezTo>
                    <a:pt x="5838190" y="7855586"/>
                    <a:pt x="5877560" y="7770241"/>
                    <a:pt x="5838190" y="7520941"/>
                  </a:cubicBezTo>
                  <a:cubicBezTo>
                    <a:pt x="5582412" y="7730999"/>
                    <a:pt x="5280660" y="7796531"/>
                    <a:pt x="4972304" y="7835901"/>
                  </a:cubicBezTo>
                  <a:cubicBezTo>
                    <a:pt x="5005070" y="7809612"/>
                    <a:pt x="5044440" y="7789927"/>
                    <a:pt x="5077206" y="7763765"/>
                  </a:cubicBezTo>
                  <a:cubicBezTo>
                    <a:pt x="5313426" y="7619366"/>
                    <a:pt x="5542915" y="7468490"/>
                    <a:pt x="5779135" y="7324091"/>
                  </a:cubicBezTo>
                  <a:cubicBezTo>
                    <a:pt x="5851271" y="7278117"/>
                    <a:pt x="5864352" y="7219062"/>
                    <a:pt x="5851271" y="7140322"/>
                  </a:cubicBezTo>
                  <a:cubicBezTo>
                    <a:pt x="5805297" y="6818758"/>
                    <a:pt x="5674106" y="6536565"/>
                    <a:pt x="5464175" y="6293740"/>
                  </a:cubicBezTo>
                  <a:cubicBezTo>
                    <a:pt x="5424805" y="6254370"/>
                    <a:pt x="5352669" y="6221604"/>
                    <a:pt x="5300218" y="6221604"/>
                  </a:cubicBezTo>
                  <a:cubicBezTo>
                    <a:pt x="5129657" y="6228208"/>
                    <a:pt x="4959096" y="6241289"/>
                    <a:pt x="4788535" y="6260974"/>
                  </a:cubicBezTo>
                  <a:cubicBezTo>
                    <a:pt x="4696714" y="6274055"/>
                    <a:pt x="4670425" y="6247893"/>
                    <a:pt x="4650740" y="6162549"/>
                  </a:cubicBezTo>
                  <a:cubicBezTo>
                    <a:pt x="4539234" y="5722875"/>
                    <a:pt x="4394962" y="5296283"/>
                    <a:pt x="4178427" y="4902455"/>
                  </a:cubicBezTo>
                  <a:cubicBezTo>
                    <a:pt x="3784854" y="4160903"/>
                    <a:pt x="3214116" y="3648966"/>
                    <a:pt x="2348230" y="3557145"/>
                  </a:cubicBezTo>
                  <a:cubicBezTo>
                    <a:pt x="2112010" y="3537460"/>
                    <a:pt x="1869313" y="3557145"/>
                    <a:pt x="1633220" y="3557145"/>
                  </a:cubicBezTo>
                  <a:cubicBezTo>
                    <a:pt x="1626616" y="3570225"/>
                    <a:pt x="1626616" y="3583434"/>
                    <a:pt x="1626616" y="3596515"/>
                  </a:cubicBezTo>
                  <a:cubicBezTo>
                    <a:pt x="2394077" y="3990342"/>
                    <a:pt x="3096006" y="4449700"/>
                    <a:pt x="3266567" y="5394708"/>
                  </a:cubicBezTo>
                  <a:cubicBezTo>
                    <a:pt x="2945130" y="5342256"/>
                    <a:pt x="2643377" y="5289679"/>
                    <a:pt x="2348230" y="5237228"/>
                  </a:cubicBezTo>
                  <a:cubicBezTo>
                    <a:pt x="2341625" y="5250309"/>
                    <a:pt x="2341625" y="5263517"/>
                    <a:pt x="2335149" y="5276598"/>
                  </a:cubicBezTo>
                  <a:cubicBezTo>
                    <a:pt x="2663190" y="5394708"/>
                    <a:pt x="3004312" y="5486656"/>
                    <a:pt x="3273171" y="5775327"/>
                  </a:cubicBezTo>
                  <a:cubicBezTo>
                    <a:pt x="2964815" y="5762246"/>
                    <a:pt x="2676271" y="5650612"/>
                    <a:pt x="2367915" y="5801616"/>
                  </a:cubicBezTo>
                  <a:cubicBezTo>
                    <a:pt x="2840228" y="6306949"/>
                    <a:pt x="3450336" y="6497322"/>
                    <a:pt x="4066921" y="6746622"/>
                  </a:cubicBezTo>
                  <a:close/>
                  <a:moveTo>
                    <a:pt x="7117588" y="5801487"/>
                  </a:moveTo>
                  <a:cubicBezTo>
                    <a:pt x="7275068" y="5939282"/>
                    <a:pt x="7386574" y="6083681"/>
                    <a:pt x="7386574" y="6287134"/>
                  </a:cubicBezTo>
                  <a:cubicBezTo>
                    <a:pt x="7301357" y="6188709"/>
                    <a:pt x="7229094" y="6090284"/>
                    <a:pt x="7156958" y="5998337"/>
                  </a:cubicBezTo>
                  <a:cubicBezTo>
                    <a:pt x="7150353" y="6004940"/>
                    <a:pt x="7143876" y="6004940"/>
                    <a:pt x="7137273" y="6011418"/>
                  </a:cubicBezTo>
                  <a:cubicBezTo>
                    <a:pt x="7163562" y="6149213"/>
                    <a:pt x="7183247" y="6280531"/>
                    <a:pt x="7209409" y="6411721"/>
                  </a:cubicBezTo>
                  <a:cubicBezTo>
                    <a:pt x="7110984" y="6260718"/>
                    <a:pt x="7038848" y="6116446"/>
                    <a:pt x="6960108" y="5972047"/>
                  </a:cubicBezTo>
                  <a:cubicBezTo>
                    <a:pt x="6920738" y="5893307"/>
                    <a:pt x="6861683" y="5873622"/>
                    <a:pt x="6776465" y="5893307"/>
                  </a:cubicBezTo>
                  <a:cubicBezTo>
                    <a:pt x="6605905" y="5932677"/>
                    <a:pt x="6441947" y="5958967"/>
                    <a:pt x="6271387" y="5985128"/>
                  </a:cubicBezTo>
                  <a:cubicBezTo>
                    <a:pt x="6061456" y="6031102"/>
                    <a:pt x="5845047" y="6070472"/>
                    <a:pt x="5608827" y="6116446"/>
                  </a:cubicBezTo>
                  <a:cubicBezTo>
                    <a:pt x="5917183" y="6346189"/>
                    <a:pt x="6015481" y="6667753"/>
                    <a:pt x="6068059" y="6995922"/>
                  </a:cubicBezTo>
                  <a:cubicBezTo>
                    <a:pt x="6120638" y="7324090"/>
                    <a:pt x="6133719" y="7658735"/>
                    <a:pt x="6172962" y="8006588"/>
                  </a:cubicBezTo>
                  <a:cubicBezTo>
                    <a:pt x="6461633" y="7750683"/>
                    <a:pt x="6750176" y="7488174"/>
                    <a:pt x="7038848" y="7232142"/>
                  </a:cubicBezTo>
                  <a:cubicBezTo>
                    <a:pt x="7156958" y="7120636"/>
                    <a:pt x="7170039" y="7015607"/>
                    <a:pt x="7097903" y="6864604"/>
                  </a:cubicBezTo>
                  <a:cubicBezTo>
                    <a:pt x="7058533" y="6792468"/>
                    <a:pt x="7012686" y="6726810"/>
                    <a:pt x="6973316" y="6654547"/>
                  </a:cubicBezTo>
                  <a:cubicBezTo>
                    <a:pt x="6979920" y="6647942"/>
                    <a:pt x="6993001" y="6634862"/>
                    <a:pt x="6999605" y="6628257"/>
                  </a:cubicBezTo>
                  <a:cubicBezTo>
                    <a:pt x="7065264" y="6667627"/>
                    <a:pt x="7157086" y="6700393"/>
                    <a:pt x="7189851" y="6759576"/>
                  </a:cubicBezTo>
                  <a:cubicBezTo>
                    <a:pt x="7255510" y="6910579"/>
                    <a:pt x="7367016" y="6917056"/>
                    <a:pt x="7498207" y="6903975"/>
                  </a:cubicBezTo>
                  <a:cubicBezTo>
                    <a:pt x="7603110" y="6897370"/>
                    <a:pt x="7701535" y="6877686"/>
                    <a:pt x="7806564" y="6864605"/>
                  </a:cubicBezTo>
                  <a:cubicBezTo>
                    <a:pt x="7845933" y="6858001"/>
                    <a:pt x="7891781" y="6851524"/>
                    <a:pt x="7931151" y="6864605"/>
                  </a:cubicBezTo>
                  <a:cubicBezTo>
                    <a:pt x="8088631" y="6897371"/>
                    <a:pt x="8200137" y="6976111"/>
                    <a:pt x="8206614" y="7153403"/>
                  </a:cubicBezTo>
                  <a:cubicBezTo>
                    <a:pt x="8213218" y="7199377"/>
                    <a:pt x="8219695" y="7258432"/>
                    <a:pt x="8245983" y="7291198"/>
                  </a:cubicBezTo>
                  <a:cubicBezTo>
                    <a:pt x="8278750" y="7330567"/>
                    <a:pt x="8344408" y="7383018"/>
                    <a:pt x="8377175" y="7376541"/>
                  </a:cubicBezTo>
                  <a:cubicBezTo>
                    <a:pt x="8416544" y="7369937"/>
                    <a:pt x="8482077" y="7291198"/>
                    <a:pt x="8475600" y="7258431"/>
                  </a:cubicBezTo>
                  <a:cubicBezTo>
                    <a:pt x="8423149" y="7028688"/>
                    <a:pt x="8442833" y="6766179"/>
                    <a:pt x="8180452" y="6634988"/>
                  </a:cubicBezTo>
                  <a:cubicBezTo>
                    <a:pt x="8154163" y="6621907"/>
                    <a:pt x="8128001" y="6608699"/>
                    <a:pt x="8101712" y="6595618"/>
                  </a:cubicBezTo>
                  <a:cubicBezTo>
                    <a:pt x="8114793" y="6582537"/>
                    <a:pt x="8128001" y="6562852"/>
                    <a:pt x="8134478" y="6549644"/>
                  </a:cubicBezTo>
                  <a:cubicBezTo>
                    <a:pt x="8173848" y="6562726"/>
                    <a:pt x="8206614" y="6575933"/>
                    <a:pt x="8239380" y="6589014"/>
                  </a:cubicBezTo>
                  <a:cubicBezTo>
                    <a:pt x="8436230" y="6680835"/>
                    <a:pt x="8488681" y="6864604"/>
                    <a:pt x="8560817" y="7048373"/>
                  </a:cubicBezTo>
                  <a:cubicBezTo>
                    <a:pt x="8573898" y="7094347"/>
                    <a:pt x="8632953" y="7120509"/>
                    <a:pt x="8672323" y="7159879"/>
                  </a:cubicBezTo>
                  <a:cubicBezTo>
                    <a:pt x="8698612" y="7100824"/>
                    <a:pt x="8770748" y="7035165"/>
                    <a:pt x="8757541" y="6989191"/>
                  </a:cubicBezTo>
                  <a:cubicBezTo>
                    <a:pt x="8705090" y="6759448"/>
                    <a:pt x="8685405" y="6516624"/>
                    <a:pt x="8468870" y="6365748"/>
                  </a:cubicBezTo>
                  <a:cubicBezTo>
                    <a:pt x="8416419" y="6332982"/>
                    <a:pt x="8383653" y="6280404"/>
                    <a:pt x="8344283" y="6234430"/>
                  </a:cubicBezTo>
                  <a:cubicBezTo>
                    <a:pt x="8357364" y="6227826"/>
                    <a:pt x="8363968" y="6221349"/>
                    <a:pt x="8377049" y="6208141"/>
                  </a:cubicBezTo>
                  <a:cubicBezTo>
                    <a:pt x="8560691" y="6352540"/>
                    <a:pt x="8757541" y="6477254"/>
                    <a:pt x="8816596" y="6733160"/>
                  </a:cubicBezTo>
                  <a:cubicBezTo>
                    <a:pt x="8823200" y="6765926"/>
                    <a:pt x="8888732" y="6792215"/>
                    <a:pt x="8928102" y="6824980"/>
                  </a:cubicBezTo>
                  <a:cubicBezTo>
                    <a:pt x="8960869" y="6779006"/>
                    <a:pt x="9026527" y="6719951"/>
                    <a:pt x="9019923" y="6687186"/>
                  </a:cubicBezTo>
                  <a:cubicBezTo>
                    <a:pt x="8973949" y="6523102"/>
                    <a:pt x="8921498" y="6365622"/>
                    <a:pt x="8842758" y="6214619"/>
                  </a:cubicBezTo>
                  <a:cubicBezTo>
                    <a:pt x="8796784" y="6116194"/>
                    <a:pt x="8704963" y="6043931"/>
                    <a:pt x="8619746" y="5945506"/>
                  </a:cubicBezTo>
                  <a:cubicBezTo>
                    <a:pt x="8908417" y="5912740"/>
                    <a:pt x="9144510" y="5997957"/>
                    <a:pt x="9374126" y="6083301"/>
                  </a:cubicBezTo>
                  <a:cubicBezTo>
                    <a:pt x="9446262" y="6109590"/>
                    <a:pt x="9511921" y="6135752"/>
                    <a:pt x="9551291" y="6043931"/>
                  </a:cubicBezTo>
                  <a:cubicBezTo>
                    <a:pt x="9597265" y="5958587"/>
                    <a:pt x="9564373" y="5892928"/>
                    <a:pt x="9479156" y="5853558"/>
                  </a:cubicBezTo>
                  <a:cubicBezTo>
                    <a:pt x="9374253" y="5801107"/>
                    <a:pt x="9275828" y="5742052"/>
                    <a:pt x="9170799" y="5709159"/>
                  </a:cubicBezTo>
                  <a:cubicBezTo>
                    <a:pt x="8836281" y="5610734"/>
                    <a:pt x="8514844" y="5459731"/>
                    <a:pt x="8154037" y="5512309"/>
                  </a:cubicBezTo>
                  <a:cubicBezTo>
                    <a:pt x="7799834" y="5564760"/>
                    <a:pt x="7452108" y="5610734"/>
                    <a:pt x="7117590" y="5801107"/>
                  </a:cubicBezTo>
                  <a:close/>
                  <a:moveTo>
                    <a:pt x="4605020" y="4462653"/>
                  </a:moveTo>
                  <a:cubicBezTo>
                    <a:pt x="4690237" y="4298569"/>
                    <a:pt x="4749292" y="4134485"/>
                    <a:pt x="4841240" y="3996690"/>
                  </a:cubicBezTo>
                  <a:cubicBezTo>
                    <a:pt x="4979035" y="3780155"/>
                    <a:pt x="4946142" y="3570097"/>
                    <a:pt x="4782185" y="3412617"/>
                  </a:cubicBezTo>
                  <a:cubicBezTo>
                    <a:pt x="4559173" y="3202559"/>
                    <a:pt x="4578858" y="2979420"/>
                    <a:pt x="4664075" y="2730119"/>
                  </a:cubicBezTo>
                  <a:cubicBezTo>
                    <a:pt x="4670679" y="2717038"/>
                    <a:pt x="4670679" y="2697353"/>
                    <a:pt x="4677156" y="2677668"/>
                  </a:cubicBezTo>
                  <a:cubicBezTo>
                    <a:pt x="4755897" y="2382393"/>
                    <a:pt x="4834636" y="2080514"/>
                    <a:pt x="4913376" y="1772031"/>
                  </a:cubicBezTo>
                  <a:cubicBezTo>
                    <a:pt x="5169154" y="1831086"/>
                    <a:pt x="5405374" y="1877060"/>
                    <a:pt x="5654675" y="1929511"/>
                  </a:cubicBezTo>
                  <a:cubicBezTo>
                    <a:pt x="5680964" y="1719453"/>
                    <a:pt x="5700649" y="1515999"/>
                    <a:pt x="5726811" y="1312545"/>
                  </a:cubicBezTo>
                  <a:cubicBezTo>
                    <a:pt x="5444744" y="1220724"/>
                    <a:pt x="5169281" y="1135380"/>
                    <a:pt x="4900295" y="1050036"/>
                  </a:cubicBezTo>
                  <a:cubicBezTo>
                    <a:pt x="4460749" y="1712849"/>
                    <a:pt x="3949066" y="3150108"/>
                    <a:pt x="3890011" y="3924554"/>
                  </a:cubicBezTo>
                  <a:cubicBezTo>
                    <a:pt x="3890011" y="3963924"/>
                    <a:pt x="3916300" y="4016375"/>
                    <a:pt x="3942462" y="4036060"/>
                  </a:cubicBezTo>
                  <a:cubicBezTo>
                    <a:pt x="4158997" y="4180459"/>
                    <a:pt x="4375405" y="4318254"/>
                    <a:pt x="4605020" y="4462653"/>
                  </a:cubicBezTo>
                  <a:close/>
                  <a:moveTo>
                    <a:pt x="4395089" y="164084"/>
                  </a:moveTo>
                  <a:cubicBezTo>
                    <a:pt x="4113022" y="216535"/>
                    <a:pt x="3778504" y="419989"/>
                    <a:pt x="3529203" y="695706"/>
                  </a:cubicBezTo>
                  <a:cubicBezTo>
                    <a:pt x="2873248" y="1430782"/>
                    <a:pt x="2728849" y="2631694"/>
                    <a:pt x="3207766" y="3497961"/>
                  </a:cubicBezTo>
                  <a:cubicBezTo>
                    <a:pt x="3279902" y="3629279"/>
                    <a:pt x="3430778" y="3708019"/>
                    <a:pt x="3542284" y="3812921"/>
                  </a:cubicBezTo>
                  <a:cubicBezTo>
                    <a:pt x="3476625" y="3681603"/>
                    <a:pt x="3352038" y="3583178"/>
                    <a:pt x="3319272" y="3458591"/>
                  </a:cubicBezTo>
                  <a:cubicBezTo>
                    <a:pt x="3234055" y="3097657"/>
                    <a:pt x="3148711" y="2730119"/>
                    <a:pt x="3122422" y="2356104"/>
                  </a:cubicBezTo>
                  <a:cubicBezTo>
                    <a:pt x="3069971" y="1634236"/>
                    <a:pt x="3299587" y="1004189"/>
                    <a:pt x="3870198" y="531622"/>
                  </a:cubicBezTo>
                  <a:cubicBezTo>
                    <a:pt x="4034155" y="393827"/>
                    <a:pt x="4217924" y="282194"/>
                    <a:pt x="4394962" y="164084"/>
                  </a:cubicBezTo>
                  <a:close/>
                  <a:moveTo>
                    <a:pt x="4703445" y="177165"/>
                  </a:moveTo>
                  <a:cubicBezTo>
                    <a:pt x="4775581" y="452755"/>
                    <a:pt x="4834636" y="715264"/>
                    <a:pt x="4906772" y="971296"/>
                  </a:cubicBezTo>
                  <a:cubicBezTo>
                    <a:pt x="4913376" y="990981"/>
                    <a:pt x="4939538" y="1023747"/>
                    <a:pt x="4959223" y="1030351"/>
                  </a:cubicBezTo>
                  <a:cubicBezTo>
                    <a:pt x="5201920" y="1089406"/>
                    <a:pt x="5444617" y="1148461"/>
                    <a:pt x="5720207" y="1214120"/>
                  </a:cubicBezTo>
                  <a:cubicBezTo>
                    <a:pt x="5582412" y="918845"/>
                    <a:pt x="5457825" y="649732"/>
                    <a:pt x="5333111" y="380619"/>
                  </a:cubicBezTo>
                  <a:cubicBezTo>
                    <a:pt x="5320030" y="354330"/>
                    <a:pt x="5300345" y="334645"/>
                    <a:pt x="5280660" y="328168"/>
                  </a:cubicBezTo>
                  <a:cubicBezTo>
                    <a:pt x="5097018" y="275717"/>
                    <a:pt x="4913249" y="229743"/>
                    <a:pt x="4703445" y="177165"/>
                  </a:cubicBezTo>
                  <a:close/>
                  <a:moveTo>
                    <a:pt x="5018278" y="1870329"/>
                  </a:moveTo>
                  <a:cubicBezTo>
                    <a:pt x="4965827" y="2073783"/>
                    <a:pt x="4913376" y="2270633"/>
                    <a:pt x="4860798" y="2461006"/>
                  </a:cubicBezTo>
                  <a:cubicBezTo>
                    <a:pt x="4808347" y="2657856"/>
                    <a:pt x="4762373" y="2861310"/>
                    <a:pt x="4709922" y="3058160"/>
                  </a:cubicBezTo>
                  <a:cubicBezTo>
                    <a:pt x="4919853" y="3156585"/>
                    <a:pt x="5123180" y="3248533"/>
                    <a:pt x="5326507" y="3346958"/>
                  </a:cubicBezTo>
                  <a:cubicBezTo>
                    <a:pt x="5352796" y="3300984"/>
                    <a:pt x="5372481" y="3261614"/>
                    <a:pt x="5398643" y="3215640"/>
                  </a:cubicBezTo>
                  <a:cubicBezTo>
                    <a:pt x="5260848" y="3143504"/>
                    <a:pt x="5129657" y="3077845"/>
                    <a:pt x="4998466" y="3005582"/>
                  </a:cubicBezTo>
                  <a:cubicBezTo>
                    <a:pt x="4972177" y="2992501"/>
                    <a:pt x="4939411" y="2939923"/>
                    <a:pt x="4946015" y="2913761"/>
                  </a:cubicBezTo>
                  <a:cubicBezTo>
                    <a:pt x="5037836" y="2624963"/>
                    <a:pt x="5136261" y="2342769"/>
                    <a:pt x="5234686" y="2054098"/>
                  </a:cubicBezTo>
                  <a:cubicBezTo>
                    <a:pt x="5424932" y="2113153"/>
                    <a:pt x="5602097" y="2172208"/>
                    <a:pt x="5785739" y="2237867"/>
                  </a:cubicBezTo>
                  <a:cubicBezTo>
                    <a:pt x="5798820" y="2198497"/>
                    <a:pt x="5812028" y="2159127"/>
                    <a:pt x="5831713" y="2119757"/>
                  </a:cubicBezTo>
                  <a:cubicBezTo>
                    <a:pt x="5556250" y="2034413"/>
                    <a:pt x="5293741" y="1955673"/>
                    <a:pt x="5018278" y="1870329"/>
                  </a:cubicBezTo>
                  <a:close/>
                  <a:moveTo>
                    <a:pt x="4795266" y="8590661"/>
                  </a:moveTo>
                  <a:cubicBezTo>
                    <a:pt x="4782185" y="8577580"/>
                    <a:pt x="4768977" y="8564372"/>
                    <a:pt x="4755896" y="8551291"/>
                  </a:cubicBezTo>
                  <a:cubicBezTo>
                    <a:pt x="4696841" y="8610347"/>
                    <a:pt x="4631309" y="8656320"/>
                    <a:pt x="4585335" y="8715375"/>
                  </a:cubicBezTo>
                  <a:cubicBezTo>
                    <a:pt x="4480433" y="8859774"/>
                    <a:pt x="4395089" y="9010650"/>
                    <a:pt x="4283583" y="9141968"/>
                  </a:cubicBezTo>
                  <a:cubicBezTo>
                    <a:pt x="4126103" y="9319133"/>
                    <a:pt x="3942461" y="9470137"/>
                    <a:pt x="3791585" y="9647301"/>
                  </a:cubicBezTo>
                  <a:cubicBezTo>
                    <a:pt x="3660394" y="9804781"/>
                    <a:pt x="3561969" y="9988550"/>
                    <a:pt x="3463544" y="10165715"/>
                  </a:cubicBezTo>
                  <a:cubicBezTo>
                    <a:pt x="3404489" y="10270744"/>
                    <a:pt x="3437255" y="10356088"/>
                    <a:pt x="3581654" y="10382250"/>
                  </a:cubicBezTo>
                  <a:cubicBezTo>
                    <a:pt x="3621024" y="10047605"/>
                    <a:pt x="3857117" y="9830943"/>
                    <a:pt x="4060571" y="9594723"/>
                  </a:cubicBezTo>
                  <a:cubicBezTo>
                    <a:pt x="4231132" y="9391269"/>
                    <a:pt x="4401693" y="9187815"/>
                    <a:pt x="4559173" y="8971280"/>
                  </a:cubicBezTo>
                  <a:cubicBezTo>
                    <a:pt x="4650994" y="8853170"/>
                    <a:pt x="4716653" y="8715374"/>
                    <a:pt x="4795393" y="8590661"/>
                  </a:cubicBezTo>
                  <a:close/>
                  <a:moveTo>
                    <a:pt x="5320030" y="2159127"/>
                  </a:moveTo>
                  <a:cubicBezTo>
                    <a:pt x="5221605" y="2434717"/>
                    <a:pt x="5123180" y="2697226"/>
                    <a:pt x="5018278" y="2966339"/>
                  </a:cubicBezTo>
                  <a:cubicBezTo>
                    <a:pt x="5169154" y="3031998"/>
                    <a:pt x="5306949" y="3097657"/>
                    <a:pt x="5470906" y="3163189"/>
                  </a:cubicBezTo>
                  <a:cubicBezTo>
                    <a:pt x="5470906" y="2854706"/>
                    <a:pt x="5470906" y="2572512"/>
                    <a:pt x="5470906" y="2277237"/>
                  </a:cubicBezTo>
                  <a:cubicBezTo>
                    <a:pt x="5516880" y="2283841"/>
                    <a:pt x="5575808" y="2290318"/>
                    <a:pt x="5641467" y="2296922"/>
                  </a:cubicBezTo>
                  <a:cubicBezTo>
                    <a:pt x="5641467" y="2290318"/>
                    <a:pt x="5641467" y="2283841"/>
                    <a:pt x="5641467" y="2277237"/>
                  </a:cubicBezTo>
                  <a:cubicBezTo>
                    <a:pt x="5543042" y="2244471"/>
                    <a:pt x="5444617" y="2205101"/>
                    <a:pt x="5320030" y="2159127"/>
                  </a:cubicBezTo>
                  <a:close/>
                  <a:moveTo>
                    <a:pt x="3155315" y="1096010"/>
                  </a:moveTo>
                  <a:cubicBezTo>
                    <a:pt x="3017520" y="1096010"/>
                    <a:pt x="2886329" y="1096010"/>
                    <a:pt x="2761742" y="1096010"/>
                  </a:cubicBezTo>
                  <a:cubicBezTo>
                    <a:pt x="2637155" y="1096010"/>
                    <a:pt x="2505964" y="1096010"/>
                    <a:pt x="2361565" y="1096010"/>
                  </a:cubicBezTo>
                  <a:cubicBezTo>
                    <a:pt x="2394331" y="1187831"/>
                    <a:pt x="2295906" y="1299464"/>
                    <a:pt x="2440305" y="1338834"/>
                  </a:cubicBezTo>
                  <a:cubicBezTo>
                    <a:pt x="2617470" y="1384808"/>
                    <a:pt x="2801112" y="1424178"/>
                    <a:pt x="2984754" y="1470152"/>
                  </a:cubicBezTo>
                  <a:cubicBezTo>
                    <a:pt x="3043809" y="1345438"/>
                    <a:pt x="3096260" y="1233932"/>
                    <a:pt x="3155315" y="1096010"/>
                  </a:cubicBezTo>
                  <a:close/>
                  <a:moveTo>
                    <a:pt x="4631309" y="1233805"/>
                  </a:moveTo>
                  <a:cubicBezTo>
                    <a:pt x="4460748" y="1404493"/>
                    <a:pt x="4040886" y="2408555"/>
                    <a:pt x="4034409" y="2638298"/>
                  </a:cubicBezTo>
                  <a:cubicBezTo>
                    <a:pt x="4231259" y="2185416"/>
                    <a:pt x="4434586" y="1699768"/>
                    <a:pt x="4631309" y="1233805"/>
                  </a:cubicBezTo>
                  <a:close/>
                  <a:moveTo>
                    <a:pt x="2164715" y="2894203"/>
                  </a:moveTo>
                  <a:cubicBezTo>
                    <a:pt x="2171319" y="2900807"/>
                    <a:pt x="2171319" y="2907284"/>
                    <a:pt x="2171319" y="2913888"/>
                  </a:cubicBezTo>
                  <a:cubicBezTo>
                    <a:pt x="2210689" y="2913888"/>
                    <a:pt x="2243455" y="2907284"/>
                    <a:pt x="2276221" y="2900807"/>
                  </a:cubicBezTo>
                  <a:cubicBezTo>
                    <a:pt x="2394331" y="2848356"/>
                    <a:pt x="2486152" y="2887726"/>
                    <a:pt x="2577973" y="2979547"/>
                  </a:cubicBezTo>
                  <a:cubicBezTo>
                    <a:pt x="2650109" y="3058287"/>
                    <a:pt x="2735453" y="3130550"/>
                    <a:pt x="2814193" y="3202686"/>
                  </a:cubicBezTo>
                  <a:cubicBezTo>
                    <a:pt x="2820797" y="3196082"/>
                    <a:pt x="2827274" y="3189605"/>
                    <a:pt x="2833878" y="3183001"/>
                  </a:cubicBezTo>
                  <a:cubicBezTo>
                    <a:pt x="2696083" y="3025521"/>
                    <a:pt x="2558415" y="2874518"/>
                    <a:pt x="2414016" y="2710434"/>
                  </a:cubicBezTo>
                  <a:cubicBezTo>
                    <a:pt x="2328799" y="2776093"/>
                    <a:pt x="2250059" y="2835148"/>
                    <a:pt x="2164715" y="2894203"/>
                  </a:cubicBezTo>
                  <a:close/>
                  <a:moveTo>
                    <a:pt x="10207244" y="5493004"/>
                  </a:moveTo>
                  <a:cubicBezTo>
                    <a:pt x="10207244" y="5486400"/>
                    <a:pt x="10200639" y="5473319"/>
                    <a:pt x="10200639" y="5460238"/>
                  </a:cubicBezTo>
                  <a:cubicBezTo>
                    <a:pt x="9905492" y="5506212"/>
                    <a:pt x="9603739" y="5552059"/>
                    <a:pt x="9308464" y="5591556"/>
                  </a:cubicBezTo>
                  <a:cubicBezTo>
                    <a:pt x="9308464" y="5611241"/>
                    <a:pt x="9315069" y="5630926"/>
                    <a:pt x="9315069" y="5650611"/>
                  </a:cubicBezTo>
                  <a:cubicBezTo>
                    <a:pt x="9623425" y="5663692"/>
                    <a:pt x="9905492" y="5532501"/>
                    <a:pt x="10207244" y="5493131"/>
                  </a:cubicBezTo>
                  <a:close/>
                  <a:moveTo>
                    <a:pt x="4644390" y="439674"/>
                  </a:moveTo>
                  <a:cubicBezTo>
                    <a:pt x="4683760" y="623443"/>
                    <a:pt x="4723130" y="807212"/>
                    <a:pt x="4768977" y="1004062"/>
                  </a:cubicBezTo>
                  <a:cubicBezTo>
                    <a:pt x="4834636" y="918718"/>
                    <a:pt x="4782058" y="695579"/>
                    <a:pt x="4644390" y="43967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188640" y="7536240"/>
            <a:ext cx="2466720" cy="2396880"/>
            <a:chOff x="0" y="0"/>
            <a:chExt cx="3288960" cy="3195840"/>
          </a:xfrm>
          <a:solidFill>
            <a:srgbClr val="FFC000"/>
          </a:solidFill>
        </p:grpSpPr>
        <p:sp>
          <p:nvSpPr>
            <p:cNvPr id="6" name="Freeform 6"/>
            <p:cNvSpPr/>
            <p:nvPr/>
          </p:nvSpPr>
          <p:spPr>
            <a:xfrm>
              <a:off x="0" y="0"/>
              <a:ext cx="3288919" cy="3195828"/>
            </a:xfrm>
            <a:custGeom>
              <a:avLst/>
              <a:gdLst/>
              <a:ahLst/>
              <a:cxnLst/>
              <a:rect l="l" t="t" r="r" b="b"/>
              <a:pathLst>
                <a:path w="3288919" h="3195828">
                  <a:moveTo>
                    <a:pt x="0" y="2715895"/>
                  </a:moveTo>
                  <a:cubicBezTo>
                    <a:pt x="160020" y="2373630"/>
                    <a:pt x="316230" y="2042541"/>
                    <a:pt x="465074" y="1707642"/>
                  </a:cubicBezTo>
                  <a:cubicBezTo>
                    <a:pt x="502285" y="1625854"/>
                    <a:pt x="569214" y="1633220"/>
                    <a:pt x="628777" y="1644396"/>
                  </a:cubicBezTo>
                  <a:cubicBezTo>
                    <a:pt x="2012823" y="1837817"/>
                    <a:pt x="1547749" y="2169033"/>
                    <a:pt x="2079752" y="1060323"/>
                  </a:cubicBezTo>
                  <a:cubicBezTo>
                    <a:pt x="1681607" y="941324"/>
                    <a:pt x="1279779" y="878078"/>
                    <a:pt x="851916" y="863092"/>
                  </a:cubicBezTo>
                  <a:cubicBezTo>
                    <a:pt x="982218" y="647319"/>
                    <a:pt x="1119886" y="78105"/>
                    <a:pt x="1369187" y="52070"/>
                  </a:cubicBezTo>
                  <a:cubicBezTo>
                    <a:pt x="1648206" y="3683"/>
                    <a:pt x="1942084" y="0"/>
                    <a:pt x="2180209" y="163703"/>
                  </a:cubicBezTo>
                  <a:cubicBezTo>
                    <a:pt x="3288919" y="866902"/>
                    <a:pt x="2756916" y="2180209"/>
                    <a:pt x="1867662" y="2853563"/>
                  </a:cubicBezTo>
                  <a:cubicBezTo>
                    <a:pt x="1421257" y="3195828"/>
                    <a:pt x="491109" y="2872105"/>
                    <a:pt x="0" y="271589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2344400" y="808560"/>
            <a:ext cx="2304720" cy="2511360"/>
            <a:chOff x="0" y="0"/>
            <a:chExt cx="3072960" cy="3348480"/>
          </a:xfrm>
          <a:solidFill>
            <a:srgbClr val="FFC000"/>
          </a:solidFill>
        </p:grpSpPr>
        <p:sp>
          <p:nvSpPr>
            <p:cNvPr id="8" name="Freeform 8"/>
            <p:cNvSpPr/>
            <p:nvPr/>
          </p:nvSpPr>
          <p:spPr>
            <a:xfrm>
              <a:off x="0" y="-254"/>
              <a:ext cx="3072892" cy="3348863"/>
            </a:xfrm>
            <a:custGeom>
              <a:avLst/>
              <a:gdLst/>
              <a:ahLst/>
              <a:cxnLst/>
              <a:rect l="l" t="t" r="r" b="b"/>
              <a:pathLst>
                <a:path w="3072892" h="3348863">
                  <a:moveTo>
                    <a:pt x="718058" y="491363"/>
                  </a:moveTo>
                  <a:cubicBezTo>
                    <a:pt x="662305" y="513715"/>
                    <a:pt x="602742" y="539750"/>
                    <a:pt x="535813" y="569468"/>
                  </a:cubicBezTo>
                  <a:cubicBezTo>
                    <a:pt x="535813" y="491363"/>
                    <a:pt x="535813" y="431800"/>
                    <a:pt x="535813" y="353695"/>
                  </a:cubicBezTo>
                  <a:cubicBezTo>
                    <a:pt x="602742" y="376047"/>
                    <a:pt x="662305" y="394589"/>
                    <a:pt x="725551" y="416941"/>
                  </a:cubicBezTo>
                  <a:cubicBezTo>
                    <a:pt x="736727" y="405765"/>
                    <a:pt x="744093" y="398399"/>
                    <a:pt x="751586" y="390906"/>
                  </a:cubicBezTo>
                  <a:cubicBezTo>
                    <a:pt x="721868" y="282956"/>
                    <a:pt x="610235" y="167640"/>
                    <a:pt x="725551" y="70993"/>
                  </a:cubicBezTo>
                  <a:cubicBezTo>
                    <a:pt x="785114" y="18923"/>
                    <a:pt x="859536" y="18923"/>
                    <a:pt x="918972" y="74676"/>
                  </a:cubicBezTo>
                  <a:cubicBezTo>
                    <a:pt x="985901" y="130429"/>
                    <a:pt x="967359" y="197485"/>
                    <a:pt x="941324" y="279273"/>
                  </a:cubicBezTo>
                  <a:cubicBezTo>
                    <a:pt x="911606" y="379730"/>
                    <a:pt x="911606" y="495046"/>
                    <a:pt x="904113" y="606679"/>
                  </a:cubicBezTo>
                  <a:cubicBezTo>
                    <a:pt x="904113" y="621538"/>
                    <a:pt x="945007" y="643890"/>
                    <a:pt x="971042" y="655066"/>
                  </a:cubicBezTo>
                  <a:cubicBezTo>
                    <a:pt x="1287272" y="815086"/>
                    <a:pt x="1138428" y="1213104"/>
                    <a:pt x="1171956" y="1503299"/>
                  </a:cubicBezTo>
                  <a:cubicBezTo>
                    <a:pt x="1272413" y="1480947"/>
                    <a:pt x="1320800" y="1436370"/>
                    <a:pt x="1316990" y="1332103"/>
                  </a:cubicBezTo>
                  <a:cubicBezTo>
                    <a:pt x="1309497" y="1216787"/>
                    <a:pt x="1313307" y="1097661"/>
                    <a:pt x="1313307" y="982345"/>
                  </a:cubicBezTo>
                  <a:cubicBezTo>
                    <a:pt x="1309624" y="617728"/>
                    <a:pt x="1663065" y="721868"/>
                    <a:pt x="1569974" y="491236"/>
                  </a:cubicBezTo>
                  <a:cubicBezTo>
                    <a:pt x="1506728" y="517271"/>
                    <a:pt x="1450975" y="539623"/>
                    <a:pt x="1380236" y="565658"/>
                  </a:cubicBezTo>
                  <a:cubicBezTo>
                    <a:pt x="1380236" y="491236"/>
                    <a:pt x="1380236" y="431673"/>
                    <a:pt x="1380236" y="353568"/>
                  </a:cubicBezTo>
                  <a:cubicBezTo>
                    <a:pt x="1447165" y="375920"/>
                    <a:pt x="1503045" y="394462"/>
                    <a:pt x="1562481" y="416814"/>
                  </a:cubicBezTo>
                  <a:cubicBezTo>
                    <a:pt x="1573657" y="409321"/>
                    <a:pt x="1584833" y="401955"/>
                    <a:pt x="1592199" y="394462"/>
                  </a:cubicBezTo>
                  <a:cubicBezTo>
                    <a:pt x="1569847" y="286512"/>
                    <a:pt x="1443355" y="145161"/>
                    <a:pt x="1573657" y="70739"/>
                  </a:cubicBezTo>
                  <a:cubicBezTo>
                    <a:pt x="1711325" y="0"/>
                    <a:pt x="1889887" y="111633"/>
                    <a:pt x="1785747" y="271653"/>
                  </a:cubicBezTo>
                  <a:cubicBezTo>
                    <a:pt x="1763395" y="305181"/>
                    <a:pt x="1752219" y="346075"/>
                    <a:pt x="1726184" y="398145"/>
                  </a:cubicBezTo>
                  <a:cubicBezTo>
                    <a:pt x="1904746" y="394462"/>
                    <a:pt x="2161413" y="435356"/>
                    <a:pt x="2064766" y="651129"/>
                  </a:cubicBezTo>
                  <a:cubicBezTo>
                    <a:pt x="1982978" y="822325"/>
                    <a:pt x="2027555" y="993394"/>
                    <a:pt x="2012696" y="1168273"/>
                  </a:cubicBezTo>
                  <a:cubicBezTo>
                    <a:pt x="2001520" y="1272413"/>
                    <a:pt x="1930908" y="1365504"/>
                    <a:pt x="1882521" y="1454785"/>
                  </a:cubicBezTo>
                  <a:cubicBezTo>
                    <a:pt x="1841627" y="1570101"/>
                    <a:pt x="1819275" y="1689227"/>
                    <a:pt x="1737487" y="1789684"/>
                  </a:cubicBezTo>
                  <a:cubicBezTo>
                    <a:pt x="1703959" y="1830578"/>
                    <a:pt x="1711452" y="1912493"/>
                    <a:pt x="1711452" y="1975739"/>
                  </a:cubicBezTo>
                  <a:cubicBezTo>
                    <a:pt x="1722628" y="2284603"/>
                    <a:pt x="1737487" y="2593340"/>
                    <a:pt x="1752346" y="2920746"/>
                  </a:cubicBezTo>
                  <a:cubicBezTo>
                    <a:pt x="1491869" y="2920746"/>
                    <a:pt x="1276096" y="2939288"/>
                    <a:pt x="1313307" y="2615692"/>
                  </a:cubicBezTo>
                  <a:cubicBezTo>
                    <a:pt x="1313307" y="2265934"/>
                    <a:pt x="1313307" y="1919986"/>
                    <a:pt x="1313307" y="1570228"/>
                  </a:cubicBezTo>
                  <a:cubicBezTo>
                    <a:pt x="1212850" y="1599946"/>
                    <a:pt x="1164463" y="1644650"/>
                    <a:pt x="1168273" y="1748790"/>
                  </a:cubicBezTo>
                  <a:cubicBezTo>
                    <a:pt x="1175766" y="2079879"/>
                    <a:pt x="1168273" y="2407285"/>
                    <a:pt x="1171956" y="2738501"/>
                  </a:cubicBezTo>
                  <a:cubicBezTo>
                    <a:pt x="1175639" y="2820416"/>
                    <a:pt x="1142238" y="2861310"/>
                    <a:pt x="1067816" y="2883662"/>
                  </a:cubicBezTo>
                  <a:cubicBezTo>
                    <a:pt x="915289" y="2928366"/>
                    <a:pt x="461391" y="2976626"/>
                    <a:pt x="468884" y="2738501"/>
                  </a:cubicBezTo>
                  <a:cubicBezTo>
                    <a:pt x="476377" y="2526411"/>
                    <a:pt x="472567" y="2314321"/>
                    <a:pt x="472567" y="2102231"/>
                  </a:cubicBezTo>
                  <a:cubicBezTo>
                    <a:pt x="0" y="2351659"/>
                    <a:pt x="193421" y="2972943"/>
                    <a:pt x="677037" y="3066034"/>
                  </a:cubicBezTo>
                  <a:cubicBezTo>
                    <a:pt x="1037844" y="3158998"/>
                    <a:pt x="1402461" y="3151632"/>
                    <a:pt x="1767078" y="3077210"/>
                  </a:cubicBezTo>
                  <a:cubicBezTo>
                    <a:pt x="1949323" y="3043682"/>
                    <a:pt x="1994027" y="2973070"/>
                    <a:pt x="1982851" y="2801874"/>
                  </a:cubicBezTo>
                  <a:cubicBezTo>
                    <a:pt x="1956816" y="2794381"/>
                    <a:pt x="1930781" y="2790698"/>
                    <a:pt x="1901063" y="2783332"/>
                  </a:cubicBezTo>
                  <a:cubicBezTo>
                    <a:pt x="1867535" y="2504313"/>
                    <a:pt x="1867535" y="2214118"/>
                    <a:pt x="1856359" y="1935099"/>
                  </a:cubicBezTo>
                  <a:cubicBezTo>
                    <a:pt x="1863852" y="1856994"/>
                    <a:pt x="1953133" y="1782572"/>
                    <a:pt x="1971675" y="1704467"/>
                  </a:cubicBezTo>
                  <a:cubicBezTo>
                    <a:pt x="2005203" y="1142619"/>
                    <a:pt x="2637663" y="1239393"/>
                    <a:pt x="3046857" y="1146429"/>
                  </a:cubicBezTo>
                  <a:cubicBezTo>
                    <a:pt x="3058033" y="1198499"/>
                    <a:pt x="3061716" y="1232027"/>
                    <a:pt x="3072892" y="1276604"/>
                  </a:cubicBezTo>
                  <a:cubicBezTo>
                    <a:pt x="2823591" y="1324991"/>
                    <a:pt x="2555748" y="1310132"/>
                    <a:pt x="2325116" y="1410589"/>
                  </a:cubicBezTo>
                  <a:cubicBezTo>
                    <a:pt x="2206117" y="1499870"/>
                    <a:pt x="1994027" y="1711960"/>
                    <a:pt x="2209800" y="1827276"/>
                  </a:cubicBezTo>
                  <a:cubicBezTo>
                    <a:pt x="2228342" y="1834769"/>
                    <a:pt x="2235835" y="1886839"/>
                    <a:pt x="2235835" y="1920240"/>
                  </a:cubicBezTo>
                  <a:cubicBezTo>
                    <a:pt x="2224659" y="2202942"/>
                    <a:pt x="2213483" y="2485771"/>
                    <a:pt x="2202307" y="2768473"/>
                  </a:cubicBezTo>
                  <a:cubicBezTo>
                    <a:pt x="2191131" y="2764790"/>
                    <a:pt x="2179955" y="2760980"/>
                    <a:pt x="2165096" y="2757297"/>
                  </a:cubicBezTo>
                  <a:cubicBezTo>
                    <a:pt x="2072132" y="2880106"/>
                    <a:pt x="2086991" y="3077210"/>
                    <a:pt x="1919605" y="3129407"/>
                  </a:cubicBezTo>
                  <a:cubicBezTo>
                    <a:pt x="1354074" y="3304286"/>
                    <a:pt x="137541" y="3348863"/>
                    <a:pt x="96647" y="2556383"/>
                  </a:cubicBezTo>
                  <a:cubicBezTo>
                    <a:pt x="89154" y="2121027"/>
                    <a:pt x="464947" y="2076450"/>
                    <a:pt x="472440" y="1834642"/>
                  </a:cubicBezTo>
                  <a:cubicBezTo>
                    <a:pt x="468757" y="1559306"/>
                    <a:pt x="472440" y="1283970"/>
                    <a:pt x="468757" y="1008634"/>
                  </a:cubicBezTo>
                  <a:cubicBezTo>
                    <a:pt x="468757" y="844931"/>
                    <a:pt x="535686" y="725932"/>
                    <a:pt x="684530" y="647700"/>
                  </a:cubicBezTo>
                  <a:cubicBezTo>
                    <a:pt x="718058" y="629158"/>
                    <a:pt x="736600" y="573278"/>
                    <a:pt x="762635" y="532384"/>
                  </a:cubicBezTo>
                  <a:cubicBezTo>
                    <a:pt x="747776" y="517525"/>
                    <a:pt x="732917" y="502666"/>
                    <a:pt x="717931" y="491490"/>
                  </a:cubicBezTo>
                  <a:close/>
                  <a:moveTo>
                    <a:pt x="1908556" y="721995"/>
                  </a:moveTo>
                  <a:cubicBezTo>
                    <a:pt x="1923415" y="721995"/>
                    <a:pt x="1934591" y="721995"/>
                    <a:pt x="1949450" y="718312"/>
                  </a:cubicBezTo>
                  <a:cubicBezTo>
                    <a:pt x="2001520" y="495046"/>
                    <a:pt x="1934591" y="532257"/>
                    <a:pt x="1756029" y="502539"/>
                  </a:cubicBezTo>
                  <a:cubicBezTo>
                    <a:pt x="1703959" y="677418"/>
                    <a:pt x="1871345" y="647700"/>
                    <a:pt x="1908556" y="72199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8953200" y="890640"/>
            <a:ext cx="2317680" cy="2695680"/>
            <a:chOff x="0" y="0"/>
            <a:chExt cx="3090240" cy="3594240"/>
          </a:xfrm>
          <a:solidFill>
            <a:srgbClr val="FFC000"/>
          </a:solidFill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90545" cy="3594227"/>
            </a:xfrm>
            <a:custGeom>
              <a:avLst/>
              <a:gdLst/>
              <a:ahLst/>
              <a:cxnLst/>
              <a:rect l="l" t="t" r="r" b="b"/>
              <a:pathLst>
                <a:path w="3090545" h="3594227">
                  <a:moveTo>
                    <a:pt x="696214" y="1752473"/>
                  </a:moveTo>
                  <a:cubicBezTo>
                    <a:pt x="636651" y="1704086"/>
                    <a:pt x="584581" y="1655699"/>
                    <a:pt x="551053" y="1625981"/>
                  </a:cubicBezTo>
                  <a:cubicBezTo>
                    <a:pt x="483997" y="1648333"/>
                    <a:pt x="431927" y="1663192"/>
                    <a:pt x="361188" y="1689227"/>
                  </a:cubicBezTo>
                  <a:cubicBezTo>
                    <a:pt x="346202" y="1134872"/>
                    <a:pt x="327660" y="610235"/>
                    <a:pt x="312801" y="66929"/>
                  </a:cubicBezTo>
                  <a:cubicBezTo>
                    <a:pt x="644144" y="44704"/>
                    <a:pt x="964311" y="14859"/>
                    <a:pt x="1280795" y="0"/>
                  </a:cubicBezTo>
                  <a:cubicBezTo>
                    <a:pt x="1552575" y="52070"/>
                    <a:pt x="1843024" y="174879"/>
                    <a:pt x="2103628" y="241808"/>
                  </a:cubicBezTo>
                  <a:cubicBezTo>
                    <a:pt x="2107311" y="1257554"/>
                    <a:pt x="2230247" y="1134745"/>
                    <a:pt x="1217549" y="1320800"/>
                  </a:cubicBezTo>
                  <a:cubicBezTo>
                    <a:pt x="1146810" y="1331976"/>
                    <a:pt x="1102106" y="1354328"/>
                    <a:pt x="1143127" y="1447292"/>
                  </a:cubicBezTo>
                  <a:cubicBezTo>
                    <a:pt x="1385189" y="1398905"/>
                    <a:pt x="1630807" y="1354328"/>
                    <a:pt x="1880362" y="1305941"/>
                  </a:cubicBezTo>
                  <a:cubicBezTo>
                    <a:pt x="1899031" y="1395222"/>
                    <a:pt x="1846834" y="1410081"/>
                    <a:pt x="1783588" y="1421257"/>
                  </a:cubicBezTo>
                  <a:cubicBezTo>
                    <a:pt x="1593723" y="1458468"/>
                    <a:pt x="1403858" y="1495679"/>
                    <a:pt x="1213993" y="1529207"/>
                  </a:cubicBezTo>
                  <a:cubicBezTo>
                    <a:pt x="1139571" y="1544066"/>
                    <a:pt x="1106043" y="1573911"/>
                    <a:pt x="1143254" y="1655699"/>
                  </a:cubicBezTo>
                  <a:cubicBezTo>
                    <a:pt x="1366647" y="1610995"/>
                    <a:pt x="1586357" y="1566418"/>
                    <a:pt x="1809750" y="1521714"/>
                  </a:cubicBezTo>
                  <a:cubicBezTo>
                    <a:pt x="1813433" y="1529207"/>
                    <a:pt x="1820926" y="1540256"/>
                    <a:pt x="1824609" y="1551432"/>
                  </a:cubicBezTo>
                  <a:cubicBezTo>
                    <a:pt x="1645920" y="1689100"/>
                    <a:pt x="1418844" y="1689100"/>
                    <a:pt x="1206500" y="1741170"/>
                  </a:cubicBezTo>
                  <a:cubicBezTo>
                    <a:pt x="1128268" y="1759712"/>
                    <a:pt x="1128268" y="1759712"/>
                    <a:pt x="1143254" y="1867662"/>
                  </a:cubicBezTo>
                  <a:cubicBezTo>
                    <a:pt x="1333119" y="1830451"/>
                    <a:pt x="1519301" y="1789557"/>
                    <a:pt x="1720342" y="1748536"/>
                  </a:cubicBezTo>
                  <a:cubicBezTo>
                    <a:pt x="1724025" y="1789430"/>
                    <a:pt x="1727835" y="1826641"/>
                    <a:pt x="1735201" y="1875028"/>
                  </a:cubicBezTo>
                  <a:cubicBezTo>
                    <a:pt x="1601216" y="1904746"/>
                    <a:pt x="1478280" y="1934591"/>
                    <a:pt x="1351661" y="1956943"/>
                  </a:cubicBezTo>
                  <a:cubicBezTo>
                    <a:pt x="1195324" y="1975485"/>
                    <a:pt x="1217676" y="2042541"/>
                    <a:pt x="1199007" y="2172716"/>
                  </a:cubicBezTo>
                  <a:cubicBezTo>
                    <a:pt x="1150620" y="2172716"/>
                    <a:pt x="1098423" y="2172716"/>
                    <a:pt x="1046353" y="2172716"/>
                  </a:cubicBezTo>
                  <a:cubicBezTo>
                    <a:pt x="994283" y="1986661"/>
                    <a:pt x="994283" y="1986661"/>
                    <a:pt x="782066" y="1837817"/>
                  </a:cubicBezTo>
                  <a:cubicBezTo>
                    <a:pt x="272034" y="2362454"/>
                    <a:pt x="1254887" y="3102864"/>
                    <a:pt x="1794764" y="2931668"/>
                  </a:cubicBezTo>
                  <a:cubicBezTo>
                    <a:pt x="1939925" y="2890774"/>
                    <a:pt x="1992122" y="2820035"/>
                    <a:pt x="2006981" y="2645156"/>
                  </a:cubicBezTo>
                  <a:cubicBezTo>
                    <a:pt x="1977136" y="2637663"/>
                    <a:pt x="1947418" y="2630297"/>
                    <a:pt x="1910207" y="2619121"/>
                  </a:cubicBezTo>
                  <a:cubicBezTo>
                    <a:pt x="1899031" y="2325243"/>
                    <a:pt x="1884172" y="2034921"/>
                    <a:pt x="1876679" y="1744726"/>
                  </a:cubicBezTo>
                  <a:cubicBezTo>
                    <a:pt x="1876679" y="1715008"/>
                    <a:pt x="1891538" y="1662811"/>
                    <a:pt x="1910207" y="1655445"/>
                  </a:cubicBezTo>
                  <a:cubicBezTo>
                    <a:pt x="1995805" y="1621917"/>
                    <a:pt x="1992122" y="1554988"/>
                    <a:pt x="2003298" y="1480566"/>
                  </a:cubicBezTo>
                  <a:cubicBezTo>
                    <a:pt x="2021967" y="1316863"/>
                    <a:pt x="2103882" y="1179195"/>
                    <a:pt x="2271395" y="1134491"/>
                  </a:cubicBezTo>
                  <a:cubicBezTo>
                    <a:pt x="2531999" y="1071245"/>
                    <a:pt x="2800096" y="1030351"/>
                    <a:pt x="3071876" y="974471"/>
                  </a:cubicBezTo>
                  <a:cubicBezTo>
                    <a:pt x="3079369" y="1041400"/>
                    <a:pt x="3083052" y="1071245"/>
                    <a:pt x="3090545" y="1119632"/>
                  </a:cubicBezTo>
                  <a:cubicBezTo>
                    <a:pt x="2803906" y="1186561"/>
                    <a:pt x="2223008" y="1119632"/>
                    <a:pt x="2152269" y="1484249"/>
                  </a:cubicBezTo>
                  <a:cubicBezTo>
                    <a:pt x="2141093" y="1547495"/>
                    <a:pt x="2126234" y="1603375"/>
                    <a:pt x="2208149" y="1644269"/>
                  </a:cubicBezTo>
                  <a:cubicBezTo>
                    <a:pt x="2323592" y="1748409"/>
                    <a:pt x="2208149" y="2414524"/>
                    <a:pt x="2219325" y="2611628"/>
                  </a:cubicBezTo>
                  <a:cubicBezTo>
                    <a:pt x="2211832" y="2604135"/>
                    <a:pt x="2200656" y="2600452"/>
                    <a:pt x="2189480" y="2596769"/>
                  </a:cubicBezTo>
                  <a:cubicBezTo>
                    <a:pt x="2159634" y="2648839"/>
                    <a:pt x="2118740" y="2697226"/>
                    <a:pt x="2103881" y="2749296"/>
                  </a:cubicBezTo>
                  <a:cubicBezTo>
                    <a:pt x="1779651" y="3594227"/>
                    <a:pt x="0" y="2541270"/>
                    <a:pt x="696214" y="1752473"/>
                  </a:cubicBezTo>
                  <a:close/>
                  <a:moveTo>
                    <a:pt x="1113282" y="1201801"/>
                  </a:moveTo>
                  <a:cubicBezTo>
                    <a:pt x="1124458" y="1212977"/>
                    <a:pt x="1135634" y="1224153"/>
                    <a:pt x="1146810" y="1235329"/>
                  </a:cubicBezTo>
                  <a:cubicBezTo>
                    <a:pt x="1407414" y="1186942"/>
                    <a:pt x="1671828" y="1138555"/>
                    <a:pt x="1932432" y="1082802"/>
                  </a:cubicBezTo>
                  <a:cubicBezTo>
                    <a:pt x="1958467" y="1075309"/>
                    <a:pt x="1977136" y="1027049"/>
                    <a:pt x="1999488" y="997204"/>
                  </a:cubicBezTo>
                  <a:cubicBezTo>
                    <a:pt x="1712849" y="1023239"/>
                    <a:pt x="1452118" y="1067943"/>
                    <a:pt x="1195324" y="1120013"/>
                  </a:cubicBezTo>
                  <a:cubicBezTo>
                    <a:pt x="1161796" y="1123696"/>
                    <a:pt x="1139444" y="1172083"/>
                    <a:pt x="1113409" y="1201928"/>
                  </a:cubicBezTo>
                  <a:close/>
                  <a:moveTo>
                    <a:pt x="1295781" y="703199"/>
                  </a:moveTo>
                  <a:cubicBezTo>
                    <a:pt x="1210056" y="829691"/>
                    <a:pt x="1139317" y="852043"/>
                    <a:pt x="1269619" y="952500"/>
                  </a:cubicBezTo>
                  <a:cubicBezTo>
                    <a:pt x="1373886" y="844550"/>
                    <a:pt x="1425956" y="855726"/>
                    <a:pt x="1295654" y="703199"/>
                  </a:cubicBezTo>
                  <a:close/>
                  <a:moveTo>
                    <a:pt x="1560068" y="952500"/>
                  </a:moveTo>
                  <a:cubicBezTo>
                    <a:pt x="1641983" y="829691"/>
                    <a:pt x="1712722" y="799973"/>
                    <a:pt x="1582420" y="703199"/>
                  </a:cubicBezTo>
                  <a:cubicBezTo>
                    <a:pt x="1478153" y="814832"/>
                    <a:pt x="1429766" y="803656"/>
                    <a:pt x="1560068" y="952500"/>
                  </a:cubicBezTo>
                  <a:close/>
                  <a:moveTo>
                    <a:pt x="1988185" y="751586"/>
                  </a:moveTo>
                  <a:cubicBezTo>
                    <a:pt x="1843024" y="621411"/>
                    <a:pt x="1857883" y="658622"/>
                    <a:pt x="1757299" y="785114"/>
                  </a:cubicBezTo>
                  <a:cubicBezTo>
                    <a:pt x="1831721" y="915289"/>
                    <a:pt x="1883918" y="837184"/>
                    <a:pt x="1988185" y="75158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2992400" y="7669440"/>
            <a:ext cx="1555920" cy="1835280"/>
            <a:chOff x="0" y="0"/>
            <a:chExt cx="2074560" cy="2447040"/>
          </a:xfrm>
          <a:solidFill>
            <a:srgbClr val="FFC000"/>
          </a:solidFill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74545" cy="2447036"/>
            </a:xfrm>
            <a:custGeom>
              <a:avLst/>
              <a:gdLst/>
              <a:ahLst/>
              <a:cxnLst/>
              <a:rect l="l" t="t" r="r" b="b"/>
              <a:pathLst>
                <a:path w="2074545" h="2447036">
                  <a:moveTo>
                    <a:pt x="955548" y="795909"/>
                  </a:moveTo>
                  <a:cubicBezTo>
                    <a:pt x="977900" y="1242187"/>
                    <a:pt x="1000125" y="1654937"/>
                    <a:pt x="1018794" y="2064004"/>
                  </a:cubicBezTo>
                  <a:cubicBezTo>
                    <a:pt x="1026287" y="2067687"/>
                    <a:pt x="1033653" y="2067687"/>
                    <a:pt x="1041146" y="2067687"/>
                  </a:cubicBezTo>
                  <a:cubicBezTo>
                    <a:pt x="1111631" y="1379728"/>
                    <a:pt x="1178560" y="695452"/>
                    <a:pt x="1245489" y="0"/>
                  </a:cubicBezTo>
                  <a:cubicBezTo>
                    <a:pt x="1524381" y="37211"/>
                    <a:pt x="1795780" y="74422"/>
                    <a:pt x="2074545" y="111506"/>
                  </a:cubicBezTo>
                  <a:cubicBezTo>
                    <a:pt x="2044827" y="888746"/>
                    <a:pt x="2015109" y="1658620"/>
                    <a:pt x="1985264" y="2447036"/>
                  </a:cubicBezTo>
                  <a:cubicBezTo>
                    <a:pt x="1405255" y="2283460"/>
                    <a:pt x="843915" y="2108581"/>
                    <a:pt x="271272" y="1941322"/>
                  </a:cubicBezTo>
                  <a:cubicBezTo>
                    <a:pt x="196977" y="1918970"/>
                    <a:pt x="163449" y="1892935"/>
                    <a:pt x="170942" y="1807464"/>
                  </a:cubicBezTo>
                  <a:cubicBezTo>
                    <a:pt x="178435" y="1606677"/>
                    <a:pt x="245237" y="1350010"/>
                    <a:pt x="115189" y="1175258"/>
                  </a:cubicBezTo>
                  <a:cubicBezTo>
                    <a:pt x="0" y="1056132"/>
                    <a:pt x="137541" y="948309"/>
                    <a:pt x="241681" y="918591"/>
                  </a:cubicBezTo>
                  <a:cubicBezTo>
                    <a:pt x="475869" y="874014"/>
                    <a:pt x="706374" y="836803"/>
                    <a:pt x="955548" y="795909"/>
                  </a:cubicBezTo>
                  <a:close/>
                  <a:moveTo>
                    <a:pt x="1334770" y="490855"/>
                  </a:moveTo>
                  <a:cubicBezTo>
                    <a:pt x="1327277" y="498348"/>
                    <a:pt x="1323594" y="502031"/>
                    <a:pt x="1316228" y="505714"/>
                  </a:cubicBezTo>
                  <a:cubicBezTo>
                    <a:pt x="1424051" y="706501"/>
                    <a:pt x="1531874" y="907415"/>
                    <a:pt x="1643380" y="1104519"/>
                  </a:cubicBezTo>
                  <a:cubicBezTo>
                    <a:pt x="1661922" y="1134237"/>
                    <a:pt x="1728851" y="1138047"/>
                    <a:pt x="1769745" y="1152906"/>
                  </a:cubicBezTo>
                  <a:cubicBezTo>
                    <a:pt x="1777238" y="1112012"/>
                    <a:pt x="1806956" y="1052449"/>
                    <a:pt x="1788287" y="1030224"/>
                  </a:cubicBezTo>
                  <a:cubicBezTo>
                    <a:pt x="1639570" y="847979"/>
                    <a:pt x="1487170" y="669544"/>
                    <a:pt x="1334770" y="490982"/>
                  </a:cubicBezTo>
                  <a:close/>
                  <a:moveTo>
                    <a:pt x="1379347" y="360680"/>
                  </a:moveTo>
                  <a:cubicBezTo>
                    <a:pt x="1375664" y="368173"/>
                    <a:pt x="1371854" y="375539"/>
                    <a:pt x="1368171" y="383032"/>
                  </a:cubicBezTo>
                  <a:cubicBezTo>
                    <a:pt x="1483487" y="442595"/>
                    <a:pt x="1598676" y="509524"/>
                    <a:pt x="1713992" y="565277"/>
                  </a:cubicBezTo>
                  <a:cubicBezTo>
                    <a:pt x="1740027" y="576453"/>
                    <a:pt x="1780921" y="546735"/>
                    <a:pt x="1814322" y="535559"/>
                  </a:cubicBezTo>
                  <a:cubicBezTo>
                    <a:pt x="1795780" y="505841"/>
                    <a:pt x="1780921" y="453771"/>
                    <a:pt x="1754886" y="446278"/>
                  </a:cubicBezTo>
                  <a:cubicBezTo>
                    <a:pt x="1632204" y="412750"/>
                    <a:pt x="1505839" y="386715"/>
                    <a:pt x="1379347" y="36068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5840000" y="919440"/>
            <a:ext cx="2003760" cy="2197440"/>
            <a:chOff x="0" y="0"/>
            <a:chExt cx="2671680" cy="2929920"/>
          </a:xfrm>
          <a:solidFill>
            <a:srgbClr val="FFC000"/>
          </a:solidFill>
        </p:grpSpPr>
        <p:sp>
          <p:nvSpPr>
            <p:cNvPr id="14" name="Freeform 14"/>
            <p:cNvSpPr/>
            <p:nvPr/>
          </p:nvSpPr>
          <p:spPr>
            <a:xfrm>
              <a:off x="0" y="0"/>
              <a:ext cx="2671699" cy="2929890"/>
            </a:xfrm>
            <a:custGeom>
              <a:avLst/>
              <a:gdLst/>
              <a:ahLst/>
              <a:cxnLst/>
              <a:rect l="l" t="t" r="r" b="b"/>
              <a:pathLst>
                <a:path w="2671699" h="2929890">
                  <a:moveTo>
                    <a:pt x="543306" y="960501"/>
                  </a:moveTo>
                  <a:cubicBezTo>
                    <a:pt x="405638" y="1001395"/>
                    <a:pt x="260477" y="986536"/>
                    <a:pt x="145161" y="863727"/>
                  </a:cubicBezTo>
                  <a:cubicBezTo>
                    <a:pt x="0" y="725932"/>
                    <a:pt x="70739" y="536067"/>
                    <a:pt x="55753" y="361061"/>
                  </a:cubicBezTo>
                  <a:cubicBezTo>
                    <a:pt x="44577" y="357378"/>
                    <a:pt x="33401" y="353568"/>
                    <a:pt x="22225" y="353568"/>
                  </a:cubicBezTo>
                  <a:cubicBezTo>
                    <a:pt x="63119" y="316357"/>
                    <a:pt x="107823" y="279146"/>
                    <a:pt x="159893" y="234442"/>
                  </a:cubicBezTo>
                  <a:cubicBezTo>
                    <a:pt x="219456" y="305181"/>
                    <a:pt x="279019" y="375920"/>
                    <a:pt x="338455" y="450342"/>
                  </a:cubicBezTo>
                  <a:cubicBezTo>
                    <a:pt x="215646" y="580644"/>
                    <a:pt x="211963" y="751840"/>
                    <a:pt x="416560" y="774192"/>
                  </a:cubicBezTo>
                  <a:cubicBezTo>
                    <a:pt x="758952" y="789051"/>
                    <a:pt x="900303" y="223266"/>
                    <a:pt x="450088" y="372110"/>
                  </a:cubicBezTo>
                  <a:cubicBezTo>
                    <a:pt x="405384" y="293878"/>
                    <a:pt x="357124" y="219456"/>
                    <a:pt x="304927" y="133858"/>
                  </a:cubicBezTo>
                  <a:cubicBezTo>
                    <a:pt x="364490" y="100330"/>
                    <a:pt x="412877" y="70612"/>
                    <a:pt x="464947" y="40767"/>
                  </a:cubicBezTo>
                  <a:cubicBezTo>
                    <a:pt x="461264" y="51943"/>
                    <a:pt x="461264" y="66802"/>
                    <a:pt x="457454" y="77978"/>
                  </a:cubicBezTo>
                  <a:cubicBezTo>
                    <a:pt x="520700" y="100330"/>
                    <a:pt x="583946" y="130048"/>
                    <a:pt x="651002" y="141224"/>
                  </a:cubicBezTo>
                  <a:cubicBezTo>
                    <a:pt x="918972" y="178435"/>
                    <a:pt x="1037971" y="532130"/>
                    <a:pt x="859409" y="740664"/>
                  </a:cubicBezTo>
                  <a:cubicBezTo>
                    <a:pt x="1015746" y="878459"/>
                    <a:pt x="1175639" y="1016127"/>
                    <a:pt x="1339469" y="1161288"/>
                  </a:cubicBezTo>
                  <a:cubicBezTo>
                    <a:pt x="1477137" y="967740"/>
                    <a:pt x="1618488" y="766699"/>
                    <a:pt x="1759966" y="561848"/>
                  </a:cubicBezTo>
                  <a:cubicBezTo>
                    <a:pt x="1640840" y="476250"/>
                    <a:pt x="1533017" y="398018"/>
                    <a:pt x="1421384" y="319913"/>
                  </a:cubicBezTo>
                  <a:cubicBezTo>
                    <a:pt x="1499616" y="93091"/>
                    <a:pt x="1667002" y="0"/>
                    <a:pt x="1893951" y="0"/>
                  </a:cubicBezTo>
                  <a:cubicBezTo>
                    <a:pt x="2172970" y="111633"/>
                    <a:pt x="2403729" y="346202"/>
                    <a:pt x="2671699" y="510032"/>
                  </a:cubicBezTo>
                  <a:cubicBezTo>
                    <a:pt x="2563749" y="666369"/>
                    <a:pt x="2463292" y="811530"/>
                    <a:pt x="2351659" y="971677"/>
                  </a:cubicBezTo>
                  <a:cubicBezTo>
                    <a:pt x="2236343" y="889762"/>
                    <a:pt x="2120900" y="811530"/>
                    <a:pt x="1998218" y="725932"/>
                  </a:cubicBezTo>
                  <a:cubicBezTo>
                    <a:pt x="1484757" y="1459357"/>
                    <a:pt x="974979" y="2188972"/>
                    <a:pt x="457708" y="2929890"/>
                  </a:cubicBezTo>
                  <a:cubicBezTo>
                    <a:pt x="379603" y="2874010"/>
                    <a:pt x="305181" y="2821940"/>
                    <a:pt x="223266" y="2762377"/>
                  </a:cubicBezTo>
                  <a:cubicBezTo>
                    <a:pt x="439039" y="2445893"/>
                    <a:pt x="658622" y="2148078"/>
                    <a:pt x="870712" y="1831594"/>
                  </a:cubicBezTo>
                  <a:cubicBezTo>
                    <a:pt x="945134" y="1708785"/>
                    <a:pt x="599059" y="1146556"/>
                    <a:pt x="543306" y="960374"/>
                  </a:cubicBezTo>
                  <a:close/>
                  <a:moveTo>
                    <a:pt x="1030732" y="1604518"/>
                  </a:moveTo>
                  <a:cubicBezTo>
                    <a:pt x="1105154" y="1496568"/>
                    <a:pt x="1160907" y="1418336"/>
                    <a:pt x="1227963" y="1325245"/>
                  </a:cubicBezTo>
                  <a:cubicBezTo>
                    <a:pt x="1082802" y="1191387"/>
                    <a:pt x="941451" y="1064768"/>
                    <a:pt x="799973" y="938149"/>
                  </a:cubicBezTo>
                  <a:cubicBezTo>
                    <a:pt x="785114" y="949325"/>
                    <a:pt x="770255" y="960501"/>
                    <a:pt x="755269" y="971677"/>
                  </a:cubicBezTo>
                  <a:cubicBezTo>
                    <a:pt x="844550" y="1172718"/>
                    <a:pt x="930148" y="1373759"/>
                    <a:pt x="1030605" y="160451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9582480" y="4104000"/>
            <a:ext cx="1314720" cy="1895760"/>
            <a:chOff x="0" y="0"/>
            <a:chExt cx="1752960" cy="2527680"/>
          </a:xfrm>
          <a:solidFill>
            <a:srgbClr val="FFC000"/>
          </a:solidFill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1753108" cy="2527681"/>
            </a:xfrm>
            <a:custGeom>
              <a:avLst/>
              <a:gdLst/>
              <a:ahLst/>
              <a:cxnLst/>
              <a:rect l="l" t="t" r="r" b="b"/>
              <a:pathLst>
                <a:path w="1753108" h="2527681">
                  <a:moveTo>
                    <a:pt x="1734439" y="1660271"/>
                  </a:moveTo>
                  <a:cubicBezTo>
                    <a:pt x="1693545" y="1637919"/>
                    <a:pt x="1667510" y="1626743"/>
                    <a:pt x="1630172" y="1608201"/>
                  </a:cubicBezTo>
                  <a:cubicBezTo>
                    <a:pt x="1566926" y="2516505"/>
                    <a:pt x="204724" y="2527681"/>
                    <a:pt x="145161" y="1611884"/>
                  </a:cubicBezTo>
                  <a:cubicBezTo>
                    <a:pt x="96774" y="1626743"/>
                    <a:pt x="89281" y="1630553"/>
                    <a:pt x="52070" y="1656588"/>
                  </a:cubicBezTo>
                  <a:cubicBezTo>
                    <a:pt x="0" y="1321562"/>
                    <a:pt x="59563" y="960501"/>
                    <a:pt x="70739" y="617982"/>
                  </a:cubicBezTo>
                  <a:cubicBezTo>
                    <a:pt x="134112" y="0"/>
                    <a:pt x="800354" y="52070"/>
                    <a:pt x="1265555" y="93091"/>
                  </a:cubicBezTo>
                  <a:cubicBezTo>
                    <a:pt x="1563243" y="119126"/>
                    <a:pt x="1727073" y="603123"/>
                    <a:pt x="1723390" y="871093"/>
                  </a:cubicBezTo>
                  <a:cubicBezTo>
                    <a:pt x="1708531" y="1135380"/>
                    <a:pt x="1753108" y="1392301"/>
                    <a:pt x="1734566" y="1660271"/>
                  </a:cubicBezTo>
                  <a:close/>
                  <a:moveTo>
                    <a:pt x="558419" y="1325245"/>
                  </a:moveTo>
                  <a:cubicBezTo>
                    <a:pt x="558419" y="1321562"/>
                    <a:pt x="558419" y="1314069"/>
                    <a:pt x="562102" y="1310386"/>
                  </a:cubicBezTo>
                  <a:cubicBezTo>
                    <a:pt x="524891" y="1299210"/>
                    <a:pt x="476504" y="1269492"/>
                    <a:pt x="454152" y="1280668"/>
                  </a:cubicBezTo>
                  <a:cubicBezTo>
                    <a:pt x="383413" y="1321562"/>
                    <a:pt x="260604" y="1384935"/>
                    <a:pt x="264287" y="1429512"/>
                  </a:cubicBezTo>
                  <a:cubicBezTo>
                    <a:pt x="290322" y="1723644"/>
                    <a:pt x="379603" y="1984248"/>
                    <a:pt x="692277" y="2110740"/>
                  </a:cubicBezTo>
                  <a:cubicBezTo>
                    <a:pt x="941578" y="2211197"/>
                    <a:pt x="1347343" y="2047494"/>
                    <a:pt x="1429131" y="1790573"/>
                  </a:cubicBezTo>
                  <a:cubicBezTo>
                    <a:pt x="1462659" y="1678940"/>
                    <a:pt x="1488694" y="1563497"/>
                    <a:pt x="1503553" y="1448054"/>
                  </a:cubicBezTo>
                  <a:cubicBezTo>
                    <a:pt x="1518412" y="1328928"/>
                    <a:pt x="1410462" y="1317752"/>
                    <a:pt x="1336040" y="1288034"/>
                  </a:cubicBezTo>
                  <a:cubicBezTo>
                    <a:pt x="1298829" y="1276858"/>
                    <a:pt x="1250442" y="1299210"/>
                    <a:pt x="1209548" y="1306703"/>
                  </a:cubicBezTo>
                  <a:cubicBezTo>
                    <a:pt x="1209548" y="1314196"/>
                    <a:pt x="1209548" y="1317879"/>
                    <a:pt x="1209548" y="1325372"/>
                  </a:cubicBezTo>
                  <a:cubicBezTo>
                    <a:pt x="1153668" y="1325372"/>
                    <a:pt x="1097915" y="1325372"/>
                    <a:pt x="1038352" y="1325372"/>
                  </a:cubicBezTo>
                  <a:cubicBezTo>
                    <a:pt x="1034669" y="1299337"/>
                    <a:pt x="1027176" y="1265809"/>
                    <a:pt x="1023493" y="1232281"/>
                  </a:cubicBezTo>
                  <a:cubicBezTo>
                    <a:pt x="930402" y="1232281"/>
                    <a:pt x="837438" y="1232281"/>
                    <a:pt x="744347" y="1232281"/>
                  </a:cubicBezTo>
                  <a:cubicBezTo>
                    <a:pt x="736854" y="1269492"/>
                    <a:pt x="733171" y="1303020"/>
                    <a:pt x="729488" y="1325372"/>
                  </a:cubicBezTo>
                  <a:cubicBezTo>
                    <a:pt x="669925" y="1325372"/>
                    <a:pt x="614172" y="1325372"/>
                    <a:pt x="558292" y="1325372"/>
                  </a:cubicBezTo>
                  <a:close/>
                  <a:moveTo>
                    <a:pt x="361188" y="845058"/>
                  </a:moveTo>
                  <a:cubicBezTo>
                    <a:pt x="711073" y="845058"/>
                    <a:pt x="1057148" y="845058"/>
                    <a:pt x="1403350" y="845058"/>
                  </a:cubicBezTo>
                  <a:cubicBezTo>
                    <a:pt x="1384681" y="729615"/>
                    <a:pt x="1474089" y="513715"/>
                    <a:pt x="1295400" y="524891"/>
                  </a:cubicBezTo>
                  <a:cubicBezTo>
                    <a:pt x="1079500" y="528574"/>
                    <a:pt x="867410" y="528574"/>
                    <a:pt x="651510" y="528574"/>
                  </a:cubicBezTo>
                  <a:cubicBezTo>
                    <a:pt x="350012" y="528574"/>
                    <a:pt x="350012" y="528574"/>
                    <a:pt x="361188" y="84505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6107120" y="4237200"/>
            <a:ext cx="1416240" cy="1695600"/>
            <a:chOff x="0" y="0"/>
            <a:chExt cx="1888320" cy="2260800"/>
          </a:xfrm>
          <a:solidFill>
            <a:srgbClr val="FFC000"/>
          </a:solidFill>
        </p:grpSpPr>
        <p:sp>
          <p:nvSpPr>
            <p:cNvPr id="18" name="Freeform 18"/>
            <p:cNvSpPr/>
            <p:nvPr/>
          </p:nvSpPr>
          <p:spPr>
            <a:xfrm>
              <a:off x="0" y="0"/>
              <a:ext cx="1888363" cy="2260854"/>
            </a:xfrm>
            <a:custGeom>
              <a:avLst/>
              <a:gdLst/>
              <a:ahLst/>
              <a:cxnLst/>
              <a:rect l="l" t="t" r="r" b="b"/>
              <a:pathLst>
                <a:path w="1888363" h="2260854">
                  <a:moveTo>
                    <a:pt x="271399" y="1457579"/>
                  </a:moveTo>
                  <a:cubicBezTo>
                    <a:pt x="219329" y="1201039"/>
                    <a:pt x="0" y="862711"/>
                    <a:pt x="223012" y="635889"/>
                  </a:cubicBezTo>
                  <a:cubicBezTo>
                    <a:pt x="315976" y="260350"/>
                    <a:pt x="583565" y="0"/>
                    <a:pt x="996188" y="7493"/>
                  </a:cubicBezTo>
                  <a:cubicBezTo>
                    <a:pt x="1356741" y="7493"/>
                    <a:pt x="1628140" y="208280"/>
                    <a:pt x="1728470" y="550418"/>
                  </a:cubicBezTo>
                  <a:cubicBezTo>
                    <a:pt x="1743329" y="594995"/>
                    <a:pt x="1769364" y="635889"/>
                    <a:pt x="1795399" y="673100"/>
                  </a:cubicBezTo>
                  <a:cubicBezTo>
                    <a:pt x="1866011" y="766064"/>
                    <a:pt x="1862328" y="1007745"/>
                    <a:pt x="1795399" y="1130427"/>
                  </a:cubicBezTo>
                  <a:cubicBezTo>
                    <a:pt x="1635506" y="1487424"/>
                    <a:pt x="1888363" y="2045208"/>
                    <a:pt x="1349375" y="2153031"/>
                  </a:cubicBezTo>
                  <a:cubicBezTo>
                    <a:pt x="762000" y="2260854"/>
                    <a:pt x="185928" y="2212467"/>
                    <a:pt x="237998" y="1468882"/>
                  </a:cubicBezTo>
                  <a:cubicBezTo>
                    <a:pt x="249174" y="1465199"/>
                    <a:pt x="260350" y="1461389"/>
                    <a:pt x="271399" y="1457706"/>
                  </a:cubicBezTo>
                  <a:close/>
                  <a:moveTo>
                    <a:pt x="988822" y="145034"/>
                  </a:moveTo>
                  <a:cubicBezTo>
                    <a:pt x="605917" y="148717"/>
                    <a:pt x="438658" y="423926"/>
                    <a:pt x="345694" y="769747"/>
                  </a:cubicBezTo>
                  <a:cubicBezTo>
                    <a:pt x="241554" y="832993"/>
                    <a:pt x="286258" y="922147"/>
                    <a:pt x="304800" y="1000252"/>
                  </a:cubicBezTo>
                  <a:cubicBezTo>
                    <a:pt x="330835" y="1111758"/>
                    <a:pt x="379095" y="1215898"/>
                    <a:pt x="412623" y="1327531"/>
                  </a:cubicBezTo>
                  <a:cubicBezTo>
                    <a:pt x="446024" y="1450213"/>
                    <a:pt x="460883" y="1465072"/>
                    <a:pt x="583565" y="1427988"/>
                  </a:cubicBezTo>
                  <a:cubicBezTo>
                    <a:pt x="1170940" y="1227201"/>
                    <a:pt x="1527683" y="1606423"/>
                    <a:pt x="1564894" y="1335024"/>
                  </a:cubicBezTo>
                  <a:cubicBezTo>
                    <a:pt x="1590929" y="1178814"/>
                    <a:pt x="1743329" y="951992"/>
                    <a:pt x="1672717" y="806958"/>
                  </a:cubicBezTo>
                  <a:cubicBezTo>
                    <a:pt x="1598422" y="758571"/>
                    <a:pt x="1602105" y="687959"/>
                    <a:pt x="1587246" y="624713"/>
                  </a:cubicBezTo>
                  <a:cubicBezTo>
                    <a:pt x="1512951" y="334645"/>
                    <a:pt x="1274953" y="145034"/>
                    <a:pt x="988822" y="145034"/>
                  </a:cubicBezTo>
                  <a:close/>
                  <a:moveTo>
                    <a:pt x="817753" y="1535684"/>
                  </a:moveTo>
                  <a:cubicBezTo>
                    <a:pt x="906907" y="1617472"/>
                    <a:pt x="1044448" y="1621155"/>
                    <a:pt x="1167130" y="1539367"/>
                  </a:cubicBezTo>
                  <a:cubicBezTo>
                    <a:pt x="1044448" y="1483614"/>
                    <a:pt x="936625" y="1490980"/>
                    <a:pt x="817753" y="153568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8931600" y="5697360"/>
            <a:ext cx="2533680" cy="914400"/>
            <a:chOff x="0" y="0"/>
            <a:chExt cx="3378240" cy="1219200"/>
          </a:xfrm>
          <a:solidFill>
            <a:srgbClr val="FFC000"/>
          </a:solidFill>
        </p:grpSpPr>
        <p:sp>
          <p:nvSpPr>
            <p:cNvPr id="20" name="Freeform 20"/>
            <p:cNvSpPr/>
            <p:nvPr/>
          </p:nvSpPr>
          <p:spPr>
            <a:xfrm>
              <a:off x="0" y="0"/>
              <a:ext cx="3378200" cy="1219200"/>
            </a:xfrm>
            <a:custGeom>
              <a:avLst/>
              <a:gdLst/>
              <a:ahLst/>
              <a:cxnLst/>
              <a:rect l="l" t="t" r="r" b="b"/>
              <a:pathLst>
                <a:path w="3378200" h="1219200">
                  <a:moveTo>
                    <a:pt x="1093851" y="0"/>
                  </a:moveTo>
                  <a:cubicBezTo>
                    <a:pt x="1302258" y="509270"/>
                    <a:pt x="2202561" y="509270"/>
                    <a:pt x="2407158" y="0"/>
                  </a:cubicBezTo>
                  <a:cubicBezTo>
                    <a:pt x="2794127" y="104140"/>
                    <a:pt x="3378200" y="167259"/>
                    <a:pt x="3326130" y="698754"/>
                  </a:cubicBezTo>
                  <a:cubicBezTo>
                    <a:pt x="3274060" y="1219200"/>
                    <a:pt x="1119886" y="1163447"/>
                    <a:pt x="710565" y="1025906"/>
                  </a:cubicBezTo>
                  <a:cubicBezTo>
                    <a:pt x="572897" y="999871"/>
                    <a:pt x="438912" y="944118"/>
                    <a:pt x="308737" y="888365"/>
                  </a:cubicBezTo>
                  <a:cubicBezTo>
                    <a:pt x="0" y="724789"/>
                    <a:pt x="260477" y="200660"/>
                    <a:pt x="546862" y="148717"/>
                  </a:cubicBezTo>
                  <a:cubicBezTo>
                    <a:pt x="725551" y="92964"/>
                    <a:pt x="907796" y="52070"/>
                    <a:pt x="1093851" y="0"/>
                  </a:cubicBezTo>
                  <a:close/>
                  <a:moveTo>
                    <a:pt x="837057" y="167259"/>
                  </a:moveTo>
                  <a:cubicBezTo>
                    <a:pt x="889127" y="423799"/>
                    <a:pt x="755142" y="650494"/>
                    <a:pt x="669671" y="895858"/>
                  </a:cubicBezTo>
                  <a:cubicBezTo>
                    <a:pt x="1395222" y="1033399"/>
                    <a:pt x="2105787" y="1033399"/>
                    <a:pt x="2831338" y="895858"/>
                  </a:cubicBezTo>
                  <a:cubicBezTo>
                    <a:pt x="2745740" y="646811"/>
                    <a:pt x="2615565" y="423799"/>
                    <a:pt x="2667635" y="156210"/>
                  </a:cubicBezTo>
                  <a:cubicBezTo>
                    <a:pt x="2604389" y="145034"/>
                    <a:pt x="2556002" y="133858"/>
                    <a:pt x="2511425" y="126492"/>
                  </a:cubicBezTo>
                  <a:cubicBezTo>
                    <a:pt x="2288159" y="739775"/>
                    <a:pt x="1354328" y="832739"/>
                    <a:pt x="1056640" y="237998"/>
                  </a:cubicBezTo>
                  <a:cubicBezTo>
                    <a:pt x="1000887" y="133858"/>
                    <a:pt x="948690" y="107950"/>
                    <a:pt x="837184" y="16738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5808320" y="8640720"/>
            <a:ext cx="2114640" cy="939600"/>
            <a:chOff x="0" y="0"/>
            <a:chExt cx="2819520" cy="1252800"/>
          </a:xfrm>
          <a:solidFill>
            <a:srgbClr val="FFC000"/>
          </a:solidFill>
        </p:grpSpPr>
        <p:sp>
          <p:nvSpPr>
            <p:cNvPr id="22" name="Freeform 22"/>
            <p:cNvSpPr/>
            <p:nvPr/>
          </p:nvSpPr>
          <p:spPr>
            <a:xfrm>
              <a:off x="0" y="0"/>
              <a:ext cx="2819527" cy="1252728"/>
            </a:xfrm>
            <a:custGeom>
              <a:avLst/>
              <a:gdLst/>
              <a:ahLst/>
              <a:cxnLst/>
              <a:rect l="l" t="t" r="r" b="b"/>
              <a:pathLst>
                <a:path w="2819527" h="1252728">
                  <a:moveTo>
                    <a:pt x="2213229" y="1234186"/>
                  </a:moveTo>
                  <a:cubicBezTo>
                    <a:pt x="1763141" y="1252728"/>
                    <a:pt x="1309370" y="1234186"/>
                    <a:pt x="859282" y="1241679"/>
                  </a:cubicBezTo>
                  <a:cubicBezTo>
                    <a:pt x="818388" y="1066927"/>
                    <a:pt x="829564" y="1044702"/>
                    <a:pt x="989457" y="1007491"/>
                  </a:cubicBezTo>
                  <a:cubicBezTo>
                    <a:pt x="1279652" y="988949"/>
                    <a:pt x="1309370" y="620903"/>
                    <a:pt x="1011809" y="583692"/>
                  </a:cubicBezTo>
                  <a:cubicBezTo>
                    <a:pt x="643509" y="501904"/>
                    <a:pt x="182245" y="501904"/>
                    <a:pt x="0" y="115189"/>
                  </a:cubicBezTo>
                  <a:cubicBezTo>
                    <a:pt x="364490" y="89154"/>
                    <a:pt x="736473" y="182118"/>
                    <a:pt x="1071245" y="14859"/>
                  </a:cubicBezTo>
                  <a:cubicBezTo>
                    <a:pt x="1651508" y="7493"/>
                    <a:pt x="2239264" y="0"/>
                    <a:pt x="2819527" y="18542"/>
                  </a:cubicBezTo>
                  <a:cubicBezTo>
                    <a:pt x="2819527" y="77978"/>
                    <a:pt x="2819527" y="137541"/>
                    <a:pt x="2819527" y="204470"/>
                  </a:cubicBezTo>
                  <a:cubicBezTo>
                    <a:pt x="2566543" y="219329"/>
                    <a:pt x="2317369" y="252857"/>
                    <a:pt x="2086737" y="356870"/>
                  </a:cubicBezTo>
                  <a:cubicBezTo>
                    <a:pt x="1830070" y="457200"/>
                    <a:pt x="1703578" y="966597"/>
                    <a:pt x="2068195" y="1007491"/>
                  </a:cubicBezTo>
                  <a:cubicBezTo>
                    <a:pt x="2235581" y="1044702"/>
                    <a:pt x="2239264" y="1052068"/>
                    <a:pt x="2213229" y="1234313"/>
                  </a:cubicBezTo>
                  <a:close/>
                  <a:moveTo>
                    <a:pt x="1859788" y="985139"/>
                  </a:moveTo>
                  <a:cubicBezTo>
                    <a:pt x="1651508" y="721233"/>
                    <a:pt x="1878330" y="464693"/>
                    <a:pt x="2042033" y="275082"/>
                  </a:cubicBezTo>
                  <a:cubicBezTo>
                    <a:pt x="1759331" y="278765"/>
                    <a:pt x="1469263" y="903351"/>
                    <a:pt x="1859788" y="985139"/>
                  </a:cubicBezTo>
                  <a:close/>
                  <a:moveTo>
                    <a:pt x="836930" y="278765"/>
                  </a:moveTo>
                  <a:cubicBezTo>
                    <a:pt x="866648" y="182118"/>
                    <a:pt x="844423" y="156083"/>
                    <a:pt x="770001" y="156083"/>
                  </a:cubicBezTo>
                  <a:cubicBezTo>
                    <a:pt x="576580" y="163576"/>
                    <a:pt x="379476" y="156083"/>
                    <a:pt x="186055" y="159766"/>
                  </a:cubicBezTo>
                  <a:cubicBezTo>
                    <a:pt x="182372" y="174625"/>
                    <a:pt x="182372" y="189484"/>
                    <a:pt x="182372" y="204343"/>
                  </a:cubicBezTo>
                  <a:cubicBezTo>
                    <a:pt x="398145" y="230378"/>
                    <a:pt x="617601" y="256413"/>
                    <a:pt x="837057" y="27863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2331440" y="4160880"/>
            <a:ext cx="1279440" cy="2378160"/>
            <a:chOff x="0" y="0"/>
            <a:chExt cx="1705920" cy="3170880"/>
          </a:xfrm>
          <a:solidFill>
            <a:srgbClr val="FFC000"/>
          </a:solidFill>
        </p:grpSpPr>
        <p:sp>
          <p:nvSpPr>
            <p:cNvPr id="24" name="Freeform 24"/>
            <p:cNvSpPr/>
            <p:nvPr/>
          </p:nvSpPr>
          <p:spPr>
            <a:xfrm>
              <a:off x="0" y="0"/>
              <a:ext cx="1705991" cy="3170936"/>
            </a:xfrm>
            <a:custGeom>
              <a:avLst/>
              <a:gdLst/>
              <a:ahLst/>
              <a:cxnLst/>
              <a:rect l="l" t="t" r="r" b="b"/>
              <a:pathLst>
                <a:path w="1705991" h="3170936">
                  <a:moveTo>
                    <a:pt x="1546098" y="3170936"/>
                  </a:moveTo>
                  <a:cubicBezTo>
                    <a:pt x="1486662" y="3170936"/>
                    <a:pt x="1430909" y="3170936"/>
                    <a:pt x="1363980" y="3170936"/>
                  </a:cubicBezTo>
                  <a:cubicBezTo>
                    <a:pt x="1352804" y="2999740"/>
                    <a:pt x="1337945" y="2832227"/>
                    <a:pt x="1334262" y="2664841"/>
                  </a:cubicBezTo>
                  <a:cubicBezTo>
                    <a:pt x="1349121" y="2125218"/>
                    <a:pt x="713613" y="2102866"/>
                    <a:pt x="880872" y="1596771"/>
                  </a:cubicBezTo>
                  <a:cubicBezTo>
                    <a:pt x="936625" y="1425575"/>
                    <a:pt x="884555" y="1328801"/>
                    <a:pt x="724789" y="1243203"/>
                  </a:cubicBezTo>
                  <a:cubicBezTo>
                    <a:pt x="419989" y="1075690"/>
                    <a:pt x="427482" y="1064514"/>
                    <a:pt x="483235" y="718439"/>
                  </a:cubicBezTo>
                  <a:cubicBezTo>
                    <a:pt x="520446" y="476504"/>
                    <a:pt x="516636" y="469138"/>
                    <a:pt x="263906" y="335153"/>
                  </a:cubicBezTo>
                  <a:cubicBezTo>
                    <a:pt x="237871" y="372364"/>
                    <a:pt x="208153" y="405892"/>
                    <a:pt x="182118" y="439420"/>
                  </a:cubicBezTo>
                  <a:cubicBezTo>
                    <a:pt x="0" y="372110"/>
                    <a:pt x="48260" y="249301"/>
                    <a:pt x="263906" y="0"/>
                  </a:cubicBezTo>
                  <a:cubicBezTo>
                    <a:pt x="312166" y="33528"/>
                    <a:pt x="360553" y="66929"/>
                    <a:pt x="416306" y="104267"/>
                  </a:cubicBezTo>
                  <a:cubicBezTo>
                    <a:pt x="390271" y="148971"/>
                    <a:pt x="364236" y="189865"/>
                    <a:pt x="334518" y="238252"/>
                  </a:cubicBezTo>
                  <a:cubicBezTo>
                    <a:pt x="486918" y="346202"/>
                    <a:pt x="639318" y="450342"/>
                    <a:pt x="791718" y="562102"/>
                  </a:cubicBezTo>
                  <a:cubicBezTo>
                    <a:pt x="773176" y="591820"/>
                    <a:pt x="758317" y="617982"/>
                    <a:pt x="739648" y="651383"/>
                  </a:cubicBezTo>
                  <a:cubicBezTo>
                    <a:pt x="706247" y="632714"/>
                    <a:pt x="680212" y="617855"/>
                    <a:pt x="650494" y="599313"/>
                  </a:cubicBezTo>
                  <a:cubicBezTo>
                    <a:pt x="535305" y="1098042"/>
                    <a:pt x="880872" y="915670"/>
                    <a:pt x="1204214" y="930529"/>
                  </a:cubicBezTo>
                  <a:cubicBezTo>
                    <a:pt x="1438402" y="930529"/>
                    <a:pt x="1363980" y="1239393"/>
                    <a:pt x="1382649" y="1399413"/>
                  </a:cubicBezTo>
                  <a:cubicBezTo>
                    <a:pt x="1378966" y="2180971"/>
                    <a:pt x="1705991" y="2221865"/>
                    <a:pt x="1546225" y="31709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5214320" y="5659920"/>
            <a:ext cx="2822400" cy="939600"/>
            <a:chOff x="0" y="0"/>
            <a:chExt cx="3763200" cy="1252800"/>
          </a:xfrm>
          <a:solidFill>
            <a:srgbClr val="FFC000"/>
          </a:solidFill>
        </p:grpSpPr>
        <p:sp>
          <p:nvSpPr>
            <p:cNvPr id="26" name="Freeform 26"/>
            <p:cNvSpPr/>
            <p:nvPr/>
          </p:nvSpPr>
          <p:spPr>
            <a:xfrm>
              <a:off x="0" y="0"/>
              <a:ext cx="3763137" cy="1252855"/>
            </a:xfrm>
            <a:custGeom>
              <a:avLst/>
              <a:gdLst/>
              <a:ahLst/>
              <a:cxnLst/>
              <a:rect l="l" t="t" r="r" b="b"/>
              <a:pathLst>
                <a:path w="3763137" h="1252855">
                  <a:moveTo>
                    <a:pt x="1351153" y="48387"/>
                  </a:moveTo>
                  <a:cubicBezTo>
                    <a:pt x="1317625" y="89281"/>
                    <a:pt x="1269238" y="122682"/>
                    <a:pt x="1269238" y="152527"/>
                  </a:cubicBezTo>
                  <a:cubicBezTo>
                    <a:pt x="1298956" y="405257"/>
                    <a:pt x="1168781" y="606044"/>
                    <a:pt x="1101725" y="840232"/>
                  </a:cubicBezTo>
                  <a:cubicBezTo>
                    <a:pt x="1820164" y="974090"/>
                    <a:pt x="2531110" y="974090"/>
                    <a:pt x="3256915" y="840232"/>
                  </a:cubicBezTo>
                  <a:cubicBezTo>
                    <a:pt x="3182493" y="613410"/>
                    <a:pt x="3067050" y="423926"/>
                    <a:pt x="3085719" y="178562"/>
                  </a:cubicBezTo>
                  <a:cubicBezTo>
                    <a:pt x="3089402" y="145161"/>
                    <a:pt x="3052191" y="104267"/>
                    <a:pt x="3022473" y="37338"/>
                  </a:cubicBezTo>
                  <a:cubicBezTo>
                    <a:pt x="3029966" y="33655"/>
                    <a:pt x="3067177" y="3937"/>
                    <a:pt x="3096895" y="11303"/>
                  </a:cubicBezTo>
                  <a:cubicBezTo>
                    <a:pt x="3398393" y="70739"/>
                    <a:pt x="3740785" y="193421"/>
                    <a:pt x="3748278" y="554101"/>
                  </a:cubicBezTo>
                  <a:cubicBezTo>
                    <a:pt x="3763137" y="713994"/>
                    <a:pt x="3737102" y="791972"/>
                    <a:pt x="3584448" y="851535"/>
                  </a:cubicBezTo>
                  <a:cubicBezTo>
                    <a:pt x="3413252" y="914781"/>
                    <a:pt x="3234563" y="974217"/>
                    <a:pt x="3052191" y="1000252"/>
                  </a:cubicBezTo>
                  <a:cubicBezTo>
                    <a:pt x="2557145" y="1085469"/>
                    <a:pt x="0" y="1252855"/>
                    <a:pt x="729615" y="241681"/>
                  </a:cubicBezTo>
                  <a:cubicBezTo>
                    <a:pt x="882142" y="81788"/>
                    <a:pt x="1090676" y="48387"/>
                    <a:pt x="1295400" y="3683"/>
                  </a:cubicBezTo>
                  <a:cubicBezTo>
                    <a:pt x="1314069" y="0"/>
                    <a:pt x="1340104" y="37084"/>
                    <a:pt x="1351280" y="4826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3414320" y="4976640"/>
            <a:ext cx="1311120" cy="1152720"/>
            <a:chOff x="0" y="0"/>
            <a:chExt cx="1748160" cy="1536960"/>
          </a:xfrm>
          <a:solidFill>
            <a:srgbClr val="FFC000"/>
          </a:solidFill>
        </p:grpSpPr>
        <p:sp>
          <p:nvSpPr>
            <p:cNvPr id="28" name="Freeform 28"/>
            <p:cNvSpPr/>
            <p:nvPr/>
          </p:nvSpPr>
          <p:spPr>
            <a:xfrm>
              <a:off x="0" y="0"/>
              <a:ext cx="1748155" cy="1536954"/>
            </a:xfrm>
            <a:custGeom>
              <a:avLst/>
              <a:gdLst/>
              <a:ahLst/>
              <a:cxnLst/>
              <a:rect l="l" t="t" r="r" b="b"/>
              <a:pathLst>
                <a:path w="1748155" h="1536954">
                  <a:moveTo>
                    <a:pt x="1748155" y="779653"/>
                  </a:moveTo>
                  <a:cubicBezTo>
                    <a:pt x="1614297" y="969899"/>
                    <a:pt x="1454277" y="1018413"/>
                    <a:pt x="1253490" y="1078103"/>
                  </a:cubicBezTo>
                  <a:cubicBezTo>
                    <a:pt x="1086104" y="1100455"/>
                    <a:pt x="1074928" y="1335532"/>
                    <a:pt x="1238631" y="1369060"/>
                  </a:cubicBezTo>
                  <a:cubicBezTo>
                    <a:pt x="1320419" y="1395222"/>
                    <a:pt x="1424559" y="1395222"/>
                    <a:pt x="1383665" y="1536954"/>
                  </a:cubicBezTo>
                  <a:cubicBezTo>
                    <a:pt x="1063752" y="1536954"/>
                    <a:pt x="740156" y="1536954"/>
                    <a:pt x="412877" y="1536954"/>
                  </a:cubicBezTo>
                  <a:cubicBezTo>
                    <a:pt x="386842" y="1458595"/>
                    <a:pt x="405384" y="1406398"/>
                    <a:pt x="490982" y="1387729"/>
                  </a:cubicBezTo>
                  <a:cubicBezTo>
                    <a:pt x="591439" y="1361567"/>
                    <a:pt x="676910" y="1328039"/>
                    <a:pt x="676910" y="1197483"/>
                  </a:cubicBezTo>
                  <a:cubicBezTo>
                    <a:pt x="673227" y="1010920"/>
                    <a:pt x="617347" y="891540"/>
                    <a:pt x="483489" y="846836"/>
                  </a:cubicBezTo>
                  <a:cubicBezTo>
                    <a:pt x="401701" y="820674"/>
                    <a:pt x="312420" y="809498"/>
                    <a:pt x="223139" y="790829"/>
                  </a:cubicBezTo>
                  <a:cubicBezTo>
                    <a:pt x="223139" y="753491"/>
                    <a:pt x="223139" y="712470"/>
                    <a:pt x="223139" y="660273"/>
                  </a:cubicBezTo>
                  <a:cubicBezTo>
                    <a:pt x="353314" y="660273"/>
                    <a:pt x="476123" y="660273"/>
                    <a:pt x="606298" y="660273"/>
                  </a:cubicBezTo>
                  <a:cubicBezTo>
                    <a:pt x="609981" y="649097"/>
                    <a:pt x="617474" y="637921"/>
                    <a:pt x="621157" y="626745"/>
                  </a:cubicBezTo>
                  <a:cubicBezTo>
                    <a:pt x="394208" y="335788"/>
                    <a:pt x="0" y="466344"/>
                    <a:pt x="70612" y="0"/>
                  </a:cubicBezTo>
                  <a:cubicBezTo>
                    <a:pt x="223139" y="44704"/>
                    <a:pt x="286385" y="272288"/>
                    <a:pt x="502158" y="235077"/>
                  </a:cubicBezTo>
                  <a:cubicBezTo>
                    <a:pt x="609981" y="361950"/>
                    <a:pt x="684403" y="615569"/>
                    <a:pt x="870331" y="656590"/>
                  </a:cubicBezTo>
                  <a:cubicBezTo>
                    <a:pt x="1022858" y="678942"/>
                    <a:pt x="1193927" y="649097"/>
                    <a:pt x="1327785" y="708787"/>
                  </a:cubicBezTo>
                  <a:cubicBezTo>
                    <a:pt x="1457960" y="772160"/>
                    <a:pt x="1580769" y="749808"/>
                    <a:pt x="1748028" y="77965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2540960" y="8034480"/>
            <a:ext cx="1229040" cy="1771920"/>
            <a:chOff x="0" y="0"/>
            <a:chExt cx="1638720" cy="2362560"/>
          </a:xfrm>
          <a:solidFill>
            <a:srgbClr val="FFC000"/>
          </a:solidFill>
        </p:grpSpPr>
        <p:sp>
          <p:nvSpPr>
            <p:cNvPr id="30" name="Freeform 30"/>
            <p:cNvSpPr/>
            <p:nvPr/>
          </p:nvSpPr>
          <p:spPr>
            <a:xfrm>
              <a:off x="127" y="0"/>
              <a:ext cx="1638681" cy="2362708"/>
            </a:xfrm>
            <a:custGeom>
              <a:avLst/>
              <a:gdLst/>
              <a:ahLst/>
              <a:cxnLst/>
              <a:rect l="l" t="t" r="r" b="b"/>
              <a:pathLst>
                <a:path w="1638681" h="2362708">
                  <a:moveTo>
                    <a:pt x="1620012" y="7493"/>
                  </a:moveTo>
                  <a:cubicBezTo>
                    <a:pt x="1627505" y="78232"/>
                    <a:pt x="1631188" y="119126"/>
                    <a:pt x="1638681" y="163703"/>
                  </a:cubicBezTo>
                  <a:cubicBezTo>
                    <a:pt x="1281176" y="245618"/>
                    <a:pt x="513969" y="163703"/>
                    <a:pt x="517652" y="673481"/>
                  </a:cubicBezTo>
                  <a:cubicBezTo>
                    <a:pt x="536321" y="736727"/>
                    <a:pt x="644271" y="811149"/>
                    <a:pt x="644271" y="881888"/>
                  </a:cubicBezTo>
                  <a:cubicBezTo>
                    <a:pt x="636778" y="1212977"/>
                    <a:pt x="618236" y="1544193"/>
                    <a:pt x="603250" y="1882775"/>
                  </a:cubicBezTo>
                  <a:cubicBezTo>
                    <a:pt x="566039" y="1890268"/>
                    <a:pt x="528701" y="1893951"/>
                    <a:pt x="495300" y="1901317"/>
                  </a:cubicBezTo>
                  <a:cubicBezTo>
                    <a:pt x="402209" y="2251075"/>
                    <a:pt x="301625" y="2347722"/>
                    <a:pt x="11176" y="2362708"/>
                  </a:cubicBezTo>
                  <a:cubicBezTo>
                    <a:pt x="7493" y="2329180"/>
                    <a:pt x="3683" y="2299462"/>
                    <a:pt x="0" y="2254758"/>
                  </a:cubicBezTo>
                  <a:cubicBezTo>
                    <a:pt x="208534" y="2232406"/>
                    <a:pt x="357505" y="2146808"/>
                    <a:pt x="361315" y="1908683"/>
                  </a:cubicBezTo>
                  <a:cubicBezTo>
                    <a:pt x="327787" y="1901190"/>
                    <a:pt x="294259" y="1893824"/>
                    <a:pt x="260731" y="1886331"/>
                  </a:cubicBezTo>
                  <a:cubicBezTo>
                    <a:pt x="223520" y="1566418"/>
                    <a:pt x="227203" y="1239012"/>
                    <a:pt x="204851" y="915289"/>
                  </a:cubicBezTo>
                  <a:cubicBezTo>
                    <a:pt x="182499" y="755269"/>
                    <a:pt x="320294" y="773938"/>
                    <a:pt x="342646" y="651129"/>
                  </a:cubicBezTo>
                  <a:cubicBezTo>
                    <a:pt x="383540" y="0"/>
                    <a:pt x="1146937" y="130175"/>
                    <a:pt x="1620012" y="749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5770160" y="7773840"/>
            <a:ext cx="1488960" cy="768240"/>
            <a:chOff x="0" y="0"/>
            <a:chExt cx="1985280" cy="1024320"/>
          </a:xfrm>
          <a:solidFill>
            <a:srgbClr val="FFC000"/>
          </a:solidFill>
        </p:grpSpPr>
        <p:sp>
          <p:nvSpPr>
            <p:cNvPr id="32" name="Freeform 32"/>
            <p:cNvSpPr/>
            <p:nvPr/>
          </p:nvSpPr>
          <p:spPr>
            <a:xfrm>
              <a:off x="0" y="0"/>
              <a:ext cx="1985391" cy="1024382"/>
            </a:xfrm>
            <a:custGeom>
              <a:avLst/>
              <a:gdLst/>
              <a:ahLst/>
              <a:cxnLst/>
              <a:rect l="l" t="t" r="r" b="b"/>
              <a:pathLst>
                <a:path w="1985391" h="1024382">
                  <a:moveTo>
                    <a:pt x="1297559" y="327787"/>
                  </a:moveTo>
                  <a:cubicBezTo>
                    <a:pt x="1330960" y="212344"/>
                    <a:pt x="1360805" y="108077"/>
                    <a:pt x="1386840" y="0"/>
                  </a:cubicBezTo>
                  <a:cubicBezTo>
                    <a:pt x="1985391" y="22352"/>
                    <a:pt x="1665732" y="666750"/>
                    <a:pt x="1594993" y="1024382"/>
                  </a:cubicBezTo>
                  <a:cubicBezTo>
                    <a:pt x="1446276" y="987171"/>
                    <a:pt x="1308735" y="953643"/>
                    <a:pt x="1160018" y="916305"/>
                  </a:cubicBezTo>
                  <a:cubicBezTo>
                    <a:pt x="1186053" y="804545"/>
                    <a:pt x="1208405" y="700278"/>
                    <a:pt x="1238123" y="577342"/>
                  </a:cubicBezTo>
                  <a:cubicBezTo>
                    <a:pt x="829056" y="473075"/>
                    <a:pt x="420116" y="372491"/>
                    <a:pt x="0" y="264414"/>
                  </a:cubicBezTo>
                  <a:cubicBezTo>
                    <a:pt x="18542" y="182499"/>
                    <a:pt x="37211" y="104267"/>
                    <a:pt x="59436" y="18669"/>
                  </a:cubicBezTo>
                  <a:cubicBezTo>
                    <a:pt x="475869" y="122936"/>
                    <a:pt x="881126" y="223520"/>
                    <a:pt x="1297559" y="32778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2855600" y="7529760"/>
            <a:ext cx="835200" cy="615600"/>
            <a:chOff x="0" y="0"/>
            <a:chExt cx="1113600" cy="820800"/>
          </a:xfrm>
          <a:solidFill>
            <a:srgbClr val="FFC000"/>
          </a:solidFill>
        </p:grpSpPr>
        <p:sp>
          <p:nvSpPr>
            <p:cNvPr id="34" name="Freeform 34"/>
            <p:cNvSpPr/>
            <p:nvPr/>
          </p:nvSpPr>
          <p:spPr>
            <a:xfrm>
              <a:off x="0" y="0"/>
              <a:ext cx="1113536" cy="820801"/>
            </a:xfrm>
            <a:custGeom>
              <a:avLst/>
              <a:gdLst/>
              <a:ahLst/>
              <a:cxnLst/>
              <a:rect l="l" t="t" r="r" b="b"/>
              <a:pathLst>
                <a:path w="1113536" h="820801">
                  <a:moveTo>
                    <a:pt x="1094994" y="144907"/>
                  </a:moveTo>
                  <a:cubicBezTo>
                    <a:pt x="1102360" y="286004"/>
                    <a:pt x="1106170" y="416052"/>
                    <a:pt x="1113536" y="549783"/>
                  </a:cubicBezTo>
                  <a:cubicBezTo>
                    <a:pt x="738632" y="616585"/>
                    <a:pt x="348869" y="590550"/>
                    <a:pt x="0" y="820801"/>
                  </a:cubicBezTo>
                  <a:cubicBezTo>
                    <a:pt x="0" y="542290"/>
                    <a:pt x="0" y="278511"/>
                    <a:pt x="0" y="0"/>
                  </a:cubicBezTo>
                  <a:cubicBezTo>
                    <a:pt x="356362" y="48260"/>
                    <a:pt x="720090" y="96520"/>
                    <a:pt x="1094994" y="144907"/>
                  </a:cubicBezTo>
                  <a:close/>
                  <a:moveTo>
                    <a:pt x="931672" y="434594"/>
                  </a:moveTo>
                  <a:cubicBezTo>
                    <a:pt x="935355" y="427228"/>
                    <a:pt x="939038" y="419735"/>
                    <a:pt x="939038" y="412369"/>
                  </a:cubicBezTo>
                  <a:cubicBezTo>
                    <a:pt x="827659" y="360426"/>
                    <a:pt x="720090" y="304673"/>
                    <a:pt x="604901" y="260096"/>
                  </a:cubicBezTo>
                  <a:cubicBezTo>
                    <a:pt x="578866" y="248920"/>
                    <a:pt x="534416" y="282321"/>
                    <a:pt x="497205" y="297180"/>
                  </a:cubicBezTo>
                  <a:cubicBezTo>
                    <a:pt x="519430" y="323215"/>
                    <a:pt x="538099" y="371475"/>
                    <a:pt x="567690" y="378841"/>
                  </a:cubicBezTo>
                  <a:cubicBezTo>
                    <a:pt x="686435" y="404876"/>
                    <a:pt x="808990" y="415925"/>
                    <a:pt x="931418" y="43459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2957120" y="4266000"/>
            <a:ext cx="689040" cy="524160"/>
            <a:chOff x="0" y="0"/>
            <a:chExt cx="918720" cy="698880"/>
          </a:xfrm>
          <a:solidFill>
            <a:srgbClr val="FFC000"/>
          </a:solidFill>
        </p:grpSpPr>
        <p:sp>
          <p:nvSpPr>
            <p:cNvPr id="36" name="Freeform 36"/>
            <p:cNvSpPr/>
            <p:nvPr/>
          </p:nvSpPr>
          <p:spPr>
            <a:xfrm>
              <a:off x="0" y="0"/>
              <a:ext cx="918718" cy="698881"/>
            </a:xfrm>
            <a:custGeom>
              <a:avLst/>
              <a:gdLst/>
              <a:ahLst/>
              <a:cxnLst/>
              <a:rect l="l" t="t" r="r" b="b"/>
              <a:pathLst>
                <a:path w="918718" h="698881">
                  <a:moveTo>
                    <a:pt x="461264" y="698881"/>
                  </a:moveTo>
                  <a:cubicBezTo>
                    <a:pt x="0" y="695198"/>
                    <a:pt x="3683" y="7493"/>
                    <a:pt x="457454" y="3683"/>
                  </a:cubicBezTo>
                  <a:cubicBezTo>
                    <a:pt x="907542" y="0"/>
                    <a:pt x="918718" y="698881"/>
                    <a:pt x="461137" y="6988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7427600" y="4196160"/>
            <a:ext cx="558720" cy="1002960"/>
            <a:chOff x="0" y="0"/>
            <a:chExt cx="744960" cy="1337280"/>
          </a:xfrm>
          <a:solidFill>
            <a:srgbClr val="FFC000"/>
          </a:solidFill>
        </p:grpSpPr>
        <p:sp>
          <p:nvSpPr>
            <p:cNvPr id="38" name="Freeform 38"/>
            <p:cNvSpPr/>
            <p:nvPr/>
          </p:nvSpPr>
          <p:spPr>
            <a:xfrm>
              <a:off x="0" y="0"/>
              <a:ext cx="744982" cy="1337310"/>
            </a:xfrm>
            <a:custGeom>
              <a:avLst/>
              <a:gdLst/>
              <a:ahLst/>
              <a:cxnLst/>
              <a:rect l="l" t="t" r="r" b="b"/>
              <a:pathLst>
                <a:path w="744982" h="1337310">
                  <a:moveTo>
                    <a:pt x="320294" y="432054"/>
                  </a:moveTo>
                  <a:cubicBezTo>
                    <a:pt x="234569" y="428371"/>
                    <a:pt x="163830" y="424561"/>
                    <a:pt x="89408" y="424561"/>
                  </a:cubicBezTo>
                  <a:cubicBezTo>
                    <a:pt x="0" y="0"/>
                    <a:pt x="484251" y="130429"/>
                    <a:pt x="744982" y="111760"/>
                  </a:cubicBezTo>
                  <a:cubicBezTo>
                    <a:pt x="744982" y="216027"/>
                    <a:pt x="744982" y="316611"/>
                    <a:pt x="744982" y="428371"/>
                  </a:cubicBezTo>
                  <a:cubicBezTo>
                    <a:pt x="666750" y="428371"/>
                    <a:pt x="592328" y="428371"/>
                    <a:pt x="506603" y="428371"/>
                  </a:cubicBezTo>
                  <a:cubicBezTo>
                    <a:pt x="506603" y="737489"/>
                    <a:pt x="506603" y="1031875"/>
                    <a:pt x="506603" y="1337310"/>
                  </a:cubicBezTo>
                  <a:cubicBezTo>
                    <a:pt x="439547" y="1337310"/>
                    <a:pt x="387350" y="1337310"/>
                    <a:pt x="320421" y="1337310"/>
                  </a:cubicBezTo>
                  <a:cubicBezTo>
                    <a:pt x="320421" y="1031875"/>
                    <a:pt x="320421" y="737616"/>
                    <a:pt x="320421" y="4321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2938400" y="5732640"/>
            <a:ext cx="244800" cy="745920"/>
            <a:chOff x="0" y="0"/>
            <a:chExt cx="326400" cy="994560"/>
          </a:xfrm>
          <a:solidFill>
            <a:srgbClr val="FFC000"/>
          </a:solidFill>
        </p:grpSpPr>
        <p:sp>
          <p:nvSpPr>
            <p:cNvPr id="40" name="Freeform 40"/>
            <p:cNvSpPr/>
            <p:nvPr/>
          </p:nvSpPr>
          <p:spPr>
            <a:xfrm>
              <a:off x="0" y="0"/>
              <a:ext cx="326390" cy="994537"/>
            </a:xfrm>
            <a:custGeom>
              <a:avLst/>
              <a:gdLst/>
              <a:ahLst/>
              <a:cxnLst/>
              <a:rect l="l" t="t" r="r" b="b"/>
              <a:pathLst>
                <a:path w="326390" h="994537">
                  <a:moveTo>
                    <a:pt x="0" y="0"/>
                  </a:moveTo>
                  <a:cubicBezTo>
                    <a:pt x="213868" y="77978"/>
                    <a:pt x="326390" y="218948"/>
                    <a:pt x="251333" y="460121"/>
                  </a:cubicBezTo>
                  <a:cubicBezTo>
                    <a:pt x="198755" y="630809"/>
                    <a:pt x="198755" y="816356"/>
                    <a:pt x="176276" y="994537"/>
                  </a:cubicBezTo>
                  <a:cubicBezTo>
                    <a:pt x="112522" y="994537"/>
                    <a:pt x="59944" y="994537"/>
                    <a:pt x="0" y="994537"/>
                  </a:cubicBezTo>
                  <a:cubicBezTo>
                    <a:pt x="0" y="664337"/>
                    <a:pt x="0" y="337693"/>
                    <a:pt x="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6983360" y="2036880"/>
            <a:ext cx="676080" cy="717840"/>
            <a:chOff x="0" y="0"/>
            <a:chExt cx="901440" cy="957120"/>
          </a:xfrm>
          <a:solidFill>
            <a:srgbClr val="FFC000"/>
          </a:solidFill>
        </p:grpSpPr>
        <p:sp>
          <p:nvSpPr>
            <p:cNvPr id="42" name="Freeform 42"/>
            <p:cNvSpPr/>
            <p:nvPr/>
          </p:nvSpPr>
          <p:spPr>
            <a:xfrm>
              <a:off x="0" y="0"/>
              <a:ext cx="901446" cy="957072"/>
            </a:xfrm>
            <a:custGeom>
              <a:avLst/>
              <a:gdLst/>
              <a:ahLst/>
              <a:cxnLst/>
              <a:rect l="l" t="t" r="r" b="b"/>
              <a:pathLst>
                <a:path w="901446" h="957072">
                  <a:moveTo>
                    <a:pt x="901446" y="826770"/>
                  </a:moveTo>
                  <a:cubicBezTo>
                    <a:pt x="849249" y="871474"/>
                    <a:pt x="808355" y="912368"/>
                    <a:pt x="759841" y="957072"/>
                  </a:cubicBezTo>
                  <a:cubicBezTo>
                    <a:pt x="506603" y="688975"/>
                    <a:pt x="257048" y="428244"/>
                    <a:pt x="0" y="160147"/>
                  </a:cubicBezTo>
                  <a:cubicBezTo>
                    <a:pt x="37211" y="111760"/>
                    <a:pt x="70739" y="63373"/>
                    <a:pt x="111760" y="0"/>
                  </a:cubicBezTo>
                  <a:cubicBezTo>
                    <a:pt x="376174" y="275590"/>
                    <a:pt x="633222" y="543687"/>
                    <a:pt x="901446" y="82677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6684560" y="2437200"/>
            <a:ext cx="396720" cy="714240"/>
            <a:chOff x="0" y="0"/>
            <a:chExt cx="528960" cy="952320"/>
          </a:xfrm>
          <a:solidFill>
            <a:srgbClr val="FFC000"/>
          </a:solidFill>
        </p:grpSpPr>
        <p:sp>
          <p:nvSpPr>
            <p:cNvPr id="44" name="Freeform 44"/>
            <p:cNvSpPr/>
            <p:nvPr/>
          </p:nvSpPr>
          <p:spPr>
            <a:xfrm>
              <a:off x="0" y="0"/>
              <a:ext cx="528955" cy="952246"/>
            </a:xfrm>
            <a:custGeom>
              <a:avLst/>
              <a:gdLst/>
              <a:ahLst/>
              <a:cxnLst/>
              <a:rect l="l" t="t" r="r" b="b"/>
              <a:pathLst>
                <a:path w="528955" h="952246">
                  <a:moveTo>
                    <a:pt x="111760" y="0"/>
                  </a:moveTo>
                  <a:cubicBezTo>
                    <a:pt x="260731" y="305054"/>
                    <a:pt x="391160" y="576580"/>
                    <a:pt x="528955" y="859282"/>
                  </a:cubicBezTo>
                  <a:cubicBezTo>
                    <a:pt x="476758" y="889000"/>
                    <a:pt x="424688" y="915035"/>
                    <a:pt x="361315" y="952246"/>
                  </a:cubicBezTo>
                  <a:cubicBezTo>
                    <a:pt x="242189" y="706755"/>
                    <a:pt x="119253" y="476123"/>
                    <a:pt x="22352" y="230632"/>
                  </a:cubicBezTo>
                  <a:cubicBezTo>
                    <a:pt x="0" y="182245"/>
                    <a:pt x="70739" y="100457"/>
                    <a:pt x="11176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0077120" y="8358480"/>
            <a:ext cx="444240" cy="396720"/>
            <a:chOff x="0" y="0"/>
            <a:chExt cx="592320" cy="528960"/>
          </a:xfrm>
          <a:solidFill>
            <a:srgbClr val="FFC000"/>
          </a:solidFill>
        </p:grpSpPr>
        <p:sp>
          <p:nvSpPr>
            <p:cNvPr id="46" name="Freeform 46"/>
            <p:cNvSpPr/>
            <p:nvPr/>
          </p:nvSpPr>
          <p:spPr>
            <a:xfrm>
              <a:off x="0" y="0"/>
              <a:ext cx="592328" cy="528955"/>
            </a:xfrm>
            <a:custGeom>
              <a:avLst/>
              <a:gdLst/>
              <a:ahLst/>
              <a:cxnLst/>
              <a:rect l="l" t="t" r="r" b="b"/>
              <a:pathLst>
                <a:path w="592328" h="528955">
                  <a:moveTo>
                    <a:pt x="592328" y="63373"/>
                  </a:moveTo>
                  <a:cubicBezTo>
                    <a:pt x="517779" y="231013"/>
                    <a:pt x="450723" y="376301"/>
                    <a:pt x="383667" y="528955"/>
                  </a:cubicBezTo>
                  <a:cubicBezTo>
                    <a:pt x="260731" y="499110"/>
                    <a:pt x="145288" y="476758"/>
                    <a:pt x="0" y="443230"/>
                  </a:cubicBezTo>
                  <a:cubicBezTo>
                    <a:pt x="111760" y="298069"/>
                    <a:pt x="204851" y="152781"/>
                    <a:pt x="327787" y="41021"/>
                  </a:cubicBezTo>
                  <a:cubicBezTo>
                    <a:pt x="368808" y="0"/>
                    <a:pt x="495427" y="52197"/>
                    <a:pt x="592328" y="6337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364160" y="5878800"/>
            <a:ext cx="968400" cy="263520"/>
            <a:chOff x="0" y="0"/>
            <a:chExt cx="1291200" cy="351360"/>
          </a:xfrm>
          <a:solidFill>
            <a:srgbClr val="FFC000"/>
          </a:solidFill>
        </p:grpSpPr>
        <p:sp>
          <p:nvSpPr>
            <p:cNvPr id="48" name="Freeform 48"/>
            <p:cNvSpPr/>
            <p:nvPr/>
          </p:nvSpPr>
          <p:spPr>
            <a:xfrm>
              <a:off x="0" y="0"/>
              <a:ext cx="1291209" cy="351409"/>
            </a:xfrm>
            <a:custGeom>
              <a:avLst/>
              <a:gdLst/>
              <a:ahLst/>
              <a:cxnLst/>
              <a:rect l="l" t="t" r="r" b="b"/>
              <a:pathLst>
                <a:path w="1291209" h="351409">
                  <a:moveTo>
                    <a:pt x="1291209" y="0"/>
                  </a:moveTo>
                  <a:cubicBezTo>
                    <a:pt x="1183259" y="168148"/>
                    <a:pt x="1056767" y="272923"/>
                    <a:pt x="867029" y="269113"/>
                  </a:cubicBezTo>
                  <a:cubicBezTo>
                    <a:pt x="550672" y="257937"/>
                    <a:pt x="178562" y="351409"/>
                    <a:pt x="0" y="3683"/>
                  </a:cubicBezTo>
                  <a:cubicBezTo>
                    <a:pt x="435356" y="198120"/>
                    <a:pt x="852170" y="198120"/>
                    <a:pt x="129120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9686880" y="8259840"/>
            <a:ext cx="324000" cy="384480"/>
            <a:chOff x="0" y="0"/>
            <a:chExt cx="432000" cy="512640"/>
          </a:xfrm>
          <a:solidFill>
            <a:srgbClr val="FFC000"/>
          </a:solidFill>
        </p:grpSpPr>
        <p:sp>
          <p:nvSpPr>
            <p:cNvPr id="50" name="Freeform 50"/>
            <p:cNvSpPr/>
            <p:nvPr/>
          </p:nvSpPr>
          <p:spPr>
            <a:xfrm>
              <a:off x="0" y="0"/>
              <a:ext cx="432054" cy="512699"/>
            </a:xfrm>
            <a:custGeom>
              <a:avLst/>
              <a:gdLst/>
              <a:ahLst/>
              <a:cxnLst/>
              <a:rect l="l" t="t" r="r" b="b"/>
              <a:pathLst>
                <a:path w="432054" h="512699">
                  <a:moveTo>
                    <a:pt x="0" y="490347"/>
                  </a:moveTo>
                  <a:cubicBezTo>
                    <a:pt x="55880" y="367792"/>
                    <a:pt x="107950" y="241427"/>
                    <a:pt x="171323" y="122555"/>
                  </a:cubicBezTo>
                  <a:cubicBezTo>
                    <a:pt x="238379" y="0"/>
                    <a:pt x="342646" y="107696"/>
                    <a:pt x="432054" y="89154"/>
                  </a:cubicBezTo>
                  <a:cubicBezTo>
                    <a:pt x="294259" y="234061"/>
                    <a:pt x="193675" y="404876"/>
                    <a:pt x="26035" y="512699"/>
                  </a:cubicBezTo>
                  <a:cubicBezTo>
                    <a:pt x="18669" y="505206"/>
                    <a:pt x="11176" y="497840"/>
                    <a:pt x="0" y="49034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7128800" y="8021520"/>
            <a:ext cx="380880" cy="428400"/>
            <a:chOff x="0" y="0"/>
            <a:chExt cx="507840" cy="571200"/>
          </a:xfrm>
          <a:solidFill>
            <a:srgbClr val="FFC000"/>
          </a:solidFill>
        </p:grpSpPr>
        <p:sp>
          <p:nvSpPr>
            <p:cNvPr id="52" name="Freeform 52"/>
            <p:cNvSpPr/>
            <p:nvPr/>
          </p:nvSpPr>
          <p:spPr>
            <a:xfrm>
              <a:off x="0" y="0"/>
              <a:ext cx="507873" cy="571246"/>
            </a:xfrm>
            <a:custGeom>
              <a:avLst/>
              <a:gdLst/>
              <a:ahLst/>
              <a:cxnLst/>
              <a:rect l="l" t="t" r="r" b="b"/>
              <a:pathLst>
                <a:path w="507873" h="571246">
                  <a:moveTo>
                    <a:pt x="0" y="560070"/>
                  </a:moveTo>
                  <a:cubicBezTo>
                    <a:pt x="103759" y="408051"/>
                    <a:pt x="207645" y="255905"/>
                    <a:pt x="315087" y="103886"/>
                  </a:cubicBezTo>
                  <a:cubicBezTo>
                    <a:pt x="348488" y="59436"/>
                    <a:pt x="385572" y="0"/>
                    <a:pt x="448564" y="55626"/>
                  </a:cubicBezTo>
                  <a:cubicBezTo>
                    <a:pt x="507873" y="107569"/>
                    <a:pt x="459740" y="155829"/>
                    <a:pt x="415163" y="192913"/>
                  </a:cubicBezTo>
                  <a:cubicBezTo>
                    <a:pt x="281686" y="319024"/>
                    <a:pt x="148336" y="445135"/>
                    <a:pt x="11176" y="571246"/>
                  </a:cubicBezTo>
                  <a:cubicBezTo>
                    <a:pt x="7366" y="567436"/>
                    <a:pt x="3683" y="563753"/>
                    <a:pt x="0" y="56007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9858240" y="8339040"/>
            <a:ext cx="380880" cy="330480"/>
            <a:chOff x="0" y="0"/>
            <a:chExt cx="507840" cy="440640"/>
          </a:xfrm>
          <a:solidFill>
            <a:srgbClr val="FFC000"/>
          </a:solidFill>
        </p:grpSpPr>
        <p:sp>
          <p:nvSpPr>
            <p:cNvPr id="54" name="Freeform 54"/>
            <p:cNvSpPr/>
            <p:nvPr/>
          </p:nvSpPr>
          <p:spPr>
            <a:xfrm>
              <a:off x="0" y="0"/>
              <a:ext cx="507873" cy="440690"/>
            </a:xfrm>
            <a:custGeom>
              <a:avLst/>
              <a:gdLst/>
              <a:ahLst/>
              <a:cxnLst/>
              <a:rect l="l" t="t" r="r" b="b"/>
              <a:pathLst>
                <a:path w="507873" h="440690">
                  <a:moveTo>
                    <a:pt x="0" y="425831"/>
                  </a:moveTo>
                  <a:cubicBezTo>
                    <a:pt x="183007" y="259207"/>
                    <a:pt x="265176" y="59309"/>
                    <a:pt x="489204" y="0"/>
                  </a:cubicBezTo>
                  <a:cubicBezTo>
                    <a:pt x="492887" y="14859"/>
                    <a:pt x="500380" y="25908"/>
                    <a:pt x="507873" y="37084"/>
                  </a:cubicBezTo>
                  <a:cubicBezTo>
                    <a:pt x="384683" y="166624"/>
                    <a:pt x="261366" y="299974"/>
                    <a:pt x="130683" y="422148"/>
                  </a:cubicBezTo>
                  <a:cubicBezTo>
                    <a:pt x="108331" y="440690"/>
                    <a:pt x="56007" y="425831"/>
                    <a:pt x="0" y="42583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1198160" y="915840"/>
            <a:ext cx="101520" cy="498240"/>
            <a:chOff x="0" y="0"/>
            <a:chExt cx="135360" cy="664320"/>
          </a:xfrm>
          <a:solidFill>
            <a:srgbClr val="FFC000"/>
          </a:solidFill>
        </p:grpSpPr>
        <p:sp>
          <p:nvSpPr>
            <p:cNvPr id="56" name="Freeform 56"/>
            <p:cNvSpPr/>
            <p:nvPr/>
          </p:nvSpPr>
          <p:spPr>
            <a:xfrm>
              <a:off x="0" y="0"/>
              <a:ext cx="135382" cy="664337"/>
            </a:xfrm>
            <a:custGeom>
              <a:avLst/>
              <a:gdLst/>
              <a:ahLst/>
              <a:cxnLst/>
              <a:rect l="l" t="t" r="r" b="b"/>
              <a:pathLst>
                <a:path w="135382" h="664337">
                  <a:moveTo>
                    <a:pt x="82677" y="664337"/>
                  </a:moveTo>
                  <a:cubicBezTo>
                    <a:pt x="14986" y="488950"/>
                    <a:pt x="26289" y="294894"/>
                    <a:pt x="3810" y="112014"/>
                  </a:cubicBezTo>
                  <a:cubicBezTo>
                    <a:pt x="0" y="74676"/>
                    <a:pt x="41402" y="37338"/>
                    <a:pt x="63881" y="0"/>
                  </a:cubicBezTo>
                  <a:cubicBezTo>
                    <a:pt x="90170" y="37338"/>
                    <a:pt x="135382" y="70866"/>
                    <a:pt x="131572" y="104521"/>
                  </a:cubicBezTo>
                  <a:cubicBezTo>
                    <a:pt x="124079" y="287401"/>
                    <a:pt x="101473" y="466598"/>
                    <a:pt x="82677" y="6643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4563440" y="957600"/>
            <a:ext cx="117360" cy="501840"/>
            <a:chOff x="0" y="0"/>
            <a:chExt cx="156480" cy="669120"/>
          </a:xfrm>
          <a:solidFill>
            <a:srgbClr val="FFC000"/>
          </a:solidFill>
        </p:grpSpPr>
        <p:sp>
          <p:nvSpPr>
            <p:cNvPr id="58" name="Freeform 58"/>
            <p:cNvSpPr/>
            <p:nvPr/>
          </p:nvSpPr>
          <p:spPr>
            <a:xfrm>
              <a:off x="0" y="-127"/>
              <a:ext cx="156464" cy="669290"/>
            </a:xfrm>
            <a:custGeom>
              <a:avLst/>
              <a:gdLst/>
              <a:ahLst/>
              <a:cxnLst/>
              <a:rect l="l" t="t" r="r" b="b"/>
              <a:pathLst>
                <a:path w="156464" h="669290">
                  <a:moveTo>
                    <a:pt x="81915" y="669290"/>
                  </a:moveTo>
                  <a:cubicBezTo>
                    <a:pt x="59563" y="487045"/>
                    <a:pt x="33528" y="304927"/>
                    <a:pt x="11176" y="122809"/>
                  </a:cubicBezTo>
                  <a:cubicBezTo>
                    <a:pt x="3683" y="67056"/>
                    <a:pt x="0" y="7620"/>
                    <a:pt x="78232" y="3810"/>
                  </a:cubicBezTo>
                  <a:cubicBezTo>
                    <a:pt x="156464" y="0"/>
                    <a:pt x="152781" y="59563"/>
                    <a:pt x="145288" y="115316"/>
                  </a:cubicBezTo>
                  <a:cubicBezTo>
                    <a:pt x="130429" y="297561"/>
                    <a:pt x="111760" y="483362"/>
                    <a:pt x="96901" y="665480"/>
                  </a:cubicBezTo>
                  <a:cubicBezTo>
                    <a:pt x="89408" y="665480"/>
                    <a:pt x="85725" y="669163"/>
                    <a:pt x="82042" y="669163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0807920" y="1170000"/>
            <a:ext cx="378000" cy="314640"/>
            <a:chOff x="0" y="0"/>
            <a:chExt cx="504000" cy="419520"/>
          </a:xfrm>
          <a:solidFill>
            <a:srgbClr val="FFC000"/>
          </a:solidFill>
        </p:grpSpPr>
        <p:sp>
          <p:nvSpPr>
            <p:cNvPr id="60" name="Freeform 60"/>
            <p:cNvSpPr/>
            <p:nvPr/>
          </p:nvSpPr>
          <p:spPr>
            <a:xfrm>
              <a:off x="0" y="0"/>
              <a:ext cx="504063" cy="419481"/>
            </a:xfrm>
            <a:custGeom>
              <a:avLst/>
              <a:gdLst/>
              <a:ahLst/>
              <a:cxnLst/>
              <a:rect l="l" t="t" r="r" b="b"/>
              <a:pathLst>
                <a:path w="504063" h="419481">
                  <a:moveTo>
                    <a:pt x="489204" y="419481"/>
                  </a:moveTo>
                  <a:cubicBezTo>
                    <a:pt x="426212" y="340868"/>
                    <a:pt x="0" y="89916"/>
                    <a:pt x="181610" y="0"/>
                  </a:cubicBezTo>
                  <a:cubicBezTo>
                    <a:pt x="344678" y="71120"/>
                    <a:pt x="396494" y="277241"/>
                    <a:pt x="504063" y="408305"/>
                  </a:cubicBezTo>
                  <a:cubicBezTo>
                    <a:pt x="500380" y="411988"/>
                    <a:pt x="492887" y="415798"/>
                    <a:pt x="489204" y="41948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4290560" y="1221120"/>
            <a:ext cx="272880" cy="301680"/>
            <a:chOff x="0" y="0"/>
            <a:chExt cx="363840" cy="402240"/>
          </a:xfrm>
          <a:solidFill>
            <a:srgbClr val="FFC000"/>
          </a:solidFill>
        </p:grpSpPr>
        <p:sp>
          <p:nvSpPr>
            <p:cNvPr id="62" name="Freeform 62"/>
            <p:cNvSpPr/>
            <p:nvPr/>
          </p:nvSpPr>
          <p:spPr>
            <a:xfrm>
              <a:off x="0" y="0"/>
              <a:ext cx="363855" cy="402336"/>
            </a:xfrm>
            <a:custGeom>
              <a:avLst/>
              <a:gdLst/>
              <a:ahLst/>
              <a:cxnLst/>
              <a:rect l="l" t="t" r="r" b="b"/>
              <a:pathLst>
                <a:path w="363855" h="402336">
                  <a:moveTo>
                    <a:pt x="348996" y="402209"/>
                  </a:moveTo>
                  <a:cubicBezTo>
                    <a:pt x="237617" y="309118"/>
                    <a:pt x="126238" y="216027"/>
                    <a:pt x="22225" y="115443"/>
                  </a:cubicBezTo>
                  <a:cubicBezTo>
                    <a:pt x="0" y="96774"/>
                    <a:pt x="11176" y="41021"/>
                    <a:pt x="7366" y="0"/>
                  </a:cubicBezTo>
                  <a:cubicBezTo>
                    <a:pt x="48260" y="11176"/>
                    <a:pt x="104013" y="3683"/>
                    <a:pt x="122555" y="29845"/>
                  </a:cubicBezTo>
                  <a:cubicBezTo>
                    <a:pt x="207899" y="145288"/>
                    <a:pt x="282194" y="268224"/>
                    <a:pt x="363855" y="391160"/>
                  </a:cubicBezTo>
                  <a:cubicBezTo>
                    <a:pt x="360172" y="394843"/>
                    <a:pt x="352679" y="398653"/>
                    <a:pt x="348996" y="4023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7177040" y="8431200"/>
            <a:ext cx="368640" cy="108000"/>
            <a:chOff x="0" y="0"/>
            <a:chExt cx="491520" cy="144000"/>
          </a:xfrm>
          <a:solidFill>
            <a:srgbClr val="FFC000"/>
          </a:solidFill>
        </p:grpSpPr>
        <p:sp>
          <p:nvSpPr>
            <p:cNvPr id="64" name="Freeform 64"/>
            <p:cNvSpPr/>
            <p:nvPr/>
          </p:nvSpPr>
          <p:spPr>
            <a:xfrm>
              <a:off x="0" y="0"/>
              <a:ext cx="491490" cy="144018"/>
            </a:xfrm>
            <a:custGeom>
              <a:avLst/>
              <a:gdLst/>
              <a:ahLst/>
              <a:cxnLst/>
              <a:rect l="l" t="t" r="r" b="b"/>
              <a:pathLst>
                <a:path w="491490" h="144018">
                  <a:moveTo>
                    <a:pt x="0" y="118110"/>
                  </a:moveTo>
                  <a:cubicBezTo>
                    <a:pt x="126619" y="77597"/>
                    <a:pt x="256921" y="36957"/>
                    <a:pt x="387223" y="7366"/>
                  </a:cubicBezTo>
                  <a:cubicBezTo>
                    <a:pt x="417068" y="0"/>
                    <a:pt x="457962" y="40640"/>
                    <a:pt x="491490" y="55372"/>
                  </a:cubicBezTo>
                  <a:cubicBezTo>
                    <a:pt x="461645" y="84963"/>
                    <a:pt x="435610" y="132969"/>
                    <a:pt x="405892" y="132969"/>
                  </a:cubicBezTo>
                  <a:cubicBezTo>
                    <a:pt x="271780" y="144018"/>
                    <a:pt x="137795" y="136652"/>
                    <a:pt x="0" y="136652"/>
                  </a:cubicBezTo>
                  <a:cubicBezTo>
                    <a:pt x="0" y="132969"/>
                    <a:pt x="0" y="125603"/>
                    <a:pt x="0" y="118237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0033200" y="5396400"/>
            <a:ext cx="475920" cy="216000"/>
            <a:chOff x="0" y="0"/>
            <a:chExt cx="634560" cy="288000"/>
          </a:xfrm>
          <a:solidFill>
            <a:srgbClr val="FFC000"/>
          </a:solidFill>
        </p:grpSpPr>
        <p:sp>
          <p:nvSpPr>
            <p:cNvPr id="66" name="Freeform 66"/>
            <p:cNvSpPr/>
            <p:nvPr/>
          </p:nvSpPr>
          <p:spPr>
            <a:xfrm>
              <a:off x="0" y="0"/>
              <a:ext cx="634619" cy="288036"/>
            </a:xfrm>
            <a:custGeom>
              <a:avLst/>
              <a:gdLst/>
              <a:ahLst/>
              <a:cxnLst/>
              <a:rect l="l" t="t" r="r" b="b"/>
              <a:pathLst>
                <a:path w="634619" h="288036">
                  <a:moveTo>
                    <a:pt x="33401" y="288036"/>
                  </a:moveTo>
                  <a:cubicBezTo>
                    <a:pt x="0" y="119634"/>
                    <a:pt x="26035" y="74803"/>
                    <a:pt x="159512" y="67310"/>
                  </a:cubicBezTo>
                  <a:cubicBezTo>
                    <a:pt x="319151" y="71120"/>
                    <a:pt x="634619" y="0"/>
                    <a:pt x="530606" y="276733"/>
                  </a:cubicBezTo>
                  <a:cubicBezTo>
                    <a:pt x="460121" y="138430"/>
                    <a:pt x="96520" y="130937"/>
                    <a:pt x="33401" y="2880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0137600" y="5294160"/>
            <a:ext cx="228960" cy="82800"/>
            <a:chOff x="0" y="0"/>
            <a:chExt cx="305280" cy="110400"/>
          </a:xfrm>
          <a:solidFill>
            <a:srgbClr val="FFC000"/>
          </a:solidFill>
        </p:grpSpPr>
        <p:sp>
          <p:nvSpPr>
            <p:cNvPr id="68" name="Freeform 68"/>
            <p:cNvSpPr/>
            <p:nvPr/>
          </p:nvSpPr>
          <p:spPr>
            <a:xfrm>
              <a:off x="0" y="0"/>
              <a:ext cx="305308" cy="110363"/>
            </a:xfrm>
            <a:custGeom>
              <a:avLst/>
              <a:gdLst/>
              <a:ahLst/>
              <a:cxnLst/>
              <a:rect l="l" t="t" r="r" b="b"/>
              <a:pathLst>
                <a:path w="305308" h="110363">
                  <a:moveTo>
                    <a:pt x="18669" y="0"/>
                  </a:moveTo>
                  <a:cubicBezTo>
                    <a:pt x="104267" y="0"/>
                    <a:pt x="189865" y="0"/>
                    <a:pt x="305308" y="0"/>
                  </a:cubicBezTo>
                  <a:cubicBezTo>
                    <a:pt x="167513" y="102997"/>
                    <a:pt x="130302" y="110363"/>
                    <a:pt x="0" y="14732"/>
                  </a:cubicBezTo>
                  <a:cubicBezTo>
                    <a:pt x="7493" y="11049"/>
                    <a:pt x="14859" y="3683"/>
                    <a:pt x="1866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0344240" y="4536000"/>
            <a:ext cx="187200" cy="155520"/>
            <a:chOff x="0" y="0"/>
            <a:chExt cx="249600" cy="207360"/>
          </a:xfrm>
          <a:solidFill>
            <a:srgbClr val="FFC000"/>
          </a:solidFill>
        </p:grpSpPr>
        <p:sp>
          <p:nvSpPr>
            <p:cNvPr id="70" name="Freeform 70"/>
            <p:cNvSpPr/>
            <p:nvPr/>
          </p:nvSpPr>
          <p:spPr>
            <a:xfrm>
              <a:off x="0" y="0"/>
              <a:ext cx="249682" cy="207391"/>
            </a:xfrm>
            <a:custGeom>
              <a:avLst/>
              <a:gdLst/>
              <a:ahLst/>
              <a:cxnLst/>
              <a:rect l="l" t="t" r="r" b="b"/>
              <a:pathLst>
                <a:path w="249682" h="207391">
                  <a:moveTo>
                    <a:pt x="249555" y="207391"/>
                  </a:moveTo>
                  <a:cubicBezTo>
                    <a:pt x="160147" y="207391"/>
                    <a:pt x="78232" y="207391"/>
                    <a:pt x="0" y="207391"/>
                  </a:cubicBezTo>
                  <a:cubicBezTo>
                    <a:pt x="22352" y="22606"/>
                    <a:pt x="48387" y="0"/>
                    <a:pt x="242189" y="22606"/>
                  </a:cubicBezTo>
                  <a:cubicBezTo>
                    <a:pt x="249682" y="82931"/>
                    <a:pt x="249682" y="135763"/>
                    <a:pt x="249682" y="20739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9963360" y="4551840"/>
            <a:ext cx="177840" cy="149040"/>
            <a:chOff x="0" y="0"/>
            <a:chExt cx="237120" cy="198720"/>
          </a:xfrm>
          <a:solidFill>
            <a:srgbClr val="FFC000"/>
          </a:solidFill>
        </p:grpSpPr>
        <p:sp>
          <p:nvSpPr>
            <p:cNvPr id="72" name="Freeform 72"/>
            <p:cNvSpPr/>
            <p:nvPr/>
          </p:nvSpPr>
          <p:spPr>
            <a:xfrm>
              <a:off x="0" y="0"/>
              <a:ext cx="237109" cy="198755"/>
            </a:xfrm>
            <a:custGeom>
              <a:avLst/>
              <a:gdLst/>
              <a:ahLst/>
              <a:cxnLst/>
              <a:rect l="l" t="t" r="r" b="b"/>
              <a:pathLst>
                <a:path w="237109" h="198755">
                  <a:moveTo>
                    <a:pt x="0" y="0"/>
                  </a:moveTo>
                  <a:cubicBezTo>
                    <a:pt x="75311" y="0"/>
                    <a:pt x="143002" y="0"/>
                    <a:pt x="237109" y="0"/>
                  </a:cubicBezTo>
                  <a:cubicBezTo>
                    <a:pt x="158115" y="77343"/>
                    <a:pt x="120396" y="172974"/>
                    <a:pt x="0" y="198755"/>
                  </a:cubicBezTo>
                  <a:cubicBezTo>
                    <a:pt x="0" y="125095"/>
                    <a:pt x="0" y="69977"/>
                    <a:pt x="0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0146960" y="4536000"/>
            <a:ext cx="184320" cy="164880"/>
            <a:chOff x="0" y="0"/>
            <a:chExt cx="245760" cy="219840"/>
          </a:xfrm>
          <a:solidFill>
            <a:srgbClr val="FFC000"/>
          </a:solidFill>
        </p:grpSpPr>
        <p:sp>
          <p:nvSpPr>
            <p:cNvPr id="74" name="Freeform 74"/>
            <p:cNvSpPr/>
            <p:nvPr/>
          </p:nvSpPr>
          <p:spPr>
            <a:xfrm>
              <a:off x="0" y="0"/>
              <a:ext cx="245745" cy="219837"/>
            </a:xfrm>
            <a:custGeom>
              <a:avLst/>
              <a:gdLst/>
              <a:ahLst/>
              <a:cxnLst/>
              <a:rect l="l" t="t" r="r" b="b"/>
              <a:pathLst>
                <a:path w="245745" h="219837">
                  <a:moveTo>
                    <a:pt x="0" y="197866"/>
                  </a:moveTo>
                  <a:cubicBezTo>
                    <a:pt x="69723" y="131953"/>
                    <a:pt x="84328" y="0"/>
                    <a:pt x="245745" y="25654"/>
                  </a:cubicBezTo>
                  <a:cubicBezTo>
                    <a:pt x="154051" y="91567"/>
                    <a:pt x="135763" y="219837"/>
                    <a:pt x="0" y="19786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6576560" y="4834080"/>
            <a:ext cx="171360" cy="114480"/>
            <a:chOff x="0" y="0"/>
            <a:chExt cx="228480" cy="152640"/>
          </a:xfrm>
          <a:solidFill>
            <a:srgbClr val="FFC000"/>
          </a:solidFill>
        </p:grpSpPr>
        <p:sp>
          <p:nvSpPr>
            <p:cNvPr id="76" name="Freeform 76"/>
            <p:cNvSpPr/>
            <p:nvPr/>
          </p:nvSpPr>
          <p:spPr>
            <a:xfrm>
              <a:off x="0" y="0"/>
              <a:ext cx="228473" cy="152654"/>
            </a:xfrm>
            <a:custGeom>
              <a:avLst/>
              <a:gdLst/>
              <a:ahLst/>
              <a:cxnLst/>
              <a:rect l="l" t="t" r="r" b="b"/>
              <a:pathLst>
                <a:path w="228473" h="152654">
                  <a:moveTo>
                    <a:pt x="228473" y="152654"/>
                  </a:moveTo>
                  <a:cubicBezTo>
                    <a:pt x="134874" y="152654"/>
                    <a:pt x="78613" y="152654"/>
                    <a:pt x="0" y="152654"/>
                  </a:cubicBezTo>
                  <a:cubicBezTo>
                    <a:pt x="18669" y="59563"/>
                    <a:pt x="71120" y="0"/>
                    <a:pt x="161036" y="37211"/>
                  </a:cubicBezTo>
                  <a:cubicBezTo>
                    <a:pt x="191008" y="59563"/>
                    <a:pt x="205994" y="107950"/>
                    <a:pt x="228473" y="15265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6954560" y="4836960"/>
            <a:ext cx="168480" cy="110880"/>
            <a:chOff x="0" y="0"/>
            <a:chExt cx="224640" cy="147840"/>
          </a:xfrm>
          <a:solidFill>
            <a:srgbClr val="FFC000"/>
          </a:solidFill>
        </p:grpSpPr>
        <p:sp>
          <p:nvSpPr>
            <p:cNvPr id="78" name="Freeform 78"/>
            <p:cNvSpPr/>
            <p:nvPr/>
          </p:nvSpPr>
          <p:spPr>
            <a:xfrm>
              <a:off x="0" y="0"/>
              <a:ext cx="224663" cy="147828"/>
            </a:xfrm>
            <a:custGeom>
              <a:avLst/>
              <a:gdLst/>
              <a:ahLst/>
              <a:cxnLst/>
              <a:rect l="l" t="t" r="r" b="b"/>
              <a:pathLst>
                <a:path w="224663" h="147828">
                  <a:moveTo>
                    <a:pt x="0" y="147828"/>
                  </a:moveTo>
                  <a:cubicBezTo>
                    <a:pt x="18415" y="48006"/>
                    <a:pt x="69977" y="0"/>
                    <a:pt x="165735" y="36957"/>
                  </a:cubicBezTo>
                  <a:cubicBezTo>
                    <a:pt x="191516" y="51689"/>
                    <a:pt x="202565" y="103505"/>
                    <a:pt x="224663" y="147828"/>
                  </a:cubicBezTo>
                  <a:cubicBezTo>
                    <a:pt x="139954" y="147828"/>
                    <a:pt x="81026" y="147828"/>
                    <a:pt x="0" y="147828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6671600" y="4567680"/>
            <a:ext cx="355680" cy="15840"/>
            <a:chOff x="0" y="0"/>
            <a:chExt cx="474240" cy="21120"/>
          </a:xfrm>
          <a:solidFill>
            <a:srgbClr val="FFC000"/>
          </a:solidFill>
        </p:grpSpPr>
        <p:sp>
          <p:nvSpPr>
            <p:cNvPr id="80" name="Freeform 80"/>
            <p:cNvSpPr/>
            <p:nvPr/>
          </p:nvSpPr>
          <p:spPr>
            <a:xfrm>
              <a:off x="0" y="0"/>
              <a:ext cx="474218" cy="21082"/>
            </a:xfrm>
            <a:custGeom>
              <a:avLst/>
              <a:gdLst/>
              <a:ahLst/>
              <a:cxnLst/>
              <a:rect l="l" t="t" r="r" b="b"/>
              <a:pathLst>
                <a:path w="474218" h="21082">
                  <a:moveTo>
                    <a:pt x="474218" y="21082"/>
                  </a:moveTo>
                  <a:cubicBezTo>
                    <a:pt x="318643" y="21082"/>
                    <a:pt x="159258" y="21082"/>
                    <a:pt x="0" y="21082"/>
                  </a:cubicBezTo>
                  <a:cubicBezTo>
                    <a:pt x="0" y="14097"/>
                    <a:pt x="0" y="6985"/>
                    <a:pt x="0" y="0"/>
                  </a:cubicBezTo>
                  <a:cubicBezTo>
                    <a:pt x="159258" y="0"/>
                    <a:pt x="314960" y="0"/>
                    <a:pt x="474218" y="0"/>
                  </a:cubicBezTo>
                  <a:cubicBezTo>
                    <a:pt x="474218" y="6985"/>
                    <a:pt x="474218" y="14097"/>
                    <a:pt x="474218" y="21082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6754400" y="5138640"/>
            <a:ext cx="180720" cy="88560"/>
            <a:chOff x="0" y="0"/>
            <a:chExt cx="240960" cy="118080"/>
          </a:xfrm>
          <a:solidFill>
            <a:srgbClr val="FFC000"/>
          </a:solidFill>
        </p:grpSpPr>
        <p:sp>
          <p:nvSpPr>
            <p:cNvPr id="82" name="Freeform 82"/>
            <p:cNvSpPr/>
            <p:nvPr/>
          </p:nvSpPr>
          <p:spPr>
            <a:xfrm>
              <a:off x="0" y="0"/>
              <a:ext cx="240919" cy="118110"/>
            </a:xfrm>
            <a:custGeom>
              <a:avLst/>
              <a:gdLst/>
              <a:ahLst/>
              <a:cxnLst/>
              <a:rect l="l" t="t" r="r" b="b"/>
              <a:pathLst>
                <a:path w="240919" h="118110">
                  <a:moveTo>
                    <a:pt x="240919" y="0"/>
                  </a:moveTo>
                  <a:cubicBezTo>
                    <a:pt x="163068" y="114300"/>
                    <a:pt x="96393" y="118110"/>
                    <a:pt x="0" y="0"/>
                  </a:cubicBezTo>
                  <a:cubicBezTo>
                    <a:pt x="81534" y="0"/>
                    <a:pt x="163068" y="0"/>
                    <a:pt x="240919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5375520" y="1596960"/>
            <a:ext cx="3137040" cy="3098880"/>
            <a:chOff x="0" y="0"/>
            <a:chExt cx="4182720" cy="4131840"/>
          </a:xfrm>
          <a:solidFill>
            <a:srgbClr val="FFC000"/>
          </a:solidFill>
        </p:grpSpPr>
        <p:sp>
          <p:nvSpPr>
            <p:cNvPr id="84" name="Freeform 84"/>
            <p:cNvSpPr/>
            <p:nvPr/>
          </p:nvSpPr>
          <p:spPr>
            <a:xfrm>
              <a:off x="127" y="0"/>
              <a:ext cx="4182619" cy="4131564"/>
            </a:xfrm>
            <a:custGeom>
              <a:avLst/>
              <a:gdLst/>
              <a:ahLst/>
              <a:cxnLst/>
              <a:rect l="l" t="t" r="r" b="b"/>
              <a:pathLst>
                <a:path w="4182619" h="4131564">
                  <a:moveTo>
                    <a:pt x="2152015" y="684784"/>
                  </a:moveTo>
                  <a:cubicBezTo>
                    <a:pt x="2258314" y="546481"/>
                    <a:pt x="2371471" y="416433"/>
                    <a:pt x="2466721" y="272542"/>
                  </a:cubicBezTo>
                  <a:cubicBezTo>
                    <a:pt x="2615819" y="52578"/>
                    <a:pt x="2825623" y="0"/>
                    <a:pt x="3069971" y="20701"/>
                  </a:cubicBezTo>
                  <a:cubicBezTo>
                    <a:pt x="3347466" y="45593"/>
                    <a:pt x="3579368" y="168656"/>
                    <a:pt x="3775329" y="363728"/>
                  </a:cubicBezTo>
                  <a:cubicBezTo>
                    <a:pt x="3911981" y="500634"/>
                    <a:pt x="4027932" y="648716"/>
                    <a:pt x="4095623" y="832612"/>
                  </a:cubicBezTo>
                  <a:cubicBezTo>
                    <a:pt x="4160520" y="1009650"/>
                    <a:pt x="4182618" y="1192276"/>
                    <a:pt x="4145280" y="1380363"/>
                  </a:cubicBezTo>
                  <a:cubicBezTo>
                    <a:pt x="4120388" y="1504823"/>
                    <a:pt x="4061079" y="1607185"/>
                    <a:pt x="3957574" y="1683258"/>
                  </a:cubicBezTo>
                  <a:cubicBezTo>
                    <a:pt x="3934079" y="1701292"/>
                    <a:pt x="3910584" y="1716405"/>
                    <a:pt x="3918966" y="1756537"/>
                  </a:cubicBezTo>
                  <a:cubicBezTo>
                    <a:pt x="3923157" y="1771777"/>
                    <a:pt x="3907917" y="1798066"/>
                    <a:pt x="3892677" y="1811909"/>
                  </a:cubicBezTo>
                  <a:cubicBezTo>
                    <a:pt x="3778123" y="1919859"/>
                    <a:pt x="3660775" y="2026285"/>
                    <a:pt x="3543427" y="2131441"/>
                  </a:cubicBezTo>
                  <a:cubicBezTo>
                    <a:pt x="3503422" y="2168779"/>
                    <a:pt x="3477133" y="2165985"/>
                    <a:pt x="3415030" y="2127250"/>
                  </a:cubicBezTo>
                  <a:cubicBezTo>
                    <a:pt x="3403981" y="2135505"/>
                    <a:pt x="3394329" y="2143887"/>
                    <a:pt x="3386074" y="2150745"/>
                  </a:cubicBezTo>
                  <a:cubicBezTo>
                    <a:pt x="3434334" y="2214372"/>
                    <a:pt x="3485515" y="2272411"/>
                    <a:pt x="3526917" y="2336165"/>
                  </a:cubicBezTo>
                  <a:cubicBezTo>
                    <a:pt x="3676015" y="2562987"/>
                    <a:pt x="3718814" y="2803652"/>
                    <a:pt x="3623564" y="3063748"/>
                  </a:cubicBezTo>
                  <a:cubicBezTo>
                    <a:pt x="3619373" y="3073400"/>
                    <a:pt x="3623564" y="3091434"/>
                    <a:pt x="3630422" y="3101086"/>
                  </a:cubicBezTo>
                  <a:cubicBezTo>
                    <a:pt x="3666363" y="3145409"/>
                    <a:pt x="3703574" y="3186811"/>
                    <a:pt x="3740912" y="3229737"/>
                  </a:cubicBezTo>
                  <a:cubicBezTo>
                    <a:pt x="3827907" y="3333497"/>
                    <a:pt x="3819652" y="3475990"/>
                    <a:pt x="3721608" y="3560318"/>
                  </a:cubicBezTo>
                  <a:cubicBezTo>
                    <a:pt x="3622167" y="3647440"/>
                    <a:pt x="3478657" y="3634994"/>
                    <a:pt x="3388868" y="3532632"/>
                  </a:cubicBezTo>
                  <a:cubicBezTo>
                    <a:pt x="3279775" y="3406775"/>
                    <a:pt x="3172079" y="3280918"/>
                    <a:pt x="3064510" y="3153664"/>
                  </a:cubicBezTo>
                  <a:cubicBezTo>
                    <a:pt x="3043809" y="3128772"/>
                    <a:pt x="3031363" y="3130169"/>
                    <a:pt x="3010662" y="3149473"/>
                  </a:cubicBezTo>
                  <a:cubicBezTo>
                    <a:pt x="2941701" y="3211703"/>
                    <a:pt x="2871216" y="3269869"/>
                    <a:pt x="2803652" y="3332099"/>
                  </a:cubicBezTo>
                  <a:cubicBezTo>
                    <a:pt x="2792603" y="3341751"/>
                    <a:pt x="2784348" y="3361182"/>
                    <a:pt x="2784348" y="3377692"/>
                  </a:cubicBezTo>
                  <a:cubicBezTo>
                    <a:pt x="2784348" y="3618357"/>
                    <a:pt x="2593848" y="3787140"/>
                    <a:pt x="2355088" y="3755263"/>
                  </a:cubicBezTo>
                  <a:cubicBezTo>
                    <a:pt x="2337181" y="3753867"/>
                    <a:pt x="2313686" y="3760851"/>
                    <a:pt x="2301240" y="3771900"/>
                  </a:cubicBezTo>
                  <a:cubicBezTo>
                    <a:pt x="2203196" y="3853561"/>
                    <a:pt x="2109343" y="3937889"/>
                    <a:pt x="2012696" y="4019550"/>
                  </a:cubicBezTo>
                  <a:cubicBezTo>
                    <a:pt x="1951990" y="4069335"/>
                    <a:pt x="1880235" y="4088766"/>
                    <a:pt x="1802892" y="4067937"/>
                  </a:cubicBezTo>
                  <a:cubicBezTo>
                    <a:pt x="1715897" y="4045839"/>
                    <a:pt x="1659382" y="3989070"/>
                    <a:pt x="1637284" y="3903345"/>
                  </a:cubicBezTo>
                  <a:cubicBezTo>
                    <a:pt x="1613789" y="3810636"/>
                    <a:pt x="1644142" y="3731768"/>
                    <a:pt x="1713230" y="3666744"/>
                  </a:cubicBezTo>
                  <a:cubicBezTo>
                    <a:pt x="1757426" y="3626612"/>
                    <a:pt x="1804289" y="3587878"/>
                    <a:pt x="1849882" y="3549142"/>
                  </a:cubicBezTo>
                  <a:cubicBezTo>
                    <a:pt x="1858137" y="3540887"/>
                    <a:pt x="1866392" y="3532505"/>
                    <a:pt x="1878838" y="3521456"/>
                  </a:cubicBezTo>
                  <a:cubicBezTo>
                    <a:pt x="1405382" y="3268345"/>
                    <a:pt x="931799" y="3023489"/>
                    <a:pt x="506730" y="2690114"/>
                  </a:cubicBezTo>
                  <a:cubicBezTo>
                    <a:pt x="499872" y="2701163"/>
                    <a:pt x="494284" y="2709419"/>
                    <a:pt x="491490" y="2719197"/>
                  </a:cubicBezTo>
                  <a:cubicBezTo>
                    <a:pt x="356235" y="3040126"/>
                    <a:pt x="260985" y="3373501"/>
                    <a:pt x="202946" y="3717925"/>
                  </a:cubicBezTo>
                  <a:cubicBezTo>
                    <a:pt x="185039" y="3828542"/>
                    <a:pt x="173990" y="3939286"/>
                    <a:pt x="158750" y="4051300"/>
                  </a:cubicBezTo>
                  <a:cubicBezTo>
                    <a:pt x="153289" y="4101085"/>
                    <a:pt x="117348" y="4131564"/>
                    <a:pt x="70358" y="4125976"/>
                  </a:cubicBezTo>
                  <a:cubicBezTo>
                    <a:pt x="26162" y="4120388"/>
                    <a:pt x="0" y="4084448"/>
                    <a:pt x="4064" y="4034663"/>
                  </a:cubicBezTo>
                  <a:cubicBezTo>
                    <a:pt x="51054" y="3546348"/>
                    <a:pt x="167005" y="3076067"/>
                    <a:pt x="361569" y="2626487"/>
                  </a:cubicBezTo>
                  <a:cubicBezTo>
                    <a:pt x="375412" y="2594610"/>
                    <a:pt x="369824" y="2580894"/>
                    <a:pt x="345059" y="2558669"/>
                  </a:cubicBezTo>
                  <a:cubicBezTo>
                    <a:pt x="285750" y="2507488"/>
                    <a:pt x="223520" y="2457704"/>
                    <a:pt x="173863" y="2398268"/>
                  </a:cubicBezTo>
                  <a:cubicBezTo>
                    <a:pt x="26162" y="2224278"/>
                    <a:pt x="6731" y="1978025"/>
                    <a:pt x="120015" y="1772031"/>
                  </a:cubicBezTo>
                  <a:cubicBezTo>
                    <a:pt x="241554" y="1550670"/>
                    <a:pt x="396113" y="1352931"/>
                    <a:pt x="568706" y="1170305"/>
                  </a:cubicBezTo>
                  <a:cubicBezTo>
                    <a:pt x="763270" y="964184"/>
                    <a:pt x="973074" y="773303"/>
                    <a:pt x="1221613" y="636270"/>
                  </a:cubicBezTo>
                  <a:cubicBezTo>
                    <a:pt x="1490853" y="488315"/>
                    <a:pt x="1772412" y="462026"/>
                    <a:pt x="2051304" y="619633"/>
                  </a:cubicBezTo>
                  <a:cubicBezTo>
                    <a:pt x="2085848" y="637667"/>
                    <a:pt x="2116201" y="661162"/>
                    <a:pt x="2152015" y="684657"/>
                  </a:cubicBezTo>
                  <a:close/>
                  <a:moveTo>
                    <a:pt x="2504059" y="2976880"/>
                  </a:moveTo>
                  <a:cubicBezTo>
                    <a:pt x="2568956" y="2918841"/>
                    <a:pt x="2635250" y="2866263"/>
                    <a:pt x="2695956" y="2808097"/>
                  </a:cubicBezTo>
                  <a:cubicBezTo>
                    <a:pt x="2923667" y="2592324"/>
                    <a:pt x="3250946" y="2635250"/>
                    <a:pt x="3419348" y="2855087"/>
                  </a:cubicBezTo>
                  <a:cubicBezTo>
                    <a:pt x="3441446" y="2885567"/>
                    <a:pt x="3467608" y="2913126"/>
                    <a:pt x="3495294" y="2945003"/>
                  </a:cubicBezTo>
                  <a:cubicBezTo>
                    <a:pt x="3567049" y="2723642"/>
                    <a:pt x="3469005" y="2445639"/>
                    <a:pt x="3256534" y="2254758"/>
                  </a:cubicBezTo>
                  <a:cubicBezTo>
                    <a:pt x="3187573" y="2311527"/>
                    <a:pt x="3119882" y="2368169"/>
                    <a:pt x="3049524" y="2422144"/>
                  </a:cubicBezTo>
                  <a:cubicBezTo>
                    <a:pt x="2904617" y="2531364"/>
                    <a:pt x="2743073" y="2578481"/>
                    <a:pt x="2563622" y="2531364"/>
                  </a:cubicBezTo>
                  <a:cubicBezTo>
                    <a:pt x="2451862" y="2502281"/>
                    <a:pt x="2355215" y="2447036"/>
                    <a:pt x="2275078" y="2366772"/>
                  </a:cubicBezTo>
                  <a:cubicBezTo>
                    <a:pt x="1979676" y="2069338"/>
                    <a:pt x="1834769" y="1709674"/>
                    <a:pt x="1838833" y="1290574"/>
                  </a:cubicBezTo>
                  <a:cubicBezTo>
                    <a:pt x="1840230" y="1149477"/>
                    <a:pt x="1884426" y="1018032"/>
                    <a:pt x="1979676" y="908812"/>
                  </a:cubicBezTo>
                  <a:cubicBezTo>
                    <a:pt x="2005965" y="878332"/>
                    <a:pt x="2027936" y="845185"/>
                    <a:pt x="2058416" y="806450"/>
                  </a:cubicBezTo>
                  <a:cubicBezTo>
                    <a:pt x="1999107" y="773303"/>
                    <a:pt x="1946656" y="735965"/>
                    <a:pt x="1887220" y="713740"/>
                  </a:cubicBezTo>
                  <a:cubicBezTo>
                    <a:pt x="1673225" y="630682"/>
                    <a:pt x="1467612" y="670814"/>
                    <a:pt x="1275715" y="784225"/>
                  </a:cubicBezTo>
                  <a:cubicBezTo>
                    <a:pt x="1092073" y="890778"/>
                    <a:pt x="931926" y="1027684"/>
                    <a:pt x="780161" y="1175639"/>
                  </a:cubicBezTo>
                  <a:cubicBezTo>
                    <a:pt x="575818" y="1376172"/>
                    <a:pt x="396367" y="1594739"/>
                    <a:pt x="256921" y="1846580"/>
                  </a:cubicBezTo>
                  <a:cubicBezTo>
                    <a:pt x="163068" y="2013966"/>
                    <a:pt x="196215" y="2215896"/>
                    <a:pt x="330073" y="2340356"/>
                  </a:cubicBezTo>
                  <a:cubicBezTo>
                    <a:pt x="577215" y="2568575"/>
                    <a:pt x="846328" y="2767838"/>
                    <a:pt x="1139063" y="2933827"/>
                  </a:cubicBezTo>
                  <a:cubicBezTo>
                    <a:pt x="1525524" y="3153791"/>
                    <a:pt x="1918970" y="3363976"/>
                    <a:pt x="2309622" y="3577082"/>
                  </a:cubicBezTo>
                  <a:cubicBezTo>
                    <a:pt x="2414524" y="3633851"/>
                    <a:pt x="2538730" y="3600577"/>
                    <a:pt x="2598166" y="3502406"/>
                  </a:cubicBezTo>
                  <a:cubicBezTo>
                    <a:pt x="2657475" y="3401441"/>
                    <a:pt x="2629916" y="3271393"/>
                    <a:pt x="2534666" y="3202178"/>
                  </a:cubicBezTo>
                  <a:cubicBezTo>
                    <a:pt x="2515362" y="3189732"/>
                    <a:pt x="2497455" y="3175889"/>
                    <a:pt x="2479421" y="3162046"/>
                  </a:cubicBezTo>
                  <a:cubicBezTo>
                    <a:pt x="2091563" y="2827274"/>
                    <a:pt x="1704975" y="2491105"/>
                    <a:pt x="1317117" y="2156460"/>
                  </a:cubicBezTo>
                  <a:cubicBezTo>
                    <a:pt x="1259078" y="2106676"/>
                    <a:pt x="1199769" y="2056892"/>
                    <a:pt x="1143127" y="2004314"/>
                  </a:cubicBezTo>
                  <a:cubicBezTo>
                    <a:pt x="1112774" y="1978025"/>
                    <a:pt x="1108583" y="1942084"/>
                    <a:pt x="1126617" y="1908810"/>
                  </a:cubicBezTo>
                  <a:cubicBezTo>
                    <a:pt x="1143127" y="1878330"/>
                    <a:pt x="1179068" y="1861820"/>
                    <a:pt x="1212215" y="1872869"/>
                  </a:cubicBezTo>
                  <a:cubicBezTo>
                    <a:pt x="1231519" y="1878457"/>
                    <a:pt x="1248156" y="1892173"/>
                    <a:pt x="1263269" y="1904746"/>
                  </a:cubicBezTo>
                  <a:cubicBezTo>
                    <a:pt x="1611122" y="2204974"/>
                    <a:pt x="1958975" y="2505075"/>
                    <a:pt x="2305558" y="2805303"/>
                  </a:cubicBezTo>
                  <a:cubicBezTo>
                    <a:pt x="2371852" y="2862072"/>
                    <a:pt x="2436749" y="2918714"/>
                    <a:pt x="2504313" y="2976880"/>
                  </a:cubicBezTo>
                  <a:close/>
                  <a:moveTo>
                    <a:pt x="3801618" y="1603248"/>
                  </a:moveTo>
                  <a:cubicBezTo>
                    <a:pt x="3927221" y="1531366"/>
                    <a:pt x="3992118" y="1426210"/>
                    <a:pt x="4003167" y="1287907"/>
                  </a:cubicBezTo>
                  <a:cubicBezTo>
                    <a:pt x="4015613" y="1144016"/>
                    <a:pt x="3996309" y="1004316"/>
                    <a:pt x="3943858" y="868807"/>
                  </a:cubicBezTo>
                  <a:cubicBezTo>
                    <a:pt x="3876167" y="698627"/>
                    <a:pt x="3763010" y="563118"/>
                    <a:pt x="3630549" y="440055"/>
                  </a:cubicBezTo>
                  <a:cubicBezTo>
                    <a:pt x="3423539" y="250571"/>
                    <a:pt x="3183255" y="152273"/>
                    <a:pt x="2898902" y="177292"/>
                  </a:cubicBezTo>
                  <a:cubicBezTo>
                    <a:pt x="2800858" y="186944"/>
                    <a:pt x="2709799" y="217424"/>
                    <a:pt x="2646299" y="298958"/>
                  </a:cubicBezTo>
                  <a:cubicBezTo>
                    <a:pt x="2459990" y="539623"/>
                    <a:pt x="2276348" y="780288"/>
                    <a:pt x="2088642" y="1019683"/>
                  </a:cubicBezTo>
                  <a:cubicBezTo>
                    <a:pt x="2032000" y="1092962"/>
                    <a:pt x="2003044" y="1176020"/>
                    <a:pt x="1996186" y="1267333"/>
                  </a:cubicBezTo>
                  <a:cubicBezTo>
                    <a:pt x="1978279" y="1473454"/>
                    <a:pt x="2026539" y="1668526"/>
                    <a:pt x="2109343" y="1856613"/>
                  </a:cubicBezTo>
                  <a:cubicBezTo>
                    <a:pt x="2181098" y="2022602"/>
                    <a:pt x="2277745" y="2171954"/>
                    <a:pt x="2419985" y="2285365"/>
                  </a:cubicBezTo>
                  <a:cubicBezTo>
                    <a:pt x="2595245" y="2427859"/>
                    <a:pt x="2783078" y="2430653"/>
                    <a:pt x="2962529" y="2293620"/>
                  </a:cubicBezTo>
                  <a:cubicBezTo>
                    <a:pt x="3037078" y="2235581"/>
                    <a:pt x="3110230" y="2173224"/>
                    <a:pt x="3183382" y="2113788"/>
                  </a:cubicBezTo>
                  <a:cubicBezTo>
                    <a:pt x="3216529" y="2087499"/>
                    <a:pt x="3248279" y="2061210"/>
                    <a:pt x="3284093" y="2032127"/>
                  </a:cubicBezTo>
                  <a:cubicBezTo>
                    <a:pt x="3264789" y="2016887"/>
                    <a:pt x="3249549" y="2004441"/>
                    <a:pt x="3233039" y="1991995"/>
                  </a:cubicBezTo>
                  <a:cubicBezTo>
                    <a:pt x="3013583" y="1826006"/>
                    <a:pt x="2813431" y="1639316"/>
                    <a:pt x="2629789" y="1431798"/>
                  </a:cubicBezTo>
                  <a:cubicBezTo>
                    <a:pt x="2588387" y="1384808"/>
                    <a:pt x="2589784" y="1348740"/>
                    <a:pt x="2632583" y="1301750"/>
                  </a:cubicBezTo>
                  <a:cubicBezTo>
                    <a:pt x="2732024" y="1193800"/>
                    <a:pt x="2831338" y="1085977"/>
                    <a:pt x="2930779" y="978027"/>
                  </a:cubicBezTo>
                  <a:cubicBezTo>
                    <a:pt x="2980436" y="924052"/>
                    <a:pt x="3014980" y="918591"/>
                    <a:pt x="3070225" y="966978"/>
                  </a:cubicBezTo>
                  <a:cubicBezTo>
                    <a:pt x="3217926" y="1091438"/>
                    <a:pt x="3365626" y="1218692"/>
                    <a:pt x="3511931" y="1345946"/>
                  </a:cubicBezTo>
                  <a:cubicBezTo>
                    <a:pt x="3609975" y="1431671"/>
                    <a:pt x="3706622" y="1518793"/>
                    <a:pt x="3801872" y="1603248"/>
                  </a:cubicBezTo>
                  <a:close/>
                  <a:moveTo>
                    <a:pt x="3014726" y="1116330"/>
                  </a:moveTo>
                  <a:cubicBezTo>
                    <a:pt x="2934716" y="1203452"/>
                    <a:pt x="2858770" y="1285113"/>
                    <a:pt x="2782824" y="1368044"/>
                  </a:cubicBezTo>
                  <a:cubicBezTo>
                    <a:pt x="2992628" y="1601851"/>
                    <a:pt x="3224530" y="1802384"/>
                    <a:pt x="3478530" y="1980819"/>
                  </a:cubicBezTo>
                  <a:cubicBezTo>
                    <a:pt x="3562731" y="1903349"/>
                    <a:pt x="3645535" y="1828673"/>
                    <a:pt x="3732530" y="1749806"/>
                  </a:cubicBezTo>
                  <a:cubicBezTo>
                    <a:pt x="3492373" y="1538224"/>
                    <a:pt x="3254883" y="1329309"/>
                    <a:pt x="3014726" y="1116330"/>
                  </a:cubicBezTo>
                  <a:close/>
                  <a:moveTo>
                    <a:pt x="2730373" y="3185668"/>
                  </a:moveTo>
                  <a:cubicBezTo>
                    <a:pt x="2730373" y="3185668"/>
                    <a:pt x="2730373" y="3185668"/>
                    <a:pt x="2731770" y="3185668"/>
                  </a:cubicBezTo>
                  <a:cubicBezTo>
                    <a:pt x="2796667" y="3130296"/>
                    <a:pt x="2861564" y="3073654"/>
                    <a:pt x="2926461" y="3018282"/>
                  </a:cubicBezTo>
                  <a:cubicBezTo>
                    <a:pt x="3005201" y="2951861"/>
                    <a:pt x="3103118" y="2961513"/>
                    <a:pt x="3170809" y="3038983"/>
                  </a:cubicBezTo>
                  <a:cubicBezTo>
                    <a:pt x="3199765" y="3072130"/>
                    <a:pt x="3227451" y="3106801"/>
                    <a:pt x="3257804" y="3139948"/>
                  </a:cubicBezTo>
                  <a:cubicBezTo>
                    <a:pt x="3339211" y="3236722"/>
                    <a:pt x="3422015" y="3332226"/>
                    <a:pt x="3504946" y="3427730"/>
                  </a:cubicBezTo>
                  <a:cubicBezTo>
                    <a:pt x="3547745" y="3477514"/>
                    <a:pt x="3614039" y="3473323"/>
                    <a:pt x="3637407" y="3418078"/>
                  </a:cubicBezTo>
                  <a:cubicBezTo>
                    <a:pt x="3653917" y="3382137"/>
                    <a:pt x="3641598" y="3351657"/>
                    <a:pt x="3616706" y="3322574"/>
                  </a:cubicBezTo>
                  <a:cubicBezTo>
                    <a:pt x="3504946" y="3193923"/>
                    <a:pt x="3394456" y="3065272"/>
                    <a:pt x="3283966" y="2936621"/>
                  </a:cubicBezTo>
                  <a:cubicBezTo>
                    <a:pt x="3174873" y="2810764"/>
                    <a:pt x="3002407" y="2780284"/>
                    <a:pt x="2867025" y="2872994"/>
                  </a:cubicBezTo>
                  <a:cubicBezTo>
                    <a:pt x="2781426" y="2932430"/>
                    <a:pt x="2706878" y="3007233"/>
                    <a:pt x="2626867" y="3073527"/>
                  </a:cubicBezTo>
                  <a:cubicBezTo>
                    <a:pt x="2664078" y="3112262"/>
                    <a:pt x="2697225" y="3148203"/>
                    <a:pt x="2730372" y="3185541"/>
                  </a:cubicBezTo>
                  <a:close/>
                  <a:moveTo>
                    <a:pt x="2171319" y="3679444"/>
                  </a:moveTo>
                  <a:cubicBezTo>
                    <a:pt x="2124329" y="3654552"/>
                    <a:pt x="2084324" y="3631057"/>
                    <a:pt x="2042922" y="3610229"/>
                  </a:cubicBezTo>
                  <a:cubicBezTo>
                    <a:pt x="2034667" y="3606038"/>
                    <a:pt x="2020824" y="3607435"/>
                    <a:pt x="2013966" y="3613023"/>
                  </a:cubicBezTo>
                  <a:cubicBezTo>
                    <a:pt x="1946275" y="3669792"/>
                    <a:pt x="1878711" y="3727831"/>
                    <a:pt x="1812417" y="3787267"/>
                  </a:cubicBezTo>
                  <a:cubicBezTo>
                    <a:pt x="1777873" y="3819144"/>
                    <a:pt x="1776476" y="3861943"/>
                    <a:pt x="1802765" y="3893820"/>
                  </a:cubicBezTo>
                  <a:cubicBezTo>
                    <a:pt x="1829054" y="3924300"/>
                    <a:pt x="1870456" y="3932555"/>
                    <a:pt x="1906270" y="3903472"/>
                  </a:cubicBezTo>
                  <a:cubicBezTo>
                    <a:pt x="1994662" y="3831590"/>
                    <a:pt x="2080260" y="3756787"/>
                    <a:pt x="2171319" y="3679444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7387920" y="3520800"/>
            <a:ext cx="1225440" cy="1171440"/>
            <a:chOff x="0" y="0"/>
            <a:chExt cx="1633920" cy="1561920"/>
          </a:xfrm>
          <a:solidFill>
            <a:srgbClr val="FFC000"/>
          </a:solidFill>
        </p:grpSpPr>
        <p:sp>
          <p:nvSpPr>
            <p:cNvPr id="86" name="Freeform 86"/>
            <p:cNvSpPr/>
            <p:nvPr/>
          </p:nvSpPr>
          <p:spPr>
            <a:xfrm>
              <a:off x="0" y="254"/>
              <a:ext cx="1633855" cy="1561719"/>
            </a:xfrm>
            <a:custGeom>
              <a:avLst/>
              <a:gdLst/>
              <a:ahLst/>
              <a:cxnLst/>
              <a:rect l="l" t="t" r="r" b="b"/>
              <a:pathLst>
                <a:path w="1633855" h="1561719">
                  <a:moveTo>
                    <a:pt x="1298575" y="616204"/>
                  </a:moveTo>
                  <a:cubicBezTo>
                    <a:pt x="1313815" y="710184"/>
                    <a:pt x="1328928" y="802767"/>
                    <a:pt x="1344168" y="896747"/>
                  </a:cubicBezTo>
                  <a:cubicBezTo>
                    <a:pt x="1362075" y="1003173"/>
                    <a:pt x="1380109" y="1108202"/>
                    <a:pt x="1398016" y="1214628"/>
                  </a:cubicBezTo>
                  <a:cubicBezTo>
                    <a:pt x="1411859" y="1297559"/>
                    <a:pt x="1374521" y="1337691"/>
                    <a:pt x="1293114" y="1325245"/>
                  </a:cubicBezTo>
                  <a:cubicBezTo>
                    <a:pt x="1083310" y="1294892"/>
                    <a:pt x="873633" y="1261618"/>
                    <a:pt x="665226" y="1229868"/>
                  </a:cubicBezTo>
                  <a:cubicBezTo>
                    <a:pt x="644525" y="1225677"/>
                    <a:pt x="625221" y="1223010"/>
                    <a:pt x="604520" y="1220216"/>
                  </a:cubicBezTo>
                  <a:cubicBezTo>
                    <a:pt x="600329" y="1224407"/>
                    <a:pt x="596265" y="1228471"/>
                    <a:pt x="593471" y="1232662"/>
                  </a:cubicBezTo>
                  <a:cubicBezTo>
                    <a:pt x="601726" y="1236853"/>
                    <a:pt x="612775" y="1236853"/>
                    <a:pt x="619633" y="1243711"/>
                  </a:cubicBezTo>
                  <a:cubicBezTo>
                    <a:pt x="687197" y="1298956"/>
                    <a:pt x="756285" y="1356995"/>
                    <a:pt x="823849" y="1413764"/>
                  </a:cubicBezTo>
                  <a:cubicBezTo>
                    <a:pt x="862457" y="1445514"/>
                    <a:pt x="872109" y="1475994"/>
                    <a:pt x="858393" y="1511935"/>
                  </a:cubicBezTo>
                  <a:cubicBezTo>
                    <a:pt x="843153" y="1552067"/>
                    <a:pt x="810133" y="1561719"/>
                    <a:pt x="771398" y="1561719"/>
                  </a:cubicBezTo>
                  <a:cubicBezTo>
                    <a:pt x="549275" y="1561719"/>
                    <a:pt x="327025" y="1561719"/>
                    <a:pt x="106299" y="1561719"/>
                  </a:cubicBezTo>
                  <a:cubicBezTo>
                    <a:pt x="38735" y="1560322"/>
                    <a:pt x="0" y="1511935"/>
                    <a:pt x="22098" y="1455293"/>
                  </a:cubicBezTo>
                  <a:cubicBezTo>
                    <a:pt x="35941" y="1420749"/>
                    <a:pt x="64897" y="1405509"/>
                    <a:pt x="102108" y="1405509"/>
                  </a:cubicBezTo>
                  <a:cubicBezTo>
                    <a:pt x="242824" y="1406906"/>
                    <a:pt x="383667" y="1405509"/>
                    <a:pt x="524383" y="1405509"/>
                  </a:cubicBezTo>
                  <a:cubicBezTo>
                    <a:pt x="535432" y="1405509"/>
                    <a:pt x="547878" y="1405509"/>
                    <a:pt x="568579" y="1405509"/>
                  </a:cubicBezTo>
                  <a:cubicBezTo>
                    <a:pt x="553339" y="1391666"/>
                    <a:pt x="543687" y="1382014"/>
                    <a:pt x="534035" y="1375156"/>
                  </a:cubicBezTo>
                  <a:cubicBezTo>
                    <a:pt x="452628" y="1306068"/>
                    <a:pt x="371221" y="1238377"/>
                    <a:pt x="289814" y="1170559"/>
                  </a:cubicBezTo>
                  <a:cubicBezTo>
                    <a:pt x="249809" y="1136015"/>
                    <a:pt x="237363" y="1104265"/>
                    <a:pt x="253873" y="1068324"/>
                  </a:cubicBezTo>
                  <a:cubicBezTo>
                    <a:pt x="269113" y="1030986"/>
                    <a:pt x="300736" y="1015746"/>
                    <a:pt x="353187" y="1024128"/>
                  </a:cubicBezTo>
                  <a:cubicBezTo>
                    <a:pt x="607060" y="1062863"/>
                    <a:pt x="859663" y="1102868"/>
                    <a:pt x="1113536" y="1141603"/>
                  </a:cubicBezTo>
                  <a:cubicBezTo>
                    <a:pt x="1150747" y="1147191"/>
                    <a:pt x="1186688" y="1152652"/>
                    <a:pt x="1230884" y="1159510"/>
                  </a:cubicBezTo>
                  <a:cubicBezTo>
                    <a:pt x="1221232" y="1100074"/>
                    <a:pt x="1211580" y="1043432"/>
                    <a:pt x="1203325" y="986790"/>
                  </a:cubicBezTo>
                  <a:cubicBezTo>
                    <a:pt x="1167384" y="773938"/>
                    <a:pt x="1131570" y="561086"/>
                    <a:pt x="1097026" y="348234"/>
                  </a:cubicBezTo>
                  <a:cubicBezTo>
                    <a:pt x="1090168" y="302641"/>
                    <a:pt x="1106678" y="270891"/>
                    <a:pt x="1141222" y="255651"/>
                  </a:cubicBezTo>
                  <a:cubicBezTo>
                    <a:pt x="1177163" y="241808"/>
                    <a:pt x="1208786" y="251460"/>
                    <a:pt x="1239139" y="287401"/>
                  </a:cubicBezTo>
                  <a:cubicBezTo>
                    <a:pt x="1316482" y="379984"/>
                    <a:pt x="1393698" y="472567"/>
                    <a:pt x="1479296" y="563880"/>
                  </a:cubicBezTo>
                  <a:cubicBezTo>
                    <a:pt x="1479296" y="552831"/>
                    <a:pt x="1479296" y="541782"/>
                    <a:pt x="1479296" y="530733"/>
                  </a:cubicBezTo>
                  <a:cubicBezTo>
                    <a:pt x="1479296" y="388366"/>
                    <a:pt x="1477899" y="245999"/>
                    <a:pt x="1479296" y="103632"/>
                  </a:cubicBezTo>
                  <a:cubicBezTo>
                    <a:pt x="1479296" y="38608"/>
                    <a:pt x="1534541" y="0"/>
                    <a:pt x="1588262" y="26289"/>
                  </a:cubicBezTo>
                  <a:cubicBezTo>
                    <a:pt x="1624203" y="42926"/>
                    <a:pt x="1633855" y="71882"/>
                    <a:pt x="1633855" y="109220"/>
                  </a:cubicBezTo>
                  <a:cubicBezTo>
                    <a:pt x="1633855" y="319278"/>
                    <a:pt x="1633855" y="529463"/>
                    <a:pt x="1633855" y="739521"/>
                  </a:cubicBezTo>
                  <a:cubicBezTo>
                    <a:pt x="1633855" y="754761"/>
                    <a:pt x="1633855" y="769874"/>
                    <a:pt x="1633855" y="786511"/>
                  </a:cubicBezTo>
                  <a:cubicBezTo>
                    <a:pt x="1633855" y="822452"/>
                    <a:pt x="1617345" y="850138"/>
                    <a:pt x="1584198" y="862584"/>
                  </a:cubicBezTo>
                  <a:cubicBezTo>
                    <a:pt x="1548257" y="875030"/>
                    <a:pt x="1517904" y="865378"/>
                    <a:pt x="1493139" y="836295"/>
                  </a:cubicBezTo>
                  <a:cubicBezTo>
                    <a:pt x="1439291" y="770001"/>
                    <a:pt x="1384173" y="704977"/>
                    <a:pt x="1328928" y="638683"/>
                  </a:cubicBezTo>
                  <a:cubicBezTo>
                    <a:pt x="1322070" y="630428"/>
                    <a:pt x="1313688" y="622046"/>
                    <a:pt x="1305433" y="612394"/>
                  </a:cubicBezTo>
                  <a:cubicBezTo>
                    <a:pt x="1302639" y="613791"/>
                    <a:pt x="1301242" y="615188"/>
                    <a:pt x="1298575" y="616585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8092800" y="4229280"/>
            <a:ext cx="520560" cy="463680"/>
            <a:chOff x="0" y="0"/>
            <a:chExt cx="694080" cy="618240"/>
          </a:xfrm>
          <a:solidFill>
            <a:srgbClr val="FFC000"/>
          </a:solidFill>
        </p:grpSpPr>
        <p:sp>
          <p:nvSpPr>
            <p:cNvPr id="88" name="Freeform 88"/>
            <p:cNvSpPr/>
            <p:nvPr/>
          </p:nvSpPr>
          <p:spPr>
            <a:xfrm>
              <a:off x="0" y="0"/>
              <a:ext cx="694055" cy="618236"/>
            </a:xfrm>
            <a:custGeom>
              <a:avLst/>
              <a:gdLst/>
              <a:ahLst/>
              <a:cxnLst/>
              <a:rect l="l" t="t" r="r" b="b"/>
              <a:pathLst>
                <a:path w="694055" h="618236">
                  <a:moveTo>
                    <a:pt x="539877" y="462280"/>
                  </a:moveTo>
                  <a:cubicBezTo>
                    <a:pt x="539877" y="445770"/>
                    <a:pt x="539877" y="431927"/>
                    <a:pt x="539877" y="419481"/>
                  </a:cubicBezTo>
                  <a:cubicBezTo>
                    <a:pt x="539877" y="310515"/>
                    <a:pt x="539877" y="200025"/>
                    <a:pt x="539877" y="91059"/>
                  </a:cubicBezTo>
                  <a:cubicBezTo>
                    <a:pt x="539877" y="35814"/>
                    <a:pt x="570230" y="1397"/>
                    <a:pt x="615569" y="1397"/>
                  </a:cubicBezTo>
                  <a:cubicBezTo>
                    <a:pt x="662432" y="0"/>
                    <a:pt x="694055" y="35941"/>
                    <a:pt x="694055" y="89662"/>
                  </a:cubicBezTo>
                  <a:cubicBezTo>
                    <a:pt x="694055" y="237363"/>
                    <a:pt x="694055" y="383540"/>
                    <a:pt x="694055" y="529844"/>
                  </a:cubicBezTo>
                  <a:cubicBezTo>
                    <a:pt x="694055" y="586486"/>
                    <a:pt x="666496" y="616839"/>
                    <a:pt x="611378" y="616839"/>
                  </a:cubicBezTo>
                  <a:cubicBezTo>
                    <a:pt x="435102" y="618236"/>
                    <a:pt x="260223" y="618236"/>
                    <a:pt x="85344" y="616839"/>
                  </a:cubicBezTo>
                  <a:cubicBezTo>
                    <a:pt x="33020" y="616839"/>
                    <a:pt x="0" y="582422"/>
                    <a:pt x="1397" y="538226"/>
                  </a:cubicBezTo>
                  <a:cubicBezTo>
                    <a:pt x="2794" y="494030"/>
                    <a:pt x="37211" y="463677"/>
                    <a:pt x="86741" y="463677"/>
                  </a:cubicBezTo>
                  <a:cubicBezTo>
                    <a:pt x="221742" y="462280"/>
                    <a:pt x="358013" y="462280"/>
                    <a:pt x="493014" y="462280"/>
                  </a:cubicBezTo>
                  <a:cubicBezTo>
                    <a:pt x="506730" y="462280"/>
                    <a:pt x="519176" y="462280"/>
                    <a:pt x="539877" y="46228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6295680" y="7076880"/>
            <a:ext cx="1866960" cy="3019680"/>
            <a:chOff x="0" y="0"/>
            <a:chExt cx="2489280" cy="4026240"/>
          </a:xfrm>
          <a:solidFill>
            <a:srgbClr val="FFC000"/>
          </a:solidFill>
        </p:grpSpPr>
        <p:sp>
          <p:nvSpPr>
            <p:cNvPr id="90" name="Freeform 90"/>
            <p:cNvSpPr/>
            <p:nvPr/>
          </p:nvSpPr>
          <p:spPr>
            <a:xfrm>
              <a:off x="-127" y="0"/>
              <a:ext cx="2489454" cy="4026281"/>
            </a:xfrm>
            <a:custGeom>
              <a:avLst/>
              <a:gdLst/>
              <a:ahLst/>
              <a:cxnLst/>
              <a:rect l="l" t="t" r="r" b="b"/>
              <a:pathLst>
                <a:path w="2489454" h="4026281">
                  <a:moveTo>
                    <a:pt x="1651381" y="2828036"/>
                  </a:moveTo>
                  <a:cubicBezTo>
                    <a:pt x="1656842" y="2830830"/>
                    <a:pt x="1662430" y="2833497"/>
                    <a:pt x="1666621" y="2837688"/>
                  </a:cubicBezTo>
                  <a:cubicBezTo>
                    <a:pt x="1858518" y="3029331"/>
                    <a:pt x="2050415" y="3219577"/>
                    <a:pt x="2242312" y="3411347"/>
                  </a:cubicBezTo>
                  <a:cubicBezTo>
                    <a:pt x="2285111" y="3455416"/>
                    <a:pt x="2285111" y="3512058"/>
                    <a:pt x="2242312" y="3554730"/>
                  </a:cubicBezTo>
                  <a:cubicBezTo>
                    <a:pt x="2109724" y="3687064"/>
                    <a:pt x="1978660" y="3819525"/>
                    <a:pt x="1846072" y="3951859"/>
                  </a:cubicBezTo>
                  <a:cubicBezTo>
                    <a:pt x="1811528" y="3986276"/>
                    <a:pt x="1765935" y="4000119"/>
                    <a:pt x="1720469" y="4008374"/>
                  </a:cubicBezTo>
                  <a:cubicBezTo>
                    <a:pt x="1655572" y="4022217"/>
                    <a:pt x="1590675" y="4026281"/>
                    <a:pt x="1524381" y="4024884"/>
                  </a:cubicBezTo>
                  <a:cubicBezTo>
                    <a:pt x="1521587" y="4024884"/>
                    <a:pt x="1518920" y="4024884"/>
                    <a:pt x="1514729" y="4024884"/>
                  </a:cubicBezTo>
                  <a:cubicBezTo>
                    <a:pt x="1516126" y="3972433"/>
                    <a:pt x="1521587" y="3924173"/>
                    <a:pt x="1558925" y="3885565"/>
                  </a:cubicBezTo>
                  <a:cubicBezTo>
                    <a:pt x="1581023" y="3862070"/>
                    <a:pt x="1607185" y="3842766"/>
                    <a:pt x="1629283" y="3820795"/>
                  </a:cubicBezTo>
                  <a:cubicBezTo>
                    <a:pt x="1666621" y="3784981"/>
                    <a:pt x="1703832" y="3750437"/>
                    <a:pt x="1736979" y="3711829"/>
                  </a:cubicBezTo>
                  <a:cubicBezTo>
                    <a:pt x="1799082" y="3634613"/>
                    <a:pt x="1804670" y="3549142"/>
                    <a:pt x="1754886" y="3467735"/>
                  </a:cubicBezTo>
                  <a:cubicBezTo>
                    <a:pt x="1738376" y="3440176"/>
                    <a:pt x="1714881" y="3418078"/>
                    <a:pt x="1691386" y="3395980"/>
                  </a:cubicBezTo>
                  <a:cubicBezTo>
                    <a:pt x="1662430" y="3365627"/>
                    <a:pt x="1633347" y="3335274"/>
                    <a:pt x="1602994" y="3304921"/>
                  </a:cubicBezTo>
                  <a:cubicBezTo>
                    <a:pt x="1580896" y="3282823"/>
                    <a:pt x="1557401" y="3262122"/>
                    <a:pt x="1535303" y="3240151"/>
                  </a:cubicBezTo>
                  <a:cubicBezTo>
                    <a:pt x="1364107" y="3069209"/>
                    <a:pt x="1192911" y="2898140"/>
                    <a:pt x="1021715" y="2727198"/>
                  </a:cubicBezTo>
                  <a:cubicBezTo>
                    <a:pt x="976122" y="2681732"/>
                    <a:pt x="958215" y="2623820"/>
                    <a:pt x="966470" y="2558923"/>
                  </a:cubicBezTo>
                  <a:cubicBezTo>
                    <a:pt x="967867" y="2554732"/>
                    <a:pt x="967867" y="2552065"/>
                    <a:pt x="967867" y="2545080"/>
                  </a:cubicBezTo>
                  <a:cubicBezTo>
                    <a:pt x="940308" y="2543683"/>
                    <a:pt x="914019" y="2542286"/>
                    <a:pt x="886460" y="2539619"/>
                  </a:cubicBezTo>
                  <a:cubicBezTo>
                    <a:pt x="875411" y="2600325"/>
                    <a:pt x="883666" y="2658237"/>
                    <a:pt x="912749" y="2714752"/>
                  </a:cubicBezTo>
                  <a:cubicBezTo>
                    <a:pt x="897509" y="2724404"/>
                    <a:pt x="882396" y="2732659"/>
                    <a:pt x="867156" y="2742311"/>
                  </a:cubicBezTo>
                  <a:cubicBezTo>
                    <a:pt x="822960" y="2769870"/>
                    <a:pt x="774700" y="2793365"/>
                    <a:pt x="734568" y="2824988"/>
                  </a:cubicBezTo>
                  <a:cubicBezTo>
                    <a:pt x="677926" y="2867787"/>
                    <a:pt x="653161" y="2926969"/>
                    <a:pt x="671068" y="2997327"/>
                  </a:cubicBezTo>
                  <a:cubicBezTo>
                    <a:pt x="688975" y="3066288"/>
                    <a:pt x="749808" y="3111754"/>
                    <a:pt x="820166" y="3114548"/>
                  </a:cubicBezTo>
                  <a:cubicBezTo>
                    <a:pt x="849122" y="3114548"/>
                    <a:pt x="876808" y="3115945"/>
                    <a:pt x="905764" y="3115945"/>
                  </a:cubicBezTo>
                  <a:cubicBezTo>
                    <a:pt x="915416" y="3115945"/>
                    <a:pt x="922274" y="3120136"/>
                    <a:pt x="923671" y="3128391"/>
                  </a:cubicBezTo>
                  <a:cubicBezTo>
                    <a:pt x="931926" y="3176651"/>
                    <a:pt x="948563" y="3220720"/>
                    <a:pt x="981710" y="3262122"/>
                  </a:cubicBezTo>
                  <a:cubicBezTo>
                    <a:pt x="961009" y="3262122"/>
                    <a:pt x="943102" y="3262122"/>
                    <a:pt x="925068" y="3262122"/>
                  </a:cubicBezTo>
                  <a:cubicBezTo>
                    <a:pt x="909828" y="3262122"/>
                    <a:pt x="893318" y="3260725"/>
                    <a:pt x="878078" y="3262122"/>
                  </a:cubicBezTo>
                  <a:cubicBezTo>
                    <a:pt x="768985" y="3268980"/>
                    <a:pt x="672338" y="3245612"/>
                    <a:pt x="596392" y="3162808"/>
                  </a:cubicBezTo>
                  <a:cubicBezTo>
                    <a:pt x="487299" y="3042793"/>
                    <a:pt x="491490" y="2862199"/>
                    <a:pt x="603250" y="2742311"/>
                  </a:cubicBezTo>
                  <a:cubicBezTo>
                    <a:pt x="648843" y="2694051"/>
                    <a:pt x="704088" y="2660904"/>
                    <a:pt x="760603" y="2630678"/>
                  </a:cubicBezTo>
                  <a:cubicBezTo>
                    <a:pt x="789559" y="2614168"/>
                    <a:pt x="818642" y="2597531"/>
                    <a:pt x="846201" y="2579624"/>
                  </a:cubicBezTo>
                  <a:cubicBezTo>
                    <a:pt x="861441" y="2569972"/>
                    <a:pt x="871093" y="2554859"/>
                    <a:pt x="886206" y="2539619"/>
                  </a:cubicBezTo>
                  <a:cubicBezTo>
                    <a:pt x="870966" y="2534158"/>
                    <a:pt x="861314" y="2531364"/>
                    <a:pt x="851662" y="2528570"/>
                  </a:cubicBezTo>
                  <a:cubicBezTo>
                    <a:pt x="732917" y="2487168"/>
                    <a:pt x="655574" y="2375535"/>
                    <a:pt x="658368" y="2250059"/>
                  </a:cubicBezTo>
                  <a:cubicBezTo>
                    <a:pt x="661162" y="2192147"/>
                    <a:pt x="677672" y="2137029"/>
                    <a:pt x="713613" y="2090166"/>
                  </a:cubicBezTo>
                  <a:cubicBezTo>
                    <a:pt x="748157" y="2047367"/>
                    <a:pt x="788162" y="2010156"/>
                    <a:pt x="842010" y="1992249"/>
                  </a:cubicBezTo>
                  <a:cubicBezTo>
                    <a:pt x="851662" y="1989455"/>
                    <a:pt x="853059" y="1983994"/>
                    <a:pt x="853059" y="1974342"/>
                  </a:cubicBezTo>
                  <a:cubicBezTo>
                    <a:pt x="853059" y="1872361"/>
                    <a:pt x="853059" y="1770253"/>
                    <a:pt x="853059" y="1668272"/>
                  </a:cubicBezTo>
                  <a:cubicBezTo>
                    <a:pt x="853059" y="1662811"/>
                    <a:pt x="850265" y="1655826"/>
                    <a:pt x="847598" y="1651762"/>
                  </a:cubicBezTo>
                  <a:cubicBezTo>
                    <a:pt x="770255" y="1574546"/>
                    <a:pt x="692912" y="1497330"/>
                    <a:pt x="615696" y="1420114"/>
                  </a:cubicBezTo>
                  <a:cubicBezTo>
                    <a:pt x="614299" y="1418717"/>
                    <a:pt x="611505" y="1415923"/>
                    <a:pt x="606044" y="1411859"/>
                  </a:cubicBezTo>
                  <a:cubicBezTo>
                    <a:pt x="606044" y="1421511"/>
                    <a:pt x="606044" y="1426972"/>
                    <a:pt x="606044" y="1432560"/>
                  </a:cubicBezTo>
                  <a:cubicBezTo>
                    <a:pt x="606044" y="1516634"/>
                    <a:pt x="606044" y="1600835"/>
                    <a:pt x="606044" y="1683512"/>
                  </a:cubicBezTo>
                  <a:cubicBezTo>
                    <a:pt x="606044" y="1690369"/>
                    <a:pt x="601853" y="1700022"/>
                    <a:pt x="597789" y="1704213"/>
                  </a:cubicBezTo>
                  <a:cubicBezTo>
                    <a:pt x="578485" y="1722120"/>
                    <a:pt x="559181" y="1738630"/>
                    <a:pt x="539750" y="1756664"/>
                  </a:cubicBezTo>
                  <a:cubicBezTo>
                    <a:pt x="534289" y="1762125"/>
                    <a:pt x="530098" y="1762125"/>
                    <a:pt x="523240" y="1756664"/>
                  </a:cubicBezTo>
                  <a:cubicBezTo>
                    <a:pt x="503936" y="1738757"/>
                    <a:pt x="481838" y="1720850"/>
                    <a:pt x="462534" y="1701546"/>
                  </a:cubicBezTo>
                  <a:cubicBezTo>
                    <a:pt x="458343" y="1697355"/>
                    <a:pt x="457073" y="1687703"/>
                    <a:pt x="457073" y="1680845"/>
                  </a:cubicBezTo>
                  <a:cubicBezTo>
                    <a:pt x="457073" y="1598168"/>
                    <a:pt x="457073" y="1515364"/>
                    <a:pt x="457073" y="1432687"/>
                  </a:cubicBezTo>
                  <a:cubicBezTo>
                    <a:pt x="457073" y="1427226"/>
                    <a:pt x="457073" y="1421638"/>
                    <a:pt x="457073" y="1414780"/>
                  </a:cubicBezTo>
                  <a:cubicBezTo>
                    <a:pt x="455676" y="1414780"/>
                    <a:pt x="454279" y="1413383"/>
                    <a:pt x="452882" y="1413383"/>
                  </a:cubicBezTo>
                  <a:cubicBezTo>
                    <a:pt x="427990" y="1438148"/>
                    <a:pt x="404622" y="1461643"/>
                    <a:pt x="381127" y="1486408"/>
                  </a:cubicBezTo>
                  <a:cubicBezTo>
                    <a:pt x="342519" y="1525016"/>
                    <a:pt x="303784" y="1565021"/>
                    <a:pt x="263779" y="1602232"/>
                  </a:cubicBezTo>
                  <a:cubicBezTo>
                    <a:pt x="258318" y="1607693"/>
                    <a:pt x="248539" y="1611884"/>
                    <a:pt x="240284" y="1611884"/>
                  </a:cubicBezTo>
                  <a:cubicBezTo>
                    <a:pt x="216789" y="1611884"/>
                    <a:pt x="193294" y="1610487"/>
                    <a:pt x="168529" y="1609090"/>
                  </a:cubicBezTo>
                  <a:cubicBezTo>
                    <a:pt x="157480" y="1609090"/>
                    <a:pt x="153289" y="1603629"/>
                    <a:pt x="153289" y="1592580"/>
                  </a:cubicBezTo>
                  <a:cubicBezTo>
                    <a:pt x="151892" y="1567815"/>
                    <a:pt x="150495" y="1544320"/>
                    <a:pt x="150495" y="1519555"/>
                  </a:cubicBezTo>
                  <a:cubicBezTo>
                    <a:pt x="150495" y="1512697"/>
                    <a:pt x="153289" y="1504442"/>
                    <a:pt x="158750" y="1498854"/>
                  </a:cubicBezTo>
                  <a:cubicBezTo>
                    <a:pt x="218059" y="1439545"/>
                    <a:pt x="277495" y="1380236"/>
                    <a:pt x="336804" y="1319657"/>
                  </a:cubicBezTo>
                  <a:cubicBezTo>
                    <a:pt x="340995" y="1316863"/>
                    <a:pt x="343662" y="1312799"/>
                    <a:pt x="352044" y="1304544"/>
                  </a:cubicBezTo>
                  <a:cubicBezTo>
                    <a:pt x="340995" y="1304544"/>
                    <a:pt x="335534" y="1304544"/>
                    <a:pt x="329946" y="1304544"/>
                  </a:cubicBezTo>
                  <a:cubicBezTo>
                    <a:pt x="245745" y="1304544"/>
                    <a:pt x="162941" y="1304544"/>
                    <a:pt x="80010" y="1304544"/>
                  </a:cubicBezTo>
                  <a:cubicBezTo>
                    <a:pt x="68961" y="1305941"/>
                    <a:pt x="62103" y="1303147"/>
                    <a:pt x="55118" y="1294892"/>
                  </a:cubicBezTo>
                  <a:cubicBezTo>
                    <a:pt x="38608" y="1276985"/>
                    <a:pt x="23368" y="1259078"/>
                    <a:pt x="6858" y="1241171"/>
                  </a:cubicBezTo>
                  <a:cubicBezTo>
                    <a:pt x="0" y="1234313"/>
                    <a:pt x="0" y="1228725"/>
                    <a:pt x="6858" y="1221867"/>
                  </a:cubicBezTo>
                  <a:cubicBezTo>
                    <a:pt x="24765" y="1202563"/>
                    <a:pt x="41402" y="1181862"/>
                    <a:pt x="59309" y="1163955"/>
                  </a:cubicBezTo>
                  <a:cubicBezTo>
                    <a:pt x="63500" y="1158494"/>
                    <a:pt x="73152" y="1157097"/>
                    <a:pt x="80010" y="1157097"/>
                  </a:cubicBezTo>
                  <a:cubicBezTo>
                    <a:pt x="162814" y="1157097"/>
                    <a:pt x="247015" y="1157097"/>
                    <a:pt x="329946" y="1157097"/>
                  </a:cubicBezTo>
                  <a:cubicBezTo>
                    <a:pt x="335407" y="1157097"/>
                    <a:pt x="340995" y="1157097"/>
                    <a:pt x="350647" y="1157097"/>
                  </a:cubicBezTo>
                  <a:cubicBezTo>
                    <a:pt x="345186" y="1150239"/>
                    <a:pt x="342392" y="1147445"/>
                    <a:pt x="338201" y="1143254"/>
                  </a:cubicBezTo>
                  <a:cubicBezTo>
                    <a:pt x="278892" y="1083945"/>
                    <a:pt x="218059" y="1023239"/>
                    <a:pt x="158750" y="964057"/>
                  </a:cubicBezTo>
                  <a:cubicBezTo>
                    <a:pt x="153289" y="958596"/>
                    <a:pt x="150495" y="948944"/>
                    <a:pt x="150495" y="941959"/>
                  </a:cubicBezTo>
                  <a:cubicBezTo>
                    <a:pt x="150495" y="917194"/>
                    <a:pt x="151892" y="893699"/>
                    <a:pt x="153289" y="868934"/>
                  </a:cubicBezTo>
                  <a:cubicBezTo>
                    <a:pt x="153289" y="859282"/>
                    <a:pt x="156083" y="853821"/>
                    <a:pt x="167132" y="853821"/>
                  </a:cubicBezTo>
                  <a:cubicBezTo>
                    <a:pt x="193421" y="852424"/>
                    <a:pt x="220980" y="849630"/>
                    <a:pt x="247269" y="849630"/>
                  </a:cubicBezTo>
                  <a:cubicBezTo>
                    <a:pt x="252730" y="849630"/>
                    <a:pt x="259715" y="853821"/>
                    <a:pt x="263779" y="859282"/>
                  </a:cubicBezTo>
                  <a:cubicBezTo>
                    <a:pt x="321818" y="915797"/>
                    <a:pt x="379730" y="973709"/>
                    <a:pt x="436372" y="1031621"/>
                  </a:cubicBezTo>
                  <a:cubicBezTo>
                    <a:pt x="441833" y="1037082"/>
                    <a:pt x="446024" y="1044067"/>
                    <a:pt x="450215" y="1049528"/>
                  </a:cubicBezTo>
                  <a:cubicBezTo>
                    <a:pt x="453009" y="1049528"/>
                    <a:pt x="454406" y="1048131"/>
                    <a:pt x="455676" y="1046734"/>
                  </a:cubicBezTo>
                  <a:cubicBezTo>
                    <a:pt x="457073" y="1041273"/>
                    <a:pt x="457073" y="1035685"/>
                    <a:pt x="457073" y="1030224"/>
                  </a:cubicBezTo>
                  <a:cubicBezTo>
                    <a:pt x="457073" y="946150"/>
                    <a:pt x="457073" y="863346"/>
                    <a:pt x="457073" y="780669"/>
                  </a:cubicBezTo>
                  <a:cubicBezTo>
                    <a:pt x="457073" y="772414"/>
                    <a:pt x="461264" y="762762"/>
                    <a:pt x="466725" y="757174"/>
                  </a:cubicBezTo>
                  <a:cubicBezTo>
                    <a:pt x="484632" y="739267"/>
                    <a:pt x="504063" y="722757"/>
                    <a:pt x="523367" y="706120"/>
                  </a:cubicBezTo>
                  <a:cubicBezTo>
                    <a:pt x="528828" y="700659"/>
                    <a:pt x="534416" y="700659"/>
                    <a:pt x="539877" y="706120"/>
                  </a:cubicBezTo>
                  <a:cubicBezTo>
                    <a:pt x="560578" y="724027"/>
                    <a:pt x="581279" y="741934"/>
                    <a:pt x="600583" y="759841"/>
                  </a:cubicBezTo>
                  <a:cubicBezTo>
                    <a:pt x="604774" y="764032"/>
                    <a:pt x="606044" y="773684"/>
                    <a:pt x="606044" y="779145"/>
                  </a:cubicBezTo>
                  <a:cubicBezTo>
                    <a:pt x="606044" y="863219"/>
                    <a:pt x="606044" y="947420"/>
                    <a:pt x="606044" y="1030097"/>
                  </a:cubicBezTo>
                  <a:cubicBezTo>
                    <a:pt x="606044" y="1035558"/>
                    <a:pt x="606044" y="1041146"/>
                    <a:pt x="606044" y="1049401"/>
                  </a:cubicBezTo>
                  <a:cubicBezTo>
                    <a:pt x="612902" y="1043940"/>
                    <a:pt x="618490" y="1039749"/>
                    <a:pt x="622554" y="1035558"/>
                  </a:cubicBezTo>
                  <a:cubicBezTo>
                    <a:pt x="681863" y="976249"/>
                    <a:pt x="741299" y="916940"/>
                    <a:pt x="800608" y="857631"/>
                  </a:cubicBezTo>
                  <a:cubicBezTo>
                    <a:pt x="804799" y="853440"/>
                    <a:pt x="814451" y="849376"/>
                    <a:pt x="821309" y="849376"/>
                  </a:cubicBezTo>
                  <a:cubicBezTo>
                    <a:pt x="846201" y="850773"/>
                    <a:pt x="870966" y="852170"/>
                    <a:pt x="894461" y="854837"/>
                  </a:cubicBezTo>
                  <a:cubicBezTo>
                    <a:pt x="898652" y="856234"/>
                    <a:pt x="905510" y="860298"/>
                    <a:pt x="905510" y="864489"/>
                  </a:cubicBezTo>
                  <a:cubicBezTo>
                    <a:pt x="909701" y="890651"/>
                    <a:pt x="912368" y="916940"/>
                    <a:pt x="912368" y="944499"/>
                  </a:cubicBezTo>
                  <a:cubicBezTo>
                    <a:pt x="913765" y="949960"/>
                    <a:pt x="908177" y="958342"/>
                    <a:pt x="902716" y="963803"/>
                  </a:cubicBezTo>
                  <a:cubicBezTo>
                    <a:pt x="844677" y="1023112"/>
                    <a:pt x="785368" y="1082421"/>
                    <a:pt x="725932" y="1141730"/>
                  </a:cubicBezTo>
                  <a:cubicBezTo>
                    <a:pt x="721741" y="1144524"/>
                    <a:pt x="716280" y="1147191"/>
                    <a:pt x="710692" y="1149985"/>
                  </a:cubicBezTo>
                  <a:cubicBezTo>
                    <a:pt x="712089" y="1151382"/>
                    <a:pt x="714883" y="1154176"/>
                    <a:pt x="716153" y="1155446"/>
                  </a:cubicBezTo>
                  <a:cubicBezTo>
                    <a:pt x="721614" y="1156843"/>
                    <a:pt x="727202" y="1156843"/>
                    <a:pt x="732663" y="1156843"/>
                  </a:cubicBezTo>
                  <a:cubicBezTo>
                    <a:pt x="815467" y="1156843"/>
                    <a:pt x="899668" y="1156843"/>
                    <a:pt x="982599" y="1156843"/>
                  </a:cubicBezTo>
                  <a:cubicBezTo>
                    <a:pt x="993648" y="1156843"/>
                    <a:pt x="1000506" y="1159637"/>
                    <a:pt x="1007491" y="1166495"/>
                  </a:cubicBezTo>
                  <a:cubicBezTo>
                    <a:pt x="1026795" y="1188593"/>
                    <a:pt x="1044829" y="1209294"/>
                    <a:pt x="1065530" y="1231265"/>
                  </a:cubicBezTo>
                  <a:cubicBezTo>
                    <a:pt x="1043432" y="1256030"/>
                    <a:pt x="1022731" y="1278128"/>
                    <a:pt x="1002030" y="1300226"/>
                  </a:cubicBezTo>
                  <a:cubicBezTo>
                    <a:pt x="997839" y="1304417"/>
                    <a:pt x="989584" y="1304417"/>
                    <a:pt x="984123" y="1304417"/>
                  </a:cubicBezTo>
                  <a:cubicBezTo>
                    <a:pt x="899922" y="1304417"/>
                    <a:pt x="817118" y="1304417"/>
                    <a:pt x="732790" y="1304417"/>
                  </a:cubicBezTo>
                  <a:cubicBezTo>
                    <a:pt x="728599" y="1304417"/>
                    <a:pt x="723138" y="1304417"/>
                    <a:pt x="712089" y="1304417"/>
                  </a:cubicBezTo>
                  <a:cubicBezTo>
                    <a:pt x="718947" y="1312672"/>
                    <a:pt x="721741" y="1316863"/>
                    <a:pt x="725932" y="1320927"/>
                  </a:cubicBezTo>
                  <a:cubicBezTo>
                    <a:pt x="814324" y="1407795"/>
                    <a:pt x="901319" y="1496060"/>
                    <a:pt x="988314" y="1582928"/>
                  </a:cubicBezTo>
                  <a:cubicBezTo>
                    <a:pt x="999363" y="1592580"/>
                    <a:pt x="1003554" y="1602232"/>
                    <a:pt x="1002157" y="1617345"/>
                  </a:cubicBezTo>
                  <a:cubicBezTo>
                    <a:pt x="1002157" y="1728978"/>
                    <a:pt x="1002157" y="1840738"/>
                    <a:pt x="1002157" y="1952371"/>
                  </a:cubicBezTo>
                  <a:cubicBezTo>
                    <a:pt x="1002157" y="1959229"/>
                    <a:pt x="1002157" y="1964817"/>
                    <a:pt x="1002157" y="1971675"/>
                  </a:cubicBezTo>
                  <a:cubicBezTo>
                    <a:pt x="1228598" y="1971675"/>
                    <a:pt x="1453642" y="1971675"/>
                    <a:pt x="1680083" y="1971675"/>
                  </a:cubicBezTo>
                  <a:cubicBezTo>
                    <a:pt x="1680083" y="1964817"/>
                    <a:pt x="1680083" y="1957832"/>
                    <a:pt x="1680083" y="1952371"/>
                  </a:cubicBezTo>
                  <a:cubicBezTo>
                    <a:pt x="1680083" y="1792478"/>
                    <a:pt x="1681480" y="1633855"/>
                    <a:pt x="1680083" y="1473962"/>
                  </a:cubicBezTo>
                  <a:cubicBezTo>
                    <a:pt x="1678686" y="1348486"/>
                    <a:pt x="1721485" y="1242314"/>
                    <a:pt x="1816735" y="1158240"/>
                  </a:cubicBezTo>
                  <a:cubicBezTo>
                    <a:pt x="1818132" y="1156843"/>
                    <a:pt x="1819529" y="1155446"/>
                    <a:pt x="1822196" y="1149985"/>
                  </a:cubicBezTo>
                  <a:cubicBezTo>
                    <a:pt x="1800098" y="1149985"/>
                    <a:pt x="1780794" y="1149985"/>
                    <a:pt x="1761490" y="1149985"/>
                  </a:cubicBezTo>
                  <a:cubicBezTo>
                    <a:pt x="1677289" y="1149985"/>
                    <a:pt x="1601343" y="1123823"/>
                    <a:pt x="1537843" y="1069975"/>
                  </a:cubicBezTo>
                  <a:cubicBezTo>
                    <a:pt x="1514348" y="1049274"/>
                    <a:pt x="1495044" y="1024509"/>
                    <a:pt x="1474343" y="1001014"/>
                  </a:cubicBezTo>
                  <a:cubicBezTo>
                    <a:pt x="1445387" y="966597"/>
                    <a:pt x="1428750" y="925195"/>
                    <a:pt x="1419098" y="882396"/>
                  </a:cubicBezTo>
                  <a:cubicBezTo>
                    <a:pt x="1414907" y="867283"/>
                    <a:pt x="1413637" y="850646"/>
                    <a:pt x="1412240" y="835533"/>
                  </a:cubicBezTo>
                  <a:cubicBezTo>
                    <a:pt x="1410843" y="810768"/>
                    <a:pt x="1401191" y="784479"/>
                    <a:pt x="1415034" y="756920"/>
                  </a:cubicBezTo>
                  <a:cubicBezTo>
                    <a:pt x="1394333" y="756920"/>
                    <a:pt x="1376426" y="756920"/>
                    <a:pt x="1356995" y="756920"/>
                  </a:cubicBezTo>
                  <a:cubicBezTo>
                    <a:pt x="1351534" y="756920"/>
                    <a:pt x="1345946" y="756920"/>
                    <a:pt x="1339088" y="756920"/>
                  </a:cubicBezTo>
                  <a:cubicBezTo>
                    <a:pt x="1330833" y="756920"/>
                    <a:pt x="1326642" y="754126"/>
                    <a:pt x="1326642" y="744474"/>
                  </a:cubicBezTo>
                  <a:cubicBezTo>
                    <a:pt x="1325245" y="621792"/>
                    <a:pt x="1325245" y="498983"/>
                    <a:pt x="1325245" y="376301"/>
                  </a:cubicBezTo>
                  <a:cubicBezTo>
                    <a:pt x="1325245" y="374904"/>
                    <a:pt x="1325245" y="373507"/>
                    <a:pt x="1326642" y="369443"/>
                  </a:cubicBezTo>
                  <a:cubicBezTo>
                    <a:pt x="1352931" y="369443"/>
                    <a:pt x="1379093" y="369443"/>
                    <a:pt x="1406779" y="369443"/>
                  </a:cubicBezTo>
                  <a:cubicBezTo>
                    <a:pt x="1408176" y="345948"/>
                    <a:pt x="1409573" y="323977"/>
                    <a:pt x="1412240" y="301879"/>
                  </a:cubicBezTo>
                  <a:cubicBezTo>
                    <a:pt x="1435989" y="147574"/>
                    <a:pt x="1562989" y="22098"/>
                    <a:pt x="1719072" y="6858"/>
                  </a:cubicBezTo>
                  <a:cubicBezTo>
                    <a:pt x="1796288" y="0"/>
                    <a:pt x="1876425" y="4191"/>
                    <a:pt x="1955165" y="4191"/>
                  </a:cubicBezTo>
                  <a:cubicBezTo>
                    <a:pt x="1956562" y="4191"/>
                    <a:pt x="1957959" y="4191"/>
                    <a:pt x="1962023" y="5588"/>
                  </a:cubicBezTo>
                  <a:cubicBezTo>
                    <a:pt x="1962023" y="20701"/>
                    <a:pt x="1962023" y="34544"/>
                    <a:pt x="1962023" y="51054"/>
                  </a:cubicBezTo>
                  <a:cubicBezTo>
                    <a:pt x="1985518" y="48260"/>
                    <a:pt x="2006219" y="45593"/>
                    <a:pt x="2026920" y="45593"/>
                  </a:cubicBezTo>
                  <a:cubicBezTo>
                    <a:pt x="2147062" y="40132"/>
                    <a:pt x="2258822" y="64897"/>
                    <a:pt x="2351405" y="147574"/>
                  </a:cubicBezTo>
                  <a:cubicBezTo>
                    <a:pt x="2425954" y="213741"/>
                    <a:pt x="2465959" y="297815"/>
                    <a:pt x="2482596" y="394335"/>
                  </a:cubicBezTo>
                  <a:cubicBezTo>
                    <a:pt x="2488057" y="430149"/>
                    <a:pt x="2488057" y="466090"/>
                    <a:pt x="2489454" y="501904"/>
                  </a:cubicBezTo>
                  <a:cubicBezTo>
                    <a:pt x="2489454" y="551561"/>
                    <a:pt x="2489454" y="599821"/>
                    <a:pt x="2489454" y="649478"/>
                  </a:cubicBezTo>
                  <a:cubicBezTo>
                    <a:pt x="2486660" y="801116"/>
                    <a:pt x="2421763" y="921131"/>
                    <a:pt x="2298954" y="1007999"/>
                  </a:cubicBezTo>
                  <a:cubicBezTo>
                    <a:pt x="2285111" y="1017651"/>
                    <a:pt x="2279650" y="1025906"/>
                    <a:pt x="2279650" y="1042416"/>
                  </a:cubicBezTo>
                  <a:cubicBezTo>
                    <a:pt x="2281047" y="1063117"/>
                    <a:pt x="2281047" y="1085215"/>
                    <a:pt x="2279650" y="1105789"/>
                  </a:cubicBezTo>
                  <a:cubicBezTo>
                    <a:pt x="2279650" y="1118235"/>
                    <a:pt x="2283841" y="1125093"/>
                    <a:pt x="2293493" y="1131951"/>
                  </a:cubicBezTo>
                  <a:cubicBezTo>
                    <a:pt x="2380488" y="1192657"/>
                    <a:pt x="2435733" y="1275334"/>
                    <a:pt x="2456434" y="1380109"/>
                  </a:cubicBezTo>
                  <a:cubicBezTo>
                    <a:pt x="2461895" y="1406271"/>
                    <a:pt x="2463292" y="1433830"/>
                    <a:pt x="2463292" y="1461516"/>
                  </a:cubicBezTo>
                  <a:cubicBezTo>
                    <a:pt x="2464689" y="1624203"/>
                    <a:pt x="2464689" y="1788287"/>
                    <a:pt x="2463292" y="1952371"/>
                  </a:cubicBezTo>
                  <a:cubicBezTo>
                    <a:pt x="2463292" y="1979930"/>
                    <a:pt x="2460498" y="2006092"/>
                    <a:pt x="2460498" y="2033778"/>
                  </a:cubicBezTo>
                  <a:cubicBezTo>
                    <a:pt x="2461895" y="2079244"/>
                    <a:pt x="2463292" y="2123440"/>
                    <a:pt x="2463292" y="2168906"/>
                  </a:cubicBezTo>
                  <a:cubicBezTo>
                    <a:pt x="2464689" y="2292985"/>
                    <a:pt x="2464689" y="2418461"/>
                    <a:pt x="2463292" y="2542540"/>
                  </a:cubicBezTo>
                  <a:cubicBezTo>
                    <a:pt x="2461895" y="2695575"/>
                    <a:pt x="2333498" y="2819654"/>
                    <a:pt x="2180209" y="2821051"/>
                  </a:cubicBezTo>
                  <a:cubicBezTo>
                    <a:pt x="2011807" y="2821051"/>
                    <a:pt x="1843278" y="2821051"/>
                    <a:pt x="1674876" y="2821051"/>
                  </a:cubicBezTo>
                  <a:cubicBezTo>
                    <a:pt x="1669415" y="2821051"/>
                    <a:pt x="1662430" y="2821051"/>
                    <a:pt x="1656969" y="2821051"/>
                  </a:cubicBezTo>
                  <a:cubicBezTo>
                    <a:pt x="1655571" y="2823845"/>
                    <a:pt x="1652777" y="2825242"/>
                    <a:pt x="1651508" y="2827909"/>
                  </a:cubicBezTo>
                  <a:close/>
                  <a:moveTo>
                    <a:pt x="1509141" y="2395093"/>
                  </a:moveTo>
                  <a:cubicBezTo>
                    <a:pt x="1520190" y="2395093"/>
                    <a:pt x="1532636" y="2395093"/>
                    <a:pt x="1543685" y="2395093"/>
                  </a:cubicBezTo>
                  <a:cubicBezTo>
                    <a:pt x="1719072" y="2395093"/>
                    <a:pt x="1894332" y="2395093"/>
                    <a:pt x="2071116" y="2395093"/>
                  </a:cubicBezTo>
                  <a:cubicBezTo>
                    <a:pt x="2158111" y="2395093"/>
                    <a:pt x="2229866" y="2334387"/>
                    <a:pt x="2238121" y="2247519"/>
                  </a:cubicBezTo>
                  <a:cubicBezTo>
                    <a:pt x="2242312" y="2196465"/>
                    <a:pt x="2240915" y="2144141"/>
                    <a:pt x="2240915" y="2091690"/>
                  </a:cubicBezTo>
                  <a:cubicBezTo>
                    <a:pt x="2242312" y="2033778"/>
                    <a:pt x="2239518" y="1975866"/>
                    <a:pt x="2239518" y="1917954"/>
                  </a:cubicBezTo>
                  <a:cubicBezTo>
                    <a:pt x="2239518" y="1767713"/>
                    <a:pt x="2239518" y="1615948"/>
                    <a:pt x="2239518" y="1464310"/>
                  </a:cubicBezTo>
                  <a:cubicBezTo>
                    <a:pt x="2239518" y="1449197"/>
                    <a:pt x="2239518" y="1433957"/>
                    <a:pt x="2236724" y="1417447"/>
                  </a:cubicBezTo>
                  <a:cubicBezTo>
                    <a:pt x="2224278" y="1326388"/>
                    <a:pt x="2133219" y="1245108"/>
                    <a:pt x="2024126" y="1276858"/>
                  </a:cubicBezTo>
                  <a:cubicBezTo>
                    <a:pt x="1949577" y="1298956"/>
                    <a:pt x="1903984" y="1363726"/>
                    <a:pt x="1905381" y="1445133"/>
                  </a:cubicBezTo>
                  <a:cubicBezTo>
                    <a:pt x="1905381" y="1658874"/>
                    <a:pt x="1905381" y="1872615"/>
                    <a:pt x="1905381" y="2087626"/>
                  </a:cubicBezTo>
                  <a:cubicBezTo>
                    <a:pt x="1905381" y="2120773"/>
                    <a:pt x="1905381" y="2120773"/>
                    <a:pt x="1872234" y="2120773"/>
                  </a:cubicBezTo>
                  <a:cubicBezTo>
                    <a:pt x="1574038" y="2120773"/>
                    <a:pt x="1275842" y="2120773"/>
                    <a:pt x="978916" y="2120773"/>
                  </a:cubicBezTo>
                  <a:cubicBezTo>
                    <a:pt x="963676" y="2120773"/>
                    <a:pt x="949960" y="2120773"/>
                    <a:pt x="936117" y="2122170"/>
                  </a:cubicBezTo>
                  <a:cubicBezTo>
                    <a:pt x="860171" y="2124964"/>
                    <a:pt x="800862" y="2195195"/>
                    <a:pt x="809117" y="2269744"/>
                  </a:cubicBezTo>
                  <a:cubicBezTo>
                    <a:pt x="815975" y="2344166"/>
                    <a:pt x="872617" y="2395220"/>
                    <a:pt x="948563" y="2395220"/>
                  </a:cubicBezTo>
                  <a:cubicBezTo>
                    <a:pt x="1134999" y="2395220"/>
                    <a:pt x="1321308" y="2395220"/>
                    <a:pt x="1509141" y="2395220"/>
                  </a:cubicBezTo>
                  <a:close/>
                  <a:moveTo>
                    <a:pt x="1557401" y="467487"/>
                  </a:moveTo>
                  <a:cubicBezTo>
                    <a:pt x="1557401" y="475742"/>
                    <a:pt x="1557401" y="482600"/>
                    <a:pt x="1557401" y="489585"/>
                  </a:cubicBezTo>
                  <a:cubicBezTo>
                    <a:pt x="1556004" y="564007"/>
                    <a:pt x="1554607" y="639826"/>
                    <a:pt x="1554607" y="715772"/>
                  </a:cubicBezTo>
                  <a:cubicBezTo>
                    <a:pt x="1554607" y="741934"/>
                    <a:pt x="1557401" y="768223"/>
                    <a:pt x="1557401" y="795782"/>
                  </a:cubicBezTo>
                  <a:cubicBezTo>
                    <a:pt x="1558798" y="830199"/>
                    <a:pt x="1560195" y="863346"/>
                    <a:pt x="1580896" y="893699"/>
                  </a:cubicBezTo>
                  <a:cubicBezTo>
                    <a:pt x="1596136" y="914400"/>
                    <a:pt x="1608455" y="937768"/>
                    <a:pt x="1627886" y="953008"/>
                  </a:cubicBezTo>
                  <a:cubicBezTo>
                    <a:pt x="1651381" y="972312"/>
                    <a:pt x="1677543" y="987425"/>
                    <a:pt x="1708023" y="995807"/>
                  </a:cubicBezTo>
                  <a:cubicBezTo>
                    <a:pt x="1742567" y="1004062"/>
                    <a:pt x="1777111" y="1004062"/>
                    <a:pt x="1812925" y="1001268"/>
                  </a:cubicBezTo>
                  <a:cubicBezTo>
                    <a:pt x="1812925" y="998474"/>
                    <a:pt x="1814322" y="995807"/>
                    <a:pt x="1814322" y="994410"/>
                  </a:cubicBezTo>
                  <a:cubicBezTo>
                    <a:pt x="1812925" y="941959"/>
                    <a:pt x="1814322" y="891032"/>
                    <a:pt x="1814322" y="839978"/>
                  </a:cubicBezTo>
                  <a:cubicBezTo>
                    <a:pt x="1812925" y="791718"/>
                    <a:pt x="1814322" y="742061"/>
                    <a:pt x="1814322" y="693801"/>
                  </a:cubicBezTo>
                  <a:cubicBezTo>
                    <a:pt x="1814322" y="518668"/>
                    <a:pt x="1814322" y="343535"/>
                    <a:pt x="1814322" y="168402"/>
                  </a:cubicBezTo>
                  <a:cubicBezTo>
                    <a:pt x="1814322" y="164211"/>
                    <a:pt x="1812925" y="158750"/>
                    <a:pt x="1812925" y="150495"/>
                  </a:cubicBezTo>
                  <a:cubicBezTo>
                    <a:pt x="1782572" y="151892"/>
                    <a:pt x="1754886" y="151892"/>
                    <a:pt x="1728724" y="154686"/>
                  </a:cubicBezTo>
                  <a:cubicBezTo>
                    <a:pt x="1632077" y="168529"/>
                    <a:pt x="1556131" y="259461"/>
                    <a:pt x="1557528" y="357378"/>
                  </a:cubicBezTo>
                  <a:cubicBezTo>
                    <a:pt x="1557528" y="367030"/>
                    <a:pt x="1560322" y="371221"/>
                    <a:pt x="1571371" y="371221"/>
                  </a:cubicBezTo>
                  <a:cubicBezTo>
                    <a:pt x="1594866" y="369824"/>
                    <a:pt x="1618361" y="369824"/>
                    <a:pt x="1640459" y="369824"/>
                  </a:cubicBezTo>
                  <a:cubicBezTo>
                    <a:pt x="1655699" y="369824"/>
                    <a:pt x="1669415" y="369824"/>
                    <a:pt x="1686052" y="369824"/>
                  </a:cubicBezTo>
                  <a:cubicBezTo>
                    <a:pt x="1686052" y="391922"/>
                    <a:pt x="1686052" y="412623"/>
                    <a:pt x="1686052" y="431927"/>
                  </a:cubicBezTo>
                  <a:cubicBezTo>
                    <a:pt x="1686052" y="467741"/>
                    <a:pt x="1686052" y="467741"/>
                    <a:pt x="1648714" y="467741"/>
                  </a:cubicBezTo>
                  <a:cubicBezTo>
                    <a:pt x="1618361" y="467741"/>
                    <a:pt x="1589405" y="467741"/>
                    <a:pt x="1557655" y="467741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7686720" y="9254880"/>
            <a:ext cx="457200" cy="682560"/>
            <a:chOff x="0" y="0"/>
            <a:chExt cx="609600" cy="910080"/>
          </a:xfrm>
          <a:solidFill>
            <a:srgbClr val="FFC000"/>
          </a:solidFill>
        </p:grpSpPr>
        <p:sp>
          <p:nvSpPr>
            <p:cNvPr id="92" name="Freeform 92"/>
            <p:cNvSpPr/>
            <p:nvPr/>
          </p:nvSpPr>
          <p:spPr>
            <a:xfrm>
              <a:off x="0" y="0"/>
              <a:ext cx="609600" cy="910209"/>
            </a:xfrm>
            <a:custGeom>
              <a:avLst/>
              <a:gdLst/>
              <a:ahLst/>
              <a:cxnLst/>
              <a:rect l="l" t="t" r="r" b="b"/>
              <a:pathLst>
                <a:path w="609600" h="910209">
                  <a:moveTo>
                    <a:pt x="427101" y="910082"/>
                  </a:moveTo>
                  <a:cubicBezTo>
                    <a:pt x="398018" y="876935"/>
                    <a:pt x="373253" y="842391"/>
                    <a:pt x="377317" y="795401"/>
                  </a:cubicBezTo>
                  <a:cubicBezTo>
                    <a:pt x="377317" y="787146"/>
                    <a:pt x="381508" y="777494"/>
                    <a:pt x="386969" y="771906"/>
                  </a:cubicBezTo>
                  <a:cubicBezTo>
                    <a:pt x="414655" y="742950"/>
                    <a:pt x="445008" y="716661"/>
                    <a:pt x="468503" y="686308"/>
                  </a:cubicBezTo>
                  <a:cubicBezTo>
                    <a:pt x="522478" y="615950"/>
                    <a:pt x="515620" y="520700"/>
                    <a:pt x="453390" y="457073"/>
                  </a:cubicBezTo>
                  <a:cubicBezTo>
                    <a:pt x="384302" y="386715"/>
                    <a:pt x="313817" y="316230"/>
                    <a:pt x="244729" y="247142"/>
                  </a:cubicBezTo>
                  <a:cubicBezTo>
                    <a:pt x="165862" y="169926"/>
                    <a:pt x="88519" y="91186"/>
                    <a:pt x="11049" y="13843"/>
                  </a:cubicBezTo>
                  <a:cubicBezTo>
                    <a:pt x="8255" y="11049"/>
                    <a:pt x="4191" y="6858"/>
                    <a:pt x="0" y="1397"/>
                  </a:cubicBezTo>
                  <a:cubicBezTo>
                    <a:pt x="5588" y="1397"/>
                    <a:pt x="9652" y="0"/>
                    <a:pt x="13843" y="0"/>
                  </a:cubicBezTo>
                  <a:cubicBezTo>
                    <a:pt x="178308" y="0"/>
                    <a:pt x="344170" y="0"/>
                    <a:pt x="508635" y="0"/>
                  </a:cubicBezTo>
                  <a:cubicBezTo>
                    <a:pt x="568071" y="0"/>
                    <a:pt x="609600" y="41402"/>
                    <a:pt x="609600" y="99441"/>
                  </a:cubicBezTo>
                  <a:cubicBezTo>
                    <a:pt x="609600" y="277622"/>
                    <a:pt x="609600" y="454406"/>
                    <a:pt x="609600" y="631190"/>
                  </a:cubicBezTo>
                  <a:cubicBezTo>
                    <a:pt x="609600" y="667131"/>
                    <a:pt x="595757" y="697484"/>
                    <a:pt x="579247" y="727837"/>
                  </a:cubicBezTo>
                  <a:cubicBezTo>
                    <a:pt x="540512" y="795528"/>
                    <a:pt x="488061" y="853567"/>
                    <a:pt x="432689" y="907415"/>
                  </a:cubicBezTo>
                  <a:cubicBezTo>
                    <a:pt x="431292" y="908812"/>
                    <a:pt x="429895" y="908812"/>
                    <a:pt x="427101" y="910209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7038720" y="9274320"/>
            <a:ext cx="346320" cy="263520"/>
            <a:chOff x="0" y="0"/>
            <a:chExt cx="461760" cy="351360"/>
          </a:xfrm>
          <a:solidFill>
            <a:srgbClr val="FFC000"/>
          </a:solidFill>
        </p:grpSpPr>
        <p:sp>
          <p:nvSpPr>
            <p:cNvPr id="94" name="Freeform 94"/>
            <p:cNvSpPr/>
            <p:nvPr/>
          </p:nvSpPr>
          <p:spPr>
            <a:xfrm>
              <a:off x="0" y="0"/>
              <a:ext cx="461772" cy="351409"/>
            </a:xfrm>
            <a:custGeom>
              <a:avLst/>
              <a:gdLst/>
              <a:ahLst/>
              <a:cxnLst/>
              <a:rect l="l" t="t" r="r" b="b"/>
              <a:pathLst>
                <a:path w="461772" h="351409">
                  <a:moveTo>
                    <a:pt x="461772" y="351409"/>
                  </a:moveTo>
                  <a:cubicBezTo>
                    <a:pt x="430022" y="351409"/>
                    <a:pt x="394208" y="351409"/>
                    <a:pt x="359791" y="351409"/>
                  </a:cubicBezTo>
                  <a:cubicBezTo>
                    <a:pt x="295021" y="350012"/>
                    <a:pt x="231648" y="350012"/>
                    <a:pt x="166878" y="347218"/>
                  </a:cubicBezTo>
                  <a:cubicBezTo>
                    <a:pt x="136525" y="345821"/>
                    <a:pt x="111760" y="326517"/>
                    <a:pt x="89662" y="308610"/>
                  </a:cubicBezTo>
                  <a:cubicBezTo>
                    <a:pt x="59309" y="283845"/>
                    <a:pt x="35941" y="253492"/>
                    <a:pt x="23495" y="214884"/>
                  </a:cubicBezTo>
                  <a:cubicBezTo>
                    <a:pt x="0" y="135001"/>
                    <a:pt x="35814" y="44069"/>
                    <a:pt x="107569" y="4191"/>
                  </a:cubicBezTo>
                  <a:cubicBezTo>
                    <a:pt x="114427" y="0"/>
                    <a:pt x="119888" y="0"/>
                    <a:pt x="125476" y="5461"/>
                  </a:cubicBezTo>
                  <a:cubicBezTo>
                    <a:pt x="197104" y="78486"/>
                    <a:pt x="270256" y="151511"/>
                    <a:pt x="343281" y="224536"/>
                  </a:cubicBezTo>
                  <a:cubicBezTo>
                    <a:pt x="359791" y="241046"/>
                    <a:pt x="377698" y="257556"/>
                    <a:pt x="394335" y="274193"/>
                  </a:cubicBezTo>
                  <a:cubicBezTo>
                    <a:pt x="409448" y="289306"/>
                    <a:pt x="423291" y="305943"/>
                    <a:pt x="437007" y="321056"/>
                  </a:cubicBezTo>
                  <a:cubicBezTo>
                    <a:pt x="446659" y="330708"/>
                    <a:pt x="453517" y="341757"/>
                    <a:pt x="461772" y="351409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>
          <a:xfrm>
            <a:off x="9144001" y="952500"/>
            <a:ext cx="9144000" cy="3849738"/>
          </a:xfrm>
        </p:spPr>
        <p:txBody>
          <a:bodyPr/>
          <a:lstStyle/>
          <a:p>
            <a:r>
              <a:rPr lang="fa-IR" altLang="ko-KR" dirty="0">
                <a:cs typeface="B Nazanin" panose="00000700000000000000" pitchFamily="2" charset="-78"/>
              </a:rPr>
              <a:t>با تشکر از شما </a:t>
            </a:r>
            <a:r>
              <a:rPr lang="fa-IR" altLang="ko-KR" dirty="0">
                <a:solidFill>
                  <a:srgbClr val="FFC000"/>
                </a:solidFill>
                <a:cs typeface="B Nazanin" panose="00000700000000000000" pitchFamily="2" charset="-78"/>
              </a:rPr>
              <a:t>دوستان عزیز... !</a:t>
            </a:r>
            <a:endParaRPr lang="ko-KR" altLang="en-US" dirty="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9" name="TextBox 15">
            <a:extLst>
              <a:ext uri="{FF2B5EF4-FFF2-40B4-BE49-F238E27FC236}">
                <a16:creationId xmlns:a16="http://schemas.microsoft.com/office/drawing/2014/main" id="{B6B993E0-46D2-7B32-3117-CD29394EC743}"/>
              </a:ext>
            </a:extLst>
          </p:cNvPr>
          <p:cNvSpPr txBox="1"/>
          <p:nvPr/>
        </p:nvSpPr>
        <p:spPr>
          <a:xfrm>
            <a:off x="576720" y="202185"/>
            <a:ext cx="17177040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57"/>
              </a:lnSpc>
            </a:pPr>
            <a:r>
              <a:rPr lang="fa-IR" sz="6047" spc="-1" dirty="0">
                <a:solidFill>
                  <a:srgbClr val="000000"/>
                </a:solidFill>
                <a:latin typeface="Arimo"/>
                <a:cs typeface="B Nazanin" pitchFamily="2" charset="-78"/>
              </a:rPr>
              <a:t>مجموعه آیکون های کاملا قابل ویرایش: </a:t>
            </a:r>
            <a:r>
              <a:rPr lang="en-US" sz="6047" spc="-1" dirty="0">
                <a:solidFill>
                  <a:srgbClr val="000000"/>
                </a:solidFill>
                <a:latin typeface="Arimo"/>
                <a:cs typeface="B Nazanin" pitchFamily="2" charset="-78"/>
              </a:rPr>
              <a:t>A</a:t>
            </a:r>
          </a:p>
        </p:txBody>
      </p:sp>
      <p:sp>
        <p:nvSpPr>
          <p:cNvPr id="70" name="Freeform 16">
            <a:extLst>
              <a:ext uri="{FF2B5EF4-FFF2-40B4-BE49-F238E27FC236}">
                <a16:creationId xmlns:a16="http://schemas.microsoft.com/office/drawing/2014/main" id="{BF33492C-7675-031D-F8BC-8DFFD9DF72D1}"/>
              </a:ext>
            </a:extLst>
          </p:cNvPr>
          <p:cNvSpPr/>
          <p:nvPr/>
        </p:nvSpPr>
        <p:spPr>
          <a:xfrm>
            <a:off x="6758640" y="2587858"/>
            <a:ext cx="784800" cy="786960"/>
          </a:xfrm>
          <a:custGeom>
            <a:avLst/>
            <a:gdLst/>
            <a:ahLst/>
            <a:cxnLst/>
            <a:rect l="l" t="t" r="r" b="b"/>
            <a:pathLst>
              <a:path w="784800" h="786960">
                <a:moveTo>
                  <a:pt x="0" y="0"/>
                </a:moveTo>
                <a:lnTo>
                  <a:pt x="784800" y="0"/>
                </a:lnTo>
                <a:lnTo>
                  <a:pt x="784800" y="786960"/>
                </a:lnTo>
                <a:lnTo>
                  <a:pt x="0" y="786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71" name="Group 17">
            <a:extLst>
              <a:ext uri="{FF2B5EF4-FFF2-40B4-BE49-F238E27FC236}">
                <a16:creationId xmlns:a16="http://schemas.microsoft.com/office/drawing/2014/main" id="{73B7A2C9-BDBE-7CD1-CD57-CFF23AA89868}"/>
              </a:ext>
            </a:extLst>
          </p:cNvPr>
          <p:cNvGrpSpPr/>
          <p:nvPr/>
        </p:nvGrpSpPr>
        <p:grpSpPr>
          <a:xfrm>
            <a:off x="5500800" y="2693698"/>
            <a:ext cx="784800" cy="575280"/>
            <a:chOff x="0" y="0"/>
            <a:chExt cx="1046400" cy="767040"/>
          </a:xfrm>
        </p:grpSpPr>
        <p:sp>
          <p:nvSpPr>
            <p:cNvPr id="72" name="Freeform 18">
              <a:extLst>
                <a:ext uri="{FF2B5EF4-FFF2-40B4-BE49-F238E27FC236}">
                  <a16:creationId xmlns:a16="http://schemas.microsoft.com/office/drawing/2014/main" id="{7732ECA5-050F-6F26-546F-E22D923D9F9C}"/>
                </a:ext>
              </a:extLst>
            </p:cNvPr>
            <p:cNvSpPr/>
            <p:nvPr/>
          </p:nvSpPr>
          <p:spPr>
            <a:xfrm>
              <a:off x="0" y="0"/>
              <a:ext cx="1046353" cy="767080"/>
            </a:xfrm>
            <a:custGeom>
              <a:avLst/>
              <a:gdLst/>
              <a:ahLst/>
              <a:cxnLst/>
              <a:rect l="l" t="t" r="r" b="b"/>
              <a:pathLst>
                <a:path w="1046353" h="767080">
                  <a:moveTo>
                    <a:pt x="637794" y="445389"/>
                  </a:moveTo>
                  <a:lnTo>
                    <a:pt x="1046353" y="767080"/>
                  </a:lnTo>
                  <a:lnTo>
                    <a:pt x="0" y="767080"/>
                  </a:lnTo>
                  <a:lnTo>
                    <a:pt x="410083" y="451612"/>
                  </a:lnTo>
                  <a:lnTo>
                    <a:pt x="520065" y="563499"/>
                  </a:lnTo>
                  <a:close/>
                  <a:moveTo>
                    <a:pt x="1046353" y="41021"/>
                  </a:moveTo>
                  <a:lnTo>
                    <a:pt x="1046353" y="729361"/>
                  </a:lnTo>
                  <a:lnTo>
                    <a:pt x="656463" y="430784"/>
                  </a:lnTo>
                  <a:close/>
                  <a:moveTo>
                    <a:pt x="0" y="37973"/>
                  </a:moveTo>
                  <a:lnTo>
                    <a:pt x="390017" y="427736"/>
                  </a:lnTo>
                  <a:lnTo>
                    <a:pt x="0" y="726186"/>
                  </a:lnTo>
                  <a:close/>
                  <a:moveTo>
                    <a:pt x="0" y="0"/>
                  </a:moveTo>
                  <a:lnTo>
                    <a:pt x="1046353" y="0"/>
                  </a:lnTo>
                  <a:lnTo>
                    <a:pt x="520192" y="52311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73" name="Freeform 19">
            <a:extLst>
              <a:ext uri="{FF2B5EF4-FFF2-40B4-BE49-F238E27FC236}">
                <a16:creationId xmlns:a16="http://schemas.microsoft.com/office/drawing/2014/main" id="{DCC85792-8BB2-FBE7-F89A-1039F7E84C59}"/>
              </a:ext>
            </a:extLst>
          </p:cNvPr>
          <p:cNvSpPr/>
          <p:nvPr/>
        </p:nvSpPr>
        <p:spPr>
          <a:xfrm>
            <a:off x="6762240" y="7129618"/>
            <a:ext cx="469440" cy="1062000"/>
          </a:xfrm>
          <a:custGeom>
            <a:avLst/>
            <a:gdLst/>
            <a:ahLst/>
            <a:cxnLst/>
            <a:rect l="l" t="t" r="r" b="b"/>
            <a:pathLst>
              <a:path w="469440" h="1062000">
                <a:moveTo>
                  <a:pt x="0" y="0"/>
                </a:moveTo>
                <a:lnTo>
                  <a:pt x="469440" y="0"/>
                </a:lnTo>
                <a:lnTo>
                  <a:pt x="469440" y="1062000"/>
                </a:lnTo>
                <a:lnTo>
                  <a:pt x="0" y="1062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4" name="Freeform 20">
            <a:extLst>
              <a:ext uri="{FF2B5EF4-FFF2-40B4-BE49-F238E27FC236}">
                <a16:creationId xmlns:a16="http://schemas.microsoft.com/office/drawing/2014/main" id="{6ED243C2-B078-7BF5-B315-747CE91DF567}"/>
              </a:ext>
            </a:extLst>
          </p:cNvPr>
          <p:cNvSpPr/>
          <p:nvPr/>
        </p:nvSpPr>
        <p:spPr>
          <a:xfrm>
            <a:off x="11751595" y="5821493"/>
            <a:ext cx="772330" cy="772330"/>
          </a:xfrm>
          <a:custGeom>
            <a:avLst/>
            <a:gdLst/>
            <a:ahLst/>
            <a:cxnLst/>
            <a:rect l="l" t="t" r="r" b="b"/>
            <a:pathLst>
              <a:path w="772330" h="772330">
                <a:moveTo>
                  <a:pt x="0" y="0"/>
                </a:moveTo>
                <a:lnTo>
                  <a:pt x="772330" y="0"/>
                </a:lnTo>
                <a:lnTo>
                  <a:pt x="772330" y="772330"/>
                </a:lnTo>
                <a:lnTo>
                  <a:pt x="0" y="77233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5" name="Freeform 21">
            <a:extLst>
              <a:ext uri="{FF2B5EF4-FFF2-40B4-BE49-F238E27FC236}">
                <a16:creationId xmlns:a16="http://schemas.microsoft.com/office/drawing/2014/main" id="{6306AD8A-4D52-E91C-AB8D-B6C77218B3C7}"/>
              </a:ext>
            </a:extLst>
          </p:cNvPr>
          <p:cNvSpPr/>
          <p:nvPr/>
        </p:nvSpPr>
        <p:spPr>
          <a:xfrm>
            <a:off x="5491440" y="7311778"/>
            <a:ext cx="696960" cy="696960"/>
          </a:xfrm>
          <a:custGeom>
            <a:avLst/>
            <a:gdLst/>
            <a:ahLst/>
            <a:cxnLst/>
            <a:rect l="l" t="t" r="r" b="b"/>
            <a:pathLst>
              <a:path w="696960" h="696960">
                <a:moveTo>
                  <a:pt x="0" y="0"/>
                </a:moveTo>
                <a:lnTo>
                  <a:pt x="696960" y="0"/>
                </a:lnTo>
                <a:lnTo>
                  <a:pt x="696960" y="696960"/>
                </a:lnTo>
                <a:lnTo>
                  <a:pt x="0" y="6969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76" name="Freeform 22">
            <a:extLst>
              <a:ext uri="{FF2B5EF4-FFF2-40B4-BE49-F238E27FC236}">
                <a16:creationId xmlns:a16="http://schemas.microsoft.com/office/drawing/2014/main" id="{0A73127A-195D-2FC1-6509-57064C311A01}"/>
              </a:ext>
            </a:extLst>
          </p:cNvPr>
          <p:cNvSpPr/>
          <p:nvPr/>
        </p:nvSpPr>
        <p:spPr>
          <a:xfrm>
            <a:off x="9208800" y="5813458"/>
            <a:ext cx="691200" cy="679680"/>
          </a:xfrm>
          <a:custGeom>
            <a:avLst/>
            <a:gdLst/>
            <a:ahLst/>
            <a:cxnLst/>
            <a:rect l="l" t="t" r="r" b="b"/>
            <a:pathLst>
              <a:path w="691200" h="679680">
                <a:moveTo>
                  <a:pt x="0" y="0"/>
                </a:moveTo>
                <a:lnTo>
                  <a:pt x="691200" y="0"/>
                </a:lnTo>
                <a:lnTo>
                  <a:pt x="691200" y="679680"/>
                </a:lnTo>
                <a:lnTo>
                  <a:pt x="0" y="6796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77" name="Freeform 23">
            <a:extLst>
              <a:ext uri="{FF2B5EF4-FFF2-40B4-BE49-F238E27FC236}">
                <a16:creationId xmlns:a16="http://schemas.microsoft.com/office/drawing/2014/main" id="{03D6C12A-4E77-8831-3F46-7F16B381AF97}"/>
              </a:ext>
            </a:extLst>
          </p:cNvPr>
          <p:cNvSpPr/>
          <p:nvPr/>
        </p:nvSpPr>
        <p:spPr>
          <a:xfrm>
            <a:off x="14185440" y="5750098"/>
            <a:ext cx="696960" cy="694800"/>
          </a:xfrm>
          <a:custGeom>
            <a:avLst/>
            <a:gdLst/>
            <a:ahLst/>
            <a:cxnLst/>
            <a:rect l="l" t="t" r="r" b="b"/>
            <a:pathLst>
              <a:path w="696960" h="694800">
                <a:moveTo>
                  <a:pt x="0" y="0"/>
                </a:moveTo>
                <a:lnTo>
                  <a:pt x="696960" y="0"/>
                </a:lnTo>
                <a:lnTo>
                  <a:pt x="696960" y="694800"/>
                </a:lnTo>
                <a:lnTo>
                  <a:pt x="0" y="694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grpSp>
        <p:nvGrpSpPr>
          <p:cNvPr id="78" name="Group 24">
            <a:extLst>
              <a:ext uri="{FF2B5EF4-FFF2-40B4-BE49-F238E27FC236}">
                <a16:creationId xmlns:a16="http://schemas.microsoft.com/office/drawing/2014/main" id="{067133E8-E2EA-3454-4146-33F0D9AF9B8F}"/>
              </a:ext>
            </a:extLst>
          </p:cNvPr>
          <p:cNvGrpSpPr/>
          <p:nvPr/>
        </p:nvGrpSpPr>
        <p:grpSpPr>
          <a:xfrm>
            <a:off x="8017200" y="2627458"/>
            <a:ext cx="707040" cy="707040"/>
            <a:chOff x="0" y="0"/>
            <a:chExt cx="942720" cy="942720"/>
          </a:xfrm>
        </p:grpSpPr>
        <p:sp>
          <p:nvSpPr>
            <p:cNvPr id="79" name="Freeform 25">
              <a:extLst>
                <a:ext uri="{FF2B5EF4-FFF2-40B4-BE49-F238E27FC236}">
                  <a16:creationId xmlns:a16="http://schemas.microsoft.com/office/drawing/2014/main" id="{8AA85121-999C-46BA-6592-F89F9D4DEA6B}"/>
                </a:ext>
              </a:extLst>
            </p:cNvPr>
            <p:cNvSpPr/>
            <p:nvPr/>
          </p:nvSpPr>
          <p:spPr>
            <a:xfrm>
              <a:off x="0" y="0"/>
              <a:ext cx="942721" cy="942721"/>
            </a:xfrm>
            <a:custGeom>
              <a:avLst/>
              <a:gdLst/>
              <a:ahLst/>
              <a:cxnLst/>
              <a:rect l="l" t="t" r="r" b="b"/>
              <a:pathLst>
                <a:path w="942721" h="942721">
                  <a:moveTo>
                    <a:pt x="116967" y="598043"/>
                  </a:moveTo>
                  <a:lnTo>
                    <a:pt x="253111" y="598043"/>
                  </a:lnTo>
                  <a:lnTo>
                    <a:pt x="253111" y="849503"/>
                  </a:lnTo>
                  <a:lnTo>
                    <a:pt x="116967" y="849503"/>
                  </a:lnTo>
                  <a:close/>
                  <a:moveTo>
                    <a:pt x="326517" y="744728"/>
                  </a:moveTo>
                  <a:lnTo>
                    <a:pt x="462661" y="744728"/>
                  </a:lnTo>
                  <a:lnTo>
                    <a:pt x="462661" y="849503"/>
                  </a:lnTo>
                  <a:lnTo>
                    <a:pt x="326390" y="849503"/>
                  </a:lnTo>
                  <a:close/>
                  <a:moveTo>
                    <a:pt x="535940" y="388620"/>
                  </a:moveTo>
                  <a:lnTo>
                    <a:pt x="672084" y="388620"/>
                  </a:lnTo>
                  <a:lnTo>
                    <a:pt x="672084" y="849503"/>
                  </a:lnTo>
                  <a:lnTo>
                    <a:pt x="535940" y="849503"/>
                  </a:lnTo>
                  <a:close/>
                  <a:moveTo>
                    <a:pt x="745490" y="744728"/>
                  </a:moveTo>
                  <a:lnTo>
                    <a:pt x="881634" y="744728"/>
                  </a:lnTo>
                  <a:lnTo>
                    <a:pt x="881634" y="849503"/>
                  </a:lnTo>
                  <a:lnTo>
                    <a:pt x="745490" y="849503"/>
                  </a:lnTo>
                  <a:close/>
                  <a:moveTo>
                    <a:pt x="675640" y="65405"/>
                  </a:moveTo>
                  <a:lnTo>
                    <a:pt x="838200" y="72009"/>
                  </a:lnTo>
                  <a:lnTo>
                    <a:pt x="762508" y="216027"/>
                  </a:lnTo>
                  <a:lnTo>
                    <a:pt x="740791" y="178308"/>
                  </a:lnTo>
                  <a:lnTo>
                    <a:pt x="157607" y="515112"/>
                  </a:lnTo>
                  <a:lnTo>
                    <a:pt x="114046" y="439801"/>
                  </a:lnTo>
                  <a:lnTo>
                    <a:pt x="697357" y="103124"/>
                  </a:lnTo>
                  <a:close/>
                  <a:moveTo>
                    <a:pt x="0" y="0"/>
                  </a:moveTo>
                  <a:lnTo>
                    <a:pt x="52324" y="0"/>
                  </a:lnTo>
                  <a:lnTo>
                    <a:pt x="52324" y="890397"/>
                  </a:lnTo>
                  <a:lnTo>
                    <a:pt x="942721" y="890397"/>
                  </a:lnTo>
                  <a:lnTo>
                    <a:pt x="942721" y="942721"/>
                  </a:lnTo>
                  <a:lnTo>
                    <a:pt x="52324" y="942721"/>
                  </a:lnTo>
                  <a:lnTo>
                    <a:pt x="0" y="942721"/>
                  </a:lnTo>
                  <a:lnTo>
                    <a:pt x="0" y="890397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0" name="Group 26">
            <a:extLst>
              <a:ext uri="{FF2B5EF4-FFF2-40B4-BE49-F238E27FC236}">
                <a16:creationId xmlns:a16="http://schemas.microsoft.com/office/drawing/2014/main" id="{03A38C95-C536-8013-55B4-4BE9969F3B5B}"/>
              </a:ext>
            </a:extLst>
          </p:cNvPr>
          <p:cNvGrpSpPr/>
          <p:nvPr/>
        </p:nvGrpSpPr>
        <p:grpSpPr>
          <a:xfrm rot="5400000">
            <a:off x="9197280" y="2628178"/>
            <a:ext cx="708480" cy="707040"/>
            <a:chOff x="0" y="0"/>
            <a:chExt cx="944640" cy="942720"/>
          </a:xfrm>
        </p:grpSpPr>
        <p:sp>
          <p:nvSpPr>
            <p:cNvPr id="81" name="Freeform 27">
              <a:extLst>
                <a:ext uri="{FF2B5EF4-FFF2-40B4-BE49-F238E27FC236}">
                  <a16:creationId xmlns:a16="http://schemas.microsoft.com/office/drawing/2014/main" id="{2E384D1B-EFA2-2967-4937-F987E47BD1F0}"/>
                </a:ext>
              </a:extLst>
            </p:cNvPr>
            <p:cNvSpPr/>
            <p:nvPr/>
          </p:nvSpPr>
          <p:spPr>
            <a:xfrm>
              <a:off x="0" y="0"/>
              <a:ext cx="944626" cy="942721"/>
            </a:xfrm>
            <a:custGeom>
              <a:avLst/>
              <a:gdLst/>
              <a:ahLst/>
              <a:cxnLst/>
              <a:rect l="l" t="t" r="r" b="b"/>
              <a:pathLst>
                <a:path w="944626" h="942721">
                  <a:moveTo>
                    <a:pt x="598551" y="197231"/>
                  </a:moveTo>
                  <a:lnTo>
                    <a:pt x="598551" y="61087"/>
                  </a:lnTo>
                  <a:lnTo>
                    <a:pt x="850011" y="61087"/>
                  </a:lnTo>
                  <a:lnTo>
                    <a:pt x="850011" y="197231"/>
                  </a:lnTo>
                  <a:close/>
                  <a:moveTo>
                    <a:pt x="745236" y="406781"/>
                  </a:moveTo>
                  <a:lnTo>
                    <a:pt x="745236" y="270637"/>
                  </a:lnTo>
                  <a:lnTo>
                    <a:pt x="850011" y="270637"/>
                  </a:lnTo>
                  <a:lnTo>
                    <a:pt x="850011" y="406781"/>
                  </a:lnTo>
                  <a:close/>
                  <a:moveTo>
                    <a:pt x="745236" y="616331"/>
                  </a:moveTo>
                  <a:lnTo>
                    <a:pt x="745236" y="480060"/>
                  </a:lnTo>
                  <a:lnTo>
                    <a:pt x="850011" y="480060"/>
                  </a:lnTo>
                  <a:lnTo>
                    <a:pt x="850011" y="616331"/>
                  </a:lnTo>
                  <a:close/>
                  <a:moveTo>
                    <a:pt x="745236" y="825881"/>
                  </a:moveTo>
                  <a:lnTo>
                    <a:pt x="745236" y="689610"/>
                  </a:lnTo>
                  <a:lnTo>
                    <a:pt x="850011" y="689610"/>
                  </a:lnTo>
                  <a:lnTo>
                    <a:pt x="850011" y="825754"/>
                  </a:lnTo>
                  <a:close/>
                  <a:moveTo>
                    <a:pt x="3175" y="771398"/>
                  </a:moveTo>
                  <a:lnTo>
                    <a:pt x="340106" y="188087"/>
                  </a:lnTo>
                  <a:lnTo>
                    <a:pt x="302387" y="166370"/>
                  </a:lnTo>
                  <a:lnTo>
                    <a:pt x="446659" y="90805"/>
                  </a:lnTo>
                  <a:lnTo>
                    <a:pt x="453263" y="253365"/>
                  </a:lnTo>
                  <a:lnTo>
                    <a:pt x="415544" y="231648"/>
                  </a:lnTo>
                  <a:lnTo>
                    <a:pt x="78486" y="814832"/>
                  </a:lnTo>
                  <a:close/>
                  <a:moveTo>
                    <a:pt x="0" y="942721"/>
                  </a:moveTo>
                  <a:lnTo>
                    <a:pt x="0" y="890397"/>
                  </a:lnTo>
                  <a:lnTo>
                    <a:pt x="892175" y="890397"/>
                  </a:lnTo>
                  <a:lnTo>
                    <a:pt x="892175" y="0"/>
                  </a:lnTo>
                  <a:lnTo>
                    <a:pt x="944626" y="0"/>
                  </a:lnTo>
                  <a:lnTo>
                    <a:pt x="944626" y="942721"/>
                  </a:lnTo>
                  <a:lnTo>
                    <a:pt x="943356" y="942721"/>
                  </a:lnTo>
                  <a:lnTo>
                    <a:pt x="892175" y="9427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2" name="Group 28">
            <a:extLst>
              <a:ext uri="{FF2B5EF4-FFF2-40B4-BE49-F238E27FC236}">
                <a16:creationId xmlns:a16="http://schemas.microsoft.com/office/drawing/2014/main" id="{0786F2FA-BF08-B223-2DA8-74D72585DD49}"/>
              </a:ext>
            </a:extLst>
          </p:cNvPr>
          <p:cNvGrpSpPr/>
          <p:nvPr/>
        </p:nvGrpSpPr>
        <p:grpSpPr>
          <a:xfrm>
            <a:off x="7805520" y="7277938"/>
            <a:ext cx="769680" cy="765360"/>
            <a:chOff x="0" y="0"/>
            <a:chExt cx="1026240" cy="1020480"/>
          </a:xfrm>
        </p:grpSpPr>
        <p:sp>
          <p:nvSpPr>
            <p:cNvPr id="83" name="Freeform 29">
              <a:extLst>
                <a:ext uri="{FF2B5EF4-FFF2-40B4-BE49-F238E27FC236}">
                  <a16:creationId xmlns:a16="http://schemas.microsoft.com/office/drawing/2014/main" id="{E9C9E041-705A-1B5B-8B50-B15CF5EC887C}"/>
                </a:ext>
              </a:extLst>
            </p:cNvPr>
            <p:cNvSpPr/>
            <p:nvPr/>
          </p:nvSpPr>
          <p:spPr>
            <a:xfrm>
              <a:off x="-37211" y="-127"/>
              <a:ext cx="1082167" cy="1065784"/>
            </a:xfrm>
            <a:custGeom>
              <a:avLst/>
              <a:gdLst/>
              <a:ahLst/>
              <a:cxnLst/>
              <a:rect l="l" t="t" r="r" b="b"/>
              <a:pathLst>
                <a:path w="1082167" h="1065784">
                  <a:moveTo>
                    <a:pt x="148971" y="221361"/>
                  </a:moveTo>
                  <a:lnTo>
                    <a:pt x="529209" y="533527"/>
                  </a:lnTo>
                  <a:lnTo>
                    <a:pt x="112268" y="794766"/>
                  </a:lnTo>
                  <a:cubicBezTo>
                    <a:pt x="0" y="615569"/>
                    <a:pt x="14859" y="384683"/>
                    <a:pt x="148971" y="221361"/>
                  </a:cubicBezTo>
                  <a:close/>
                  <a:moveTo>
                    <a:pt x="659384" y="83566"/>
                  </a:moveTo>
                  <a:cubicBezTo>
                    <a:pt x="874522" y="114427"/>
                    <a:pt x="1040511" y="288417"/>
                    <a:pt x="1061339" y="504698"/>
                  </a:cubicBezTo>
                  <a:cubicBezTo>
                    <a:pt x="1082167" y="720979"/>
                    <a:pt x="951992" y="923544"/>
                    <a:pt x="746633" y="994664"/>
                  </a:cubicBezTo>
                  <a:cubicBezTo>
                    <a:pt x="541274" y="1065784"/>
                    <a:pt x="313944" y="987171"/>
                    <a:pt x="196342" y="804418"/>
                  </a:cubicBezTo>
                  <a:lnTo>
                    <a:pt x="592455" y="549656"/>
                  </a:lnTo>
                  <a:close/>
                  <a:moveTo>
                    <a:pt x="547243" y="254"/>
                  </a:moveTo>
                  <a:cubicBezTo>
                    <a:pt x="566547" y="0"/>
                    <a:pt x="585978" y="762"/>
                    <a:pt x="605409" y="2794"/>
                  </a:cubicBezTo>
                  <a:lnTo>
                    <a:pt x="555117" y="492125"/>
                  </a:lnTo>
                  <a:lnTo>
                    <a:pt x="191008" y="161290"/>
                  </a:lnTo>
                  <a:cubicBezTo>
                    <a:pt x="282956" y="60071"/>
                    <a:pt x="412115" y="2413"/>
                    <a:pt x="547243" y="25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84" name="Freeform 30">
            <a:extLst>
              <a:ext uri="{FF2B5EF4-FFF2-40B4-BE49-F238E27FC236}">
                <a16:creationId xmlns:a16="http://schemas.microsoft.com/office/drawing/2014/main" id="{66B466EF-30B6-2EA5-D5F6-0DEA4AC69628}"/>
              </a:ext>
            </a:extLst>
          </p:cNvPr>
          <p:cNvSpPr/>
          <p:nvPr/>
        </p:nvSpPr>
        <p:spPr>
          <a:xfrm>
            <a:off x="10377720" y="2555098"/>
            <a:ext cx="851760" cy="851040"/>
          </a:xfrm>
          <a:custGeom>
            <a:avLst/>
            <a:gdLst/>
            <a:ahLst/>
            <a:cxnLst/>
            <a:rect l="l" t="t" r="r" b="b"/>
            <a:pathLst>
              <a:path w="851760" h="851040">
                <a:moveTo>
                  <a:pt x="0" y="0"/>
                </a:moveTo>
                <a:lnTo>
                  <a:pt x="851760" y="0"/>
                </a:lnTo>
                <a:lnTo>
                  <a:pt x="851760" y="851040"/>
                </a:lnTo>
                <a:lnTo>
                  <a:pt x="0" y="8510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85" name="Freeform 31">
            <a:extLst>
              <a:ext uri="{FF2B5EF4-FFF2-40B4-BE49-F238E27FC236}">
                <a16:creationId xmlns:a16="http://schemas.microsoft.com/office/drawing/2014/main" id="{0B0C70D4-9973-FEA3-434B-DB4F55C63894}"/>
              </a:ext>
            </a:extLst>
          </p:cNvPr>
          <p:cNvSpPr/>
          <p:nvPr/>
        </p:nvSpPr>
        <p:spPr>
          <a:xfrm>
            <a:off x="11703600" y="2486338"/>
            <a:ext cx="709920" cy="990720"/>
          </a:xfrm>
          <a:custGeom>
            <a:avLst/>
            <a:gdLst/>
            <a:ahLst/>
            <a:cxnLst/>
            <a:rect l="l" t="t" r="r" b="b"/>
            <a:pathLst>
              <a:path w="709920" h="990720">
                <a:moveTo>
                  <a:pt x="0" y="0"/>
                </a:moveTo>
                <a:lnTo>
                  <a:pt x="709920" y="0"/>
                </a:lnTo>
                <a:lnTo>
                  <a:pt x="709920" y="990720"/>
                </a:lnTo>
                <a:lnTo>
                  <a:pt x="0" y="99072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grpSp>
        <p:nvGrpSpPr>
          <p:cNvPr id="86" name="Group 32">
            <a:extLst>
              <a:ext uri="{FF2B5EF4-FFF2-40B4-BE49-F238E27FC236}">
                <a16:creationId xmlns:a16="http://schemas.microsoft.com/office/drawing/2014/main" id="{2F85970A-DB07-FE2E-B9F1-993E67A8F438}"/>
              </a:ext>
            </a:extLst>
          </p:cNvPr>
          <p:cNvGrpSpPr/>
          <p:nvPr/>
        </p:nvGrpSpPr>
        <p:grpSpPr>
          <a:xfrm>
            <a:off x="9149040" y="7250578"/>
            <a:ext cx="578880" cy="819360"/>
            <a:chOff x="0" y="0"/>
            <a:chExt cx="771840" cy="1092480"/>
          </a:xfrm>
        </p:grpSpPr>
        <p:sp>
          <p:nvSpPr>
            <p:cNvPr id="87" name="Freeform 33">
              <a:extLst>
                <a:ext uri="{FF2B5EF4-FFF2-40B4-BE49-F238E27FC236}">
                  <a16:creationId xmlns:a16="http://schemas.microsoft.com/office/drawing/2014/main" id="{8073D3D7-FD40-5B58-6AE0-4EC0385A62F8}"/>
                </a:ext>
              </a:extLst>
            </p:cNvPr>
            <p:cNvSpPr/>
            <p:nvPr/>
          </p:nvSpPr>
          <p:spPr>
            <a:xfrm>
              <a:off x="0" y="0"/>
              <a:ext cx="771779" cy="1092454"/>
            </a:xfrm>
            <a:custGeom>
              <a:avLst/>
              <a:gdLst/>
              <a:ahLst/>
              <a:cxnLst/>
              <a:rect l="l" t="t" r="r" b="b"/>
              <a:pathLst>
                <a:path w="771779" h="1092454">
                  <a:moveTo>
                    <a:pt x="531749" y="5715"/>
                  </a:moveTo>
                  <a:lnTo>
                    <a:pt x="768096" y="5715"/>
                  </a:lnTo>
                  <a:lnTo>
                    <a:pt x="531749" y="5715"/>
                  </a:lnTo>
                  <a:close/>
                  <a:moveTo>
                    <a:pt x="0" y="5715"/>
                  </a:moveTo>
                  <a:lnTo>
                    <a:pt x="446024" y="5715"/>
                  </a:lnTo>
                  <a:lnTo>
                    <a:pt x="446024" y="335915"/>
                  </a:lnTo>
                  <a:lnTo>
                    <a:pt x="768096" y="335915"/>
                  </a:lnTo>
                  <a:lnTo>
                    <a:pt x="768096" y="1092454"/>
                  </a:lnTo>
                  <a:lnTo>
                    <a:pt x="0" y="1092454"/>
                  </a:lnTo>
                  <a:close/>
                  <a:moveTo>
                    <a:pt x="484505" y="0"/>
                  </a:moveTo>
                  <a:lnTo>
                    <a:pt x="771779" y="299720"/>
                  </a:lnTo>
                  <a:lnTo>
                    <a:pt x="484505" y="29972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88" name="Freeform 34">
            <a:extLst>
              <a:ext uri="{FF2B5EF4-FFF2-40B4-BE49-F238E27FC236}">
                <a16:creationId xmlns:a16="http://schemas.microsoft.com/office/drawing/2014/main" id="{183B3CFF-5217-97D0-956B-9ECF61B87BAD}"/>
              </a:ext>
            </a:extLst>
          </p:cNvPr>
          <p:cNvSpPr/>
          <p:nvPr/>
        </p:nvSpPr>
        <p:spPr>
          <a:xfrm>
            <a:off x="6719603" y="5706008"/>
            <a:ext cx="977355" cy="893860"/>
          </a:xfrm>
          <a:custGeom>
            <a:avLst/>
            <a:gdLst/>
            <a:ahLst/>
            <a:cxnLst/>
            <a:rect l="l" t="t" r="r" b="b"/>
            <a:pathLst>
              <a:path w="977355" h="893860">
                <a:moveTo>
                  <a:pt x="0" y="0"/>
                </a:moveTo>
                <a:lnTo>
                  <a:pt x="977354" y="0"/>
                </a:lnTo>
                <a:lnTo>
                  <a:pt x="977354" y="893860"/>
                </a:lnTo>
                <a:lnTo>
                  <a:pt x="0" y="89386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89" name="Freeform 35">
            <a:extLst>
              <a:ext uri="{FF2B5EF4-FFF2-40B4-BE49-F238E27FC236}">
                <a16:creationId xmlns:a16="http://schemas.microsoft.com/office/drawing/2014/main" id="{DC68189B-CD27-31AC-7387-FF553148C6C6}"/>
              </a:ext>
            </a:extLst>
          </p:cNvPr>
          <p:cNvSpPr/>
          <p:nvPr/>
        </p:nvSpPr>
        <p:spPr>
          <a:xfrm>
            <a:off x="4192560" y="5667298"/>
            <a:ext cx="791280" cy="740160"/>
          </a:xfrm>
          <a:custGeom>
            <a:avLst/>
            <a:gdLst/>
            <a:ahLst/>
            <a:cxnLst/>
            <a:rect l="l" t="t" r="r" b="b"/>
            <a:pathLst>
              <a:path w="791280" h="740160">
                <a:moveTo>
                  <a:pt x="0" y="0"/>
                </a:moveTo>
                <a:lnTo>
                  <a:pt x="791280" y="0"/>
                </a:lnTo>
                <a:lnTo>
                  <a:pt x="791280" y="740160"/>
                </a:lnTo>
                <a:lnTo>
                  <a:pt x="0" y="74016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grpSp>
        <p:nvGrpSpPr>
          <p:cNvPr id="90" name="Group 36">
            <a:extLst>
              <a:ext uri="{FF2B5EF4-FFF2-40B4-BE49-F238E27FC236}">
                <a16:creationId xmlns:a16="http://schemas.microsoft.com/office/drawing/2014/main" id="{8E935291-122A-8AFE-7D0F-AC4925B6A4BF}"/>
              </a:ext>
            </a:extLst>
          </p:cNvPr>
          <p:cNvGrpSpPr/>
          <p:nvPr/>
        </p:nvGrpSpPr>
        <p:grpSpPr>
          <a:xfrm>
            <a:off x="4155120" y="7269298"/>
            <a:ext cx="762480" cy="762480"/>
            <a:chOff x="0" y="0"/>
            <a:chExt cx="1016640" cy="1016640"/>
          </a:xfrm>
        </p:grpSpPr>
        <p:sp>
          <p:nvSpPr>
            <p:cNvPr id="91" name="Freeform 37">
              <a:extLst>
                <a:ext uri="{FF2B5EF4-FFF2-40B4-BE49-F238E27FC236}">
                  <a16:creationId xmlns:a16="http://schemas.microsoft.com/office/drawing/2014/main" id="{16A80DD4-A3F2-9BE6-D681-E8A93067282B}"/>
                </a:ext>
              </a:extLst>
            </p:cNvPr>
            <p:cNvSpPr/>
            <p:nvPr/>
          </p:nvSpPr>
          <p:spPr>
            <a:xfrm>
              <a:off x="0" y="0"/>
              <a:ext cx="1016635" cy="1016635"/>
            </a:xfrm>
            <a:custGeom>
              <a:avLst/>
              <a:gdLst/>
              <a:ahLst/>
              <a:cxnLst/>
              <a:rect l="l" t="t" r="r" b="b"/>
              <a:pathLst>
                <a:path w="1016635" h="1016635">
                  <a:moveTo>
                    <a:pt x="130302" y="119380"/>
                  </a:moveTo>
                  <a:lnTo>
                    <a:pt x="130302" y="120904"/>
                  </a:lnTo>
                  <a:lnTo>
                    <a:pt x="120904" y="120904"/>
                  </a:lnTo>
                  <a:lnTo>
                    <a:pt x="120904" y="895731"/>
                  </a:lnTo>
                  <a:lnTo>
                    <a:pt x="479806" y="895731"/>
                  </a:lnTo>
                  <a:cubicBezTo>
                    <a:pt x="397637" y="762762"/>
                    <a:pt x="313055" y="540258"/>
                    <a:pt x="136779" y="524764"/>
                  </a:cubicBezTo>
                  <a:lnTo>
                    <a:pt x="188341" y="371856"/>
                  </a:lnTo>
                  <a:cubicBezTo>
                    <a:pt x="355473" y="426593"/>
                    <a:pt x="401320" y="486664"/>
                    <a:pt x="484759" y="603631"/>
                  </a:cubicBezTo>
                  <a:cubicBezTo>
                    <a:pt x="561594" y="432816"/>
                    <a:pt x="604774" y="341503"/>
                    <a:pt x="700786" y="187198"/>
                  </a:cubicBezTo>
                  <a:lnTo>
                    <a:pt x="869315" y="187198"/>
                  </a:lnTo>
                  <a:cubicBezTo>
                    <a:pt x="731520" y="382905"/>
                    <a:pt x="598551" y="663321"/>
                    <a:pt x="495300" y="895731"/>
                  </a:cubicBezTo>
                  <a:lnTo>
                    <a:pt x="895731" y="895731"/>
                  </a:lnTo>
                  <a:lnTo>
                    <a:pt x="895731" y="187198"/>
                  </a:lnTo>
                  <a:lnTo>
                    <a:pt x="896874" y="187198"/>
                  </a:lnTo>
                  <a:lnTo>
                    <a:pt x="896874" y="119380"/>
                  </a:lnTo>
                  <a:close/>
                  <a:moveTo>
                    <a:pt x="0" y="0"/>
                  </a:moveTo>
                  <a:lnTo>
                    <a:pt x="1016635" y="0"/>
                  </a:lnTo>
                  <a:lnTo>
                    <a:pt x="1016635" y="1016635"/>
                  </a:lnTo>
                  <a:lnTo>
                    <a:pt x="0" y="1016635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92" name="Freeform 38">
            <a:extLst>
              <a:ext uri="{FF2B5EF4-FFF2-40B4-BE49-F238E27FC236}">
                <a16:creationId xmlns:a16="http://schemas.microsoft.com/office/drawing/2014/main" id="{8B30D9DA-7A2D-2A2D-7835-5F4D10CD4EE6}"/>
              </a:ext>
            </a:extLst>
          </p:cNvPr>
          <p:cNvSpPr/>
          <p:nvPr/>
        </p:nvSpPr>
        <p:spPr>
          <a:xfrm>
            <a:off x="12611873" y="2485083"/>
            <a:ext cx="1164255" cy="1164590"/>
          </a:xfrm>
          <a:custGeom>
            <a:avLst/>
            <a:gdLst/>
            <a:ahLst/>
            <a:cxnLst/>
            <a:rect l="l" t="t" r="r" b="b"/>
            <a:pathLst>
              <a:path w="1164255" h="1164590">
                <a:moveTo>
                  <a:pt x="0" y="0"/>
                </a:moveTo>
                <a:lnTo>
                  <a:pt x="1164254" y="0"/>
                </a:lnTo>
                <a:lnTo>
                  <a:pt x="1164254" y="1164590"/>
                </a:lnTo>
                <a:lnTo>
                  <a:pt x="0" y="116459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93" name="Freeform 39">
            <a:extLst>
              <a:ext uri="{FF2B5EF4-FFF2-40B4-BE49-F238E27FC236}">
                <a16:creationId xmlns:a16="http://schemas.microsoft.com/office/drawing/2014/main" id="{CC057EED-FE1B-BFF0-32AE-B598A1AABAEA}"/>
              </a:ext>
            </a:extLst>
          </p:cNvPr>
          <p:cNvSpPr/>
          <p:nvPr/>
        </p:nvSpPr>
        <p:spPr>
          <a:xfrm>
            <a:off x="13989600" y="2658418"/>
            <a:ext cx="816480" cy="820800"/>
          </a:xfrm>
          <a:custGeom>
            <a:avLst/>
            <a:gdLst/>
            <a:ahLst/>
            <a:cxnLst/>
            <a:rect l="l" t="t" r="r" b="b"/>
            <a:pathLst>
              <a:path w="816480" h="820800">
                <a:moveTo>
                  <a:pt x="0" y="0"/>
                </a:moveTo>
                <a:lnTo>
                  <a:pt x="816480" y="0"/>
                </a:lnTo>
                <a:lnTo>
                  <a:pt x="81648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94" name="Freeform 40">
            <a:extLst>
              <a:ext uri="{FF2B5EF4-FFF2-40B4-BE49-F238E27FC236}">
                <a16:creationId xmlns:a16="http://schemas.microsoft.com/office/drawing/2014/main" id="{AB3FA4D4-7387-6A57-D17B-340F0AF10FC9}"/>
              </a:ext>
            </a:extLst>
          </p:cNvPr>
          <p:cNvSpPr/>
          <p:nvPr/>
        </p:nvSpPr>
        <p:spPr>
          <a:xfrm>
            <a:off x="11635920" y="721601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95" name="Freeform 41">
            <a:extLst>
              <a:ext uri="{FF2B5EF4-FFF2-40B4-BE49-F238E27FC236}">
                <a16:creationId xmlns:a16="http://schemas.microsoft.com/office/drawing/2014/main" id="{1EE2E736-C457-F370-54A6-EB0EDE9C6B55}"/>
              </a:ext>
            </a:extLst>
          </p:cNvPr>
          <p:cNvSpPr/>
          <p:nvPr/>
        </p:nvSpPr>
        <p:spPr>
          <a:xfrm>
            <a:off x="10323360" y="721601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96" name="Freeform 42">
            <a:extLst>
              <a:ext uri="{FF2B5EF4-FFF2-40B4-BE49-F238E27FC236}">
                <a16:creationId xmlns:a16="http://schemas.microsoft.com/office/drawing/2014/main" id="{C60F68B1-5308-4C7D-0351-92366A867DE5}"/>
              </a:ext>
            </a:extLst>
          </p:cNvPr>
          <p:cNvSpPr/>
          <p:nvPr/>
        </p:nvSpPr>
        <p:spPr>
          <a:xfrm>
            <a:off x="12947760" y="721601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97" name="Freeform 43">
            <a:extLst>
              <a:ext uri="{FF2B5EF4-FFF2-40B4-BE49-F238E27FC236}">
                <a16:creationId xmlns:a16="http://schemas.microsoft.com/office/drawing/2014/main" id="{DACE85EA-7A34-3511-5C60-F17DE017C827}"/>
              </a:ext>
            </a:extLst>
          </p:cNvPr>
          <p:cNvSpPr/>
          <p:nvPr/>
        </p:nvSpPr>
        <p:spPr>
          <a:xfrm>
            <a:off x="14260320" y="7216018"/>
            <a:ext cx="717120" cy="853920"/>
          </a:xfrm>
          <a:custGeom>
            <a:avLst/>
            <a:gdLst/>
            <a:ahLst/>
            <a:cxnLst/>
            <a:rect l="l" t="t" r="r" b="b"/>
            <a:pathLst>
              <a:path w="717120" h="853920">
                <a:moveTo>
                  <a:pt x="0" y="0"/>
                </a:moveTo>
                <a:lnTo>
                  <a:pt x="717120" y="0"/>
                </a:lnTo>
                <a:lnTo>
                  <a:pt x="71712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98" name="Freeform 44">
            <a:extLst>
              <a:ext uri="{FF2B5EF4-FFF2-40B4-BE49-F238E27FC236}">
                <a16:creationId xmlns:a16="http://schemas.microsoft.com/office/drawing/2014/main" id="{DEF79FB9-7DA3-D28B-2B7B-C19FC8030E61}"/>
              </a:ext>
            </a:extLst>
          </p:cNvPr>
          <p:cNvSpPr/>
          <p:nvPr/>
        </p:nvSpPr>
        <p:spPr>
          <a:xfrm>
            <a:off x="4117680" y="2567698"/>
            <a:ext cx="906480" cy="924480"/>
          </a:xfrm>
          <a:custGeom>
            <a:avLst/>
            <a:gdLst/>
            <a:ahLst/>
            <a:cxnLst/>
            <a:rect l="l" t="t" r="r" b="b"/>
            <a:pathLst>
              <a:path w="906480" h="924480">
                <a:moveTo>
                  <a:pt x="0" y="0"/>
                </a:moveTo>
                <a:lnTo>
                  <a:pt x="906480" y="0"/>
                </a:lnTo>
                <a:lnTo>
                  <a:pt x="90648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99" name="Freeform 45">
            <a:extLst>
              <a:ext uri="{FF2B5EF4-FFF2-40B4-BE49-F238E27FC236}">
                <a16:creationId xmlns:a16="http://schemas.microsoft.com/office/drawing/2014/main" id="{4239378A-D7D4-06A6-39A3-2C36D1FE7360}"/>
              </a:ext>
            </a:extLst>
          </p:cNvPr>
          <p:cNvSpPr/>
          <p:nvPr/>
        </p:nvSpPr>
        <p:spPr>
          <a:xfrm>
            <a:off x="11642400" y="8478898"/>
            <a:ext cx="606240" cy="840240"/>
          </a:xfrm>
          <a:custGeom>
            <a:avLst/>
            <a:gdLst/>
            <a:ahLst/>
            <a:cxnLst/>
            <a:rect l="l" t="t" r="r" b="b"/>
            <a:pathLst>
              <a:path w="606240" h="840240">
                <a:moveTo>
                  <a:pt x="0" y="0"/>
                </a:moveTo>
                <a:lnTo>
                  <a:pt x="606240" y="0"/>
                </a:lnTo>
                <a:lnTo>
                  <a:pt x="606240" y="840240"/>
                </a:lnTo>
                <a:lnTo>
                  <a:pt x="0" y="84024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100" name="Freeform 46">
            <a:extLst>
              <a:ext uri="{FF2B5EF4-FFF2-40B4-BE49-F238E27FC236}">
                <a16:creationId xmlns:a16="http://schemas.microsoft.com/office/drawing/2014/main" id="{2E494F40-B154-5C11-45D2-13A9BA419F09}"/>
              </a:ext>
            </a:extLst>
          </p:cNvPr>
          <p:cNvSpPr/>
          <p:nvPr/>
        </p:nvSpPr>
        <p:spPr>
          <a:xfrm>
            <a:off x="4061520" y="3950818"/>
            <a:ext cx="966960" cy="961920"/>
          </a:xfrm>
          <a:custGeom>
            <a:avLst/>
            <a:gdLst/>
            <a:ahLst/>
            <a:cxnLst/>
            <a:rect l="l" t="t" r="r" b="b"/>
            <a:pathLst>
              <a:path w="966960" h="961920">
                <a:moveTo>
                  <a:pt x="0" y="0"/>
                </a:moveTo>
                <a:lnTo>
                  <a:pt x="966960" y="0"/>
                </a:lnTo>
                <a:lnTo>
                  <a:pt x="966960" y="961920"/>
                </a:lnTo>
                <a:lnTo>
                  <a:pt x="0" y="96192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101" name="Freeform 47">
            <a:extLst>
              <a:ext uri="{FF2B5EF4-FFF2-40B4-BE49-F238E27FC236}">
                <a16:creationId xmlns:a16="http://schemas.microsoft.com/office/drawing/2014/main" id="{41F96E16-0B9D-530B-6F9D-CE60F14047B3}"/>
              </a:ext>
            </a:extLst>
          </p:cNvPr>
          <p:cNvSpPr/>
          <p:nvPr/>
        </p:nvSpPr>
        <p:spPr>
          <a:xfrm>
            <a:off x="4191120" y="8777698"/>
            <a:ext cx="743040" cy="663120"/>
          </a:xfrm>
          <a:custGeom>
            <a:avLst/>
            <a:gdLst/>
            <a:ahLst/>
            <a:cxnLst/>
            <a:rect l="l" t="t" r="r" b="b"/>
            <a:pathLst>
              <a:path w="743040" h="663120">
                <a:moveTo>
                  <a:pt x="0" y="0"/>
                </a:moveTo>
                <a:lnTo>
                  <a:pt x="743040" y="0"/>
                </a:lnTo>
                <a:lnTo>
                  <a:pt x="743040" y="663120"/>
                </a:lnTo>
                <a:lnTo>
                  <a:pt x="0" y="6631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102" name="Freeform 48">
            <a:extLst>
              <a:ext uri="{FF2B5EF4-FFF2-40B4-BE49-F238E27FC236}">
                <a16:creationId xmlns:a16="http://schemas.microsoft.com/office/drawing/2014/main" id="{329249BE-FF27-2273-80BF-278B57979999}"/>
              </a:ext>
            </a:extLst>
          </p:cNvPr>
          <p:cNvSpPr/>
          <p:nvPr/>
        </p:nvSpPr>
        <p:spPr>
          <a:xfrm>
            <a:off x="10239840" y="8602018"/>
            <a:ext cx="744480" cy="728640"/>
          </a:xfrm>
          <a:custGeom>
            <a:avLst/>
            <a:gdLst/>
            <a:ahLst/>
            <a:cxnLst/>
            <a:rect l="l" t="t" r="r" b="b"/>
            <a:pathLst>
              <a:path w="744480" h="728640">
                <a:moveTo>
                  <a:pt x="0" y="0"/>
                </a:moveTo>
                <a:lnTo>
                  <a:pt x="744480" y="0"/>
                </a:lnTo>
                <a:lnTo>
                  <a:pt x="744480" y="728640"/>
                </a:lnTo>
                <a:lnTo>
                  <a:pt x="0" y="72864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103" name="Freeform 49">
            <a:extLst>
              <a:ext uri="{FF2B5EF4-FFF2-40B4-BE49-F238E27FC236}">
                <a16:creationId xmlns:a16="http://schemas.microsoft.com/office/drawing/2014/main" id="{7BB5F9F8-A65D-C384-D897-7FC77D814033}"/>
              </a:ext>
            </a:extLst>
          </p:cNvPr>
          <p:cNvSpPr/>
          <p:nvPr/>
        </p:nvSpPr>
        <p:spPr>
          <a:xfrm>
            <a:off x="5519520" y="8663218"/>
            <a:ext cx="704160" cy="713520"/>
          </a:xfrm>
          <a:custGeom>
            <a:avLst/>
            <a:gdLst/>
            <a:ahLst/>
            <a:cxnLst/>
            <a:rect l="l" t="t" r="r" b="b"/>
            <a:pathLst>
              <a:path w="704160" h="713520">
                <a:moveTo>
                  <a:pt x="0" y="0"/>
                </a:moveTo>
                <a:lnTo>
                  <a:pt x="704160" y="0"/>
                </a:lnTo>
                <a:lnTo>
                  <a:pt x="704160" y="713520"/>
                </a:lnTo>
                <a:lnTo>
                  <a:pt x="0" y="7135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104" name="Freeform 50">
            <a:extLst>
              <a:ext uri="{FF2B5EF4-FFF2-40B4-BE49-F238E27FC236}">
                <a16:creationId xmlns:a16="http://schemas.microsoft.com/office/drawing/2014/main" id="{E045BE01-1501-4F7C-E66B-EA5A9284D5CF}"/>
              </a:ext>
            </a:extLst>
          </p:cNvPr>
          <p:cNvSpPr/>
          <p:nvPr/>
        </p:nvSpPr>
        <p:spPr>
          <a:xfrm>
            <a:off x="12922560" y="8696338"/>
            <a:ext cx="730080" cy="665280"/>
          </a:xfrm>
          <a:custGeom>
            <a:avLst/>
            <a:gdLst/>
            <a:ahLst/>
            <a:cxnLst/>
            <a:rect l="l" t="t" r="r" b="b"/>
            <a:pathLst>
              <a:path w="730080" h="665280">
                <a:moveTo>
                  <a:pt x="0" y="0"/>
                </a:moveTo>
                <a:lnTo>
                  <a:pt x="730080" y="0"/>
                </a:lnTo>
                <a:lnTo>
                  <a:pt x="730080" y="665280"/>
                </a:lnTo>
                <a:lnTo>
                  <a:pt x="0" y="66528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105" name="Freeform 51">
            <a:extLst>
              <a:ext uri="{FF2B5EF4-FFF2-40B4-BE49-F238E27FC236}">
                <a16:creationId xmlns:a16="http://schemas.microsoft.com/office/drawing/2014/main" id="{AD14CFAC-2A74-2F9B-0E3D-C3DF341DD886}"/>
              </a:ext>
            </a:extLst>
          </p:cNvPr>
          <p:cNvSpPr/>
          <p:nvPr/>
        </p:nvSpPr>
        <p:spPr>
          <a:xfrm>
            <a:off x="6706800" y="8664658"/>
            <a:ext cx="618480" cy="730080"/>
          </a:xfrm>
          <a:custGeom>
            <a:avLst/>
            <a:gdLst/>
            <a:ahLst/>
            <a:cxnLst/>
            <a:rect l="l" t="t" r="r" b="b"/>
            <a:pathLst>
              <a:path w="618480" h="730080">
                <a:moveTo>
                  <a:pt x="0" y="0"/>
                </a:moveTo>
                <a:lnTo>
                  <a:pt x="618480" y="0"/>
                </a:lnTo>
                <a:lnTo>
                  <a:pt x="61848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106" name="Freeform 52">
            <a:extLst>
              <a:ext uri="{FF2B5EF4-FFF2-40B4-BE49-F238E27FC236}">
                <a16:creationId xmlns:a16="http://schemas.microsoft.com/office/drawing/2014/main" id="{8CA4724E-2B1B-5334-6BA5-CE70F9DC7C45}"/>
              </a:ext>
            </a:extLst>
          </p:cNvPr>
          <p:cNvSpPr/>
          <p:nvPr/>
        </p:nvSpPr>
        <p:spPr>
          <a:xfrm>
            <a:off x="14248080" y="8630818"/>
            <a:ext cx="714240" cy="727200"/>
          </a:xfrm>
          <a:custGeom>
            <a:avLst/>
            <a:gdLst/>
            <a:ahLst/>
            <a:cxnLst/>
            <a:rect l="l" t="t" r="r" b="b"/>
            <a:pathLst>
              <a:path w="714240" h="727200">
                <a:moveTo>
                  <a:pt x="0" y="0"/>
                </a:moveTo>
                <a:lnTo>
                  <a:pt x="714240" y="0"/>
                </a:lnTo>
                <a:lnTo>
                  <a:pt x="71424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107" name="Freeform 53">
            <a:extLst>
              <a:ext uri="{FF2B5EF4-FFF2-40B4-BE49-F238E27FC236}">
                <a16:creationId xmlns:a16="http://schemas.microsoft.com/office/drawing/2014/main" id="{DFEB1917-7616-6E6B-36CD-5AB05B0DD94D}"/>
              </a:ext>
            </a:extLst>
          </p:cNvPr>
          <p:cNvSpPr/>
          <p:nvPr/>
        </p:nvSpPr>
        <p:spPr>
          <a:xfrm>
            <a:off x="7842960" y="8666098"/>
            <a:ext cx="730800" cy="727200"/>
          </a:xfrm>
          <a:custGeom>
            <a:avLst/>
            <a:gdLst/>
            <a:ahLst/>
            <a:cxnLst/>
            <a:rect l="l" t="t" r="r" b="b"/>
            <a:pathLst>
              <a:path w="730800" h="727200">
                <a:moveTo>
                  <a:pt x="0" y="0"/>
                </a:moveTo>
                <a:lnTo>
                  <a:pt x="730800" y="0"/>
                </a:lnTo>
                <a:lnTo>
                  <a:pt x="730800" y="727200"/>
                </a:lnTo>
                <a:lnTo>
                  <a:pt x="0" y="72720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108" name="Freeform 54">
            <a:extLst>
              <a:ext uri="{FF2B5EF4-FFF2-40B4-BE49-F238E27FC236}">
                <a16:creationId xmlns:a16="http://schemas.microsoft.com/office/drawing/2014/main" id="{566EF3A0-575F-6E51-B2BC-3014B2FB8CA6}"/>
              </a:ext>
            </a:extLst>
          </p:cNvPr>
          <p:cNvSpPr/>
          <p:nvPr/>
        </p:nvSpPr>
        <p:spPr>
          <a:xfrm>
            <a:off x="9056880" y="8735938"/>
            <a:ext cx="725040" cy="568080"/>
          </a:xfrm>
          <a:custGeom>
            <a:avLst/>
            <a:gdLst/>
            <a:ahLst/>
            <a:cxnLst/>
            <a:rect l="l" t="t" r="r" b="b"/>
            <a:pathLst>
              <a:path w="725040" h="568080">
                <a:moveTo>
                  <a:pt x="0" y="0"/>
                </a:moveTo>
                <a:lnTo>
                  <a:pt x="725040" y="0"/>
                </a:lnTo>
                <a:lnTo>
                  <a:pt x="725040" y="568080"/>
                </a:lnTo>
                <a:lnTo>
                  <a:pt x="0" y="56808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109" name="Freeform 55">
            <a:extLst>
              <a:ext uri="{FF2B5EF4-FFF2-40B4-BE49-F238E27FC236}">
                <a16:creationId xmlns:a16="http://schemas.microsoft.com/office/drawing/2014/main" id="{B684ABFE-C316-6B38-C1AB-01E17E6DE44E}"/>
              </a:ext>
            </a:extLst>
          </p:cNvPr>
          <p:cNvSpPr/>
          <p:nvPr/>
        </p:nvSpPr>
        <p:spPr>
          <a:xfrm>
            <a:off x="5438160" y="4132978"/>
            <a:ext cx="720720" cy="829440"/>
          </a:xfrm>
          <a:custGeom>
            <a:avLst/>
            <a:gdLst/>
            <a:ahLst/>
            <a:cxnLst/>
            <a:rect l="l" t="t" r="r" b="b"/>
            <a:pathLst>
              <a:path w="720720" h="829440">
                <a:moveTo>
                  <a:pt x="0" y="0"/>
                </a:moveTo>
                <a:lnTo>
                  <a:pt x="720720" y="0"/>
                </a:lnTo>
                <a:lnTo>
                  <a:pt x="72072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110" name="Freeform 56">
            <a:extLst>
              <a:ext uri="{FF2B5EF4-FFF2-40B4-BE49-F238E27FC236}">
                <a16:creationId xmlns:a16="http://schemas.microsoft.com/office/drawing/2014/main" id="{C1ABA327-1C3E-FC2A-2988-2D8F64B9F1AE}"/>
              </a:ext>
            </a:extLst>
          </p:cNvPr>
          <p:cNvSpPr/>
          <p:nvPr/>
        </p:nvSpPr>
        <p:spPr>
          <a:xfrm>
            <a:off x="11577600" y="4126498"/>
            <a:ext cx="831600" cy="830880"/>
          </a:xfrm>
          <a:custGeom>
            <a:avLst/>
            <a:gdLst/>
            <a:ahLst/>
            <a:cxnLst/>
            <a:rect l="l" t="t" r="r" b="b"/>
            <a:pathLst>
              <a:path w="831600" h="830880">
                <a:moveTo>
                  <a:pt x="0" y="0"/>
                </a:moveTo>
                <a:lnTo>
                  <a:pt x="831600" y="0"/>
                </a:lnTo>
                <a:lnTo>
                  <a:pt x="831600" y="830880"/>
                </a:lnTo>
                <a:lnTo>
                  <a:pt x="0" y="83088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111" name="Freeform 57">
            <a:extLst>
              <a:ext uri="{FF2B5EF4-FFF2-40B4-BE49-F238E27FC236}">
                <a16:creationId xmlns:a16="http://schemas.microsoft.com/office/drawing/2014/main" id="{8F5FAECF-D650-6995-87C0-E34A550D33F9}"/>
              </a:ext>
            </a:extLst>
          </p:cNvPr>
          <p:cNvSpPr/>
          <p:nvPr/>
        </p:nvSpPr>
        <p:spPr>
          <a:xfrm>
            <a:off x="6730560" y="4132978"/>
            <a:ext cx="961200" cy="830160"/>
          </a:xfrm>
          <a:custGeom>
            <a:avLst/>
            <a:gdLst/>
            <a:ahLst/>
            <a:cxnLst/>
            <a:rect l="l" t="t" r="r" b="b"/>
            <a:pathLst>
              <a:path w="961200" h="830160">
                <a:moveTo>
                  <a:pt x="0" y="0"/>
                </a:moveTo>
                <a:lnTo>
                  <a:pt x="961200" y="0"/>
                </a:lnTo>
                <a:lnTo>
                  <a:pt x="96120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112" name="Freeform 58">
            <a:extLst>
              <a:ext uri="{FF2B5EF4-FFF2-40B4-BE49-F238E27FC236}">
                <a16:creationId xmlns:a16="http://schemas.microsoft.com/office/drawing/2014/main" id="{765DF8CE-9F39-3486-1705-97B0312D1653}"/>
              </a:ext>
            </a:extLst>
          </p:cNvPr>
          <p:cNvSpPr/>
          <p:nvPr/>
        </p:nvSpPr>
        <p:spPr>
          <a:xfrm>
            <a:off x="12760560" y="4084738"/>
            <a:ext cx="843840" cy="828720"/>
          </a:xfrm>
          <a:custGeom>
            <a:avLst/>
            <a:gdLst/>
            <a:ahLst/>
            <a:cxnLst/>
            <a:rect l="l" t="t" r="r" b="b"/>
            <a:pathLst>
              <a:path w="843840" h="828720">
                <a:moveTo>
                  <a:pt x="0" y="0"/>
                </a:moveTo>
                <a:lnTo>
                  <a:pt x="843840" y="0"/>
                </a:lnTo>
                <a:lnTo>
                  <a:pt x="843840" y="828720"/>
                </a:lnTo>
                <a:lnTo>
                  <a:pt x="0" y="82872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113" name="Freeform 59">
            <a:extLst>
              <a:ext uri="{FF2B5EF4-FFF2-40B4-BE49-F238E27FC236}">
                <a16:creationId xmlns:a16="http://schemas.microsoft.com/office/drawing/2014/main" id="{790ADBE5-6E9F-7235-52C7-83DD16D4FE8D}"/>
              </a:ext>
            </a:extLst>
          </p:cNvPr>
          <p:cNvSpPr/>
          <p:nvPr/>
        </p:nvSpPr>
        <p:spPr>
          <a:xfrm>
            <a:off x="7994160" y="4134418"/>
            <a:ext cx="815760" cy="826560"/>
          </a:xfrm>
          <a:custGeom>
            <a:avLst/>
            <a:gdLst/>
            <a:ahLst/>
            <a:cxnLst/>
            <a:rect l="l" t="t" r="r" b="b"/>
            <a:pathLst>
              <a:path w="815760" h="826560">
                <a:moveTo>
                  <a:pt x="0" y="0"/>
                </a:moveTo>
                <a:lnTo>
                  <a:pt x="815760" y="0"/>
                </a:lnTo>
                <a:lnTo>
                  <a:pt x="815760" y="826560"/>
                </a:lnTo>
                <a:lnTo>
                  <a:pt x="0" y="82656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114" name="Freeform 60">
            <a:extLst>
              <a:ext uri="{FF2B5EF4-FFF2-40B4-BE49-F238E27FC236}">
                <a16:creationId xmlns:a16="http://schemas.microsoft.com/office/drawing/2014/main" id="{520CC13F-ECC8-0A74-6969-CE417E297D97}"/>
              </a:ext>
            </a:extLst>
          </p:cNvPr>
          <p:cNvSpPr/>
          <p:nvPr/>
        </p:nvSpPr>
        <p:spPr>
          <a:xfrm>
            <a:off x="14050800" y="4084738"/>
            <a:ext cx="830160" cy="756000"/>
          </a:xfrm>
          <a:custGeom>
            <a:avLst/>
            <a:gdLst/>
            <a:ahLst/>
            <a:cxnLst/>
            <a:rect l="l" t="t" r="r" b="b"/>
            <a:pathLst>
              <a:path w="830160" h="756000">
                <a:moveTo>
                  <a:pt x="0" y="0"/>
                </a:moveTo>
                <a:lnTo>
                  <a:pt x="830160" y="0"/>
                </a:lnTo>
                <a:lnTo>
                  <a:pt x="830160" y="756000"/>
                </a:lnTo>
                <a:lnTo>
                  <a:pt x="0" y="75600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115" name="Freeform 61">
            <a:extLst>
              <a:ext uri="{FF2B5EF4-FFF2-40B4-BE49-F238E27FC236}">
                <a16:creationId xmlns:a16="http://schemas.microsoft.com/office/drawing/2014/main" id="{68CA650F-A19A-B0DC-B9D4-6F922CF1119E}"/>
              </a:ext>
            </a:extLst>
          </p:cNvPr>
          <p:cNvSpPr/>
          <p:nvPr/>
        </p:nvSpPr>
        <p:spPr>
          <a:xfrm>
            <a:off x="9144000" y="4094098"/>
            <a:ext cx="830160" cy="830160"/>
          </a:xfrm>
          <a:custGeom>
            <a:avLst/>
            <a:gdLst/>
            <a:ahLst/>
            <a:cxnLst/>
            <a:rect l="l" t="t" r="r" b="b"/>
            <a:pathLst>
              <a:path w="830160" h="830160">
                <a:moveTo>
                  <a:pt x="0" y="0"/>
                </a:moveTo>
                <a:lnTo>
                  <a:pt x="830160" y="0"/>
                </a:lnTo>
                <a:lnTo>
                  <a:pt x="830160" y="830160"/>
                </a:lnTo>
                <a:lnTo>
                  <a:pt x="0" y="83016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116" name="Freeform 62">
            <a:extLst>
              <a:ext uri="{FF2B5EF4-FFF2-40B4-BE49-F238E27FC236}">
                <a16:creationId xmlns:a16="http://schemas.microsoft.com/office/drawing/2014/main" id="{B20CA6D1-6DE6-D201-39B7-A740226D8209}"/>
              </a:ext>
            </a:extLst>
          </p:cNvPr>
          <p:cNvSpPr/>
          <p:nvPr/>
        </p:nvSpPr>
        <p:spPr>
          <a:xfrm>
            <a:off x="10384560" y="4062418"/>
            <a:ext cx="835920" cy="825840"/>
          </a:xfrm>
          <a:custGeom>
            <a:avLst/>
            <a:gdLst/>
            <a:ahLst/>
            <a:cxnLst/>
            <a:rect l="l" t="t" r="r" b="b"/>
            <a:pathLst>
              <a:path w="835920" h="825840">
                <a:moveTo>
                  <a:pt x="0" y="0"/>
                </a:moveTo>
                <a:lnTo>
                  <a:pt x="835920" y="0"/>
                </a:lnTo>
                <a:lnTo>
                  <a:pt x="8359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117" name="Freeform 63">
            <a:extLst>
              <a:ext uri="{FF2B5EF4-FFF2-40B4-BE49-F238E27FC236}">
                <a16:creationId xmlns:a16="http://schemas.microsoft.com/office/drawing/2014/main" id="{957F8C76-B380-8FDD-854E-595F44C38A71}"/>
              </a:ext>
            </a:extLst>
          </p:cNvPr>
          <p:cNvSpPr/>
          <p:nvPr/>
        </p:nvSpPr>
        <p:spPr>
          <a:xfrm>
            <a:off x="5361840" y="5549218"/>
            <a:ext cx="1003680" cy="1003680"/>
          </a:xfrm>
          <a:custGeom>
            <a:avLst/>
            <a:gdLst/>
            <a:ahLst/>
            <a:cxnLst/>
            <a:rect l="l" t="t" r="r" b="b"/>
            <a:pathLst>
              <a:path w="1003680" h="1003680">
                <a:moveTo>
                  <a:pt x="0" y="0"/>
                </a:moveTo>
                <a:lnTo>
                  <a:pt x="1003680" y="0"/>
                </a:lnTo>
                <a:lnTo>
                  <a:pt x="1003680" y="1003680"/>
                </a:lnTo>
                <a:lnTo>
                  <a:pt x="0" y="100368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118" name="Freeform 64">
            <a:extLst>
              <a:ext uri="{FF2B5EF4-FFF2-40B4-BE49-F238E27FC236}">
                <a16:creationId xmlns:a16="http://schemas.microsoft.com/office/drawing/2014/main" id="{BF736A05-EED7-1736-1184-BA331A85D380}"/>
              </a:ext>
            </a:extLst>
          </p:cNvPr>
          <p:cNvSpPr/>
          <p:nvPr/>
        </p:nvSpPr>
        <p:spPr>
          <a:xfrm>
            <a:off x="7952400" y="5690338"/>
            <a:ext cx="789840" cy="790560"/>
          </a:xfrm>
          <a:custGeom>
            <a:avLst/>
            <a:gdLst/>
            <a:ahLst/>
            <a:cxnLst/>
            <a:rect l="l" t="t" r="r" b="b"/>
            <a:pathLst>
              <a:path w="789840" h="790560">
                <a:moveTo>
                  <a:pt x="0" y="0"/>
                </a:moveTo>
                <a:lnTo>
                  <a:pt x="789840" y="0"/>
                </a:lnTo>
                <a:lnTo>
                  <a:pt x="789840" y="790560"/>
                </a:lnTo>
                <a:lnTo>
                  <a:pt x="0" y="79056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119" name="Freeform 65">
            <a:extLst>
              <a:ext uri="{FF2B5EF4-FFF2-40B4-BE49-F238E27FC236}">
                <a16:creationId xmlns:a16="http://schemas.microsoft.com/office/drawing/2014/main" id="{1B088ADA-3CE0-ED95-82CE-078830669F07}"/>
              </a:ext>
            </a:extLst>
          </p:cNvPr>
          <p:cNvSpPr/>
          <p:nvPr/>
        </p:nvSpPr>
        <p:spPr>
          <a:xfrm>
            <a:off x="12777120" y="5803378"/>
            <a:ext cx="882720" cy="568800"/>
          </a:xfrm>
          <a:custGeom>
            <a:avLst/>
            <a:gdLst/>
            <a:ahLst/>
            <a:cxnLst/>
            <a:rect l="l" t="t" r="r" b="b"/>
            <a:pathLst>
              <a:path w="882720" h="568800">
                <a:moveTo>
                  <a:pt x="0" y="0"/>
                </a:moveTo>
                <a:lnTo>
                  <a:pt x="882720" y="0"/>
                </a:lnTo>
                <a:lnTo>
                  <a:pt x="882720" y="568800"/>
                </a:lnTo>
                <a:lnTo>
                  <a:pt x="0" y="56880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120" name="Freeform 66">
            <a:extLst>
              <a:ext uri="{FF2B5EF4-FFF2-40B4-BE49-F238E27FC236}">
                <a16:creationId xmlns:a16="http://schemas.microsoft.com/office/drawing/2014/main" id="{3C0637E3-7C63-B4FB-F7AE-654B825B4992}"/>
              </a:ext>
            </a:extLst>
          </p:cNvPr>
          <p:cNvSpPr/>
          <p:nvPr/>
        </p:nvSpPr>
        <p:spPr>
          <a:xfrm>
            <a:off x="10455120" y="5845858"/>
            <a:ext cx="677520" cy="635040"/>
          </a:xfrm>
          <a:custGeom>
            <a:avLst/>
            <a:gdLst/>
            <a:ahLst/>
            <a:cxnLst/>
            <a:rect l="l" t="t" r="r" b="b"/>
            <a:pathLst>
              <a:path w="677520" h="635040">
                <a:moveTo>
                  <a:pt x="0" y="0"/>
                </a:moveTo>
                <a:lnTo>
                  <a:pt x="677520" y="0"/>
                </a:lnTo>
                <a:lnTo>
                  <a:pt x="677520" y="635040"/>
                </a:lnTo>
                <a:lnTo>
                  <a:pt x="0" y="63504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20896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777922D3-4025-C4FB-15E5-B82BDF6F43D5}"/>
              </a:ext>
            </a:extLst>
          </p:cNvPr>
          <p:cNvSpPr txBox="1"/>
          <p:nvPr/>
        </p:nvSpPr>
        <p:spPr>
          <a:xfrm>
            <a:off x="576720" y="202185"/>
            <a:ext cx="17177040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86"/>
              </a:lnSpc>
            </a:pPr>
            <a:r>
              <a:rPr lang="fa-IR" sz="6072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مجموعه آیکون های کاملاً قابل ویرایش: </a:t>
            </a:r>
            <a:r>
              <a:rPr lang="en-US" sz="6072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B</a:t>
            </a:r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74F94E50-67EC-9001-1D94-2014C4F9EBC7}"/>
              </a:ext>
            </a:extLst>
          </p:cNvPr>
          <p:cNvSpPr/>
          <p:nvPr/>
        </p:nvSpPr>
        <p:spPr>
          <a:xfrm>
            <a:off x="6511560" y="2691330"/>
            <a:ext cx="830880" cy="978480"/>
          </a:xfrm>
          <a:custGeom>
            <a:avLst/>
            <a:gdLst/>
            <a:ahLst/>
            <a:cxnLst/>
            <a:rect l="l" t="t" r="r" b="b"/>
            <a:pathLst>
              <a:path w="830880" h="978480">
                <a:moveTo>
                  <a:pt x="0" y="0"/>
                </a:moveTo>
                <a:lnTo>
                  <a:pt x="830880" y="0"/>
                </a:lnTo>
                <a:lnTo>
                  <a:pt x="830880" y="978480"/>
                </a:lnTo>
                <a:lnTo>
                  <a:pt x="0" y="978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id="{AFEBB171-9FA3-FBAE-8FD9-D087AD1C72E0}"/>
              </a:ext>
            </a:extLst>
          </p:cNvPr>
          <p:cNvSpPr/>
          <p:nvPr/>
        </p:nvSpPr>
        <p:spPr>
          <a:xfrm>
            <a:off x="7897560" y="2712930"/>
            <a:ext cx="872640" cy="934560"/>
          </a:xfrm>
          <a:custGeom>
            <a:avLst/>
            <a:gdLst/>
            <a:ahLst/>
            <a:cxnLst/>
            <a:rect l="l" t="t" r="r" b="b"/>
            <a:pathLst>
              <a:path w="872640" h="934560">
                <a:moveTo>
                  <a:pt x="0" y="0"/>
                </a:moveTo>
                <a:lnTo>
                  <a:pt x="872640" y="0"/>
                </a:lnTo>
                <a:lnTo>
                  <a:pt x="87264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18">
            <a:extLst>
              <a:ext uri="{FF2B5EF4-FFF2-40B4-BE49-F238E27FC236}">
                <a16:creationId xmlns:a16="http://schemas.microsoft.com/office/drawing/2014/main" id="{680B7214-E12B-A0A1-764E-151D05AA9A88}"/>
              </a:ext>
            </a:extLst>
          </p:cNvPr>
          <p:cNvSpPr/>
          <p:nvPr/>
        </p:nvSpPr>
        <p:spPr>
          <a:xfrm>
            <a:off x="5124120" y="2629716"/>
            <a:ext cx="882962" cy="1040094"/>
          </a:xfrm>
          <a:custGeom>
            <a:avLst/>
            <a:gdLst/>
            <a:ahLst/>
            <a:cxnLst/>
            <a:rect l="l" t="t" r="r" b="b"/>
            <a:pathLst>
              <a:path w="882962" h="1040094">
                <a:moveTo>
                  <a:pt x="0" y="0"/>
                </a:moveTo>
                <a:lnTo>
                  <a:pt x="882962" y="0"/>
                </a:lnTo>
                <a:lnTo>
                  <a:pt x="882962" y="1040094"/>
                </a:lnTo>
                <a:lnTo>
                  <a:pt x="0" y="104009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9">
            <a:extLst>
              <a:ext uri="{FF2B5EF4-FFF2-40B4-BE49-F238E27FC236}">
                <a16:creationId xmlns:a16="http://schemas.microsoft.com/office/drawing/2014/main" id="{CD36CFA6-62F0-AD52-7134-B719D6AF6C8F}"/>
              </a:ext>
            </a:extLst>
          </p:cNvPr>
          <p:cNvSpPr/>
          <p:nvPr/>
        </p:nvSpPr>
        <p:spPr>
          <a:xfrm>
            <a:off x="3765480" y="2743890"/>
            <a:ext cx="744480" cy="871920"/>
          </a:xfrm>
          <a:custGeom>
            <a:avLst/>
            <a:gdLst/>
            <a:ahLst/>
            <a:cxnLst/>
            <a:rect l="l" t="t" r="r" b="b"/>
            <a:pathLst>
              <a:path w="744480" h="871920">
                <a:moveTo>
                  <a:pt x="0" y="0"/>
                </a:moveTo>
                <a:lnTo>
                  <a:pt x="744480" y="0"/>
                </a:lnTo>
                <a:lnTo>
                  <a:pt x="744480" y="871920"/>
                </a:lnTo>
                <a:lnTo>
                  <a:pt x="0" y="8719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20">
            <a:extLst>
              <a:ext uri="{FF2B5EF4-FFF2-40B4-BE49-F238E27FC236}">
                <a16:creationId xmlns:a16="http://schemas.microsoft.com/office/drawing/2014/main" id="{F989F568-7656-8EE1-9EAE-99DD53F2B574}"/>
              </a:ext>
            </a:extLst>
          </p:cNvPr>
          <p:cNvGrpSpPr/>
          <p:nvPr/>
        </p:nvGrpSpPr>
        <p:grpSpPr>
          <a:xfrm>
            <a:off x="14417160" y="2712930"/>
            <a:ext cx="876960" cy="934560"/>
            <a:chOff x="0" y="0"/>
            <a:chExt cx="1169280" cy="1246080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329E1C63-2EC7-A5B8-C311-2DEEF45466EF}"/>
                </a:ext>
              </a:extLst>
            </p:cNvPr>
            <p:cNvSpPr/>
            <p:nvPr/>
          </p:nvSpPr>
          <p:spPr>
            <a:xfrm>
              <a:off x="0" y="0"/>
              <a:ext cx="1169289" cy="1246124"/>
            </a:xfrm>
            <a:custGeom>
              <a:avLst/>
              <a:gdLst/>
              <a:ahLst/>
              <a:cxnLst/>
              <a:rect l="l" t="t" r="r" b="b"/>
              <a:pathLst>
                <a:path w="1169289" h="1246124">
                  <a:moveTo>
                    <a:pt x="470281" y="184912"/>
                  </a:moveTo>
                  <a:lnTo>
                    <a:pt x="470281" y="501142"/>
                  </a:lnTo>
                  <a:lnTo>
                    <a:pt x="173482" y="501142"/>
                  </a:lnTo>
                  <a:lnTo>
                    <a:pt x="173482" y="744855"/>
                  </a:lnTo>
                  <a:lnTo>
                    <a:pt x="470281" y="744855"/>
                  </a:lnTo>
                  <a:lnTo>
                    <a:pt x="470281" y="1061085"/>
                  </a:lnTo>
                  <a:lnTo>
                    <a:pt x="699008" y="1061085"/>
                  </a:lnTo>
                  <a:lnTo>
                    <a:pt x="699008" y="744855"/>
                  </a:lnTo>
                  <a:lnTo>
                    <a:pt x="995680" y="744855"/>
                  </a:lnTo>
                  <a:lnTo>
                    <a:pt x="995680" y="501142"/>
                  </a:lnTo>
                  <a:lnTo>
                    <a:pt x="699008" y="501142"/>
                  </a:lnTo>
                  <a:lnTo>
                    <a:pt x="699008" y="184912"/>
                  </a:lnTo>
                  <a:close/>
                  <a:moveTo>
                    <a:pt x="584581" y="0"/>
                  </a:moveTo>
                  <a:cubicBezTo>
                    <a:pt x="907542" y="0"/>
                    <a:pt x="1169289" y="278892"/>
                    <a:pt x="1169289" y="623062"/>
                  </a:cubicBezTo>
                  <a:cubicBezTo>
                    <a:pt x="1169289" y="967232"/>
                    <a:pt x="907542" y="1246124"/>
                    <a:pt x="584581" y="1246124"/>
                  </a:cubicBezTo>
                  <a:cubicBezTo>
                    <a:pt x="261620" y="1246124"/>
                    <a:pt x="0" y="967105"/>
                    <a:pt x="0" y="623062"/>
                  </a:cubicBezTo>
                  <a:cubicBezTo>
                    <a:pt x="0" y="279019"/>
                    <a:pt x="261747" y="0"/>
                    <a:pt x="58458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3" name="Freeform 22">
            <a:extLst>
              <a:ext uri="{FF2B5EF4-FFF2-40B4-BE49-F238E27FC236}">
                <a16:creationId xmlns:a16="http://schemas.microsoft.com/office/drawing/2014/main" id="{5A228E2A-9AF4-D6E0-EB54-D72AACCCA4F6}"/>
              </a:ext>
            </a:extLst>
          </p:cNvPr>
          <p:cNvSpPr/>
          <p:nvPr/>
        </p:nvSpPr>
        <p:spPr>
          <a:xfrm>
            <a:off x="5109720" y="836853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23">
            <a:extLst>
              <a:ext uri="{FF2B5EF4-FFF2-40B4-BE49-F238E27FC236}">
                <a16:creationId xmlns:a16="http://schemas.microsoft.com/office/drawing/2014/main" id="{4FD50EAE-B64D-BB7C-FE8E-5933E5C16A98}"/>
              </a:ext>
            </a:extLst>
          </p:cNvPr>
          <p:cNvSpPr/>
          <p:nvPr/>
        </p:nvSpPr>
        <p:spPr>
          <a:xfrm>
            <a:off x="3707880" y="836853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4">
            <a:extLst>
              <a:ext uri="{FF2B5EF4-FFF2-40B4-BE49-F238E27FC236}">
                <a16:creationId xmlns:a16="http://schemas.microsoft.com/office/drawing/2014/main" id="{87E0E263-59A3-698B-A753-CA76FE58B774}"/>
              </a:ext>
            </a:extLst>
          </p:cNvPr>
          <p:cNvSpPr/>
          <p:nvPr/>
        </p:nvSpPr>
        <p:spPr>
          <a:xfrm>
            <a:off x="7904040" y="836853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5">
            <a:extLst>
              <a:ext uri="{FF2B5EF4-FFF2-40B4-BE49-F238E27FC236}">
                <a16:creationId xmlns:a16="http://schemas.microsoft.com/office/drawing/2014/main" id="{D17E4AB7-4147-27CF-1F4E-55650C8292A0}"/>
              </a:ext>
            </a:extLst>
          </p:cNvPr>
          <p:cNvSpPr/>
          <p:nvPr/>
        </p:nvSpPr>
        <p:spPr>
          <a:xfrm>
            <a:off x="6497160" y="8368530"/>
            <a:ext cx="859680" cy="915840"/>
          </a:xfrm>
          <a:custGeom>
            <a:avLst/>
            <a:gdLst/>
            <a:ahLst/>
            <a:cxnLst/>
            <a:rect l="l" t="t" r="r" b="b"/>
            <a:pathLst>
              <a:path w="859680" h="915840">
                <a:moveTo>
                  <a:pt x="0" y="0"/>
                </a:moveTo>
                <a:lnTo>
                  <a:pt x="859680" y="0"/>
                </a:lnTo>
                <a:lnTo>
                  <a:pt x="859680" y="915840"/>
                </a:lnTo>
                <a:lnTo>
                  <a:pt x="0" y="9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D4CAB7B8-4FC1-A3B4-B99D-539AFEE5D923}"/>
              </a:ext>
            </a:extLst>
          </p:cNvPr>
          <p:cNvSpPr/>
          <p:nvPr/>
        </p:nvSpPr>
        <p:spPr>
          <a:xfrm>
            <a:off x="9336120" y="8349810"/>
            <a:ext cx="862560" cy="934560"/>
          </a:xfrm>
          <a:custGeom>
            <a:avLst/>
            <a:gdLst/>
            <a:ahLst/>
            <a:cxnLst/>
            <a:rect l="l" t="t" r="r" b="b"/>
            <a:pathLst>
              <a:path w="862560" h="934560">
                <a:moveTo>
                  <a:pt x="0" y="0"/>
                </a:moveTo>
                <a:lnTo>
                  <a:pt x="862560" y="0"/>
                </a:lnTo>
                <a:lnTo>
                  <a:pt x="862560" y="934560"/>
                </a:lnTo>
                <a:lnTo>
                  <a:pt x="0" y="93456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7">
            <a:extLst>
              <a:ext uri="{FF2B5EF4-FFF2-40B4-BE49-F238E27FC236}">
                <a16:creationId xmlns:a16="http://schemas.microsoft.com/office/drawing/2014/main" id="{6EC44B29-847C-A6B4-9FC2-47E138763478}"/>
              </a:ext>
            </a:extLst>
          </p:cNvPr>
          <p:cNvSpPr/>
          <p:nvPr/>
        </p:nvSpPr>
        <p:spPr>
          <a:xfrm>
            <a:off x="10671000" y="8413890"/>
            <a:ext cx="808560" cy="870480"/>
          </a:xfrm>
          <a:custGeom>
            <a:avLst/>
            <a:gdLst/>
            <a:ahLst/>
            <a:cxnLst/>
            <a:rect l="l" t="t" r="r" b="b"/>
            <a:pathLst>
              <a:path w="808560" h="870480">
                <a:moveTo>
                  <a:pt x="0" y="0"/>
                </a:moveTo>
                <a:lnTo>
                  <a:pt x="808560" y="0"/>
                </a:lnTo>
                <a:lnTo>
                  <a:pt x="808560" y="870480"/>
                </a:lnTo>
                <a:lnTo>
                  <a:pt x="0" y="87048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8">
            <a:extLst>
              <a:ext uri="{FF2B5EF4-FFF2-40B4-BE49-F238E27FC236}">
                <a16:creationId xmlns:a16="http://schemas.microsoft.com/office/drawing/2014/main" id="{C6B3C667-F009-6635-C80B-0A9CC0709240}"/>
              </a:ext>
            </a:extLst>
          </p:cNvPr>
          <p:cNvSpPr/>
          <p:nvPr/>
        </p:nvSpPr>
        <p:spPr>
          <a:xfrm>
            <a:off x="13152120" y="8331810"/>
            <a:ext cx="821520" cy="875520"/>
          </a:xfrm>
          <a:custGeom>
            <a:avLst/>
            <a:gdLst/>
            <a:ahLst/>
            <a:cxnLst/>
            <a:rect l="l" t="t" r="r" b="b"/>
            <a:pathLst>
              <a:path w="821520" h="875520">
                <a:moveTo>
                  <a:pt x="0" y="0"/>
                </a:moveTo>
                <a:lnTo>
                  <a:pt x="821520" y="0"/>
                </a:lnTo>
                <a:lnTo>
                  <a:pt x="821520" y="875520"/>
                </a:lnTo>
                <a:lnTo>
                  <a:pt x="0" y="87552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9">
            <a:extLst>
              <a:ext uri="{FF2B5EF4-FFF2-40B4-BE49-F238E27FC236}">
                <a16:creationId xmlns:a16="http://schemas.microsoft.com/office/drawing/2014/main" id="{EA090644-5334-BBFD-93B7-97271E901367}"/>
              </a:ext>
            </a:extLst>
          </p:cNvPr>
          <p:cNvSpPr/>
          <p:nvPr/>
        </p:nvSpPr>
        <p:spPr>
          <a:xfrm>
            <a:off x="5417160" y="5759970"/>
            <a:ext cx="785520" cy="761760"/>
          </a:xfrm>
          <a:custGeom>
            <a:avLst/>
            <a:gdLst/>
            <a:ahLst/>
            <a:cxnLst/>
            <a:rect l="l" t="t" r="r" b="b"/>
            <a:pathLst>
              <a:path w="785520" h="761760">
                <a:moveTo>
                  <a:pt x="0" y="0"/>
                </a:moveTo>
                <a:lnTo>
                  <a:pt x="785520" y="0"/>
                </a:lnTo>
                <a:lnTo>
                  <a:pt x="785520" y="761760"/>
                </a:lnTo>
                <a:lnTo>
                  <a:pt x="0" y="76176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30">
            <a:extLst>
              <a:ext uri="{FF2B5EF4-FFF2-40B4-BE49-F238E27FC236}">
                <a16:creationId xmlns:a16="http://schemas.microsoft.com/office/drawing/2014/main" id="{D6A37162-68A5-46F9-C572-86B2533D6DD1}"/>
              </a:ext>
            </a:extLst>
          </p:cNvPr>
          <p:cNvSpPr/>
          <p:nvPr/>
        </p:nvSpPr>
        <p:spPr>
          <a:xfrm>
            <a:off x="6605880" y="5709570"/>
            <a:ext cx="785520" cy="820800"/>
          </a:xfrm>
          <a:custGeom>
            <a:avLst/>
            <a:gdLst/>
            <a:ahLst/>
            <a:cxnLst/>
            <a:rect l="l" t="t" r="r" b="b"/>
            <a:pathLst>
              <a:path w="785520" h="820800">
                <a:moveTo>
                  <a:pt x="0" y="0"/>
                </a:moveTo>
                <a:lnTo>
                  <a:pt x="785520" y="0"/>
                </a:lnTo>
                <a:lnTo>
                  <a:pt x="785520" y="820800"/>
                </a:lnTo>
                <a:lnTo>
                  <a:pt x="0" y="82080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31">
            <a:extLst>
              <a:ext uri="{FF2B5EF4-FFF2-40B4-BE49-F238E27FC236}">
                <a16:creationId xmlns:a16="http://schemas.microsoft.com/office/drawing/2014/main" id="{B81D0182-A4D8-177C-CF15-E81B245ED5E2}"/>
              </a:ext>
            </a:extLst>
          </p:cNvPr>
          <p:cNvSpPr/>
          <p:nvPr/>
        </p:nvSpPr>
        <p:spPr>
          <a:xfrm>
            <a:off x="11709240" y="5727570"/>
            <a:ext cx="719280" cy="742320"/>
          </a:xfrm>
          <a:custGeom>
            <a:avLst/>
            <a:gdLst/>
            <a:ahLst/>
            <a:cxnLst/>
            <a:rect l="l" t="t" r="r" b="b"/>
            <a:pathLst>
              <a:path w="719280" h="742320">
                <a:moveTo>
                  <a:pt x="0" y="0"/>
                </a:moveTo>
                <a:lnTo>
                  <a:pt x="719280" y="0"/>
                </a:lnTo>
                <a:lnTo>
                  <a:pt x="719280" y="742320"/>
                </a:lnTo>
                <a:lnTo>
                  <a:pt x="0" y="74232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32">
            <a:extLst>
              <a:ext uri="{FF2B5EF4-FFF2-40B4-BE49-F238E27FC236}">
                <a16:creationId xmlns:a16="http://schemas.microsoft.com/office/drawing/2014/main" id="{2AAE1207-DF58-F6F8-A218-587FD83310AE}"/>
              </a:ext>
            </a:extLst>
          </p:cNvPr>
          <p:cNvSpPr/>
          <p:nvPr/>
        </p:nvSpPr>
        <p:spPr>
          <a:xfrm>
            <a:off x="10256280" y="2565330"/>
            <a:ext cx="1031040" cy="1087200"/>
          </a:xfrm>
          <a:custGeom>
            <a:avLst/>
            <a:gdLst/>
            <a:ahLst/>
            <a:cxnLst/>
            <a:rect l="l" t="t" r="r" b="b"/>
            <a:pathLst>
              <a:path w="1031040" h="1087200">
                <a:moveTo>
                  <a:pt x="0" y="0"/>
                </a:moveTo>
                <a:lnTo>
                  <a:pt x="1031040" y="0"/>
                </a:lnTo>
                <a:lnTo>
                  <a:pt x="1031040" y="1087200"/>
                </a:lnTo>
                <a:lnTo>
                  <a:pt x="0" y="108720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33">
            <a:extLst>
              <a:ext uri="{FF2B5EF4-FFF2-40B4-BE49-F238E27FC236}">
                <a16:creationId xmlns:a16="http://schemas.microsoft.com/office/drawing/2014/main" id="{86EF6592-6543-2711-A184-F5D33DD70A4B}"/>
              </a:ext>
            </a:extLst>
          </p:cNvPr>
          <p:cNvSpPr/>
          <p:nvPr/>
        </p:nvSpPr>
        <p:spPr>
          <a:xfrm>
            <a:off x="7908360" y="5667090"/>
            <a:ext cx="791280" cy="833760"/>
          </a:xfrm>
          <a:custGeom>
            <a:avLst/>
            <a:gdLst/>
            <a:ahLst/>
            <a:cxnLst/>
            <a:rect l="l" t="t" r="r" b="b"/>
            <a:pathLst>
              <a:path w="791280" h="833760">
                <a:moveTo>
                  <a:pt x="0" y="0"/>
                </a:moveTo>
                <a:lnTo>
                  <a:pt x="791280" y="0"/>
                </a:lnTo>
                <a:lnTo>
                  <a:pt x="791280" y="833760"/>
                </a:lnTo>
                <a:lnTo>
                  <a:pt x="0" y="8337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4">
            <a:extLst>
              <a:ext uri="{FF2B5EF4-FFF2-40B4-BE49-F238E27FC236}">
                <a16:creationId xmlns:a16="http://schemas.microsoft.com/office/drawing/2014/main" id="{526A1927-9DCB-78F5-BBBB-0C94E7F72598}"/>
              </a:ext>
            </a:extLst>
          </p:cNvPr>
          <p:cNvSpPr/>
          <p:nvPr/>
        </p:nvSpPr>
        <p:spPr>
          <a:xfrm>
            <a:off x="14397720" y="4352370"/>
            <a:ext cx="701280" cy="758880"/>
          </a:xfrm>
          <a:custGeom>
            <a:avLst/>
            <a:gdLst/>
            <a:ahLst/>
            <a:cxnLst/>
            <a:rect l="l" t="t" r="r" b="b"/>
            <a:pathLst>
              <a:path w="701280" h="758880">
                <a:moveTo>
                  <a:pt x="0" y="0"/>
                </a:moveTo>
                <a:lnTo>
                  <a:pt x="701280" y="0"/>
                </a:lnTo>
                <a:lnTo>
                  <a:pt x="701280" y="758880"/>
                </a:lnTo>
                <a:lnTo>
                  <a:pt x="0" y="75888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5">
            <a:extLst>
              <a:ext uri="{FF2B5EF4-FFF2-40B4-BE49-F238E27FC236}">
                <a16:creationId xmlns:a16="http://schemas.microsoft.com/office/drawing/2014/main" id="{426F90F3-C175-E575-33AA-D2CD447F29AD}"/>
              </a:ext>
            </a:extLst>
          </p:cNvPr>
          <p:cNvSpPr/>
          <p:nvPr/>
        </p:nvSpPr>
        <p:spPr>
          <a:xfrm>
            <a:off x="9182040" y="2626530"/>
            <a:ext cx="855360" cy="1071360"/>
          </a:xfrm>
          <a:custGeom>
            <a:avLst/>
            <a:gdLst/>
            <a:ahLst/>
            <a:cxnLst/>
            <a:rect l="l" t="t" r="r" b="b"/>
            <a:pathLst>
              <a:path w="855360" h="1071360">
                <a:moveTo>
                  <a:pt x="0" y="0"/>
                </a:moveTo>
                <a:lnTo>
                  <a:pt x="855360" y="0"/>
                </a:lnTo>
                <a:lnTo>
                  <a:pt x="855360" y="1071360"/>
                </a:lnTo>
                <a:lnTo>
                  <a:pt x="0" y="107136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6">
            <a:extLst>
              <a:ext uri="{FF2B5EF4-FFF2-40B4-BE49-F238E27FC236}">
                <a16:creationId xmlns:a16="http://schemas.microsoft.com/office/drawing/2014/main" id="{897F332D-021A-734C-8760-63F4B178B3F9}"/>
              </a:ext>
            </a:extLst>
          </p:cNvPr>
          <p:cNvSpPr/>
          <p:nvPr/>
        </p:nvSpPr>
        <p:spPr>
          <a:xfrm>
            <a:off x="9336120" y="5666370"/>
            <a:ext cx="785520" cy="836640"/>
          </a:xfrm>
          <a:custGeom>
            <a:avLst/>
            <a:gdLst/>
            <a:ahLst/>
            <a:cxnLst/>
            <a:rect l="l" t="t" r="r" b="b"/>
            <a:pathLst>
              <a:path w="785520" h="836640">
                <a:moveTo>
                  <a:pt x="0" y="0"/>
                </a:moveTo>
                <a:lnTo>
                  <a:pt x="785520" y="0"/>
                </a:lnTo>
                <a:lnTo>
                  <a:pt x="785520" y="836640"/>
                </a:lnTo>
                <a:lnTo>
                  <a:pt x="0" y="83664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7">
            <a:extLst>
              <a:ext uri="{FF2B5EF4-FFF2-40B4-BE49-F238E27FC236}">
                <a16:creationId xmlns:a16="http://schemas.microsoft.com/office/drawing/2014/main" id="{884470F3-3E54-34A2-9740-7808D5BA164B}"/>
              </a:ext>
            </a:extLst>
          </p:cNvPr>
          <p:cNvSpPr/>
          <p:nvPr/>
        </p:nvSpPr>
        <p:spPr>
          <a:xfrm>
            <a:off x="11586840" y="2653890"/>
            <a:ext cx="1025280" cy="1083600"/>
          </a:xfrm>
          <a:custGeom>
            <a:avLst/>
            <a:gdLst/>
            <a:ahLst/>
            <a:cxnLst/>
            <a:rect l="l" t="t" r="r" b="b"/>
            <a:pathLst>
              <a:path w="1025280" h="1083600">
                <a:moveTo>
                  <a:pt x="0" y="0"/>
                </a:moveTo>
                <a:lnTo>
                  <a:pt x="1025280" y="0"/>
                </a:lnTo>
                <a:lnTo>
                  <a:pt x="1025280" y="1083600"/>
                </a:lnTo>
                <a:lnTo>
                  <a:pt x="0" y="108360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8">
            <a:extLst>
              <a:ext uri="{FF2B5EF4-FFF2-40B4-BE49-F238E27FC236}">
                <a16:creationId xmlns:a16="http://schemas.microsoft.com/office/drawing/2014/main" id="{2D13C4B9-6616-F9CE-FE37-07ECBB88CC9C}"/>
              </a:ext>
            </a:extLst>
          </p:cNvPr>
          <p:cNvSpPr/>
          <p:nvPr/>
        </p:nvSpPr>
        <p:spPr>
          <a:xfrm>
            <a:off x="3863400" y="5664210"/>
            <a:ext cx="785520" cy="839520"/>
          </a:xfrm>
          <a:custGeom>
            <a:avLst/>
            <a:gdLst/>
            <a:ahLst/>
            <a:cxnLst/>
            <a:rect l="l" t="t" r="r" b="b"/>
            <a:pathLst>
              <a:path w="785520" h="839520">
                <a:moveTo>
                  <a:pt x="0" y="0"/>
                </a:moveTo>
                <a:lnTo>
                  <a:pt x="785520" y="0"/>
                </a:lnTo>
                <a:lnTo>
                  <a:pt x="785520" y="839520"/>
                </a:lnTo>
                <a:lnTo>
                  <a:pt x="0" y="83952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9">
            <a:extLst>
              <a:ext uri="{FF2B5EF4-FFF2-40B4-BE49-F238E27FC236}">
                <a16:creationId xmlns:a16="http://schemas.microsoft.com/office/drawing/2014/main" id="{40B6B8C7-3661-52D8-4B12-8A8C8EFDA46C}"/>
              </a:ext>
            </a:extLst>
          </p:cNvPr>
          <p:cNvSpPr/>
          <p:nvPr/>
        </p:nvSpPr>
        <p:spPr>
          <a:xfrm>
            <a:off x="10570920" y="5782290"/>
            <a:ext cx="789120" cy="655920"/>
          </a:xfrm>
          <a:custGeom>
            <a:avLst/>
            <a:gdLst/>
            <a:ahLst/>
            <a:cxnLst/>
            <a:rect l="l" t="t" r="r" b="b"/>
            <a:pathLst>
              <a:path w="789120" h="655920">
                <a:moveTo>
                  <a:pt x="0" y="0"/>
                </a:moveTo>
                <a:lnTo>
                  <a:pt x="789120" y="0"/>
                </a:lnTo>
                <a:lnTo>
                  <a:pt x="789120" y="655920"/>
                </a:lnTo>
                <a:lnTo>
                  <a:pt x="0" y="6559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40">
            <a:extLst>
              <a:ext uri="{FF2B5EF4-FFF2-40B4-BE49-F238E27FC236}">
                <a16:creationId xmlns:a16="http://schemas.microsoft.com/office/drawing/2014/main" id="{80869973-8AF5-DEDA-AB60-96CD9CB7528B}"/>
              </a:ext>
            </a:extLst>
          </p:cNvPr>
          <p:cNvSpPr/>
          <p:nvPr/>
        </p:nvSpPr>
        <p:spPr>
          <a:xfrm>
            <a:off x="13173720" y="5691570"/>
            <a:ext cx="719280" cy="756720"/>
          </a:xfrm>
          <a:custGeom>
            <a:avLst/>
            <a:gdLst/>
            <a:ahLst/>
            <a:cxnLst/>
            <a:rect l="l" t="t" r="r" b="b"/>
            <a:pathLst>
              <a:path w="719280" h="756720">
                <a:moveTo>
                  <a:pt x="0" y="0"/>
                </a:moveTo>
                <a:lnTo>
                  <a:pt x="719280" y="0"/>
                </a:lnTo>
                <a:lnTo>
                  <a:pt x="719280" y="756720"/>
                </a:lnTo>
                <a:lnTo>
                  <a:pt x="0" y="75672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41">
            <a:extLst>
              <a:ext uri="{FF2B5EF4-FFF2-40B4-BE49-F238E27FC236}">
                <a16:creationId xmlns:a16="http://schemas.microsoft.com/office/drawing/2014/main" id="{5543F929-82DB-2067-A8D4-DDBDFA7D7D8F}"/>
              </a:ext>
            </a:extLst>
          </p:cNvPr>
          <p:cNvSpPr/>
          <p:nvPr/>
        </p:nvSpPr>
        <p:spPr>
          <a:xfrm>
            <a:off x="5120520" y="7139490"/>
            <a:ext cx="633600" cy="766800"/>
          </a:xfrm>
          <a:custGeom>
            <a:avLst/>
            <a:gdLst/>
            <a:ahLst/>
            <a:cxnLst/>
            <a:rect l="l" t="t" r="r" b="b"/>
            <a:pathLst>
              <a:path w="633600" h="766800">
                <a:moveTo>
                  <a:pt x="0" y="0"/>
                </a:moveTo>
                <a:lnTo>
                  <a:pt x="633600" y="0"/>
                </a:lnTo>
                <a:lnTo>
                  <a:pt x="633600" y="766800"/>
                </a:lnTo>
                <a:lnTo>
                  <a:pt x="0" y="76680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2">
            <a:extLst>
              <a:ext uri="{FF2B5EF4-FFF2-40B4-BE49-F238E27FC236}">
                <a16:creationId xmlns:a16="http://schemas.microsoft.com/office/drawing/2014/main" id="{AD21708E-2BD4-9815-06F1-DD7C8B24AFB7}"/>
              </a:ext>
            </a:extLst>
          </p:cNvPr>
          <p:cNvSpPr/>
          <p:nvPr/>
        </p:nvSpPr>
        <p:spPr>
          <a:xfrm>
            <a:off x="7897560" y="7146690"/>
            <a:ext cx="730080" cy="720720"/>
          </a:xfrm>
          <a:custGeom>
            <a:avLst/>
            <a:gdLst/>
            <a:ahLst/>
            <a:cxnLst/>
            <a:rect l="l" t="t" r="r" b="b"/>
            <a:pathLst>
              <a:path w="730080" h="720720">
                <a:moveTo>
                  <a:pt x="0" y="0"/>
                </a:moveTo>
                <a:lnTo>
                  <a:pt x="730080" y="0"/>
                </a:lnTo>
                <a:lnTo>
                  <a:pt x="73008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3">
            <a:extLst>
              <a:ext uri="{FF2B5EF4-FFF2-40B4-BE49-F238E27FC236}">
                <a16:creationId xmlns:a16="http://schemas.microsoft.com/office/drawing/2014/main" id="{320B7CF0-B5FE-DCFC-7AFD-72B05DA7827D}"/>
              </a:ext>
            </a:extLst>
          </p:cNvPr>
          <p:cNvSpPr/>
          <p:nvPr/>
        </p:nvSpPr>
        <p:spPr>
          <a:xfrm>
            <a:off x="9298680" y="7084050"/>
            <a:ext cx="720720" cy="768240"/>
          </a:xfrm>
          <a:custGeom>
            <a:avLst/>
            <a:gdLst/>
            <a:ahLst/>
            <a:cxnLst/>
            <a:rect l="l" t="t" r="r" b="b"/>
            <a:pathLst>
              <a:path w="720720" h="768240">
                <a:moveTo>
                  <a:pt x="0" y="0"/>
                </a:moveTo>
                <a:lnTo>
                  <a:pt x="720720" y="0"/>
                </a:lnTo>
                <a:lnTo>
                  <a:pt x="720720" y="768240"/>
                </a:lnTo>
                <a:lnTo>
                  <a:pt x="0" y="76824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4">
            <a:extLst>
              <a:ext uri="{FF2B5EF4-FFF2-40B4-BE49-F238E27FC236}">
                <a16:creationId xmlns:a16="http://schemas.microsoft.com/office/drawing/2014/main" id="{CEB0ED84-7243-109D-220E-70A05DF5E9BC}"/>
              </a:ext>
            </a:extLst>
          </p:cNvPr>
          <p:cNvSpPr/>
          <p:nvPr/>
        </p:nvSpPr>
        <p:spPr>
          <a:xfrm>
            <a:off x="14504280" y="5703810"/>
            <a:ext cx="519120" cy="725040"/>
          </a:xfrm>
          <a:custGeom>
            <a:avLst/>
            <a:gdLst/>
            <a:ahLst/>
            <a:cxnLst/>
            <a:rect l="l" t="t" r="r" b="b"/>
            <a:pathLst>
              <a:path w="519120" h="725040">
                <a:moveTo>
                  <a:pt x="0" y="0"/>
                </a:moveTo>
                <a:lnTo>
                  <a:pt x="519120" y="0"/>
                </a:lnTo>
                <a:lnTo>
                  <a:pt x="519120" y="725040"/>
                </a:lnTo>
                <a:lnTo>
                  <a:pt x="0" y="72504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5">
            <a:extLst>
              <a:ext uri="{FF2B5EF4-FFF2-40B4-BE49-F238E27FC236}">
                <a16:creationId xmlns:a16="http://schemas.microsoft.com/office/drawing/2014/main" id="{01493CD9-711D-DA80-A302-AC344EE9ADC7}"/>
              </a:ext>
            </a:extLst>
          </p:cNvPr>
          <p:cNvSpPr/>
          <p:nvPr/>
        </p:nvSpPr>
        <p:spPr>
          <a:xfrm>
            <a:off x="10618440" y="7168290"/>
            <a:ext cx="722880" cy="677520"/>
          </a:xfrm>
          <a:custGeom>
            <a:avLst/>
            <a:gdLst/>
            <a:ahLst/>
            <a:cxnLst/>
            <a:rect l="l" t="t" r="r" b="b"/>
            <a:pathLst>
              <a:path w="722880" h="677520">
                <a:moveTo>
                  <a:pt x="0" y="0"/>
                </a:moveTo>
                <a:lnTo>
                  <a:pt x="722880" y="0"/>
                </a:lnTo>
                <a:lnTo>
                  <a:pt x="722880" y="677520"/>
                </a:lnTo>
                <a:lnTo>
                  <a:pt x="0" y="67752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B84AC0A2-67A5-D2A2-C86C-31228A87B69D}"/>
              </a:ext>
            </a:extLst>
          </p:cNvPr>
          <p:cNvSpPr/>
          <p:nvPr/>
        </p:nvSpPr>
        <p:spPr>
          <a:xfrm>
            <a:off x="3714360" y="7026450"/>
            <a:ext cx="720000" cy="763920"/>
          </a:xfrm>
          <a:custGeom>
            <a:avLst/>
            <a:gdLst/>
            <a:ahLst/>
            <a:cxnLst/>
            <a:rect l="l" t="t" r="r" b="b"/>
            <a:pathLst>
              <a:path w="720000" h="763920">
                <a:moveTo>
                  <a:pt x="0" y="0"/>
                </a:moveTo>
                <a:lnTo>
                  <a:pt x="720000" y="0"/>
                </a:lnTo>
                <a:lnTo>
                  <a:pt x="720000" y="763920"/>
                </a:lnTo>
                <a:lnTo>
                  <a:pt x="0" y="76392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F2546BC5-6013-B950-4A89-4FEF4D47C611}"/>
              </a:ext>
            </a:extLst>
          </p:cNvPr>
          <p:cNvSpPr/>
          <p:nvPr/>
        </p:nvSpPr>
        <p:spPr>
          <a:xfrm>
            <a:off x="11722200" y="7044450"/>
            <a:ext cx="724320" cy="774000"/>
          </a:xfrm>
          <a:custGeom>
            <a:avLst/>
            <a:gdLst/>
            <a:ahLst/>
            <a:cxnLst/>
            <a:rect l="l" t="t" r="r" b="b"/>
            <a:pathLst>
              <a:path w="724320" h="774000">
                <a:moveTo>
                  <a:pt x="0" y="0"/>
                </a:moveTo>
                <a:lnTo>
                  <a:pt x="724320" y="0"/>
                </a:lnTo>
                <a:lnTo>
                  <a:pt x="724320" y="774000"/>
                </a:lnTo>
                <a:lnTo>
                  <a:pt x="0" y="77400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8">
            <a:extLst>
              <a:ext uri="{FF2B5EF4-FFF2-40B4-BE49-F238E27FC236}">
                <a16:creationId xmlns:a16="http://schemas.microsoft.com/office/drawing/2014/main" id="{9D098247-731B-4560-9DC1-541598814F1B}"/>
              </a:ext>
            </a:extLst>
          </p:cNvPr>
          <p:cNvSpPr/>
          <p:nvPr/>
        </p:nvSpPr>
        <p:spPr>
          <a:xfrm>
            <a:off x="11679720" y="8135250"/>
            <a:ext cx="1064880" cy="1051200"/>
          </a:xfrm>
          <a:custGeom>
            <a:avLst/>
            <a:gdLst/>
            <a:ahLst/>
            <a:cxnLst/>
            <a:rect l="l" t="t" r="r" b="b"/>
            <a:pathLst>
              <a:path w="1064880" h="1051200">
                <a:moveTo>
                  <a:pt x="0" y="0"/>
                </a:moveTo>
                <a:lnTo>
                  <a:pt x="1064880" y="0"/>
                </a:lnTo>
                <a:lnTo>
                  <a:pt x="1064880" y="1051200"/>
                </a:lnTo>
                <a:lnTo>
                  <a:pt x="0" y="105120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9">
            <a:extLst>
              <a:ext uri="{FF2B5EF4-FFF2-40B4-BE49-F238E27FC236}">
                <a16:creationId xmlns:a16="http://schemas.microsoft.com/office/drawing/2014/main" id="{75EFACFE-D7F8-4BD7-F0B5-910C8DE3C106}"/>
              </a:ext>
            </a:extLst>
          </p:cNvPr>
          <p:cNvSpPr/>
          <p:nvPr/>
        </p:nvSpPr>
        <p:spPr>
          <a:xfrm>
            <a:off x="14420760" y="6880290"/>
            <a:ext cx="826560" cy="880560"/>
          </a:xfrm>
          <a:custGeom>
            <a:avLst/>
            <a:gdLst/>
            <a:ahLst/>
            <a:cxnLst/>
            <a:rect l="l" t="t" r="r" b="b"/>
            <a:pathLst>
              <a:path w="826560" h="880560">
                <a:moveTo>
                  <a:pt x="0" y="0"/>
                </a:moveTo>
                <a:lnTo>
                  <a:pt x="826560" y="0"/>
                </a:lnTo>
                <a:lnTo>
                  <a:pt x="826560" y="880560"/>
                </a:lnTo>
                <a:lnTo>
                  <a:pt x="0" y="88056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50">
            <a:extLst>
              <a:ext uri="{FF2B5EF4-FFF2-40B4-BE49-F238E27FC236}">
                <a16:creationId xmlns:a16="http://schemas.microsoft.com/office/drawing/2014/main" id="{78403905-D123-7734-2572-4849169C49C7}"/>
              </a:ext>
            </a:extLst>
          </p:cNvPr>
          <p:cNvSpPr/>
          <p:nvPr/>
        </p:nvSpPr>
        <p:spPr>
          <a:xfrm>
            <a:off x="6486360" y="7216530"/>
            <a:ext cx="725040" cy="769680"/>
          </a:xfrm>
          <a:custGeom>
            <a:avLst/>
            <a:gdLst/>
            <a:ahLst/>
            <a:cxnLst/>
            <a:rect l="l" t="t" r="r" b="b"/>
            <a:pathLst>
              <a:path w="725040" h="769680">
                <a:moveTo>
                  <a:pt x="0" y="0"/>
                </a:moveTo>
                <a:lnTo>
                  <a:pt x="725040" y="0"/>
                </a:lnTo>
                <a:lnTo>
                  <a:pt x="725040" y="769680"/>
                </a:lnTo>
                <a:lnTo>
                  <a:pt x="0" y="76968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51">
            <a:extLst>
              <a:ext uri="{FF2B5EF4-FFF2-40B4-BE49-F238E27FC236}">
                <a16:creationId xmlns:a16="http://schemas.microsoft.com/office/drawing/2014/main" id="{2A5237F0-23A0-D29B-49C9-4B92E6517BEF}"/>
              </a:ext>
            </a:extLst>
          </p:cNvPr>
          <p:cNvSpPr/>
          <p:nvPr/>
        </p:nvSpPr>
        <p:spPr>
          <a:xfrm>
            <a:off x="13172280" y="7016370"/>
            <a:ext cx="680400" cy="720720"/>
          </a:xfrm>
          <a:custGeom>
            <a:avLst/>
            <a:gdLst/>
            <a:ahLst/>
            <a:cxnLst/>
            <a:rect l="l" t="t" r="r" b="b"/>
            <a:pathLst>
              <a:path w="680400" h="720720">
                <a:moveTo>
                  <a:pt x="0" y="0"/>
                </a:moveTo>
                <a:lnTo>
                  <a:pt x="680400" y="0"/>
                </a:lnTo>
                <a:lnTo>
                  <a:pt x="68040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2">
            <a:extLst>
              <a:ext uri="{FF2B5EF4-FFF2-40B4-BE49-F238E27FC236}">
                <a16:creationId xmlns:a16="http://schemas.microsoft.com/office/drawing/2014/main" id="{39588B4E-8F37-2A3F-99E6-C68774B81076}"/>
              </a:ext>
            </a:extLst>
          </p:cNvPr>
          <p:cNvSpPr/>
          <p:nvPr/>
        </p:nvSpPr>
        <p:spPr>
          <a:xfrm>
            <a:off x="13010280" y="4115490"/>
            <a:ext cx="945360" cy="1004400"/>
          </a:xfrm>
          <a:custGeom>
            <a:avLst/>
            <a:gdLst/>
            <a:ahLst/>
            <a:cxnLst/>
            <a:rect l="l" t="t" r="r" b="b"/>
            <a:pathLst>
              <a:path w="945360" h="1004400">
                <a:moveTo>
                  <a:pt x="0" y="0"/>
                </a:moveTo>
                <a:lnTo>
                  <a:pt x="945360" y="0"/>
                </a:lnTo>
                <a:lnTo>
                  <a:pt x="94536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3">
            <a:extLst>
              <a:ext uri="{FF2B5EF4-FFF2-40B4-BE49-F238E27FC236}">
                <a16:creationId xmlns:a16="http://schemas.microsoft.com/office/drawing/2014/main" id="{526C2022-E22C-D9F1-BD4D-CA81B89AC44B}"/>
              </a:ext>
            </a:extLst>
          </p:cNvPr>
          <p:cNvSpPr/>
          <p:nvPr/>
        </p:nvSpPr>
        <p:spPr>
          <a:xfrm>
            <a:off x="5023320" y="4187490"/>
            <a:ext cx="940320" cy="1005120"/>
          </a:xfrm>
          <a:custGeom>
            <a:avLst/>
            <a:gdLst/>
            <a:ahLst/>
            <a:cxnLst/>
            <a:rect l="l" t="t" r="r" b="b"/>
            <a:pathLst>
              <a:path w="940320" h="1005120">
                <a:moveTo>
                  <a:pt x="0" y="0"/>
                </a:moveTo>
                <a:lnTo>
                  <a:pt x="940320" y="0"/>
                </a:lnTo>
                <a:lnTo>
                  <a:pt x="94032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4">
            <a:extLst>
              <a:ext uri="{FF2B5EF4-FFF2-40B4-BE49-F238E27FC236}">
                <a16:creationId xmlns:a16="http://schemas.microsoft.com/office/drawing/2014/main" id="{8F3A5CAC-6379-C6C8-BA7C-520D69EEFB2B}"/>
              </a:ext>
            </a:extLst>
          </p:cNvPr>
          <p:cNvSpPr/>
          <p:nvPr/>
        </p:nvSpPr>
        <p:spPr>
          <a:xfrm>
            <a:off x="11699880" y="4196130"/>
            <a:ext cx="609120" cy="1004400"/>
          </a:xfrm>
          <a:custGeom>
            <a:avLst/>
            <a:gdLst/>
            <a:ahLst/>
            <a:cxnLst/>
            <a:rect l="l" t="t" r="r" b="b"/>
            <a:pathLst>
              <a:path w="609120" h="1004400">
                <a:moveTo>
                  <a:pt x="0" y="0"/>
                </a:moveTo>
                <a:lnTo>
                  <a:pt x="609120" y="0"/>
                </a:lnTo>
                <a:lnTo>
                  <a:pt x="609120" y="1004400"/>
                </a:lnTo>
                <a:lnTo>
                  <a:pt x="0" y="100440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5">
            <a:extLst>
              <a:ext uri="{FF2B5EF4-FFF2-40B4-BE49-F238E27FC236}">
                <a16:creationId xmlns:a16="http://schemas.microsoft.com/office/drawing/2014/main" id="{E5074450-CDA3-F6A5-FBBA-0CE95FFFBE48}"/>
              </a:ext>
            </a:extLst>
          </p:cNvPr>
          <p:cNvSpPr/>
          <p:nvPr/>
        </p:nvSpPr>
        <p:spPr>
          <a:xfrm>
            <a:off x="6477000" y="4169490"/>
            <a:ext cx="940320" cy="999360"/>
          </a:xfrm>
          <a:custGeom>
            <a:avLst/>
            <a:gdLst/>
            <a:ahLst/>
            <a:cxnLst/>
            <a:rect l="l" t="t" r="r" b="b"/>
            <a:pathLst>
              <a:path w="940320" h="999360">
                <a:moveTo>
                  <a:pt x="0" y="0"/>
                </a:moveTo>
                <a:lnTo>
                  <a:pt x="940320" y="0"/>
                </a:lnTo>
                <a:lnTo>
                  <a:pt x="940320" y="999360"/>
                </a:lnTo>
                <a:lnTo>
                  <a:pt x="0" y="99936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6">
            <a:extLst>
              <a:ext uri="{FF2B5EF4-FFF2-40B4-BE49-F238E27FC236}">
                <a16:creationId xmlns:a16="http://schemas.microsoft.com/office/drawing/2014/main" id="{1400BF5F-A761-F6B0-AB47-7D9925AC937F}"/>
              </a:ext>
            </a:extLst>
          </p:cNvPr>
          <p:cNvSpPr/>
          <p:nvPr/>
        </p:nvSpPr>
        <p:spPr>
          <a:xfrm>
            <a:off x="7816200" y="4186050"/>
            <a:ext cx="943200" cy="1008720"/>
          </a:xfrm>
          <a:custGeom>
            <a:avLst/>
            <a:gdLst/>
            <a:ahLst/>
            <a:cxnLst/>
            <a:rect l="l" t="t" r="r" b="b"/>
            <a:pathLst>
              <a:path w="943200" h="1008720">
                <a:moveTo>
                  <a:pt x="0" y="0"/>
                </a:moveTo>
                <a:lnTo>
                  <a:pt x="943200" y="0"/>
                </a:lnTo>
                <a:lnTo>
                  <a:pt x="943200" y="1008720"/>
                </a:lnTo>
                <a:lnTo>
                  <a:pt x="0" y="100872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7">
            <a:extLst>
              <a:ext uri="{FF2B5EF4-FFF2-40B4-BE49-F238E27FC236}">
                <a16:creationId xmlns:a16="http://schemas.microsoft.com/office/drawing/2014/main" id="{4AC746E7-D77C-7BD7-2B9D-19D375D6146C}"/>
              </a:ext>
            </a:extLst>
          </p:cNvPr>
          <p:cNvSpPr/>
          <p:nvPr/>
        </p:nvSpPr>
        <p:spPr>
          <a:xfrm>
            <a:off x="3707880" y="4209090"/>
            <a:ext cx="943200" cy="1005120"/>
          </a:xfrm>
          <a:custGeom>
            <a:avLst/>
            <a:gdLst/>
            <a:ahLst/>
            <a:cxnLst/>
            <a:rect l="l" t="t" r="r" b="b"/>
            <a:pathLst>
              <a:path w="943200" h="1005120">
                <a:moveTo>
                  <a:pt x="0" y="0"/>
                </a:moveTo>
                <a:lnTo>
                  <a:pt x="943200" y="0"/>
                </a:lnTo>
                <a:lnTo>
                  <a:pt x="943200" y="1005120"/>
                </a:lnTo>
                <a:lnTo>
                  <a:pt x="0" y="100512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8">
            <a:extLst>
              <a:ext uri="{FF2B5EF4-FFF2-40B4-BE49-F238E27FC236}">
                <a16:creationId xmlns:a16="http://schemas.microsoft.com/office/drawing/2014/main" id="{7EDC4FB8-8F11-6C76-F51C-7C9690099149}"/>
              </a:ext>
            </a:extLst>
          </p:cNvPr>
          <p:cNvSpPr/>
          <p:nvPr/>
        </p:nvSpPr>
        <p:spPr>
          <a:xfrm>
            <a:off x="9238920" y="4186770"/>
            <a:ext cx="882720" cy="1000800"/>
          </a:xfrm>
          <a:custGeom>
            <a:avLst/>
            <a:gdLst/>
            <a:ahLst/>
            <a:cxnLst/>
            <a:rect l="l" t="t" r="r" b="b"/>
            <a:pathLst>
              <a:path w="882720" h="1000800">
                <a:moveTo>
                  <a:pt x="0" y="0"/>
                </a:moveTo>
                <a:lnTo>
                  <a:pt x="882720" y="0"/>
                </a:lnTo>
                <a:lnTo>
                  <a:pt x="882720" y="1000800"/>
                </a:lnTo>
                <a:lnTo>
                  <a:pt x="0" y="100080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9">
            <a:extLst>
              <a:ext uri="{FF2B5EF4-FFF2-40B4-BE49-F238E27FC236}">
                <a16:creationId xmlns:a16="http://schemas.microsoft.com/office/drawing/2014/main" id="{E7C8A8B3-5B42-87B9-AF3B-7BC3FB1BB71F}"/>
              </a:ext>
            </a:extLst>
          </p:cNvPr>
          <p:cNvSpPr/>
          <p:nvPr/>
        </p:nvSpPr>
        <p:spPr>
          <a:xfrm>
            <a:off x="10352760" y="4186770"/>
            <a:ext cx="958320" cy="1002240"/>
          </a:xfrm>
          <a:custGeom>
            <a:avLst/>
            <a:gdLst/>
            <a:ahLst/>
            <a:cxnLst/>
            <a:rect l="l" t="t" r="r" b="b"/>
            <a:pathLst>
              <a:path w="958320" h="1002240">
                <a:moveTo>
                  <a:pt x="0" y="0"/>
                </a:moveTo>
                <a:lnTo>
                  <a:pt x="958320" y="0"/>
                </a:lnTo>
                <a:lnTo>
                  <a:pt x="958320" y="1002240"/>
                </a:lnTo>
                <a:lnTo>
                  <a:pt x="0" y="100224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60">
            <a:extLst>
              <a:ext uri="{FF2B5EF4-FFF2-40B4-BE49-F238E27FC236}">
                <a16:creationId xmlns:a16="http://schemas.microsoft.com/office/drawing/2014/main" id="{BF4D6444-E0EE-59D2-AA4A-8BEFD4E1BD59}"/>
              </a:ext>
            </a:extLst>
          </p:cNvPr>
          <p:cNvSpPr/>
          <p:nvPr/>
        </p:nvSpPr>
        <p:spPr>
          <a:xfrm>
            <a:off x="14525880" y="8538450"/>
            <a:ext cx="655920" cy="648000"/>
          </a:xfrm>
          <a:custGeom>
            <a:avLst/>
            <a:gdLst/>
            <a:ahLst/>
            <a:cxnLst/>
            <a:rect l="l" t="t" r="r" b="b"/>
            <a:pathLst>
              <a:path w="655920" h="648000">
                <a:moveTo>
                  <a:pt x="0" y="0"/>
                </a:moveTo>
                <a:lnTo>
                  <a:pt x="655920" y="0"/>
                </a:lnTo>
                <a:lnTo>
                  <a:pt x="655920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61">
            <a:extLst>
              <a:ext uri="{FF2B5EF4-FFF2-40B4-BE49-F238E27FC236}">
                <a16:creationId xmlns:a16="http://schemas.microsoft.com/office/drawing/2014/main" id="{BB64026C-38C5-A353-8F5D-67A574359826}"/>
              </a:ext>
            </a:extLst>
          </p:cNvPr>
          <p:cNvSpPr/>
          <p:nvPr/>
        </p:nvSpPr>
        <p:spPr>
          <a:xfrm>
            <a:off x="13069320" y="2834610"/>
            <a:ext cx="890640" cy="951840"/>
          </a:xfrm>
          <a:custGeom>
            <a:avLst/>
            <a:gdLst/>
            <a:ahLst/>
            <a:cxnLst/>
            <a:rect l="l" t="t" r="r" b="b"/>
            <a:pathLst>
              <a:path w="890640" h="951840">
                <a:moveTo>
                  <a:pt x="0" y="0"/>
                </a:moveTo>
                <a:lnTo>
                  <a:pt x="890640" y="0"/>
                </a:lnTo>
                <a:lnTo>
                  <a:pt x="890640" y="951840"/>
                </a:lnTo>
                <a:lnTo>
                  <a:pt x="0" y="951840"/>
                </a:lnTo>
                <a:lnTo>
                  <a:pt x="0" y="0"/>
                </a:lnTo>
                <a:close/>
              </a:path>
            </a:pathLst>
          </a:custGeom>
          <a:blipFill>
            <a:blip r:embed="rId92">
              <a:extLst>
                <a:ext uri="{96DAC541-7B7A-43D3-8B79-37D633B846F1}">
                  <asvg:svgBlip xmlns:asvg="http://schemas.microsoft.com/office/drawing/2016/SVG/main" r:embed="rId9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938532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38F4EF08-0B0F-D736-219C-332E06D52FE7}"/>
              </a:ext>
            </a:extLst>
          </p:cNvPr>
          <p:cNvSpPr txBox="1"/>
          <p:nvPr/>
        </p:nvSpPr>
        <p:spPr>
          <a:xfrm>
            <a:off x="552960" y="266985"/>
            <a:ext cx="17175600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57"/>
              </a:lnSpc>
            </a:pPr>
            <a:r>
              <a:rPr lang="fa-IR" sz="6048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مجموعه آیکون های کاملاً قابل ویرایش: </a:t>
            </a:r>
            <a:r>
              <a:rPr lang="en-US" sz="6048" spc="-2" dirty="0">
                <a:solidFill>
                  <a:srgbClr val="000000"/>
                </a:solidFill>
                <a:latin typeface="Arimo"/>
                <a:cs typeface="B Nazanin" pitchFamily="2" charset="-78"/>
              </a:rPr>
              <a:t>C</a:t>
            </a:r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EFA98B31-A10F-CEAD-D80F-158074EB8CB8}"/>
              </a:ext>
            </a:extLst>
          </p:cNvPr>
          <p:cNvSpPr/>
          <p:nvPr/>
        </p:nvSpPr>
        <p:spPr>
          <a:xfrm>
            <a:off x="9980760" y="7088871"/>
            <a:ext cx="374400" cy="1166400"/>
          </a:xfrm>
          <a:custGeom>
            <a:avLst/>
            <a:gdLst/>
            <a:ahLst/>
            <a:cxnLst/>
            <a:rect l="l" t="t" r="r" b="b"/>
            <a:pathLst>
              <a:path w="374400" h="1166400">
                <a:moveTo>
                  <a:pt x="0" y="0"/>
                </a:moveTo>
                <a:lnTo>
                  <a:pt x="374400" y="0"/>
                </a:lnTo>
                <a:lnTo>
                  <a:pt x="374400" y="1166400"/>
                </a:lnTo>
                <a:lnTo>
                  <a:pt x="0" y="1166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17">
            <a:extLst>
              <a:ext uri="{FF2B5EF4-FFF2-40B4-BE49-F238E27FC236}">
                <a16:creationId xmlns:a16="http://schemas.microsoft.com/office/drawing/2014/main" id="{A5935B76-853E-E623-5799-3A06B40B72D2}"/>
              </a:ext>
            </a:extLst>
          </p:cNvPr>
          <p:cNvGrpSpPr/>
          <p:nvPr/>
        </p:nvGrpSpPr>
        <p:grpSpPr>
          <a:xfrm>
            <a:off x="10937640" y="7223511"/>
            <a:ext cx="898560" cy="897120"/>
            <a:chOff x="0" y="0"/>
            <a:chExt cx="1198080" cy="1196160"/>
          </a:xfrm>
        </p:grpSpPr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D8A0780F-3642-758F-2703-F59360725988}"/>
                </a:ext>
              </a:extLst>
            </p:cNvPr>
            <p:cNvSpPr/>
            <p:nvPr/>
          </p:nvSpPr>
          <p:spPr>
            <a:xfrm>
              <a:off x="0" y="2667"/>
              <a:ext cx="1198118" cy="1193546"/>
            </a:xfrm>
            <a:custGeom>
              <a:avLst/>
              <a:gdLst/>
              <a:ahLst/>
              <a:cxnLst/>
              <a:rect l="l" t="t" r="r" b="b"/>
              <a:pathLst>
                <a:path w="1198118" h="1193546">
                  <a:moveTo>
                    <a:pt x="601218" y="235712"/>
                  </a:moveTo>
                  <a:lnTo>
                    <a:pt x="988695" y="623316"/>
                  </a:lnTo>
                  <a:lnTo>
                    <a:pt x="988695" y="1193546"/>
                  </a:lnTo>
                  <a:lnTo>
                    <a:pt x="747776" y="1193546"/>
                  </a:lnTo>
                  <a:lnTo>
                    <a:pt x="747776" y="929386"/>
                  </a:lnTo>
                  <a:cubicBezTo>
                    <a:pt x="747776" y="887730"/>
                    <a:pt x="714121" y="854075"/>
                    <a:pt x="672465" y="854075"/>
                  </a:cubicBezTo>
                  <a:lnTo>
                    <a:pt x="529971" y="854075"/>
                  </a:lnTo>
                  <a:cubicBezTo>
                    <a:pt x="488315" y="854075"/>
                    <a:pt x="454660" y="887857"/>
                    <a:pt x="454660" y="929386"/>
                  </a:cubicBezTo>
                  <a:lnTo>
                    <a:pt x="454660" y="1193546"/>
                  </a:lnTo>
                  <a:lnTo>
                    <a:pt x="213741" y="1193546"/>
                  </a:lnTo>
                  <a:lnTo>
                    <a:pt x="213741" y="623316"/>
                  </a:lnTo>
                  <a:close/>
                  <a:moveTo>
                    <a:pt x="189230" y="42926"/>
                  </a:moveTo>
                  <a:lnTo>
                    <a:pt x="349631" y="42926"/>
                  </a:lnTo>
                  <a:lnTo>
                    <a:pt x="349631" y="198755"/>
                  </a:lnTo>
                  <a:lnTo>
                    <a:pt x="189230" y="359029"/>
                  </a:lnTo>
                  <a:close/>
                  <a:moveTo>
                    <a:pt x="601218" y="0"/>
                  </a:moveTo>
                  <a:lnTo>
                    <a:pt x="1198118" y="623316"/>
                  </a:lnTo>
                  <a:lnTo>
                    <a:pt x="1076452" y="623316"/>
                  </a:lnTo>
                  <a:lnTo>
                    <a:pt x="601218" y="127000"/>
                  </a:lnTo>
                  <a:close/>
                  <a:moveTo>
                    <a:pt x="601218" y="124333"/>
                  </a:moveTo>
                  <a:lnTo>
                    <a:pt x="122555" y="620649"/>
                  </a:lnTo>
                  <a:lnTo>
                    <a:pt x="0" y="620649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0" name="Freeform 19">
            <a:extLst>
              <a:ext uri="{FF2B5EF4-FFF2-40B4-BE49-F238E27FC236}">
                <a16:creationId xmlns:a16="http://schemas.microsoft.com/office/drawing/2014/main" id="{C410A9CB-6ED5-BE8F-43C7-2CF19111BDF3}"/>
              </a:ext>
            </a:extLst>
          </p:cNvPr>
          <p:cNvSpPr/>
          <p:nvPr/>
        </p:nvSpPr>
        <p:spPr>
          <a:xfrm>
            <a:off x="13770120" y="7321431"/>
            <a:ext cx="867600" cy="700560"/>
          </a:xfrm>
          <a:custGeom>
            <a:avLst/>
            <a:gdLst/>
            <a:ahLst/>
            <a:cxnLst/>
            <a:rect l="l" t="t" r="r" b="b"/>
            <a:pathLst>
              <a:path w="867600" h="700560">
                <a:moveTo>
                  <a:pt x="0" y="0"/>
                </a:moveTo>
                <a:lnTo>
                  <a:pt x="867600" y="0"/>
                </a:lnTo>
                <a:lnTo>
                  <a:pt x="867600" y="700560"/>
                </a:lnTo>
                <a:lnTo>
                  <a:pt x="0" y="7005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0">
            <a:extLst>
              <a:ext uri="{FF2B5EF4-FFF2-40B4-BE49-F238E27FC236}">
                <a16:creationId xmlns:a16="http://schemas.microsoft.com/office/drawing/2014/main" id="{28B10E86-0A39-1099-C7B7-BC70374C52A7}"/>
              </a:ext>
            </a:extLst>
          </p:cNvPr>
          <p:cNvSpPr/>
          <p:nvPr/>
        </p:nvSpPr>
        <p:spPr>
          <a:xfrm>
            <a:off x="13857960" y="9123591"/>
            <a:ext cx="995760" cy="730080"/>
          </a:xfrm>
          <a:custGeom>
            <a:avLst/>
            <a:gdLst/>
            <a:ahLst/>
            <a:cxnLst/>
            <a:rect l="l" t="t" r="r" b="b"/>
            <a:pathLst>
              <a:path w="995760" h="730080">
                <a:moveTo>
                  <a:pt x="0" y="0"/>
                </a:moveTo>
                <a:lnTo>
                  <a:pt x="995760" y="0"/>
                </a:lnTo>
                <a:lnTo>
                  <a:pt x="995760" y="730080"/>
                </a:lnTo>
                <a:lnTo>
                  <a:pt x="0" y="7300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21">
            <a:extLst>
              <a:ext uri="{FF2B5EF4-FFF2-40B4-BE49-F238E27FC236}">
                <a16:creationId xmlns:a16="http://schemas.microsoft.com/office/drawing/2014/main" id="{EAC0CC40-26E5-222C-D7B6-D8881D4A19FC}"/>
              </a:ext>
            </a:extLst>
          </p:cNvPr>
          <p:cNvGrpSpPr/>
          <p:nvPr/>
        </p:nvGrpSpPr>
        <p:grpSpPr>
          <a:xfrm>
            <a:off x="3668520" y="7183191"/>
            <a:ext cx="976320" cy="976320"/>
            <a:chOff x="0" y="0"/>
            <a:chExt cx="1301760" cy="1301760"/>
          </a:xfrm>
        </p:grpSpPr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E62FDB29-83D9-AC29-560D-6B2A0CA666E3}"/>
                </a:ext>
              </a:extLst>
            </p:cNvPr>
            <p:cNvSpPr/>
            <p:nvPr/>
          </p:nvSpPr>
          <p:spPr>
            <a:xfrm>
              <a:off x="0" y="0"/>
              <a:ext cx="1301750" cy="1724533"/>
            </a:xfrm>
            <a:custGeom>
              <a:avLst/>
              <a:gdLst/>
              <a:ahLst/>
              <a:cxnLst/>
              <a:rect l="l" t="t" r="r" b="b"/>
              <a:pathLst>
                <a:path w="1301750" h="1724533">
                  <a:moveTo>
                    <a:pt x="462915" y="370713"/>
                  </a:moveTo>
                  <a:lnTo>
                    <a:pt x="945896" y="650875"/>
                  </a:lnTo>
                  <a:lnTo>
                    <a:pt x="462915" y="931037"/>
                  </a:lnTo>
                  <a:close/>
                  <a:moveTo>
                    <a:pt x="650875" y="697865"/>
                  </a:moveTo>
                  <a:cubicBezTo>
                    <a:pt x="367411" y="697865"/>
                    <a:pt x="137541" y="927735"/>
                    <a:pt x="137541" y="1211199"/>
                  </a:cubicBezTo>
                  <a:cubicBezTo>
                    <a:pt x="137541" y="1494663"/>
                    <a:pt x="367411" y="1724533"/>
                    <a:pt x="650875" y="1724533"/>
                  </a:cubicBezTo>
                  <a:cubicBezTo>
                    <a:pt x="934339" y="1724533"/>
                    <a:pt x="1164209" y="1494663"/>
                    <a:pt x="1164209" y="1211199"/>
                  </a:cubicBezTo>
                  <a:cubicBezTo>
                    <a:pt x="1164209" y="927735"/>
                    <a:pt x="934339" y="697865"/>
                    <a:pt x="650875" y="697865"/>
                  </a:cubicBezTo>
                  <a:close/>
                  <a:moveTo>
                    <a:pt x="650875" y="0"/>
                  </a:moveTo>
                  <a:cubicBezTo>
                    <a:pt x="1010285" y="0"/>
                    <a:pt x="1301750" y="291465"/>
                    <a:pt x="1301750" y="650875"/>
                  </a:cubicBezTo>
                  <a:cubicBezTo>
                    <a:pt x="1301750" y="1010285"/>
                    <a:pt x="1010412" y="1301750"/>
                    <a:pt x="650875" y="1301750"/>
                  </a:cubicBezTo>
                  <a:cubicBezTo>
                    <a:pt x="291338" y="1301750"/>
                    <a:pt x="0" y="1010412"/>
                    <a:pt x="0" y="650875"/>
                  </a:cubicBezTo>
                  <a:cubicBezTo>
                    <a:pt x="0" y="291338"/>
                    <a:pt x="291465" y="0"/>
                    <a:pt x="65087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4" name="Freeform 23">
            <a:extLst>
              <a:ext uri="{FF2B5EF4-FFF2-40B4-BE49-F238E27FC236}">
                <a16:creationId xmlns:a16="http://schemas.microsoft.com/office/drawing/2014/main" id="{C7D95637-59BA-D75E-609D-EA276E99BD97}"/>
              </a:ext>
            </a:extLst>
          </p:cNvPr>
          <p:cNvSpPr/>
          <p:nvPr/>
        </p:nvSpPr>
        <p:spPr>
          <a:xfrm>
            <a:off x="7396680" y="8803911"/>
            <a:ext cx="822960" cy="1058400"/>
          </a:xfrm>
          <a:custGeom>
            <a:avLst/>
            <a:gdLst/>
            <a:ahLst/>
            <a:cxnLst/>
            <a:rect l="l" t="t" r="r" b="b"/>
            <a:pathLst>
              <a:path w="822960" h="1058400">
                <a:moveTo>
                  <a:pt x="0" y="0"/>
                </a:moveTo>
                <a:lnTo>
                  <a:pt x="822960" y="0"/>
                </a:lnTo>
                <a:lnTo>
                  <a:pt x="822960" y="1058400"/>
                </a:lnTo>
                <a:lnTo>
                  <a:pt x="0" y="10584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4">
            <a:extLst>
              <a:ext uri="{FF2B5EF4-FFF2-40B4-BE49-F238E27FC236}">
                <a16:creationId xmlns:a16="http://schemas.microsoft.com/office/drawing/2014/main" id="{F09330C0-F6F3-4E96-AF76-7FFDC1999236}"/>
              </a:ext>
            </a:extLst>
          </p:cNvPr>
          <p:cNvSpPr/>
          <p:nvPr/>
        </p:nvSpPr>
        <p:spPr>
          <a:xfrm>
            <a:off x="8653080" y="9059511"/>
            <a:ext cx="861840" cy="853200"/>
          </a:xfrm>
          <a:custGeom>
            <a:avLst/>
            <a:gdLst/>
            <a:ahLst/>
            <a:cxnLst/>
            <a:rect l="l" t="t" r="r" b="b"/>
            <a:pathLst>
              <a:path w="861840" h="853200">
                <a:moveTo>
                  <a:pt x="0" y="0"/>
                </a:moveTo>
                <a:lnTo>
                  <a:pt x="861840" y="0"/>
                </a:lnTo>
                <a:lnTo>
                  <a:pt x="861840" y="853200"/>
                </a:lnTo>
                <a:lnTo>
                  <a:pt x="0" y="8532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25">
            <a:extLst>
              <a:ext uri="{FF2B5EF4-FFF2-40B4-BE49-F238E27FC236}">
                <a16:creationId xmlns:a16="http://schemas.microsoft.com/office/drawing/2014/main" id="{9F40E524-0110-F079-FBB6-8EFE82E256B8}"/>
              </a:ext>
            </a:extLst>
          </p:cNvPr>
          <p:cNvSpPr/>
          <p:nvPr/>
        </p:nvSpPr>
        <p:spPr>
          <a:xfrm>
            <a:off x="5085480" y="8901111"/>
            <a:ext cx="593280" cy="856800"/>
          </a:xfrm>
          <a:custGeom>
            <a:avLst/>
            <a:gdLst/>
            <a:ahLst/>
            <a:cxnLst/>
            <a:rect l="l" t="t" r="r" b="b"/>
            <a:pathLst>
              <a:path w="593280" h="856800">
                <a:moveTo>
                  <a:pt x="0" y="0"/>
                </a:moveTo>
                <a:lnTo>
                  <a:pt x="593280" y="0"/>
                </a:lnTo>
                <a:lnTo>
                  <a:pt x="59328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8C6FC8B1-F816-70F8-03AD-8E6C2FDE9A85}"/>
              </a:ext>
            </a:extLst>
          </p:cNvPr>
          <p:cNvSpPr/>
          <p:nvPr/>
        </p:nvSpPr>
        <p:spPr>
          <a:xfrm>
            <a:off x="9921720" y="8964471"/>
            <a:ext cx="774000" cy="856800"/>
          </a:xfrm>
          <a:custGeom>
            <a:avLst/>
            <a:gdLst/>
            <a:ahLst/>
            <a:cxnLst/>
            <a:rect l="l" t="t" r="r" b="b"/>
            <a:pathLst>
              <a:path w="774000" h="856800">
                <a:moveTo>
                  <a:pt x="0" y="0"/>
                </a:moveTo>
                <a:lnTo>
                  <a:pt x="774000" y="0"/>
                </a:lnTo>
                <a:lnTo>
                  <a:pt x="774000" y="856800"/>
                </a:lnTo>
                <a:lnTo>
                  <a:pt x="0" y="8568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27">
            <a:extLst>
              <a:ext uri="{FF2B5EF4-FFF2-40B4-BE49-F238E27FC236}">
                <a16:creationId xmlns:a16="http://schemas.microsoft.com/office/drawing/2014/main" id="{4E77D136-138D-2277-196C-4674DCD85A98}"/>
              </a:ext>
            </a:extLst>
          </p:cNvPr>
          <p:cNvSpPr/>
          <p:nvPr/>
        </p:nvSpPr>
        <p:spPr>
          <a:xfrm>
            <a:off x="12511560" y="9017031"/>
            <a:ext cx="848160" cy="869040"/>
          </a:xfrm>
          <a:custGeom>
            <a:avLst/>
            <a:gdLst/>
            <a:ahLst/>
            <a:cxnLst/>
            <a:rect l="l" t="t" r="r" b="b"/>
            <a:pathLst>
              <a:path w="848160" h="869040">
                <a:moveTo>
                  <a:pt x="0" y="0"/>
                </a:moveTo>
                <a:lnTo>
                  <a:pt x="848160" y="0"/>
                </a:lnTo>
                <a:lnTo>
                  <a:pt x="848160" y="869040"/>
                </a:lnTo>
                <a:lnTo>
                  <a:pt x="0" y="8690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28">
            <a:extLst>
              <a:ext uri="{FF2B5EF4-FFF2-40B4-BE49-F238E27FC236}">
                <a16:creationId xmlns:a16="http://schemas.microsoft.com/office/drawing/2014/main" id="{A120859A-6F90-34AE-8FF1-CCA6208D9132}"/>
              </a:ext>
            </a:extLst>
          </p:cNvPr>
          <p:cNvSpPr/>
          <p:nvPr/>
        </p:nvSpPr>
        <p:spPr>
          <a:xfrm>
            <a:off x="4883880" y="7379031"/>
            <a:ext cx="1042560" cy="706320"/>
          </a:xfrm>
          <a:custGeom>
            <a:avLst/>
            <a:gdLst/>
            <a:ahLst/>
            <a:cxnLst/>
            <a:rect l="l" t="t" r="r" b="b"/>
            <a:pathLst>
              <a:path w="1042560" h="706320">
                <a:moveTo>
                  <a:pt x="0" y="0"/>
                </a:moveTo>
                <a:lnTo>
                  <a:pt x="1042560" y="0"/>
                </a:lnTo>
                <a:lnTo>
                  <a:pt x="1042560" y="706320"/>
                </a:lnTo>
                <a:lnTo>
                  <a:pt x="0" y="70632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9">
            <a:extLst>
              <a:ext uri="{FF2B5EF4-FFF2-40B4-BE49-F238E27FC236}">
                <a16:creationId xmlns:a16="http://schemas.microsoft.com/office/drawing/2014/main" id="{059A23FE-EA97-1217-BC4E-DDE286F458B5}"/>
              </a:ext>
            </a:extLst>
          </p:cNvPr>
          <p:cNvSpPr/>
          <p:nvPr/>
        </p:nvSpPr>
        <p:spPr>
          <a:xfrm>
            <a:off x="3968040" y="8672151"/>
            <a:ext cx="536400" cy="1314720"/>
          </a:xfrm>
          <a:custGeom>
            <a:avLst/>
            <a:gdLst/>
            <a:ahLst/>
            <a:cxnLst/>
            <a:rect l="l" t="t" r="r" b="b"/>
            <a:pathLst>
              <a:path w="536400" h="1314720">
                <a:moveTo>
                  <a:pt x="0" y="0"/>
                </a:moveTo>
                <a:lnTo>
                  <a:pt x="536400" y="0"/>
                </a:lnTo>
                <a:lnTo>
                  <a:pt x="536400" y="1314720"/>
                </a:lnTo>
                <a:lnTo>
                  <a:pt x="0" y="131472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30">
            <a:extLst>
              <a:ext uri="{FF2B5EF4-FFF2-40B4-BE49-F238E27FC236}">
                <a16:creationId xmlns:a16="http://schemas.microsoft.com/office/drawing/2014/main" id="{1D2837E1-81C4-410A-F6BF-A35CC36EFA78}"/>
              </a:ext>
            </a:extLst>
          </p:cNvPr>
          <p:cNvSpPr/>
          <p:nvPr/>
        </p:nvSpPr>
        <p:spPr>
          <a:xfrm>
            <a:off x="11030520" y="9017031"/>
            <a:ext cx="982800" cy="777600"/>
          </a:xfrm>
          <a:custGeom>
            <a:avLst/>
            <a:gdLst/>
            <a:ahLst/>
            <a:cxnLst/>
            <a:rect l="l" t="t" r="r" b="b"/>
            <a:pathLst>
              <a:path w="982800" h="777600">
                <a:moveTo>
                  <a:pt x="0" y="0"/>
                </a:moveTo>
                <a:lnTo>
                  <a:pt x="982800" y="0"/>
                </a:lnTo>
                <a:lnTo>
                  <a:pt x="982800" y="777600"/>
                </a:lnTo>
                <a:lnTo>
                  <a:pt x="0" y="77760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31">
            <a:extLst>
              <a:ext uri="{FF2B5EF4-FFF2-40B4-BE49-F238E27FC236}">
                <a16:creationId xmlns:a16="http://schemas.microsoft.com/office/drawing/2014/main" id="{46CF85FB-DADB-9F68-7AAA-B78CDB29440F}"/>
              </a:ext>
            </a:extLst>
          </p:cNvPr>
          <p:cNvSpPr/>
          <p:nvPr/>
        </p:nvSpPr>
        <p:spPr>
          <a:xfrm>
            <a:off x="6238920" y="8978151"/>
            <a:ext cx="809280" cy="815760"/>
          </a:xfrm>
          <a:custGeom>
            <a:avLst/>
            <a:gdLst/>
            <a:ahLst/>
            <a:cxnLst/>
            <a:rect l="l" t="t" r="r" b="b"/>
            <a:pathLst>
              <a:path w="809280" h="815760">
                <a:moveTo>
                  <a:pt x="0" y="0"/>
                </a:moveTo>
                <a:lnTo>
                  <a:pt x="809280" y="0"/>
                </a:lnTo>
                <a:lnTo>
                  <a:pt x="809280" y="815760"/>
                </a:lnTo>
                <a:lnTo>
                  <a:pt x="0" y="81576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32">
            <a:extLst>
              <a:ext uri="{FF2B5EF4-FFF2-40B4-BE49-F238E27FC236}">
                <a16:creationId xmlns:a16="http://schemas.microsoft.com/office/drawing/2014/main" id="{4D7223C9-CF6C-54A9-BBF2-C0CE761C745E}"/>
              </a:ext>
            </a:extLst>
          </p:cNvPr>
          <p:cNvSpPr/>
          <p:nvPr/>
        </p:nvSpPr>
        <p:spPr>
          <a:xfrm>
            <a:off x="12417960" y="7208391"/>
            <a:ext cx="770400" cy="927360"/>
          </a:xfrm>
          <a:custGeom>
            <a:avLst/>
            <a:gdLst/>
            <a:ahLst/>
            <a:cxnLst/>
            <a:rect l="l" t="t" r="r" b="b"/>
            <a:pathLst>
              <a:path w="770400" h="927360">
                <a:moveTo>
                  <a:pt x="0" y="0"/>
                </a:moveTo>
                <a:lnTo>
                  <a:pt x="770400" y="0"/>
                </a:lnTo>
                <a:lnTo>
                  <a:pt x="770400" y="927360"/>
                </a:lnTo>
                <a:lnTo>
                  <a:pt x="0" y="92736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33">
            <a:extLst>
              <a:ext uri="{FF2B5EF4-FFF2-40B4-BE49-F238E27FC236}">
                <a16:creationId xmlns:a16="http://schemas.microsoft.com/office/drawing/2014/main" id="{D58AC69B-33DC-AC22-77E6-50CE73F3121D}"/>
              </a:ext>
            </a:extLst>
          </p:cNvPr>
          <p:cNvSpPr/>
          <p:nvPr/>
        </p:nvSpPr>
        <p:spPr>
          <a:xfrm>
            <a:off x="13811880" y="2202951"/>
            <a:ext cx="850320" cy="849600"/>
          </a:xfrm>
          <a:custGeom>
            <a:avLst/>
            <a:gdLst/>
            <a:ahLst/>
            <a:cxnLst/>
            <a:rect l="l" t="t" r="r" b="b"/>
            <a:pathLst>
              <a:path w="850320" h="849600">
                <a:moveTo>
                  <a:pt x="0" y="0"/>
                </a:moveTo>
                <a:lnTo>
                  <a:pt x="850320" y="0"/>
                </a:lnTo>
                <a:lnTo>
                  <a:pt x="850320" y="849600"/>
                </a:lnTo>
                <a:lnTo>
                  <a:pt x="0" y="84960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34">
            <a:extLst>
              <a:ext uri="{FF2B5EF4-FFF2-40B4-BE49-F238E27FC236}">
                <a16:creationId xmlns:a16="http://schemas.microsoft.com/office/drawing/2014/main" id="{4642D61C-F474-D927-FC7E-CE90337763B3}"/>
              </a:ext>
            </a:extLst>
          </p:cNvPr>
          <p:cNvSpPr/>
          <p:nvPr/>
        </p:nvSpPr>
        <p:spPr>
          <a:xfrm>
            <a:off x="12379800" y="3807111"/>
            <a:ext cx="828720" cy="825840"/>
          </a:xfrm>
          <a:custGeom>
            <a:avLst/>
            <a:gdLst/>
            <a:ahLst/>
            <a:cxnLst/>
            <a:rect l="l" t="t" r="r" b="b"/>
            <a:pathLst>
              <a:path w="828720" h="825840">
                <a:moveTo>
                  <a:pt x="0" y="0"/>
                </a:moveTo>
                <a:lnTo>
                  <a:pt x="828720" y="0"/>
                </a:lnTo>
                <a:lnTo>
                  <a:pt x="828720" y="825840"/>
                </a:lnTo>
                <a:lnTo>
                  <a:pt x="0" y="82584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35">
            <a:extLst>
              <a:ext uri="{FF2B5EF4-FFF2-40B4-BE49-F238E27FC236}">
                <a16:creationId xmlns:a16="http://schemas.microsoft.com/office/drawing/2014/main" id="{DA913627-E8C8-8866-E73C-0A0767E05698}"/>
              </a:ext>
            </a:extLst>
          </p:cNvPr>
          <p:cNvSpPr/>
          <p:nvPr/>
        </p:nvSpPr>
        <p:spPr>
          <a:xfrm>
            <a:off x="6260520" y="7315671"/>
            <a:ext cx="763200" cy="844560"/>
          </a:xfrm>
          <a:custGeom>
            <a:avLst/>
            <a:gdLst/>
            <a:ahLst/>
            <a:cxnLst/>
            <a:rect l="l" t="t" r="r" b="b"/>
            <a:pathLst>
              <a:path w="763200" h="844560">
                <a:moveTo>
                  <a:pt x="0" y="0"/>
                </a:moveTo>
                <a:lnTo>
                  <a:pt x="763200" y="0"/>
                </a:lnTo>
                <a:lnTo>
                  <a:pt x="76320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36">
            <a:extLst>
              <a:ext uri="{FF2B5EF4-FFF2-40B4-BE49-F238E27FC236}">
                <a16:creationId xmlns:a16="http://schemas.microsoft.com/office/drawing/2014/main" id="{1CEF8C49-5218-A92E-A2F3-3213753D6F2D}"/>
              </a:ext>
            </a:extLst>
          </p:cNvPr>
          <p:cNvSpPr/>
          <p:nvPr/>
        </p:nvSpPr>
        <p:spPr>
          <a:xfrm>
            <a:off x="4852200" y="2321751"/>
            <a:ext cx="747360" cy="745920"/>
          </a:xfrm>
          <a:custGeom>
            <a:avLst/>
            <a:gdLst/>
            <a:ahLst/>
            <a:cxnLst/>
            <a:rect l="l" t="t" r="r" b="b"/>
            <a:pathLst>
              <a:path w="747360" h="745920">
                <a:moveTo>
                  <a:pt x="0" y="0"/>
                </a:moveTo>
                <a:lnTo>
                  <a:pt x="747360" y="0"/>
                </a:lnTo>
                <a:lnTo>
                  <a:pt x="747360" y="745920"/>
                </a:lnTo>
                <a:lnTo>
                  <a:pt x="0" y="74592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37">
            <a:extLst>
              <a:ext uri="{FF2B5EF4-FFF2-40B4-BE49-F238E27FC236}">
                <a16:creationId xmlns:a16="http://schemas.microsoft.com/office/drawing/2014/main" id="{B4E7EEC6-CF11-69C8-2900-27B862D74761}"/>
              </a:ext>
            </a:extLst>
          </p:cNvPr>
          <p:cNvSpPr/>
          <p:nvPr/>
        </p:nvSpPr>
        <p:spPr>
          <a:xfrm>
            <a:off x="13768680" y="5466711"/>
            <a:ext cx="907200" cy="908640"/>
          </a:xfrm>
          <a:custGeom>
            <a:avLst/>
            <a:gdLst/>
            <a:ahLst/>
            <a:cxnLst/>
            <a:rect l="l" t="t" r="r" b="b"/>
            <a:pathLst>
              <a:path w="907200" h="908640">
                <a:moveTo>
                  <a:pt x="0" y="0"/>
                </a:moveTo>
                <a:lnTo>
                  <a:pt x="907200" y="0"/>
                </a:lnTo>
                <a:lnTo>
                  <a:pt x="907200" y="908640"/>
                </a:lnTo>
                <a:lnTo>
                  <a:pt x="0" y="90864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38">
            <a:extLst>
              <a:ext uri="{FF2B5EF4-FFF2-40B4-BE49-F238E27FC236}">
                <a16:creationId xmlns:a16="http://schemas.microsoft.com/office/drawing/2014/main" id="{EBCC40D9-20C0-753B-9EB6-402A357173D2}"/>
              </a:ext>
            </a:extLst>
          </p:cNvPr>
          <p:cNvSpPr/>
          <p:nvPr/>
        </p:nvSpPr>
        <p:spPr>
          <a:xfrm>
            <a:off x="3694440" y="2220231"/>
            <a:ext cx="750240" cy="901440"/>
          </a:xfrm>
          <a:custGeom>
            <a:avLst/>
            <a:gdLst/>
            <a:ahLst/>
            <a:cxnLst/>
            <a:rect l="l" t="t" r="r" b="b"/>
            <a:pathLst>
              <a:path w="750240" h="901440">
                <a:moveTo>
                  <a:pt x="0" y="0"/>
                </a:moveTo>
                <a:lnTo>
                  <a:pt x="750240" y="0"/>
                </a:lnTo>
                <a:lnTo>
                  <a:pt x="7502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9">
            <a:extLst>
              <a:ext uri="{FF2B5EF4-FFF2-40B4-BE49-F238E27FC236}">
                <a16:creationId xmlns:a16="http://schemas.microsoft.com/office/drawing/2014/main" id="{9D126FE4-98E5-C3DD-2992-4B7D3E79B988}"/>
              </a:ext>
            </a:extLst>
          </p:cNvPr>
          <p:cNvSpPr/>
          <p:nvPr/>
        </p:nvSpPr>
        <p:spPr>
          <a:xfrm>
            <a:off x="9645240" y="2166951"/>
            <a:ext cx="900720" cy="900720"/>
          </a:xfrm>
          <a:custGeom>
            <a:avLst/>
            <a:gdLst/>
            <a:ahLst/>
            <a:cxnLst/>
            <a:rect l="l" t="t" r="r" b="b"/>
            <a:pathLst>
              <a:path w="900720" h="900720">
                <a:moveTo>
                  <a:pt x="0" y="0"/>
                </a:moveTo>
                <a:lnTo>
                  <a:pt x="900720" y="0"/>
                </a:lnTo>
                <a:lnTo>
                  <a:pt x="900720" y="900720"/>
                </a:lnTo>
                <a:lnTo>
                  <a:pt x="0" y="90072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40">
            <a:extLst>
              <a:ext uri="{FF2B5EF4-FFF2-40B4-BE49-F238E27FC236}">
                <a16:creationId xmlns:a16="http://schemas.microsoft.com/office/drawing/2014/main" id="{3BA43020-6089-6EA0-62FC-5FEB0CB91123}"/>
              </a:ext>
            </a:extLst>
          </p:cNvPr>
          <p:cNvSpPr/>
          <p:nvPr/>
        </p:nvSpPr>
        <p:spPr>
          <a:xfrm>
            <a:off x="10779960" y="2182791"/>
            <a:ext cx="910080" cy="897840"/>
          </a:xfrm>
          <a:custGeom>
            <a:avLst/>
            <a:gdLst/>
            <a:ahLst/>
            <a:cxnLst/>
            <a:rect l="l" t="t" r="r" b="b"/>
            <a:pathLst>
              <a:path w="910080" h="897840">
                <a:moveTo>
                  <a:pt x="0" y="0"/>
                </a:moveTo>
                <a:lnTo>
                  <a:pt x="910080" y="0"/>
                </a:lnTo>
                <a:lnTo>
                  <a:pt x="91008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41">
            <a:extLst>
              <a:ext uri="{FF2B5EF4-FFF2-40B4-BE49-F238E27FC236}">
                <a16:creationId xmlns:a16="http://schemas.microsoft.com/office/drawing/2014/main" id="{C5CA7510-EE5F-679E-A6AD-95D38018E49D}"/>
              </a:ext>
            </a:extLst>
          </p:cNvPr>
          <p:cNvSpPr/>
          <p:nvPr/>
        </p:nvSpPr>
        <p:spPr>
          <a:xfrm>
            <a:off x="6180600" y="2183511"/>
            <a:ext cx="871200" cy="901440"/>
          </a:xfrm>
          <a:custGeom>
            <a:avLst/>
            <a:gdLst/>
            <a:ahLst/>
            <a:cxnLst/>
            <a:rect l="l" t="t" r="r" b="b"/>
            <a:pathLst>
              <a:path w="871200" h="901440">
                <a:moveTo>
                  <a:pt x="0" y="0"/>
                </a:moveTo>
                <a:lnTo>
                  <a:pt x="871200" y="0"/>
                </a:lnTo>
                <a:lnTo>
                  <a:pt x="8712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42">
            <a:extLst>
              <a:ext uri="{FF2B5EF4-FFF2-40B4-BE49-F238E27FC236}">
                <a16:creationId xmlns:a16="http://schemas.microsoft.com/office/drawing/2014/main" id="{F9CDB2E8-4DB8-75C0-7CCF-30B4F23D4BE7}"/>
              </a:ext>
            </a:extLst>
          </p:cNvPr>
          <p:cNvSpPr/>
          <p:nvPr/>
        </p:nvSpPr>
        <p:spPr>
          <a:xfrm>
            <a:off x="12379800" y="2182791"/>
            <a:ext cx="856800" cy="901440"/>
          </a:xfrm>
          <a:custGeom>
            <a:avLst/>
            <a:gdLst/>
            <a:ahLst/>
            <a:cxnLst/>
            <a:rect l="l" t="t" r="r" b="b"/>
            <a:pathLst>
              <a:path w="856800" h="901440">
                <a:moveTo>
                  <a:pt x="0" y="0"/>
                </a:moveTo>
                <a:lnTo>
                  <a:pt x="856800" y="0"/>
                </a:lnTo>
                <a:lnTo>
                  <a:pt x="85680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43">
            <a:extLst>
              <a:ext uri="{FF2B5EF4-FFF2-40B4-BE49-F238E27FC236}">
                <a16:creationId xmlns:a16="http://schemas.microsoft.com/office/drawing/2014/main" id="{53895D52-CAE8-5035-C5E6-D984666B15D1}"/>
              </a:ext>
            </a:extLst>
          </p:cNvPr>
          <p:cNvSpPr/>
          <p:nvPr/>
        </p:nvSpPr>
        <p:spPr>
          <a:xfrm>
            <a:off x="7331160" y="2183511"/>
            <a:ext cx="847440" cy="901440"/>
          </a:xfrm>
          <a:custGeom>
            <a:avLst/>
            <a:gdLst/>
            <a:ahLst/>
            <a:cxnLst/>
            <a:rect l="l" t="t" r="r" b="b"/>
            <a:pathLst>
              <a:path w="847440" h="901440">
                <a:moveTo>
                  <a:pt x="0" y="0"/>
                </a:moveTo>
                <a:lnTo>
                  <a:pt x="847440" y="0"/>
                </a:lnTo>
                <a:lnTo>
                  <a:pt x="847440" y="901440"/>
                </a:lnTo>
                <a:lnTo>
                  <a:pt x="0" y="90144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44">
            <a:extLst>
              <a:ext uri="{FF2B5EF4-FFF2-40B4-BE49-F238E27FC236}">
                <a16:creationId xmlns:a16="http://schemas.microsoft.com/office/drawing/2014/main" id="{008FF511-DACF-0142-7AB2-313C269254C5}"/>
              </a:ext>
            </a:extLst>
          </p:cNvPr>
          <p:cNvSpPr/>
          <p:nvPr/>
        </p:nvSpPr>
        <p:spPr>
          <a:xfrm>
            <a:off x="8420520" y="2182791"/>
            <a:ext cx="912960" cy="902160"/>
          </a:xfrm>
          <a:custGeom>
            <a:avLst/>
            <a:gdLst/>
            <a:ahLst/>
            <a:cxnLst/>
            <a:rect l="l" t="t" r="r" b="b"/>
            <a:pathLst>
              <a:path w="912960" h="902160">
                <a:moveTo>
                  <a:pt x="0" y="0"/>
                </a:moveTo>
                <a:lnTo>
                  <a:pt x="912960" y="0"/>
                </a:lnTo>
                <a:lnTo>
                  <a:pt x="912960" y="902160"/>
                </a:lnTo>
                <a:lnTo>
                  <a:pt x="0" y="90216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45">
            <a:extLst>
              <a:ext uri="{FF2B5EF4-FFF2-40B4-BE49-F238E27FC236}">
                <a16:creationId xmlns:a16="http://schemas.microsoft.com/office/drawing/2014/main" id="{F6A0A423-D1DE-6553-915C-8CC03B8BB51B}"/>
              </a:ext>
            </a:extLst>
          </p:cNvPr>
          <p:cNvSpPr/>
          <p:nvPr/>
        </p:nvSpPr>
        <p:spPr>
          <a:xfrm>
            <a:off x="13731240" y="3709191"/>
            <a:ext cx="997200" cy="992880"/>
          </a:xfrm>
          <a:custGeom>
            <a:avLst/>
            <a:gdLst/>
            <a:ahLst/>
            <a:cxnLst/>
            <a:rect l="l" t="t" r="r" b="b"/>
            <a:pathLst>
              <a:path w="997200" h="992880">
                <a:moveTo>
                  <a:pt x="0" y="0"/>
                </a:moveTo>
                <a:lnTo>
                  <a:pt x="997200" y="0"/>
                </a:lnTo>
                <a:lnTo>
                  <a:pt x="997200" y="992880"/>
                </a:lnTo>
                <a:lnTo>
                  <a:pt x="0" y="99288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5EBA0AAF-A362-1D7D-4252-975200ACDBCC}"/>
              </a:ext>
            </a:extLst>
          </p:cNvPr>
          <p:cNvSpPr/>
          <p:nvPr/>
        </p:nvSpPr>
        <p:spPr>
          <a:xfrm>
            <a:off x="6083400" y="3765351"/>
            <a:ext cx="890640" cy="892800"/>
          </a:xfrm>
          <a:custGeom>
            <a:avLst/>
            <a:gdLst/>
            <a:ahLst/>
            <a:cxnLst/>
            <a:rect l="l" t="t" r="r" b="b"/>
            <a:pathLst>
              <a:path w="890640" h="892800">
                <a:moveTo>
                  <a:pt x="0" y="0"/>
                </a:moveTo>
                <a:lnTo>
                  <a:pt x="890640" y="0"/>
                </a:lnTo>
                <a:lnTo>
                  <a:pt x="890640" y="892800"/>
                </a:lnTo>
                <a:lnTo>
                  <a:pt x="0" y="89280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D82215BC-CBC4-0803-B199-1E22A7C08A7A}"/>
              </a:ext>
            </a:extLst>
          </p:cNvPr>
          <p:cNvSpPr/>
          <p:nvPr/>
        </p:nvSpPr>
        <p:spPr>
          <a:xfrm>
            <a:off x="7205160" y="3762471"/>
            <a:ext cx="921600" cy="898560"/>
          </a:xfrm>
          <a:custGeom>
            <a:avLst/>
            <a:gdLst/>
            <a:ahLst/>
            <a:cxnLst/>
            <a:rect l="l" t="t" r="r" b="b"/>
            <a:pathLst>
              <a:path w="921600" h="898560">
                <a:moveTo>
                  <a:pt x="0" y="0"/>
                </a:moveTo>
                <a:lnTo>
                  <a:pt x="921600" y="0"/>
                </a:lnTo>
                <a:lnTo>
                  <a:pt x="921600" y="898560"/>
                </a:lnTo>
                <a:lnTo>
                  <a:pt x="0" y="89856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48">
            <a:extLst>
              <a:ext uri="{FF2B5EF4-FFF2-40B4-BE49-F238E27FC236}">
                <a16:creationId xmlns:a16="http://schemas.microsoft.com/office/drawing/2014/main" id="{E45687A6-CCB6-2DAB-CFD7-BE122A218591}"/>
              </a:ext>
            </a:extLst>
          </p:cNvPr>
          <p:cNvSpPr/>
          <p:nvPr/>
        </p:nvSpPr>
        <p:spPr>
          <a:xfrm>
            <a:off x="8340600" y="3763191"/>
            <a:ext cx="900000" cy="897840"/>
          </a:xfrm>
          <a:custGeom>
            <a:avLst/>
            <a:gdLst/>
            <a:ahLst/>
            <a:cxnLst/>
            <a:rect l="l" t="t" r="r" b="b"/>
            <a:pathLst>
              <a:path w="900000" h="897840">
                <a:moveTo>
                  <a:pt x="0" y="0"/>
                </a:moveTo>
                <a:lnTo>
                  <a:pt x="900000" y="0"/>
                </a:lnTo>
                <a:lnTo>
                  <a:pt x="900000" y="897840"/>
                </a:lnTo>
                <a:lnTo>
                  <a:pt x="0" y="89784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9">
            <a:extLst>
              <a:ext uri="{FF2B5EF4-FFF2-40B4-BE49-F238E27FC236}">
                <a16:creationId xmlns:a16="http://schemas.microsoft.com/office/drawing/2014/main" id="{3A0B342F-ABDD-7297-3FE1-85E3FE222683}"/>
              </a:ext>
            </a:extLst>
          </p:cNvPr>
          <p:cNvSpPr/>
          <p:nvPr/>
        </p:nvSpPr>
        <p:spPr>
          <a:xfrm>
            <a:off x="3685800" y="3801351"/>
            <a:ext cx="892800" cy="894960"/>
          </a:xfrm>
          <a:custGeom>
            <a:avLst/>
            <a:gdLst/>
            <a:ahLst/>
            <a:cxnLst/>
            <a:rect l="l" t="t" r="r" b="b"/>
            <a:pathLst>
              <a:path w="892800" h="894960">
                <a:moveTo>
                  <a:pt x="0" y="0"/>
                </a:moveTo>
                <a:lnTo>
                  <a:pt x="892800" y="0"/>
                </a:lnTo>
                <a:lnTo>
                  <a:pt x="892800" y="894960"/>
                </a:lnTo>
                <a:lnTo>
                  <a:pt x="0" y="89496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50">
            <a:extLst>
              <a:ext uri="{FF2B5EF4-FFF2-40B4-BE49-F238E27FC236}">
                <a16:creationId xmlns:a16="http://schemas.microsoft.com/office/drawing/2014/main" id="{D67ACF66-EC99-1672-408F-DC1FC5264012}"/>
              </a:ext>
            </a:extLst>
          </p:cNvPr>
          <p:cNvSpPr/>
          <p:nvPr/>
        </p:nvSpPr>
        <p:spPr>
          <a:xfrm>
            <a:off x="9605640" y="3750231"/>
            <a:ext cx="890640" cy="889920"/>
          </a:xfrm>
          <a:custGeom>
            <a:avLst/>
            <a:gdLst/>
            <a:ahLst/>
            <a:cxnLst/>
            <a:rect l="l" t="t" r="r" b="b"/>
            <a:pathLst>
              <a:path w="890640" h="889920">
                <a:moveTo>
                  <a:pt x="0" y="0"/>
                </a:moveTo>
                <a:lnTo>
                  <a:pt x="890640" y="0"/>
                </a:lnTo>
                <a:lnTo>
                  <a:pt x="890640" y="889920"/>
                </a:lnTo>
                <a:lnTo>
                  <a:pt x="0" y="88992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51">
            <a:extLst>
              <a:ext uri="{FF2B5EF4-FFF2-40B4-BE49-F238E27FC236}">
                <a16:creationId xmlns:a16="http://schemas.microsoft.com/office/drawing/2014/main" id="{2A8A5E31-2752-565D-FD4B-25BDABA8D7EE}"/>
              </a:ext>
            </a:extLst>
          </p:cNvPr>
          <p:cNvSpPr/>
          <p:nvPr/>
        </p:nvSpPr>
        <p:spPr>
          <a:xfrm>
            <a:off x="4953000" y="3766071"/>
            <a:ext cx="938880" cy="891360"/>
          </a:xfrm>
          <a:custGeom>
            <a:avLst/>
            <a:gdLst/>
            <a:ahLst/>
            <a:cxnLst/>
            <a:rect l="l" t="t" r="r" b="b"/>
            <a:pathLst>
              <a:path w="938880" h="891360">
                <a:moveTo>
                  <a:pt x="0" y="0"/>
                </a:moveTo>
                <a:lnTo>
                  <a:pt x="938880" y="0"/>
                </a:lnTo>
                <a:lnTo>
                  <a:pt x="938880" y="891360"/>
                </a:lnTo>
                <a:lnTo>
                  <a:pt x="0" y="89136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52">
            <a:extLst>
              <a:ext uri="{FF2B5EF4-FFF2-40B4-BE49-F238E27FC236}">
                <a16:creationId xmlns:a16="http://schemas.microsoft.com/office/drawing/2014/main" id="{D121295D-866D-C104-6A79-102A5FE5BCB2}"/>
              </a:ext>
            </a:extLst>
          </p:cNvPr>
          <p:cNvSpPr/>
          <p:nvPr/>
        </p:nvSpPr>
        <p:spPr>
          <a:xfrm>
            <a:off x="10850520" y="3764631"/>
            <a:ext cx="892800" cy="890640"/>
          </a:xfrm>
          <a:custGeom>
            <a:avLst/>
            <a:gdLst/>
            <a:ahLst/>
            <a:cxnLst/>
            <a:rect l="l" t="t" r="r" b="b"/>
            <a:pathLst>
              <a:path w="892800" h="890640">
                <a:moveTo>
                  <a:pt x="0" y="0"/>
                </a:moveTo>
                <a:lnTo>
                  <a:pt x="892800" y="0"/>
                </a:lnTo>
                <a:lnTo>
                  <a:pt x="892800" y="890640"/>
                </a:lnTo>
                <a:lnTo>
                  <a:pt x="0" y="89064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53">
            <a:extLst>
              <a:ext uri="{FF2B5EF4-FFF2-40B4-BE49-F238E27FC236}">
                <a16:creationId xmlns:a16="http://schemas.microsoft.com/office/drawing/2014/main" id="{B0CA3868-9EF0-3C32-3DEA-F3A57F5DC087}"/>
              </a:ext>
            </a:extLst>
          </p:cNvPr>
          <p:cNvSpPr/>
          <p:nvPr/>
        </p:nvSpPr>
        <p:spPr>
          <a:xfrm>
            <a:off x="6069720" y="5504151"/>
            <a:ext cx="902160" cy="925920"/>
          </a:xfrm>
          <a:custGeom>
            <a:avLst/>
            <a:gdLst/>
            <a:ahLst/>
            <a:cxnLst/>
            <a:rect l="l" t="t" r="r" b="b"/>
            <a:pathLst>
              <a:path w="902160" h="925920">
                <a:moveTo>
                  <a:pt x="0" y="0"/>
                </a:moveTo>
                <a:lnTo>
                  <a:pt x="902160" y="0"/>
                </a:lnTo>
                <a:lnTo>
                  <a:pt x="902160" y="925920"/>
                </a:lnTo>
                <a:lnTo>
                  <a:pt x="0" y="92592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54">
            <a:extLst>
              <a:ext uri="{FF2B5EF4-FFF2-40B4-BE49-F238E27FC236}">
                <a16:creationId xmlns:a16="http://schemas.microsoft.com/office/drawing/2014/main" id="{E8D542AF-1265-7DAB-C95A-3B07E18F9D97}"/>
              </a:ext>
            </a:extLst>
          </p:cNvPr>
          <p:cNvSpPr/>
          <p:nvPr/>
        </p:nvSpPr>
        <p:spPr>
          <a:xfrm>
            <a:off x="7149000" y="5648871"/>
            <a:ext cx="918000" cy="781200"/>
          </a:xfrm>
          <a:custGeom>
            <a:avLst/>
            <a:gdLst/>
            <a:ahLst/>
            <a:cxnLst/>
            <a:rect l="l" t="t" r="r" b="b"/>
            <a:pathLst>
              <a:path w="918000" h="781200">
                <a:moveTo>
                  <a:pt x="0" y="0"/>
                </a:moveTo>
                <a:lnTo>
                  <a:pt x="918000" y="0"/>
                </a:lnTo>
                <a:lnTo>
                  <a:pt x="918000" y="781200"/>
                </a:lnTo>
                <a:lnTo>
                  <a:pt x="0" y="78120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55">
            <a:extLst>
              <a:ext uri="{FF2B5EF4-FFF2-40B4-BE49-F238E27FC236}">
                <a16:creationId xmlns:a16="http://schemas.microsoft.com/office/drawing/2014/main" id="{50957D2C-F850-33F6-E179-DCBCE18D8750}"/>
              </a:ext>
            </a:extLst>
          </p:cNvPr>
          <p:cNvSpPr/>
          <p:nvPr/>
        </p:nvSpPr>
        <p:spPr>
          <a:xfrm>
            <a:off x="8443560" y="5527911"/>
            <a:ext cx="922320" cy="924480"/>
          </a:xfrm>
          <a:custGeom>
            <a:avLst/>
            <a:gdLst/>
            <a:ahLst/>
            <a:cxnLst/>
            <a:rect l="l" t="t" r="r" b="b"/>
            <a:pathLst>
              <a:path w="922320" h="924480">
                <a:moveTo>
                  <a:pt x="0" y="0"/>
                </a:moveTo>
                <a:lnTo>
                  <a:pt x="922320" y="0"/>
                </a:lnTo>
                <a:lnTo>
                  <a:pt x="922320" y="924480"/>
                </a:lnTo>
                <a:lnTo>
                  <a:pt x="0" y="92448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56">
            <a:extLst>
              <a:ext uri="{FF2B5EF4-FFF2-40B4-BE49-F238E27FC236}">
                <a16:creationId xmlns:a16="http://schemas.microsoft.com/office/drawing/2014/main" id="{B4053062-C291-37F4-8BB8-532ED5086D93}"/>
              </a:ext>
            </a:extLst>
          </p:cNvPr>
          <p:cNvSpPr/>
          <p:nvPr/>
        </p:nvSpPr>
        <p:spPr>
          <a:xfrm>
            <a:off x="12097560" y="5492631"/>
            <a:ext cx="931680" cy="928800"/>
          </a:xfrm>
          <a:custGeom>
            <a:avLst/>
            <a:gdLst/>
            <a:ahLst/>
            <a:cxnLst/>
            <a:rect l="l" t="t" r="r" b="b"/>
            <a:pathLst>
              <a:path w="931680" h="928800">
                <a:moveTo>
                  <a:pt x="0" y="0"/>
                </a:moveTo>
                <a:lnTo>
                  <a:pt x="931680" y="0"/>
                </a:lnTo>
                <a:lnTo>
                  <a:pt x="931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48" name="Freeform 57">
            <a:extLst>
              <a:ext uri="{FF2B5EF4-FFF2-40B4-BE49-F238E27FC236}">
                <a16:creationId xmlns:a16="http://schemas.microsoft.com/office/drawing/2014/main" id="{5BCFB64D-6AF5-C6C9-BE1D-7EF3DBAA2CB5}"/>
              </a:ext>
            </a:extLst>
          </p:cNvPr>
          <p:cNvSpPr/>
          <p:nvPr/>
        </p:nvSpPr>
        <p:spPr>
          <a:xfrm>
            <a:off x="7192920" y="7340151"/>
            <a:ext cx="812160" cy="817920"/>
          </a:xfrm>
          <a:custGeom>
            <a:avLst/>
            <a:gdLst/>
            <a:ahLst/>
            <a:cxnLst/>
            <a:rect l="l" t="t" r="r" b="b"/>
            <a:pathLst>
              <a:path w="812160" h="817920">
                <a:moveTo>
                  <a:pt x="0" y="0"/>
                </a:moveTo>
                <a:lnTo>
                  <a:pt x="812160" y="0"/>
                </a:lnTo>
                <a:lnTo>
                  <a:pt x="812160" y="817920"/>
                </a:lnTo>
                <a:lnTo>
                  <a:pt x="0" y="81792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49" name="Freeform 58">
            <a:extLst>
              <a:ext uri="{FF2B5EF4-FFF2-40B4-BE49-F238E27FC236}">
                <a16:creationId xmlns:a16="http://schemas.microsoft.com/office/drawing/2014/main" id="{A5867E7C-A8C9-0F4C-0002-569823A35BF2}"/>
              </a:ext>
            </a:extLst>
          </p:cNvPr>
          <p:cNvSpPr/>
          <p:nvPr/>
        </p:nvSpPr>
        <p:spPr>
          <a:xfrm>
            <a:off x="9686280" y="5515671"/>
            <a:ext cx="545760" cy="923760"/>
          </a:xfrm>
          <a:custGeom>
            <a:avLst/>
            <a:gdLst/>
            <a:ahLst/>
            <a:cxnLst/>
            <a:rect l="l" t="t" r="r" b="b"/>
            <a:pathLst>
              <a:path w="545760" h="923760">
                <a:moveTo>
                  <a:pt x="0" y="0"/>
                </a:moveTo>
                <a:lnTo>
                  <a:pt x="545760" y="0"/>
                </a:lnTo>
                <a:lnTo>
                  <a:pt x="545760" y="923760"/>
                </a:lnTo>
                <a:lnTo>
                  <a:pt x="0" y="92376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50" name="Freeform 59">
            <a:extLst>
              <a:ext uri="{FF2B5EF4-FFF2-40B4-BE49-F238E27FC236}">
                <a16:creationId xmlns:a16="http://schemas.microsoft.com/office/drawing/2014/main" id="{10C18FB1-B46E-4CA2-9478-C406050EB8FE}"/>
              </a:ext>
            </a:extLst>
          </p:cNvPr>
          <p:cNvSpPr/>
          <p:nvPr/>
        </p:nvSpPr>
        <p:spPr>
          <a:xfrm>
            <a:off x="4982520" y="5558871"/>
            <a:ext cx="908640" cy="925200"/>
          </a:xfrm>
          <a:custGeom>
            <a:avLst/>
            <a:gdLst/>
            <a:ahLst/>
            <a:cxnLst/>
            <a:rect l="l" t="t" r="r" b="b"/>
            <a:pathLst>
              <a:path w="908640" h="925200">
                <a:moveTo>
                  <a:pt x="0" y="0"/>
                </a:moveTo>
                <a:lnTo>
                  <a:pt x="908640" y="0"/>
                </a:lnTo>
                <a:lnTo>
                  <a:pt x="908640" y="925200"/>
                </a:lnTo>
                <a:lnTo>
                  <a:pt x="0" y="92520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51" name="Freeform 60">
            <a:extLst>
              <a:ext uri="{FF2B5EF4-FFF2-40B4-BE49-F238E27FC236}">
                <a16:creationId xmlns:a16="http://schemas.microsoft.com/office/drawing/2014/main" id="{D17D9BBB-1B1B-27CD-EF5F-36F1A7EC5816}"/>
              </a:ext>
            </a:extLst>
          </p:cNvPr>
          <p:cNvSpPr/>
          <p:nvPr/>
        </p:nvSpPr>
        <p:spPr>
          <a:xfrm>
            <a:off x="10800120" y="5501991"/>
            <a:ext cx="913680" cy="928800"/>
          </a:xfrm>
          <a:custGeom>
            <a:avLst/>
            <a:gdLst/>
            <a:ahLst/>
            <a:cxnLst/>
            <a:rect l="l" t="t" r="r" b="b"/>
            <a:pathLst>
              <a:path w="913680" h="928800">
                <a:moveTo>
                  <a:pt x="0" y="0"/>
                </a:moveTo>
                <a:lnTo>
                  <a:pt x="913680" y="0"/>
                </a:lnTo>
                <a:lnTo>
                  <a:pt x="91368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sp>
        <p:nvSpPr>
          <p:cNvPr id="52" name="Freeform 61">
            <a:extLst>
              <a:ext uri="{FF2B5EF4-FFF2-40B4-BE49-F238E27FC236}">
                <a16:creationId xmlns:a16="http://schemas.microsoft.com/office/drawing/2014/main" id="{BFC6436F-31E7-535B-8D92-07D28DAAAAF2}"/>
              </a:ext>
            </a:extLst>
          </p:cNvPr>
          <p:cNvSpPr/>
          <p:nvPr/>
        </p:nvSpPr>
        <p:spPr>
          <a:xfrm>
            <a:off x="8525640" y="7396311"/>
            <a:ext cx="984240" cy="776160"/>
          </a:xfrm>
          <a:custGeom>
            <a:avLst/>
            <a:gdLst/>
            <a:ahLst/>
            <a:cxnLst/>
            <a:rect l="l" t="t" r="r" b="b"/>
            <a:pathLst>
              <a:path w="984240" h="776160">
                <a:moveTo>
                  <a:pt x="0" y="0"/>
                </a:moveTo>
                <a:lnTo>
                  <a:pt x="984240" y="0"/>
                </a:lnTo>
                <a:lnTo>
                  <a:pt x="984240" y="776160"/>
                </a:lnTo>
                <a:lnTo>
                  <a:pt x="0" y="77616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62">
            <a:extLst>
              <a:ext uri="{FF2B5EF4-FFF2-40B4-BE49-F238E27FC236}">
                <a16:creationId xmlns:a16="http://schemas.microsoft.com/office/drawing/2014/main" id="{08D2A058-771E-0432-3301-61957DDA0545}"/>
              </a:ext>
            </a:extLst>
          </p:cNvPr>
          <p:cNvSpPr/>
          <p:nvPr/>
        </p:nvSpPr>
        <p:spPr>
          <a:xfrm>
            <a:off x="3546120" y="5541591"/>
            <a:ext cx="1113120" cy="914400"/>
          </a:xfrm>
          <a:custGeom>
            <a:avLst/>
            <a:gdLst/>
            <a:ahLst/>
            <a:cxnLst/>
            <a:rect l="l" t="t" r="r" b="b"/>
            <a:pathLst>
              <a:path w="1113120" h="914400">
                <a:moveTo>
                  <a:pt x="0" y="0"/>
                </a:moveTo>
                <a:lnTo>
                  <a:pt x="1113120" y="0"/>
                </a:lnTo>
                <a:lnTo>
                  <a:pt x="111312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06512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Google Shape;1197;p70">
            <a:extLst>
              <a:ext uri="{FF2B5EF4-FFF2-40B4-BE49-F238E27FC236}">
                <a16:creationId xmlns:a16="http://schemas.microsoft.com/office/drawing/2014/main" id="{EC53CA28-1397-767A-FB9F-08587E21E551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7" name="Google Shape;1198;p70">
            <a:extLst>
              <a:ext uri="{FF2B5EF4-FFF2-40B4-BE49-F238E27FC236}">
                <a16:creationId xmlns:a16="http://schemas.microsoft.com/office/drawing/2014/main" id="{A59AE315-74D7-BE1F-D490-18E6B9A45EB2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8" name="Google Shape;1199;p70">
              <a:extLst>
                <a:ext uri="{FF2B5EF4-FFF2-40B4-BE49-F238E27FC236}">
                  <a16:creationId xmlns:a16="http://schemas.microsoft.com/office/drawing/2014/main" id="{93B7FC21-BEC5-669A-1AEB-00695BC9E8B8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0;p70">
              <a:extLst>
                <a:ext uri="{FF2B5EF4-FFF2-40B4-BE49-F238E27FC236}">
                  <a16:creationId xmlns:a16="http://schemas.microsoft.com/office/drawing/2014/main" id="{A296C43B-474C-FE4A-0C2C-FEF90824F1A4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oogle Shape;1201;p70">
            <a:extLst>
              <a:ext uri="{FF2B5EF4-FFF2-40B4-BE49-F238E27FC236}">
                <a16:creationId xmlns:a16="http://schemas.microsoft.com/office/drawing/2014/main" id="{4900D35D-8527-2815-B41E-4FDBE7F736A8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1" name="Google Shape;1202;p70">
              <a:extLst>
                <a:ext uri="{FF2B5EF4-FFF2-40B4-BE49-F238E27FC236}">
                  <a16:creationId xmlns:a16="http://schemas.microsoft.com/office/drawing/2014/main" id="{C9490792-2556-3764-74E5-4756B03AFB78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3;p70">
              <a:extLst>
                <a:ext uri="{FF2B5EF4-FFF2-40B4-BE49-F238E27FC236}">
                  <a16:creationId xmlns:a16="http://schemas.microsoft.com/office/drawing/2014/main" id="{E71F66BA-E996-B784-CC54-E8855EA404E9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4;p70">
              <a:extLst>
                <a:ext uri="{FF2B5EF4-FFF2-40B4-BE49-F238E27FC236}">
                  <a16:creationId xmlns:a16="http://schemas.microsoft.com/office/drawing/2014/main" id="{FF7E622C-F0A2-C450-DEDE-F3BD297343D2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5;p70">
              <a:extLst>
                <a:ext uri="{FF2B5EF4-FFF2-40B4-BE49-F238E27FC236}">
                  <a16:creationId xmlns:a16="http://schemas.microsoft.com/office/drawing/2014/main" id="{2D5940A3-8F1F-FB3E-3FAC-2DFF4A165A50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oogle Shape;1206;p70">
            <a:extLst>
              <a:ext uri="{FF2B5EF4-FFF2-40B4-BE49-F238E27FC236}">
                <a16:creationId xmlns:a16="http://schemas.microsoft.com/office/drawing/2014/main" id="{1B166830-CBEA-792A-540C-7AF3385D21C6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6" name="Google Shape;1207;p70">
              <a:extLst>
                <a:ext uri="{FF2B5EF4-FFF2-40B4-BE49-F238E27FC236}">
                  <a16:creationId xmlns:a16="http://schemas.microsoft.com/office/drawing/2014/main" id="{F942D71D-75F1-93AE-D383-52AB25D7F3C1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08;p70">
              <a:extLst>
                <a:ext uri="{FF2B5EF4-FFF2-40B4-BE49-F238E27FC236}">
                  <a16:creationId xmlns:a16="http://schemas.microsoft.com/office/drawing/2014/main" id="{19540079-584D-0481-03A4-BF32C55B3AAF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209;p70">
            <a:extLst>
              <a:ext uri="{FF2B5EF4-FFF2-40B4-BE49-F238E27FC236}">
                <a16:creationId xmlns:a16="http://schemas.microsoft.com/office/drawing/2014/main" id="{0A950845-A658-B89E-9BC5-349C0EB98813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9" name="Google Shape;1210;p70">
              <a:extLst>
                <a:ext uri="{FF2B5EF4-FFF2-40B4-BE49-F238E27FC236}">
                  <a16:creationId xmlns:a16="http://schemas.microsoft.com/office/drawing/2014/main" id="{BCC1DCF2-E6E7-8A3B-2341-F9FF60CA2028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1;p70">
              <a:extLst>
                <a:ext uri="{FF2B5EF4-FFF2-40B4-BE49-F238E27FC236}">
                  <a16:creationId xmlns:a16="http://schemas.microsoft.com/office/drawing/2014/main" id="{B7BB9CDA-B7C2-296C-30A0-445CE303BB64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12;p70">
              <a:extLst>
                <a:ext uri="{FF2B5EF4-FFF2-40B4-BE49-F238E27FC236}">
                  <a16:creationId xmlns:a16="http://schemas.microsoft.com/office/drawing/2014/main" id="{DEF4A243-F0E7-1859-C183-854200D63D00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13;p70">
            <a:extLst>
              <a:ext uri="{FF2B5EF4-FFF2-40B4-BE49-F238E27FC236}">
                <a16:creationId xmlns:a16="http://schemas.microsoft.com/office/drawing/2014/main" id="{032E1917-F332-1214-1729-543A230534A5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3" name="Google Shape;1214;p70">
              <a:extLst>
                <a:ext uri="{FF2B5EF4-FFF2-40B4-BE49-F238E27FC236}">
                  <a16:creationId xmlns:a16="http://schemas.microsoft.com/office/drawing/2014/main" id="{9A3E29B0-FBD1-0549-5E82-FF975405DC51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5;p70">
              <a:extLst>
                <a:ext uri="{FF2B5EF4-FFF2-40B4-BE49-F238E27FC236}">
                  <a16:creationId xmlns:a16="http://schemas.microsoft.com/office/drawing/2014/main" id="{5C051C2A-29EE-1A26-57EB-605126A0F688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oogle Shape;1216;p70">
            <a:extLst>
              <a:ext uri="{FF2B5EF4-FFF2-40B4-BE49-F238E27FC236}">
                <a16:creationId xmlns:a16="http://schemas.microsoft.com/office/drawing/2014/main" id="{770227D1-22CD-254A-B9CD-F524FC8B935C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6" name="Google Shape;1217;p70">
              <a:extLst>
                <a:ext uri="{FF2B5EF4-FFF2-40B4-BE49-F238E27FC236}">
                  <a16:creationId xmlns:a16="http://schemas.microsoft.com/office/drawing/2014/main" id="{143A78B7-3EAB-A399-6629-A1133628236F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18;p70">
              <a:extLst>
                <a:ext uri="{FF2B5EF4-FFF2-40B4-BE49-F238E27FC236}">
                  <a16:creationId xmlns:a16="http://schemas.microsoft.com/office/drawing/2014/main" id="{F2B6BED1-B546-8511-4031-8C678059D8E2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9;p70">
              <a:extLst>
                <a:ext uri="{FF2B5EF4-FFF2-40B4-BE49-F238E27FC236}">
                  <a16:creationId xmlns:a16="http://schemas.microsoft.com/office/drawing/2014/main" id="{0D76B38B-A3EC-8302-9F79-D84F253DCE27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0;p70">
              <a:extLst>
                <a:ext uri="{FF2B5EF4-FFF2-40B4-BE49-F238E27FC236}">
                  <a16:creationId xmlns:a16="http://schemas.microsoft.com/office/drawing/2014/main" id="{704452A9-2E4D-D20F-B756-A86465945BE9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1221;p70">
            <a:extLst>
              <a:ext uri="{FF2B5EF4-FFF2-40B4-BE49-F238E27FC236}">
                <a16:creationId xmlns:a16="http://schemas.microsoft.com/office/drawing/2014/main" id="{90C6C802-8485-D3E7-CA58-FC841065F874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1" name="Google Shape;1222;p70">
              <a:extLst>
                <a:ext uri="{FF2B5EF4-FFF2-40B4-BE49-F238E27FC236}">
                  <a16:creationId xmlns:a16="http://schemas.microsoft.com/office/drawing/2014/main" id="{EFA5A0C2-B18B-08D6-F89A-D558FCEA87A9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3;p70">
              <a:extLst>
                <a:ext uri="{FF2B5EF4-FFF2-40B4-BE49-F238E27FC236}">
                  <a16:creationId xmlns:a16="http://schemas.microsoft.com/office/drawing/2014/main" id="{44CEBA5C-5436-E58D-8271-A23BC5C3AE9B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4;p70">
              <a:extLst>
                <a:ext uri="{FF2B5EF4-FFF2-40B4-BE49-F238E27FC236}">
                  <a16:creationId xmlns:a16="http://schemas.microsoft.com/office/drawing/2014/main" id="{9B9DF565-DF05-5ED7-A5C2-A06DF28E0E11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5;p70">
              <a:extLst>
                <a:ext uri="{FF2B5EF4-FFF2-40B4-BE49-F238E27FC236}">
                  <a16:creationId xmlns:a16="http://schemas.microsoft.com/office/drawing/2014/main" id="{B1F6F7EB-4CAA-F1B1-0629-6E1CDDBAF1B6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1226;p70">
            <a:extLst>
              <a:ext uri="{FF2B5EF4-FFF2-40B4-BE49-F238E27FC236}">
                <a16:creationId xmlns:a16="http://schemas.microsoft.com/office/drawing/2014/main" id="{704A1642-08EB-6D6F-DDC2-2A064B9E3DA9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6" name="Google Shape;1227;p70">
              <a:extLst>
                <a:ext uri="{FF2B5EF4-FFF2-40B4-BE49-F238E27FC236}">
                  <a16:creationId xmlns:a16="http://schemas.microsoft.com/office/drawing/2014/main" id="{185B7552-BBF8-7B6E-48C6-DC6EF028096E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28;p70">
              <a:extLst>
                <a:ext uri="{FF2B5EF4-FFF2-40B4-BE49-F238E27FC236}">
                  <a16:creationId xmlns:a16="http://schemas.microsoft.com/office/drawing/2014/main" id="{317BA827-A438-750A-5578-6F5B28DF5964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29;p70">
              <a:extLst>
                <a:ext uri="{FF2B5EF4-FFF2-40B4-BE49-F238E27FC236}">
                  <a16:creationId xmlns:a16="http://schemas.microsoft.com/office/drawing/2014/main" id="{EB92509E-C86A-436D-B3DB-8FC6695371E4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30;p70">
              <a:extLst>
                <a:ext uri="{FF2B5EF4-FFF2-40B4-BE49-F238E27FC236}">
                  <a16:creationId xmlns:a16="http://schemas.microsoft.com/office/drawing/2014/main" id="{59BDCF7D-4A7D-FC7A-D5F6-F5C3A532C61A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1;p70">
              <a:extLst>
                <a:ext uri="{FF2B5EF4-FFF2-40B4-BE49-F238E27FC236}">
                  <a16:creationId xmlns:a16="http://schemas.microsoft.com/office/drawing/2014/main" id="{859041E4-AADF-C016-B69E-73C004486128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1232;p70">
            <a:extLst>
              <a:ext uri="{FF2B5EF4-FFF2-40B4-BE49-F238E27FC236}">
                <a16:creationId xmlns:a16="http://schemas.microsoft.com/office/drawing/2014/main" id="{052E9856-76E9-F7A8-B20E-E6898530C7CA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2" name="Google Shape;1233;p70">
              <a:extLst>
                <a:ext uri="{FF2B5EF4-FFF2-40B4-BE49-F238E27FC236}">
                  <a16:creationId xmlns:a16="http://schemas.microsoft.com/office/drawing/2014/main" id="{0027BCDA-F0AB-24E7-AEC9-2B229AE04332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4;p70">
              <a:extLst>
                <a:ext uri="{FF2B5EF4-FFF2-40B4-BE49-F238E27FC236}">
                  <a16:creationId xmlns:a16="http://schemas.microsoft.com/office/drawing/2014/main" id="{20B295D2-7697-F644-5787-229E47081D0E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5;p70">
              <a:extLst>
                <a:ext uri="{FF2B5EF4-FFF2-40B4-BE49-F238E27FC236}">
                  <a16:creationId xmlns:a16="http://schemas.microsoft.com/office/drawing/2014/main" id="{A3949EC6-DEDD-053C-DA6A-4FD7D5F32105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6;p70">
              <a:extLst>
                <a:ext uri="{FF2B5EF4-FFF2-40B4-BE49-F238E27FC236}">
                  <a16:creationId xmlns:a16="http://schemas.microsoft.com/office/drawing/2014/main" id="{C93991FA-3A0A-719F-F039-4B4F15C24C68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237;p70">
            <a:extLst>
              <a:ext uri="{FF2B5EF4-FFF2-40B4-BE49-F238E27FC236}">
                <a16:creationId xmlns:a16="http://schemas.microsoft.com/office/drawing/2014/main" id="{ECBFE29C-9589-DEB4-B64F-9A2039261768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7" name="Google Shape;1238;p70">
              <a:extLst>
                <a:ext uri="{FF2B5EF4-FFF2-40B4-BE49-F238E27FC236}">
                  <a16:creationId xmlns:a16="http://schemas.microsoft.com/office/drawing/2014/main" id="{8DADDE0D-DE7E-F966-59AF-7AFE43536F55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39;p70">
              <a:extLst>
                <a:ext uri="{FF2B5EF4-FFF2-40B4-BE49-F238E27FC236}">
                  <a16:creationId xmlns:a16="http://schemas.microsoft.com/office/drawing/2014/main" id="{9D5BFB14-2910-C620-FC8A-327D328F88C8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40;p70">
              <a:extLst>
                <a:ext uri="{FF2B5EF4-FFF2-40B4-BE49-F238E27FC236}">
                  <a16:creationId xmlns:a16="http://schemas.microsoft.com/office/drawing/2014/main" id="{0C56A3F0-1358-4B44-91B2-F189F16CA17A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241;p70">
            <a:extLst>
              <a:ext uri="{FF2B5EF4-FFF2-40B4-BE49-F238E27FC236}">
                <a16:creationId xmlns:a16="http://schemas.microsoft.com/office/drawing/2014/main" id="{1CCA262D-454E-5D7B-C9A2-9C8B6DC4F022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1" name="Google Shape;1242;p70">
              <a:extLst>
                <a:ext uri="{FF2B5EF4-FFF2-40B4-BE49-F238E27FC236}">
                  <a16:creationId xmlns:a16="http://schemas.microsoft.com/office/drawing/2014/main" id="{BB8E05A2-10A7-4E62-CD4A-4A57782F37FE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3;p70">
              <a:extLst>
                <a:ext uri="{FF2B5EF4-FFF2-40B4-BE49-F238E27FC236}">
                  <a16:creationId xmlns:a16="http://schemas.microsoft.com/office/drawing/2014/main" id="{8E365E6B-B037-B413-0B60-113D81E5DF02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4;p70">
              <a:extLst>
                <a:ext uri="{FF2B5EF4-FFF2-40B4-BE49-F238E27FC236}">
                  <a16:creationId xmlns:a16="http://schemas.microsoft.com/office/drawing/2014/main" id="{68A5D093-354A-A1B9-F32C-747EBFD8F945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5;p70">
              <a:extLst>
                <a:ext uri="{FF2B5EF4-FFF2-40B4-BE49-F238E27FC236}">
                  <a16:creationId xmlns:a16="http://schemas.microsoft.com/office/drawing/2014/main" id="{E9E2F839-C002-8534-870B-B36420FEE756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6;p70">
              <a:extLst>
                <a:ext uri="{FF2B5EF4-FFF2-40B4-BE49-F238E27FC236}">
                  <a16:creationId xmlns:a16="http://schemas.microsoft.com/office/drawing/2014/main" id="{8E294884-4216-BDEC-591F-E9014040615D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7;p70">
              <a:extLst>
                <a:ext uri="{FF2B5EF4-FFF2-40B4-BE49-F238E27FC236}">
                  <a16:creationId xmlns:a16="http://schemas.microsoft.com/office/drawing/2014/main" id="{45D03A7F-074C-D83E-4361-61E313E38D3C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1248;p70">
            <a:extLst>
              <a:ext uri="{FF2B5EF4-FFF2-40B4-BE49-F238E27FC236}">
                <a16:creationId xmlns:a16="http://schemas.microsoft.com/office/drawing/2014/main" id="{F89C1FB7-9B8D-9486-8C13-17207F82717F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8" name="Google Shape;1249;p70">
              <a:extLst>
                <a:ext uri="{FF2B5EF4-FFF2-40B4-BE49-F238E27FC236}">
                  <a16:creationId xmlns:a16="http://schemas.microsoft.com/office/drawing/2014/main" id="{5A3D62E3-B760-ED30-1347-9E6C22586C5D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0;p70">
              <a:extLst>
                <a:ext uri="{FF2B5EF4-FFF2-40B4-BE49-F238E27FC236}">
                  <a16:creationId xmlns:a16="http://schemas.microsoft.com/office/drawing/2014/main" id="{9A0535C5-D367-27AB-590F-38C0F29B49D6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1;p70">
              <a:extLst>
                <a:ext uri="{FF2B5EF4-FFF2-40B4-BE49-F238E27FC236}">
                  <a16:creationId xmlns:a16="http://schemas.microsoft.com/office/drawing/2014/main" id="{9A95E7B6-5BB5-F2B8-2844-D65E6F9A2597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2;p70">
              <a:extLst>
                <a:ext uri="{FF2B5EF4-FFF2-40B4-BE49-F238E27FC236}">
                  <a16:creationId xmlns:a16="http://schemas.microsoft.com/office/drawing/2014/main" id="{53B4851F-D030-34CB-2666-92445DFCAFC0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3;p70">
              <a:extLst>
                <a:ext uri="{FF2B5EF4-FFF2-40B4-BE49-F238E27FC236}">
                  <a16:creationId xmlns:a16="http://schemas.microsoft.com/office/drawing/2014/main" id="{87466B61-F336-5397-DA99-0E1EBF58098B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4;p70">
              <a:extLst>
                <a:ext uri="{FF2B5EF4-FFF2-40B4-BE49-F238E27FC236}">
                  <a16:creationId xmlns:a16="http://schemas.microsoft.com/office/drawing/2014/main" id="{F541F7F6-5BC8-D986-11EC-6A51518FA3CF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5;p70">
              <a:extLst>
                <a:ext uri="{FF2B5EF4-FFF2-40B4-BE49-F238E27FC236}">
                  <a16:creationId xmlns:a16="http://schemas.microsoft.com/office/drawing/2014/main" id="{4FF1E352-F448-70FF-27CD-7621525D883B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1256;p70">
            <a:extLst>
              <a:ext uri="{FF2B5EF4-FFF2-40B4-BE49-F238E27FC236}">
                <a16:creationId xmlns:a16="http://schemas.microsoft.com/office/drawing/2014/main" id="{224535F7-217E-8019-2C76-D1EAAF30CC8D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6" name="Google Shape;1257;p70">
              <a:extLst>
                <a:ext uri="{FF2B5EF4-FFF2-40B4-BE49-F238E27FC236}">
                  <a16:creationId xmlns:a16="http://schemas.microsoft.com/office/drawing/2014/main" id="{329F9A1E-DCCF-6DFD-77FA-7C937AB56C57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58;p70">
              <a:extLst>
                <a:ext uri="{FF2B5EF4-FFF2-40B4-BE49-F238E27FC236}">
                  <a16:creationId xmlns:a16="http://schemas.microsoft.com/office/drawing/2014/main" id="{E277213B-2357-ECB8-3A88-51F84A3ACD1A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9;p70">
              <a:extLst>
                <a:ext uri="{FF2B5EF4-FFF2-40B4-BE49-F238E27FC236}">
                  <a16:creationId xmlns:a16="http://schemas.microsoft.com/office/drawing/2014/main" id="{9CFEF063-8A22-E9E8-7CA7-328955832D67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60;p70">
              <a:extLst>
                <a:ext uri="{FF2B5EF4-FFF2-40B4-BE49-F238E27FC236}">
                  <a16:creationId xmlns:a16="http://schemas.microsoft.com/office/drawing/2014/main" id="{5B74C328-1B88-C0A0-8554-A71B42CA1AA2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1261;p70">
            <a:extLst>
              <a:ext uri="{FF2B5EF4-FFF2-40B4-BE49-F238E27FC236}">
                <a16:creationId xmlns:a16="http://schemas.microsoft.com/office/drawing/2014/main" id="{B1918E36-BA32-3A4F-CB8B-96CC7AC5C6EE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1" name="Google Shape;1262;p70">
              <a:extLst>
                <a:ext uri="{FF2B5EF4-FFF2-40B4-BE49-F238E27FC236}">
                  <a16:creationId xmlns:a16="http://schemas.microsoft.com/office/drawing/2014/main" id="{EFF33CDE-7A88-4450-DF44-AF23936399CA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1263;p70">
              <a:extLst>
                <a:ext uri="{FF2B5EF4-FFF2-40B4-BE49-F238E27FC236}">
                  <a16:creationId xmlns:a16="http://schemas.microsoft.com/office/drawing/2014/main" id="{00994092-A3A4-B283-7048-DF777F62FDC9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4;p70">
              <a:extLst>
                <a:ext uri="{FF2B5EF4-FFF2-40B4-BE49-F238E27FC236}">
                  <a16:creationId xmlns:a16="http://schemas.microsoft.com/office/drawing/2014/main" id="{7ECC8718-F503-BB2B-910B-2330A824388D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65;p70">
            <a:extLst>
              <a:ext uri="{FF2B5EF4-FFF2-40B4-BE49-F238E27FC236}">
                <a16:creationId xmlns:a16="http://schemas.microsoft.com/office/drawing/2014/main" id="{EED3AE9A-2B41-DE7A-1169-DA7EA732F741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5" name="Google Shape;1266;p70">
              <a:extLst>
                <a:ext uri="{FF2B5EF4-FFF2-40B4-BE49-F238E27FC236}">
                  <a16:creationId xmlns:a16="http://schemas.microsoft.com/office/drawing/2014/main" id="{F39ABBB4-D738-FA4E-6211-DAE45CB49A3B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67;p70">
              <a:extLst>
                <a:ext uri="{FF2B5EF4-FFF2-40B4-BE49-F238E27FC236}">
                  <a16:creationId xmlns:a16="http://schemas.microsoft.com/office/drawing/2014/main" id="{81BD8D84-D9A1-88B4-C52F-16310D8A2A40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68;p70">
              <a:extLst>
                <a:ext uri="{FF2B5EF4-FFF2-40B4-BE49-F238E27FC236}">
                  <a16:creationId xmlns:a16="http://schemas.microsoft.com/office/drawing/2014/main" id="{A7C26153-29CF-1B9A-B64D-2248923F6A26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269;p70">
            <a:extLst>
              <a:ext uri="{FF2B5EF4-FFF2-40B4-BE49-F238E27FC236}">
                <a16:creationId xmlns:a16="http://schemas.microsoft.com/office/drawing/2014/main" id="{C3DAF030-51C8-0101-0D80-3F8D7274A867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79" name="Google Shape;1270;p70">
              <a:extLst>
                <a:ext uri="{FF2B5EF4-FFF2-40B4-BE49-F238E27FC236}">
                  <a16:creationId xmlns:a16="http://schemas.microsoft.com/office/drawing/2014/main" id="{27F3F7E3-01DD-77D3-4D68-CB674AC0EAF0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71;p70">
              <a:extLst>
                <a:ext uri="{FF2B5EF4-FFF2-40B4-BE49-F238E27FC236}">
                  <a16:creationId xmlns:a16="http://schemas.microsoft.com/office/drawing/2014/main" id="{7A4BDEAB-B454-6DBF-10BD-3B2609C91286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1" name="Google Shape;1272;p70">
            <a:extLst>
              <a:ext uri="{FF2B5EF4-FFF2-40B4-BE49-F238E27FC236}">
                <a16:creationId xmlns:a16="http://schemas.microsoft.com/office/drawing/2014/main" id="{49A83992-4C3A-49A7-FC63-2885813DB5FF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2" name="Google Shape;1273;p70">
            <a:extLst>
              <a:ext uri="{FF2B5EF4-FFF2-40B4-BE49-F238E27FC236}">
                <a16:creationId xmlns:a16="http://schemas.microsoft.com/office/drawing/2014/main" id="{90218375-985F-80A9-E4FD-89C6628C04BD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3" name="Google Shape;1274;p70">
              <a:extLst>
                <a:ext uri="{FF2B5EF4-FFF2-40B4-BE49-F238E27FC236}">
                  <a16:creationId xmlns:a16="http://schemas.microsoft.com/office/drawing/2014/main" id="{E1B035B9-D8DB-23E8-F932-9DF887D82BA4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5;p70">
              <a:extLst>
                <a:ext uri="{FF2B5EF4-FFF2-40B4-BE49-F238E27FC236}">
                  <a16:creationId xmlns:a16="http://schemas.microsoft.com/office/drawing/2014/main" id="{E2828F5B-DE23-56A8-D51A-9CFF9D0CB69F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76;p70">
              <a:extLst>
                <a:ext uri="{FF2B5EF4-FFF2-40B4-BE49-F238E27FC236}">
                  <a16:creationId xmlns:a16="http://schemas.microsoft.com/office/drawing/2014/main" id="{A4C2618D-8377-B70F-D4B5-C7DC89DA3D73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7;p70">
              <a:extLst>
                <a:ext uri="{FF2B5EF4-FFF2-40B4-BE49-F238E27FC236}">
                  <a16:creationId xmlns:a16="http://schemas.microsoft.com/office/drawing/2014/main" id="{2DC7F0EC-AD6A-0D1C-3DAC-3D59EA5C4528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278;p70">
            <a:extLst>
              <a:ext uri="{FF2B5EF4-FFF2-40B4-BE49-F238E27FC236}">
                <a16:creationId xmlns:a16="http://schemas.microsoft.com/office/drawing/2014/main" id="{4EAC7A92-FB84-609D-7244-49E5F35C454B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8" name="Google Shape;1279;p70">
              <a:extLst>
                <a:ext uri="{FF2B5EF4-FFF2-40B4-BE49-F238E27FC236}">
                  <a16:creationId xmlns:a16="http://schemas.microsoft.com/office/drawing/2014/main" id="{73E205DC-8494-151D-E6F3-0AC20EA618CA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80;p70">
              <a:extLst>
                <a:ext uri="{FF2B5EF4-FFF2-40B4-BE49-F238E27FC236}">
                  <a16:creationId xmlns:a16="http://schemas.microsoft.com/office/drawing/2014/main" id="{FEF066F2-37FE-6C82-24E0-D76464A5E4C4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oogle Shape;1281;p70">
            <a:extLst>
              <a:ext uri="{FF2B5EF4-FFF2-40B4-BE49-F238E27FC236}">
                <a16:creationId xmlns:a16="http://schemas.microsoft.com/office/drawing/2014/main" id="{4C3A9319-E23A-ACA8-1C2F-93F281D24ACA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1" name="Google Shape;1282;p70">
              <a:extLst>
                <a:ext uri="{FF2B5EF4-FFF2-40B4-BE49-F238E27FC236}">
                  <a16:creationId xmlns:a16="http://schemas.microsoft.com/office/drawing/2014/main" id="{725B8E5C-925E-FB4E-0615-39F525C05A77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83;p70">
              <a:extLst>
                <a:ext uri="{FF2B5EF4-FFF2-40B4-BE49-F238E27FC236}">
                  <a16:creationId xmlns:a16="http://schemas.microsoft.com/office/drawing/2014/main" id="{43921534-DB19-D8C9-79E4-355A9BFFAC1B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3" name="Google Shape;1284;p70" descr="Timeline background shape">
            <a:extLst>
              <a:ext uri="{FF2B5EF4-FFF2-40B4-BE49-F238E27FC236}">
                <a16:creationId xmlns:a16="http://schemas.microsoft.com/office/drawing/2014/main" id="{348C73BB-9198-2713-5898-5B232714A8EB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4" name="Google Shape;1285;p70">
            <a:extLst>
              <a:ext uri="{FF2B5EF4-FFF2-40B4-BE49-F238E27FC236}">
                <a16:creationId xmlns:a16="http://schemas.microsoft.com/office/drawing/2014/main" id="{829DDC99-51EB-3059-604E-DC49DB3EEC77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5" name="Google Shape;1286;p70">
              <a:extLst>
                <a:ext uri="{FF2B5EF4-FFF2-40B4-BE49-F238E27FC236}">
                  <a16:creationId xmlns:a16="http://schemas.microsoft.com/office/drawing/2014/main" id="{E0909A46-4C4D-92D3-1D02-F8BB62A52755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87;p70">
              <a:extLst>
                <a:ext uri="{FF2B5EF4-FFF2-40B4-BE49-F238E27FC236}">
                  <a16:creationId xmlns:a16="http://schemas.microsoft.com/office/drawing/2014/main" id="{ED96FB8F-7C57-BA97-A347-1D759EA072A6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288;p70">
            <a:extLst>
              <a:ext uri="{FF2B5EF4-FFF2-40B4-BE49-F238E27FC236}">
                <a16:creationId xmlns:a16="http://schemas.microsoft.com/office/drawing/2014/main" id="{CFF72675-84BD-18E1-E16B-8E826D3BE413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8" name="Google Shape;1289;p70">
              <a:extLst>
                <a:ext uri="{FF2B5EF4-FFF2-40B4-BE49-F238E27FC236}">
                  <a16:creationId xmlns:a16="http://schemas.microsoft.com/office/drawing/2014/main" id="{E7805FDB-4712-489E-D2E5-30E35EF0774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90;p70">
              <a:extLst>
                <a:ext uri="{FF2B5EF4-FFF2-40B4-BE49-F238E27FC236}">
                  <a16:creationId xmlns:a16="http://schemas.microsoft.com/office/drawing/2014/main" id="{B8EC09CB-5BD8-8FDE-24FB-32777484446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1291;p70">
            <a:extLst>
              <a:ext uri="{FF2B5EF4-FFF2-40B4-BE49-F238E27FC236}">
                <a16:creationId xmlns:a16="http://schemas.microsoft.com/office/drawing/2014/main" id="{7481DB5C-3FC6-7E09-54E3-756B3B335ED7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1" name="Google Shape;1292;p70">
              <a:extLst>
                <a:ext uri="{FF2B5EF4-FFF2-40B4-BE49-F238E27FC236}">
                  <a16:creationId xmlns:a16="http://schemas.microsoft.com/office/drawing/2014/main" id="{9C75B07F-9383-8E55-43EC-1AF110D68A2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293;p70">
              <a:extLst>
                <a:ext uri="{FF2B5EF4-FFF2-40B4-BE49-F238E27FC236}">
                  <a16:creationId xmlns:a16="http://schemas.microsoft.com/office/drawing/2014/main" id="{49BA5E0A-5C03-A98D-6646-6B0A5809563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1294;p70">
            <a:extLst>
              <a:ext uri="{FF2B5EF4-FFF2-40B4-BE49-F238E27FC236}">
                <a16:creationId xmlns:a16="http://schemas.microsoft.com/office/drawing/2014/main" id="{8DEBEFA7-2994-E6BB-8B11-484DF8944510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4" name="Google Shape;1295;p70">
              <a:extLst>
                <a:ext uri="{FF2B5EF4-FFF2-40B4-BE49-F238E27FC236}">
                  <a16:creationId xmlns:a16="http://schemas.microsoft.com/office/drawing/2014/main" id="{3D6EC33E-3079-7F3A-53F9-E7A7FFC83B64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6;p70">
              <a:extLst>
                <a:ext uri="{FF2B5EF4-FFF2-40B4-BE49-F238E27FC236}">
                  <a16:creationId xmlns:a16="http://schemas.microsoft.com/office/drawing/2014/main" id="{76638651-7FE3-EE7D-A843-F1014C3387BA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7;p70">
              <a:extLst>
                <a:ext uri="{FF2B5EF4-FFF2-40B4-BE49-F238E27FC236}">
                  <a16:creationId xmlns:a16="http://schemas.microsoft.com/office/drawing/2014/main" id="{FD3A056C-2202-B511-C354-62F88AD4A423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8;p70">
              <a:extLst>
                <a:ext uri="{FF2B5EF4-FFF2-40B4-BE49-F238E27FC236}">
                  <a16:creationId xmlns:a16="http://schemas.microsoft.com/office/drawing/2014/main" id="{8C709173-0AC4-ED91-D794-10D99D1E2BE7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9;p70">
              <a:extLst>
                <a:ext uri="{FF2B5EF4-FFF2-40B4-BE49-F238E27FC236}">
                  <a16:creationId xmlns:a16="http://schemas.microsoft.com/office/drawing/2014/main" id="{C9788A32-E20A-A857-0991-62774C53CCD1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0;p70">
              <a:extLst>
                <a:ext uri="{FF2B5EF4-FFF2-40B4-BE49-F238E27FC236}">
                  <a16:creationId xmlns:a16="http://schemas.microsoft.com/office/drawing/2014/main" id="{9122EF6A-F691-3885-DE11-706CA6077C12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301;p70">
              <a:extLst>
                <a:ext uri="{FF2B5EF4-FFF2-40B4-BE49-F238E27FC236}">
                  <a16:creationId xmlns:a16="http://schemas.microsoft.com/office/drawing/2014/main" id="{F3A98F26-B9F7-5602-1423-7255412062D3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2;p70">
              <a:extLst>
                <a:ext uri="{FF2B5EF4-FFF2-40B4-BE49-F238E27FC236}">
                  <a16:creationId xmlns:a16="http://schemas.microsoft.com/office/drawing/2014/main" id="{4EA9388F-BAE6-1E96-C45A-0F399AF8062A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303;p70">
            <a:extLst>
              <a:ext uri="{FF2B5EF4-FFF2-40B4-BE49-F238E27FC236}">
                <a16:creationId xmlns:a16="http://schemas.microsoft.com/office/drawing/2014/main" id="{D6B9525E-0F06-542C-BD9C-01381BB2EB64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3" name="Google Shape;1304;p70">
              <a:extLst>
                <a:ext uri="{FF2B5EF4-FFF2-40B4-BE49-F238E27FC236}">
                  <a16:creationId xmlns:a16="http://schemas.microsoft.com/office/drawing/2014/main" id="{16C2E2FE-6F0D-C95F-86CB-81D3E066ABFD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5;p70">
              <a:extLst>
                <a:ext uri="{FF2B5EF4-FFF2-40B4-BE49-F238E27FC236}">
                  <a16:creationId xmlns:a16="http://schemas.microsoft.com/office/drawing/2014/main" id="{849AAAF4-1611-961A-9F97-1AD80DCD2F80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6;p70">
              <a:extLst>
                <a:ext uri="{FF2B5EF4-FFF2-40B4-BE49-F238E27FC236}">
                  <a16:creationId xmlns:a16="http://schemas.microsoft.com/office/drawing/2014/main" id="{0C1FB79F-8AE9-C2A3-B392-500CCCED2A88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7;p70">
              <a:extLst>
                <a:ext uri="{FF2B5EF4-FFF2-40B4-BE49-F238E27FC236}">
                  <a16:creationId xmlns:a16="http://schemas.microsoft.com/office/drawing/2014/main" id="{FE63E36F-B515-AD6E-D7CD-BE02858FD02D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8;p70">
              <a:extLst>
                <a:ext uri="{FF2B5EF4-FFF2-40B4-BE49-F238E27FC236}">
                  <a16:creationId xmlns:a16="http://schemas.microsoft.com/office/drawing/2014/main" id="{D7950F77-5D34-FF7B-452B-F5FEEB24B652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9;p70">
              <a:extLst>
                <a:ext uri="{FF2B5EF4-FFF2-40B4-BE49-F238E27FC236}">
                  <a16:creationId xmlns:a16="http://schemas.microsoft.com/office/drawing/2014/main" id="{4D34A3C9-476A-61AD-AFAC-1EC059458FD8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0;p70">
              <a:extLst>
                <a:ext uri="{FF2B5EF4-FFF2-40B4-BE49-F238E27FC236}">
                  <a16:creationId xmlns:a16="http://schemas.microsoft.com/office/drawing/2014/main" id="{D4E3ABD4-7EB7-0741-27A7-74F8D18D4B4E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1;p70">
              <a:extLst>
                <a:ext uri="{FF2B5EF4-FFF2-40B4-BE49-F238E27FC236}">
                  <a16:creationId xmlns:a16="http://schemas.microsoft.com/office/drawing/2014/main" id="{E23776DF-5F29-1D92-80EC-5FBD9143785B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2;p70">
              <a:extLst>
                <a:ext uri="{FF2B5EF4-FFF2-40B4-BE49-F238E27FC236}">
                  <a16:creationId xmlns:a16="http://schemas.microsoft.com/office/drawing/2014/main" id="{2E510A9D-0BD5-3D09-8F0C-562E7776A13B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3;p70">
              <a:extLst>
                <a:ext uri="{FF2B5EF4-FFF2-40B4-BE49-F238E27FC236}">
                  <a16:creationId xmlns:a16="http://schemas.microsoft.com/office/drawing/2014/main" id="{E7E19E8F-0BD1-F3D4-F00C-000F3B9ED43C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4;p70">
              <a:extLst>
                <a:ext uri="{FF2B5EF4-FFF2-40B4-BE49-F238E27FC236}">
                  <a16:creationId xmlns:a16="http://schemas.microsoft.com/office/drawing/2014/main" id="{C19B7842-FA4F-6D1B-C098-BA70BA42084B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5;p70">
              <a:extLst>
                <a:ext uri="{FF2B5EF4-FFF2-40B4-BE49-F238E27FC236}">
                  <a16:creationId xmlns:a16="http://schemas.microsoft.com/office/drawing/2014/main" id="{82FFCDB9-B011-B54E-001F-611DBC5926FB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6;p70">
              <a:extLst>
                <a:ext uri="{FF2B5EF4-FFF2-40B4-BE49-F238E27FC236}">
                  <a16:creationId xmlns:a16="http://schemas.microsoft.com/office/drawing/2014/main" id="{844E4484-7D1D-13C1-AEFD-9DDE5A2E7A08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7;p70">
              <a:extLst>
                <a:ext uri="{FF2B5EF4-FFF2-40B4-BE49-F238E27FC236}">
                  <a16:creationId xmlns:a16="http://schemas.microsoft.com/office/drawing/2014/main" id="{C156E6C4-5BF5-A952-05F3-A88A67639A3D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8;p70">
              <a:extLst>
                <a:ext uri="{FF2B5EF4-FFF2-40B4-BE49-F238E27FC236}">
                  <a16:creationId xmlns:a16="http://schemas.microsoft.com/office/drawing/2014/main" id="{3CDECDDA-0081-2E6F-AAA8-42D3EAE3F6D2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9;p70">
              <a:extLst>
                <a:ext uri="{FF2B5EF4-FFF2-40B4-BE49-F238E27FC236}">
                  <a16:creationId xmlns:a16="http://schemas.microsoft.com/office/drawing/2014/main" id="{FC9ABE54-2BAB-6750-9DCF-C220BE2C686D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0;p70">
              <a:extLst>
                <a:ext uri="{FF2B5EF4-FFF2-40B4-BE49-F238E27FC236}">
                  <a16:creationId xmlns:a16="http://schemas.microsoft.com/office/drawing/2014/main" id="{34F786C0-9207-F6F4-FF82-5D6C9F264492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1;p70">
              <a:extLst>
                <a:ext uri="{FF2B5EF4-FFF2-40B4-BE49-F238E27FC236}">
                  <a16:creationId xmlns:a16="http://schemas.microsoft.com/office/drawing/2014/main" id="{C434F0A5-E668-08E5-8A03-2D13CC4CF0A3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2;p70">
              <a:extLst>
                <a:ext uri="{FF2B5EF4-FFF2-40B4-BE49-F238E27FC236}">
                  <a16:creationId xmlns:a16="http://schemas.microsoft.com/office/drawing/2014/main" id="{4EC629D8-C2D9-410D-C522-EF903C0DC5D8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3;p70">
              <a:extLst>
                <a:ext uri="{FF2B5EF4-FFF2-40B4-BE49-F238E27FC236}">
                  <a16:creationId xmlns:a16="http://schemas.microsoft.com/office/drawing/2014/main" id="{DED7E9BD-6574-0BB5-CD7E-6CBA2A021E0A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4;p70">
              <a:extLst>
                <a:ext uri="{FF2B5EF4-FFF2-40B4-BE49-F238E27FC236}">
                  <a16:creationId xmlns:a16="http://schemas.microsoft.com/office/drawing/2014/main" id="{C4A4016E-0BAB-9AAB-3EED-104A6048E97D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325;p70">
            <a:extLst>
              <a:ext uri="{FF2B5EF4-FFF2-40B4-BE49-F238E27FC236}">
                <a16:creationId xmlns:a16="http://schemas.microsoft.com/office/drawing/2014/main" id="{42CE3779-D184-E5BB-C97C-72BE6D23FA34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5" name="Google Shape;1326;p70">
              <a:extLst>
                <a:ext uri="{FF2B5EF4-FFF2-40B4-BE49-F238E27FC236}">
                  <a16:creationId xmlns:a16="http://schemas.microsoft.com/office/drawing/2014/main" id="{401E66C7-9B68-1211-6CA3-FE957207AD3B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7;p70">
              <a:extLst>
                <a:ext uri="{FF2B5EF4-FFF2-40B4-BE49-F238E27FC236}">
                  <a16:creationId xmlns:a16="http://schemas.microsoft.com/office/drawing/2014/main" id="{3E945EF4-CAA2-1210-470F-62AA5DA764FE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8;p70">
              <a:extLst>
                <a:ext uri="{FF2B5EF4-FFF2-40B4-BE49-F238E27FC236}">
                  <a16:creationId xmlns:a16="http://schemas.microsoft.com/office/drawing/2014/main" id="{F4024753-F40F-EE29-DE2A-97B685A03699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9;p70">
              <a:extLst>
                <a:ext uri="{FF2B5EF4-FFF2-40B4-BE49-F238E27FC236}">
                  <a16:creationId xmlns:a16="http://schemas.microsoft.com/office/drawing/2014/main" id="{7EDAEC0D-B4B1-77BA-0608-EC14C0D6D64F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330;p70">
            <a:extLst>
              <a:ext uri="{FF2B5EF4-FFF2-40B4-BE49-F238E27FC236}">
                <a16:creationId xmlns:a16="http://schemas.microsoft.com/office/drawing/2014/main" id="{98D07B1A-AAD8-5F2D-D3EF-C306B5BE28EC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0" name="Google Shape;1331;p70">
              <a:extLst>
                <a:ext uri="{FF2B5EF4-FFF2-40B4-BE49-F238E27FC236}">
                  <a16:creationId xmlns:a16="http://schemas.microsoft.com/office/drawing/2014/main" id="{0D9B041A-6BD7-5472-0DBC-FB2740979C9D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2;p70">
              <a:extLst>
                <a:ext uri="{FF2B5EF4-FFF2-40B4-BE49-F238E27FC236}">
                  <a16:creationId xmlns:a16="http://schemas.microsoft.com/office/drawing/2014/main" id="{F04B3CDE-8959-164C-0F6E-A1CEC16E0BD7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3;p70">
              <a:extLst>
                <a:ext uri="{FF2B5EF4-FFF2-40B4-BE49-F238E27FC236}">
                  <a16:creationId xmlns:a16="http://schemas.microsoft.com/office/drawing/2014/main" id="{9F625E59-7332-A078-0894-47E7F25FABED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4;p70">
              <a:extLst>
                <a:ext uri="{FF2B5EF4-FFF2-40B4-BE49-F238E27FC236}">
                  <a16:creationId xmlns:a16="http://schemas.microsoft.com/office/drawing/2014/main" id="{1263A050-CC44-6A0E-5C6B-1E21419FA714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5;p70">
              <a:extLst>
                <a:ext uri="{FF2B5EF4-FFF2-40B4-BE49-F238E27FC236}">
                  <a16:creationId xmlns:a16="http://schemas.microsoft.com/office/drawing/2014/main" id="{3F859A6D-F55F-716A-0A6E-042C8D568314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6;p70">
              <a:extLst>
                <a:ext uri="{FF2B5EF4-FFF2-40B4-BE49-F238E27FC236}">
                  <a16:creationId xmlns:a16="http://schemas.microsoft.com/office/drawing/2014/main" id="{D0467A92-543E-C4EF-46D0-87EB5AACE048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7;p70">
              <a:extLst>
                <a:ext uri="{FF2B5EF4-FFF2-40B4-BE49-F238E27FC236}">
                  <a16:creationId xmlns:a16="http://schemas.microsoft.com/office/drawing/2014/main" id="{2DA6A8AB-A223-189C-C73F-F50356A04A9A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8;p70">
              <a:extLst>
                <a:ext uri="{FF2B5EF4-FFF2-40B4-BE49-F238E27FC236}">
                  <a16:creationId xmlns:a16="http://schemas.microsoft.com/office/drawing/2014/main" id="{BC9ED986-9FF2-50A9-030D-8F19D7108039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9;p70">
              <a:extLst>
                <a:ext uri="{FF2B5EF4-FFF2-40B4-BE49-F238E27FC236}">
                  <a16:creationId xmlns:a16="http://schemas.microsoft.com/office/drawing/2014/main" id="{BA454D8F-D5B2-07B2-1276-1D33BCF350CA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0;p70">
              <a:extLst>
                <a:ext uri="{FF2B5EF4-FFF2-40B4-BE49-F238E27FC236}">
                  <a16:creationId xmlns:a16="http://schemas.microsoft.com/office/drawing/2014/main" id="{6B7E344A-FEC1-06DA-5551-7B944878FEA8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41;p70">
              <a:extLst>
                <a:ext uri="{FF2B5EF4-FFF2-40B4-BE49-F238E27FC236}">
                  <a16:creationId xmlns:a16="http://schemas.microsoft.com/office/drawing/2014/main" id="{A8AC0678-2227-96E1-593E-41F46CE21D8A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2;p70">
              <a:extLst>
                <a:ext uri="{FF2B5EF4-FFF2-40B4-BE49-F238E27FC236}">
                  <a16:creationId xmlns:a16="http://schemas.microsoft.com/office/drawing/2014/main" id="{4A7DE399-F9BF-0F5E-EE36-211F3AFAD590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343;p70">
            <a:extLst>
              <a:ext uri="{FF2B5EF4-FFF2-40B4-BE49-F238E27FC236}">
                <a16:creationId xmlns:a16="http://schemas.microsoft.com/office/drawing/2014/main" id="{F7D1FB09-581F-BF89-7097-454255B7FEEF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3" name="Google Shape;1344;p70">
              <a:extLst>
                <a:ext uri="{FF2B5EF4-FFF2-40B4-BE49-F238E27FC236}">
                  <a16:creationId xmlns:a16="http://schemas.microsoft.com/office/drawing/2014/main" id="{7A5807EA-A87C-BC7C-8549-637282EF7B22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45;p70">
              <a:extLst>
                <a:ext uri="{FF2B5EF4-FFF2-40B4-BE49-F238E27FC236}">
                  <a16:creationId xmlns:a16="http://schemas.microsoft.com/office/drawing/2014/main" id="{C976F2A5-1C6B-8772-CC0B-CFA53DA6FA29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346;p70">
            <a:extLst>
              <a:ext uri="{FF2B5EF4-FFF2-40B4-BE49-F238E27FC236}">
                <a16:creationId xmlns:a16="http://schemas.microsoft.com/office/drawing/2014/main" id="{1DE2DDE9-6FD4-D576-A0C1-195BBFF55418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6" name="Google Shape;1347;p70">
              <a:extLst>
                <a:ext uri="{FF2B5EF4-FFF2-40B4-BE49-F238E27FC236}">
                  <a16:creationId xmlns:a16="http://schemas.microsoft.com/office/drawing/2014/main" id="{5FF8A5D9-198A-9F18-4E3C-508E4D479B7A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48;p70">
              <a:extLst>
                <a:ext uri="{FF2B5EF4-FFF2-40B4-BE49-F238E27FC236}">
                  <a16:creationId xmlns:a16="http://schemas.microsoft.com/office/drawing/2014/main" id="{C20C9407-3F04-773F-0C0F-A595EB9F5CEC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9;p70">
              <a:extLst>
                <a:ext uri="{FF2B5EF4-FFF2-40B4-BE49-F238E27FC236}">
                  <a16:creationId xmlns:a16="http://schemas.microsoft.com/office/drawing/2014/main" id="{4B9A9527-A5E7-8881-90F4-F6F606C54C64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9" name="Google Shape;1350;p70">
            <a:extLst>
              <a:ext uri="{FF2B5EF4-FFF2-40B4-BE49-F238E27FC236}">
                <a16:creationId xmlns:a16="http://schemas.microsoft.com/office/drawing/2014/main" id="{1061237D-5410-5E52-EF86-3923584F88DE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0" name="Google Shape;1351;p70">
            <a:extLst>
              <a:ext uri="{FF2B5EF4-FFF2-40B4-BE49-F238E27FC236}">
                <a16:creationId xmlns:a16="http://schemas.microsoft.com/office/drawing/2014/main" id="{14C53C76-B790-310E-298F-BD10DB7F6982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1" name="Google Shape;1352;p70">
            <a:extLst>
              <a:ext uri="{FF2B5EF4-FFF2-40B4-BE49-F238E27FC236}">
                <a16:creationId xmlns:a16="http://schemas.microsoft.com/office/drawing/2014/main" id="{5A504D82-F12C-E630-65F2-B9F6C079F17A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2" name="Google Shape;1353;p70">
            <a:extLst>
              <a:ext uri="{FF2B5EF4-FFF2-40B4-BE49-F238E27FC236}">
                <a16:creationId xmlns:a16="http://schemas.microsoft.com/office/drawing/2014/main" id="{415526F7-9C07-81D2-6A7B-EE28BCF32D1D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3" name="Google Shape;1354;p70">
            <a:extLst>
              <a:ext uri="{FF2B5EF4-FFF2-40B4-BE49-F238E27FC236}">
                <a16:creationId xmlns:a16="http://schemas.microsoft.com/office/drawing/2014/main" id="{6F814125-9696-9A83-F9A6-A7781962B823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4" name="Google Shape;1355;p70">
              <a:extLst>
                <a:ext uri="{FF2B5EF4-FFF2-40B4-BE49-F238E27FC236}">
                  <a16:creationId xmlns:a16="http://schemas.microsoft.com/office/drawing/2014/main" id="{DB22D0E8-3190-1FE1-ACD1-19267C2E63BE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56;p70">
              <a:extLst>
                <a:ext uri="{FF2B5EF4-FFF2-40B4-BE49-F238E27FC236}">
                  <a16:creationId xmlns:a16="http://schemas.microsoft.com/office/drawing/2014/main" id="{A6A6B942-6AF4-1122-95F5-8ACDA19D223B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1357;p70">
            <a:extLst>
              <a:ext uri="{FF2B5EF4-FFF2-40B4-BE49-F238E27FC236}">
                <a16:creationId xmlns:a16="http://schemas.microsoft.com/office/drawing/2014/main" id="{036EE3F2-E4FB-73D8-E2E4-4709124BEC7B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7" name="Google Shape;1358;p70">
              <a:extLst>
                <a:ext uri="{FF2B5EF4-FFF2-40B4-BE49-F238E27FC236}">
                  <a16:creationId xmlns:a16="http://schemas.microsoft.com/office/drawing/2014/main" id="{ED3AC742-418F-AA8F-F9F1-992C369FB299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59;p70">
              <a:extLst>
                <a:ext uri="{FF2B5EF4-FFF2-40B4-BE49-F238E27FC236}">
                  <a16:creationId xmlns:a16="http://schemas.microsoft.com/office/drawing/2014/main" id="{2B98E4F4-3AE5-7F4B-3F03-B66F0B02F6D2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1360;p70">
            <a:extLst>
              <a:ext uri="{FF2B5EF4-FFF2-40B4-BE49-F238E27FC236}">
                <a16:creationId xmlns:a16="http://schemas.microsoft.com/office/drawing/2014/main" id="{FBA2C338-A039-B355-B4FD-5456171E4964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0" name="Google Shape;1361;p70">
              <a:extLst>
                <a:ext uri="{FF2B5EF4-FFF2-40B4-BE49-F238E27FC236}">
                  <a16:creationId xmlns:a16="http://schemas.microsoft.com/office/drawing/2014/main" id="{BB1A3D95-163E-B948-67D6-C1945A3E8F1C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362;p70">
              <a:extLst>
                <a:ext uri="{FF2B5EF4-FFF2-40B4-BE49-F238E27FC236}">
                  <a16:creationId xmlns:a16="http://schemas.microsoft.com/office/drawing/2014/main" id="{63B26963-1947-D1F2-22E1-B61E0627A103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1363;p70">
            <a:extLst>
              <a:ext uri="{FF2B5EF4-FFF2-40B4-BE49-F238E27FC236}">
                <a16:creationId xmlns:a16="http://schemas.microsoft.com/office/drawing/2014/main" id="{4C5E9F18-42A3-6AD1-0941-D7A5C063263F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3" name="Google Shape;1364;p70">
              <a:extLst>
                <a:ext uri="{FF2B5EF4-FFF2-40B4-BE49-F238E27FC236}">
                  <a16:creationId xmlns:a16="http://schemas.microsoft.com/office/drawing/2014/main" id="{FC0977C9-1940-FD67-79B4-6B35C5899409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365;p70">
              <a:extLst>
                <a:ext uri="{FF2B5EF4-FFF2-40B4-BE49-F238E27FC236}">
                  <a16:creationId xmlns:a16="http://schemas.microsoft.com/office/drawing/2014/main" id="{D85DE4F3-8EA5-FC1D-D159-FBCF6AD951FA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366;p70">
            <a:extLst>
              <a:ext uri="{FF2B5EF4-FFF2-40B4-BE49-F238E27FC236}">
                <a16:creationId xmlns:a16="http://schemas.microsoft.com/office/drawing/2014/main" id="{97062E65-7CC7-9DA0-BFEF-A6CFA595B50A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6" name="Google Shape;1367;p70">
              <a:extLst>
                <a:ext uri="{FF2B5EF4-FFF2-40B4-BE49-F238E27FC236}">
                  <a16:creationId xmlns:a16="http://schemas.microsoft.com/office/drawing/2014/main" id="{5B3B3C23-9373-E1B7-A5A1-503A791FC4E1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368;p70">
              <a:extLst>
                <a:ext uri="{FF2B5EF4-FFF2-40B4-BE49-F238E27FC236}">
                  <a16:creationId xmlns:a16="http://schemas.microsoft.com/office/drawing/2014/main" id="{BFFD6158-0F9A-4CD9-B5F0-4D2D6ACC2897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369;p70">
            <a:extLst>
              <a:ext uri="{FF2B5EF4-FFF2-40B4-BE49-F238E27FC236}">
                <a16:creationId xmlns:a16="http://schemas.microsoft.com/office/drawing/2014/main" id="{8EB499AA-5C02-6707-88A2-B69B1FF6126C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79" name="Google Shape;1370;p70">
              <a:extLst>
                <a:ext uri="{FF2B5EF4-FFF2-40B4-BE49-F238E27FC236}">
                  <a16:creationId xmlns:a16="http://schemas.microsoft.com/office/drawing/2014/main" id="{5ED30FDC-DE64-E6AB-A2A2-F619ADB47631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71;p70">
              <a:extLst>
                <a:ext uri="{FF2B5EF4-FFF2-40B4-BE49-F238E27FC236}">
                  <a16:creationId xmlns:a16="http://schemas.microsoft.com/office/drawing/2014/main" id="{CD20DC86-831F-32FC-37DA-69A284D932BB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1372;p70">
            <a:extLst>
              <a:ext uri="{FF2B5EF4-FFF2-40B4-BE49-F238E27FC236}">
                <a16:creationId xmlns:a16="http://schemas.microsoft.com/office/drawing/2014/main" id="{60677892-8658-3B61-C74D-B788A633CAF5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2" name="Google Shape;1373;p70">
              <a:extLst>
                <a:ext uri="{FF2B5EF4-FFF2-40B4-BE49-F238E27FC236}">
                  <a16:creationId xmlns:a16="http://schemas.microsoft.com/office/drawing/2014/main" id="{08433E33-8276-AEA5-6B61-B902FAFDA857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74;p70">
              <a:extLst>
                <a:ext uri="{FF2B5EF4-FFF2-40B4-BE49-F238E27FC236}">
                  <a16:creationId xmlns:a16="http://schemas.microsoft.com/office/drawing/2014/main" id="{03154F47-9D85-E86A-249A-810FF35D6EF1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375;p70">
            <a:extLst>
              <a:ext uri="{FF2B5EF4-FFF2-40B4-BE49-F238E27FC236}">
                <a16:creationId xmlns:a16="http://schemas.microsoft.com/office/drawing/2014/main" id="{56D089A1-3D31-CF6F-3BEB-4B29790F9EBF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5" name="Google Shape;1376;p70">
              <a:extLst>
                <a:ext uri="{FF2B5EF4-FFF2-40B4-BE49-F238E27FC236}">
                  <a16:creationId xmlns:a16="http://schemas.microsoft.com/office/drawing/2014/main" id="{37515456-94C4-B295-A4DB-970952086740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77;p70">
              <a:extLst>
                <a:ext uri="{FF2B5EF4-FFF2-40B4-BE49-F238E27FC236}">
                  <a16:creationId xmlns:a16="http://schemas.microsoft.com/office/drawing/2014/main" id="{5251C08A-8522-59AB-C0F7-45BDDED1F8FE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8;p70">
              <a:extLst>
                <a:ext uri="{FF2B5EF4-FFF2-40B4-BE49-F238E27FC236}">
                  <a16:creationId xmlns:a16="http://schemas.microsoft.com/office/drawing/2014/main" id="{E785A840-4626-82DF-513C-40361DFE7659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379;p70">
            <a:extLst>
              <a:ext uri="{FF2B5EF4-FFF2-40B4-BE49-F238E27FC236}">
                <a16:creationId xmlns:a16="http://schemas.microsoft.com/office/drawing/2014/main" id="{271B75A5-4F0F-6F3C-E91C-0544A2DF07D4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89" name="Google Shape;1380;p70">
              <a:extLst>
                <a:ext uri="{FF2B5EF4-FFF2-40B4-BE49-F238E27FC236}">
                  <a16:creationId xmlns:a16="http://schemas.microsoft.com/office/drawing/2014/main" id="{EEA213D7-DB8E-01EC-75D3-2DD54A9EFB1D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81;p70">
              <a:extLst>
                <a:ext uri="{FF2B5EF4-FFF2-40B4-BE49-F238E27FC236}">
                  <a16:creationId xmlns:a16="http://schemas.microsoft.com/office/drawing/2014/main" id="{73CB1D2D-380B-C697-6106-37847F1ABD64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82;p70">
              <a:extLst>
                <a:ext uri="{FF2B5EF4-FFF2-40B4-BE49-F238E27FC236}">
                  <a16:creationId xmlns:a16="http://schemas.microsoft.com/office/drawing/2014/main" id="{7C4AA5F7-B404-74AE-7E73-691E5130F6D2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83;p70">
            <a:extLst>
              <a:ext uri="{FF2B5EF4-FFF2-40B4-BE49-F238E27FC236}">
                <a16:creationId xmlns:a16="http://schemas.microsoft.com/office/drawing/2014/main" id="{0BBF12E4-2C9E-571A-B6CA-A3B5105DD557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3" name="Google Shape;1384;p70">
              <a:extLst>
                <a:ext uri="{FF2B5EF4-FFF2-40B4-BE49-F238E27FC236}">
                  <a16:creationId xmlns:a16="http://schemas.microsoft.com/office/drawing/2014/main" id="{CAA4C71C-6964-07D2-56DF-D4C02AC28A66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85;p70">
              <a:extLst>
                <a:ext uri="{FF2B5EF4-FFF2-40B4-BE49-F238E27FC236}">
                  <a16:creationId xmlns:a16="http://schemas.microsoft.com/office/drawing/2014/main" id="{8DDF026C-B407-BE8A-C6A1-26D3447D954F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86;p70">
              <a:extLst>
                <a:ext uri="{FF2B5EF4-FFF2-40B4-BE49-F238E27FC236}">
                  <a16:creationId xmlns:a16="http://schemas.microsoft.com/office/drawing/2014/main" id="{6DD449A3-AD74-4FF7-B702-E16790E0E8A1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387;p70">
            <a:extLst>
              <a:ext uri="{FF2B5EF4-FFF2-40B4-BE49-F238E27FC236}">
                <a16:creationId xmlns:a16="http://schemas.microsoft.com/office/drawing/2014/main" id="{83294141-6D21-4220-3CBA-292C4F0FE9A9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7" name="Google Shape;1388;p70">
              <a:extLst>
                <a:ext uri="{FF2B5EF4-FFF2-40B4-BE49-F238E27FC236}">
                  <a16:creationId xmlns:a16="http://schemas.microsoft.com/office/drawing/2014/main" id="{C37B319D-3FDD-CDFE-D39C-EE8E3F229B02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89;p70">
              <a:extLst>
                <a:ext uri="{FF2B5EF4-FFF2-40B4-BE49-F238E27FC236}">
                  <a16:creationId xmlns:a16="http://schemas.microsoft.com/office/drawing/2014/main" id="{1553BD2E-7EE3-4BFA-3129-EB33F848F620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90;p70">
              <a:extLst>
                <a:ext uri="{FF2B5EF4-FFF2-40B4-BE49-F238E27FC236}">
                  <a16:creationId xmlns:a16="http://schemas.microsoft.com/office/drawing/2014/main" id="{6BA70F22-6307-AF26-FD40-38B6C0C2CEB5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1391;p70">
            <a:extLst>
              <a:ext uri="{FF2B5EF4-FFF2-40B4-BE49-F238E27FC236}">
                <a16:creationId xmlns:a16="http://schemas.microsoft.com/office/drawing/2014/main" id="{314A0692-7A71-D1C8-DE14-41AF9C1136A0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1" name="Google Shape;1392;p70">
              <a:extLst>
                <a:ext uri="{FF2B5EF4-FFF2-40B4-BE49-F238E27FC236}">
                  <a16:creationId xmlns:a16="http://schemas.microsoft.com/office/drawing/2014/main" id="{13B697D4-8B7C-2C03-3203-583BD16496B8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93;p70">
              <a:extLst>
                <a:ext uri="{FF2B5EF4-FFF2-40B4-BE49-F238E27FC236}">
                  <a16:creationId xmlns:a16="http://schemas.microsoft.com/office/drawing/2014/main" id="{54C016C6-D5CA-2518-BE4D-C8F0D1B443A4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3" name="Google Shape;1394;p70">
            <a:extLst>
              <a:ext uri="{FF2B5EF4-FFF2-40B4-BE49-F238E27FC236}">
                <a16:creationId xmlns:a16="http://schemas.microsoft.com/office/drawing/2014/main" id="{3B2781EB-FB87-C7DB-09BC-7E71C80F188E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4" name="Google Shape;1395;p70">
            <a:extLst>
              <a:ext uri="{FF2B5EF4-FFF2-40B4-BE49-F238E27FC236}">
                <a16:creationId xmlns:a16="http://schemas.microsoft.com/office/drawing/2014/main" id="{00183657-1C3E-34E2-603E-DE2AC1E509AF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5" name="Google Shape;1396;p70">
            <a:extLst>
              <a:ext uri="{FF2B5EF4-FFF2-40B4-BE49-F238E27FC236}">
                <a16:creationId xmlns:a16="http://schemas.microsoft.com/office/drawing/2014/main" id="{19810050-52EE-93D5-015C-28707C9AEAB7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7;p70">
            <a:extLst>
              <a:ext uri="{FF2B5EF4-FFF2-40B4-BE49-F238E27FC236}">
                <a16:creationId xmlns:a16="http://schemas.microsoft.com/office/drawing/2014/main" id="{1184E3E7-5A89-7DD5-30A5-BD7E89D23791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7" name="Google Shape;1398;p70">
            <a:extLst>
              <a:ext uri="{FF2B5EF4-FFF2-40B4-BE49-F238E27FC236}">
                <a16:creationId xmlns:a16="http://schemas.microsoft.com/office/drawing/2014/main" id="{00DE3E17-C68A-940F-7670-AA60CA6A6B6C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8" name="Google Shape;1399;p70">
            <a:extLst>
              <a:ext uri="{FF2B5EF4-FFF2-40B4-BE49-F238E27FC236}">
                <a16:creationId xmlns:a16="http://schemas.microsoft.com/office/drawing/2014/main" id="{2426BCEB-6731-64B7-0318-D5E43E5872AB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09" name="Google Shape;1400;p70">
            <a:extLst>
              <a:ext uri="{FF2B5EF4-FFF2-40B4-BE49-F238E27FC236}">
                <a16:creationId xmlns:a16="http://schemas.microsoft.com/office/drawing/2014/main" id="{D7454418-FA53-BEAC-EAF2-24C4306CB1AF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0" name="Google Shape;1401;p70">
              <a:extLst>
                <a:ext uri="{FF2B5EF4-FFF2-40B4-BE49-F238E27FC236}">
                  <a16:creationId xmlns:a16="http://schemas.microsoft.com/office/drawing/2014/main" id="{AA382E2D-E63A-855E-500C-C8EE158A0983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402;p70">
              <a:extLst>
                <a:ext uri="{FF2B5EF4-FFF2-40B4-BE49-F238E27FC236}">
                  <a16:creationId xmlns:a16="http://schemas.microsoft.com/office/drawing/2014/main" id="{EC9724E3-8802-F3BE-9642-9A145181A256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403;p70">
            <a:extLst>
              <a:ext uri="{FF2B5EF4-FFF2-40B4-BE49-F238E27FC236}">
                <a16:creationId xmlns:a16="http://schemas.microsoft.com/office/drawing/2014/main" id="{3E8768D2-6DE7-BF8A-4770-FEA0C515BB80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3" name="Google Shape;1404;p70">
              <a:extLst>
                <a:ext uri="{FF2B5EF4-FFF2-40B4-BE49-F238E27FC236}">
                  <a16:creationId xmlns:a16="http://schemas.microsoft.com/office/drawing/2014/main" id="{FF0B7521-737C-0370-2003-15A4676B57F8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405;p70">
              <a:extLst>
                <a:ext uri="{FF2B5EF4-FFF2-40B4-BE49-F238E27FC236}">
                  <a16:creationId xmlns:a16="http://schemas.microsoft.com/office/drawing/2014/main" id="{DACCF06F-6BBA-E3DD-7CD1-1FC879D1A770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406;p70">
            <a:extLst>
              <a:ext uri="{FF2B5EF4-FFF2-40B4-BE49-F238E27FC236}">
                <a16:creationId xmlns:a16="http://schemas.microsoft.com/office/drawing/2014/main" id="{D166F17E-8835-B333-13B8-32F9A06BF838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6" name="Google Shape;1407;p70">
              <a:extLst>
                <a:ext uri="{FF2B5EF4-FFF2-40B4-BE49-F238E27FC236}">
                  <a16:creationId xmlns:a16="http://schemas.microsoft.com/office/drawing/2014/main" id="{127A4D4C-EC8F-44B7-AB64-30963438C7DD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408;p70">
              <a:extLst>
                <a:ext uri="{FF2B5EF4-FFF2-40B4-BE49-F238E27FC236}">
                  <a16:creationId xmlns:a16="http://schemas.microsoft.com/office/drawing/2014/main" id="{71C136A1-C58C-0421-019C-664F81766B93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18" name="Google Shape;1409;p70">
            <a:extLst>
              <a:ext uri="{FF2B5EF4-FFF2-40B4-BE49-F238E27FC236}">
                <a16:creationId xmlns:a16="http://schemas.microsoft.com/office/drawing/2014/main" id="{3634209A-5A3C-FC2A-8DEF-67086517977A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9" name="Google Shape;1410;p70">
            <a:extLst>
              <a:ext uri="{FF2B5EF4-FFF2-40B4-BE49-F238E27FC236}">
                <a16:creationId xmlns:a16="http://schemas.microsoft.com/office/drawing/2014/main" id="{F46CDE18-726B-4BB9-E5E8-795D0E1F8470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0" name="Google Shape;1411;p70">
            <a:extLst>
              <a:ext uri="{FF2B5EF4-FFF2-40B4-BE49-F238E27FC236}">
                <a16:creationId xmlns:a16="http://schemas.microsoft.com/office/drawing/2014/main" id="{A54DC72C-F020-2AB1-763E-84EB4E3161C4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1" name="Google Shape;1412;p70">
            <a:extLst>
              <a:ext uri="{FF2B5EF4-FFF2-40B4-BE49-F238E27FC236}">
                <a16:creationId xmlns:a16="http://schemas.microsoft.com/office/drawing/2014/main" id="{38BE25BD-9AFC-81C1-9EFA-19FA63C3E0C5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2" name="Google Shape;1413;p70">
              <a:extLst>
                <a:ext uri="{FF2B5EF4-FFF2-40B4-BE49-F238E27FC236}">
                  <a16:creationId xmlns:a16="http://schemas.microsoft.com/office/drawing/2014/main" id="{DC74ED94-5E1E-E4C3-C39A-FEEAB4762277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4;p70">
              <a:extLst>
                <a:ext uri="{FF2B5EF4-FFF2-40B4-BE49-F238E27FC236}">
                  <a16:creationId xmlns:a16="http://schemas.microsoft.com/office/drawing/2014/main" id="{B48DDB0C-F78B-F212-A5C7-230DE977F0A6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5;p70">
              <a:extLst>
                <a:ext uri="{FF2B5EF4-FFF2-40B4-BE49-F238E27FC236}">
                  <a16:creationId xmlns:a16="http://schemas.microsoft.com/office/drawing/2014/main" id="{9F69BDE1-710E-74DF-3436-EDA6F380952F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6;p70">
              <a:extLst>
                <a:ext uri="{FF2B5EF4-FFF2-40B4-BE49-F238E27FC236}">
                  <a16:creationId xmlns:a16="http://schemas.microsoft.com/office/drawing/2014/main" id="{5EBD6210-70AE-01E5-04BE-4C5AB2E41D72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7;p70">
              <a:extLst>
                <a:ext uri="{FF2B5EF4-FFF2-40B4-BE49-F238E27FC236}">
                  <a16:creationId xmlns:a16="http://schemas.microsoft.com/office/drawing/2014/main" id="{920532F5-BF23-7EDF-9714-58E9B61A525E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8;p70">
              <a:extLst>
                <a:ext uri="{FF2B5EF4-FFF2-40B4-BE49-F238E27FC236}">
                  <a16:creationId xmlns:a16="http://schemas.microsoft.com/office/drawing/2014/main" id="{09B23BA6-8DBD-7C10-9B8C-63AB7D8037C4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9;p70">
              <a:extLst>
                <a:ext uri="{FF2B5EF4-FFF2-40B4-BE49-F238E27FC236}">
                  <a16:creationId xmlns:a16="http://schemas.microsoft.com/office/drawing/2014/main" id="{C3447273-34F2-A116-F3FA-99D46627B2EA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20;p70">
              <a:extLst>
                <a:ext uri="{FF2B5EF4-FFF2-40B4-BE49-F238E27FC236}">
                  <a16:creationId xmlns:a16="http://schemas.microsoft.com/office/drawing/2014/main" id="{F6B34E8F-2812-9C23-6464-7BB9ECD71F53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21;p70">
              <a:extLst>
                <a:ext uri="{FF2B5EF4-FFF2-40B4-BE49-F238E27FC236}">
                  <a16:creationId xmlns:a16="http://schemas.microsoft.com/office/drawing/2014/main" id="{43E6A13E-32E5-7319-3D47-770A2423C48B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1" name="Google Shape;1422;p70">
            <a:extLst>
              <a:ext uri="{FF2B5EF4-FFF2-40B4-BE49-F238E27FC236}">
                <a16:creationId xmlns:a16="http://schemas.microsoft.com/office/drawing/2014/main" id="{1E0FB2EA-2F62-829C-7BEB-520EB315E0AD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2" name="Google Shape;1423;p70">
              <a:extLst>
                <a:ext uri="{FF2B5EF4-FFF2-40B4-BE49-F238E27FC236}">
                  <a16:creationId xmlns:a16="http://schemas.microsoft.com/office/drawing/2014/main" id="{AEFCCD95-8D27-0D87-7F38-48E41028E40A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24;p70">
              <a:extLst>
                <a:ext uri="{FF2B5EF4-FFF2-40B4-BE49-F238E27FC236}">
                  <a16:creationId xmlns:a16="http://schemas.microsoft.com/office/drawing/2014/main" id="{0A5B522E-4656-8CC5-E3B8-FF43F6B4F5DD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4" name="Google Shape;1425;p70">
            <a:extLst>
              <a:ext uri="{FF2B5EF4-FFF2-40B4-BE49-F238E27FC236}">
                <a16:creationId xmlns:a16="http://schemas.microsoft.com/office/drawing/2014/main" id="{3FEE581A-7C4D-9BDC-0C4D-41EF5B2AD228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5" name="Google Shape;1426;p70">
              <a:extLst>
                <a:ext uri="{FF2B5EF4-FFF2-40B4-BE49-F238E27FC236}">
                  <a16:creationId xmlns:a16="http://schemas.microsoft.com/office/drawing/2014/main" id="{4285EF7A-D4F2-3D72-6BBC-34E6C5DC0CF0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7;p70">
              <a:extLst>
                <a:ext uri="{FF2B5EF4-FFF2-40B4-BE49-F238E27FC236}">
                  <a16:creationId xmlns:a16="http://schemas.microsoft.com/office/drawing/2014/main" id="{D1586317-B250-C518-2D28-30B05CFDCB20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8;p70">
              <a:extLst>
                <a:ext uri="{FF2B5EF4-FFF2-40B4-BE49-F238E27FC236}">
                  <a16:creationId xmlns:a16="http://schemas.microsoft.com/office/drawing/2014/main" id="{3197377C-FC6E-851E-F2F0-7B2153720699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9;p70">
              <a:extLst>
                <a:ext uri="{FF2B5EF4-FFF2-40B4-BE49-F238E27FC236}">
                  <a16:creationId xmlns:a16="http://schemas.microsoft.com/office/drawing/2014/main" id="{7E6BCACD-6FBC-D222-323A-419ADA18BC6A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0;p70">
              <a:extLst>
                <a:ext uri="{FF2B5EF4-FFF2-40B4-BE49-F238E27FC236}">
                  <a16:creationId xmlns:a16="http://schemas.microsoft.com/office/drawing/2014/main" id="{9FFA799F-BA8E-C7FB-5D3D-19570AE7D638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1;p70">
              <a:extLst>
                <a:ext uri="{FF2B5EF4-FFF2-40B4-BE49-F238E27FC236}">
                  <a16:creationId xmlns:a16="http://schemas.microsoft.com/office/drawing/2014/main" id="{B4AEB898-8D1C-3FB5-F01A-0C9296856F35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2;p70">
              <a:extLst>
                <a:ext uri="{FF2B5EF4-FFF2-40B4-BE49-F238E27FC236}">
                  <a16:creationId xmlns:a16="http://schemas.microsoft.com/office/drawing/2014/main" id="{88B2FB57-AAEE-B15B-2A38-54E1EF7B397C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3;p70">
              <a:extLst>
                <a:ext uri="{FF2B5EF4-FFF2-40B4-BE49-F238E27FC236}">
                  <a16:creationId xmlns:a16="http://schemas.microsoft.com/office/drawing/2014/main" id="{645DE6AA-0FA8-129A-6379-BB1E07CABDEF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4;p70">
              <a:extLst>
                <a:ext uri="{FF2B5EF4-FFF2-40B4-BE49-F238E27FC236}">
                  <a16:creationId xmlns:a16="http://schemas.microsoft.com/office/drawing/2014/main" id="{7A1B99BA-7A89-3070-DB7F-4766DEB4662F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5;p70">
              <a:extLst>
                <a:ext uri="{FF2B5EF4-FFF2-40B4-BE49-F238E27FC236}">
                  <a16:creationId xmlns:a16="http://schemas.microsoft.com/office/drawing/2014/main" id="{D5B119E0-B0C9-7944-B2C3-D2539E34C5AD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6;p70">
              <a:extLst>
                <a:ext uri="{FF2B5EF4-FFF2-40B4-BE49-F238E27FC236}">
                  <a16:creationId xmlns:a16="http://schemas.microsoft.com/office/drawing/2014/main" id="{7DB47CAF-2A3E-F4C2-7C3E-88BEACCAE032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7;p70">
              <a:extLst>
                <a:ext uri="{FF2B5EF4-FFF2-40B4-BE49-F238E27FC236}">
                  <a16:creationId xmlns:a16="http://schemas.microsoft.com/office/drawing/2014/main" id="{81D7C463-EA81-C6AA-A01F-6203A2944E9F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8;p70">
              <a:extLst>
                <a:ext uri="{FF2B5EF4-FFF2-40B4-BE49-F238E27FC236}">
                  <a16:creationId xmlns:a16="http://schemas.microsoft.com/office/drawing/2014/main" id="{5E41741D-3E2D-DDE6-1610-6F4CD3C53E88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9;p70">
              <a:extLst>
                <a:ext uri="{FF2B5EF4-FFF2-40B4-BE49-F238E27FC236}">
                  <a16:creationId xmlns:a16="http://schemas.microsoft.com/office/drawing/2014/main" id="{2D4B1C2A-6723-7C8B-4FDE-F87199C480AB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0;p70">
              <a:extLst>
                <a:ext uri="{FF2B5EF4-FFF2-40B4-BE49-F238E27FC236}">
                  <a16:creationId xmlns:a16="http://schemas.microsoft.com/office/drawing/2014/main" id="{238BCEA9-EF10-00EB-72A9-44B5C4998C5E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1;p70">
              <a:extLst>
                <a:ext uri="{FF2B5EF4-FFF2-40B4-BE49-F238E27FC236}">
                  <a16:creationId xmlns:a16="http://schemas.microsoft.com/office/drawing/2014/main" id="{8BD6D3E3-91E9-42D5-77BD-D8C20FD838FD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2;p70">
              <a:extLst>
                <a:ext uri="{FF2B5EF4-FFF2-40B4-BE49-F238E27FC236}">
                  <a16:creationId xmlns:a16="http://schemas.microsoft.com/office/drawing/2014/main" id="{3D6A10B3-E335-5A72-4D4C-C32452817EAF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3;p70">
              <a:extLst>
                <a:ext uri="{FF2B5EF4-FFF2-40B4-BE49-F238E27FC236}">
                  <a16:creationId xmlns:a16="http://schemas.microsoft.com/office/drawing/2014/main" id="{481A4003-F8C7-98B7-0821-4AF98C1D12F0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4;p70">
              <a:extLst>
                <a:ext uri="{FF2B5EF4-FFF2-40B4-BE49-F238E27FC236}">
                  <a16:creationId xmlns:a16="http://schemas.microsoft.com/office/drawing/2014/main" id="{06B18B1E-2659-8AE6-1E2B-18A6684F788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5;p70">
              <a:extLst>
                <a:ext uri="{FF2B5EF4-FFF2-40B4-BE49-F238E27FC236}">
                  <a16:creationId xmlns:a16="http://schemas.microsoft.com/office/drawing/2014/main" id="{24CB3BAB-EADF-61D0-063C-F56A909CECDC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5" name="Google Shape;1446;p70">
            <a:extLst>
              <a:ext uri="{FF2B5EF4-FFF2-40B4-BE49-F238E27FC236}">
                <a16:creationId xmlns:a16="http://schemas.microsoft.com/office/drawing/2014/main" id="{5BAAFB33-0E8F-836F-287D-0F40343B6AC1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6" name="Google Shape;1447;p70">
              <a:extLst>
                <a:ext uri="{FF2B5EF4-FFF2-40B4-BE49-F238E27FC236}">
                  <a16:creationId xmlns:a16="http://schemas.microsoft.com/office/drawing/2014/main" id="{31EB3014-D582-3B17-527E-81963F26D8CA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48;p70">
              <a:extLst>
                <a:ext uri="{FF2B5EF4-FFF2-40B4-BE49-F238E27FC236}">
                  <a16:creationId xmlns:a16="http://schemas.microsoft.com/office/drawing/2014/main" id="{A29DEAC4-02A9-85E7-CBCD-4C70D28493B6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9;p70">
              <a:extLst>
                <a:ext uri="{FF2B5EF4-FFF2-40B4-BE49-F238E27FC236}">
                  <a16:creationId xmlns:a16="http://schemas.microsoft.com/office/drawing/2014/main" id="{C6055907-9B7C-7B5F-0AF3-66BF49CB3076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0;p70">
              <a:extLst>
                <a:ext uri="{FF2B5EF4-FFF2-40B4-BE49-F238E27FC236}">
                  <a16:creationId xmlns:a16="http://schemas.microsoft.com/office/drawing/2014/main" id="{383D3D9C-81F3-C6EC-4E8F-33638BC3490A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1;p70">
              <a:extLst>
                <a:ext uri="{FF2B5EF4-FFF2-40B4-BE49-F238E27FC236}">
                  <a16:creationId xmlns:a16="http://schemas.microsoft.com/office/drawing/2014/main" id="{0F7040D7-291B-336E-C227-C9D0D52043F4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2;p70">
              <a:extLst>
                <a:ext uri="{FF2B5EF4-FFF2-40B4-BE49-F238E27FC236}">
                  <a16:creationId xmlns:a16="http://schemas.microsoft.com/office/drawing/2014/main" id="{1319CC78-F524-9421-C8BA-E4B505CA859E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3;p70">
              <a:extLst>
                <a:ext uri="{FF2B5EF4-FFF2-40B4-BE49-F238E27FC236}">
                  <a16:creationId xmlns:a16="http://schemas.microsoft.com/office/drawing/2014/main" id="{769309F1-8BE2-BD12-F3B1-91A16DD0AED1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4;p70">
              <a:extLst>
                <a:ext uri="{FF2B5EF4-FFF2-40B4-BE49-F238E27FC236}">
                  <a16:creationId xmlns:a16="http://schemas.microsoft.com/office/drawing/2014/main" id="{AE3500A3-52A0-FFAE-47F5-8D867623C272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5;p70">
              <a:extLst>
                <a:ext uri="{FF2B5EF4-FFF2-40B4-BE49-F238E27FC236}">
                  <a16:creationId xmlns:a16="http://schemas.microsoft.com/office/drawing/2014/main" id="{EA0CAB74-87EE-5241-8489-40F70AF3E87F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6;p70">
              <a:extLst>
                <a:ext uri="{FF2B5EF4-FFF2-40B4-BE49-F238E27FC236}">
                  <a16:creationId xmlns:a16="http://schemas.microsoft.com/office/drawing/2014/main" id="{06732880-50FA-657A-B1FB-4AFE76AAD86A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7;p70">
              <a:extLst>
                <a:ext uri="{FF2B5EF4-FFF2-40B4-BE49-F238E27FC236}">
                  <a16:creationId xmlns:a16="http://schemas.microsoft.com/office/drawing/2014/main" id="{40ADE05F-B394-5007-76D8-2C3E1787497B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8;p70">
              <a:extLst>
                <a:ext uri="{FF2B5EF4-FFF2-40B4-BE49-F238E27FC236}">
                  <a16:creationId xmlns:a16="http://schemas.microsoft.com/office/drawing/2014/main" id="{78E645B9-A9EC-01D6-AA83-0B2AA054FF5C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9;p70">
              <a:extLst>
                <a:ext uri="{FF2B5EF4-FFF2-40B4-BE49-F238E27FC236}">
                  <a16:creationId xmlns:a16="http://schemas.microsoft.com/office/drawing/2014/main" id="{46482369-D549-0A10-F682-56975931B098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0;p70">
              <a:extLst>
                <a:ext uri="{FF2B5EF4-FFF2-40B4-BE49-F238E27FC236}">
                  <a16:creationId xmlns:a16="http://schemas.microsoft.com/office/drawing/2014/main" id="{ADDD0142-64D5-7342-3294-E9EA53D287FB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1;p70">
              <a:extLst>
                <a:ext uri="{FF2B5EF4-FFF2-40B4-BE49-F238E27FC236}">
                  <a16:creationId xmlns:a16="http://schemas.microsoft.com/office/drawing/2014/main" id="{871AA098-0463-611C-EDA0-FC88ADF6C02D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2;p70">
              <a:extLst>
                <a:ext uri="{FF2B5EF4-FFF2-40B4-BE49-F238E27FC236}">
                  <a16:creationId xmlns:a16="http://schemas.microsoft.com/office/drawing/2014/main" id="{7B00D573-4CDD-C8D4-5F87-6F6E565535F2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3;p70">
              <a:extLst>
                <a:ext uri="{FF2B5EF4-FFF2-40B4-BE49-F238E27FC236}">
                  <a16:creationId xmlns:a16="http://schemas.microsoft.com/office/drawing/2014/main" id="{62CDB7D6-37D7-EF81-80BD-AC4D9D6DBEF6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4;p70">
              <a:extLst>
                <a:ext uri="{FF2B5EF4-FFF2-40B4-BE49-F238E27FC236}">
                  <a16:creationId xmlns:a16="http://schemas.microsoft.com/office/drawing/2014/main" id="{F1AB43B4-02E8-B7B7-9347-881ADFE72C69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5;p70">
              <a:extLst>
                <a:ext uri="{FF2B5EF4-FFF2-40B4-BE49-F238E27FC236}">
                  <a16:creationId xmlns:a16="http://schemas.microsoft.com/office/drawing/2014/main" id="{15FC3212-91CC-E235-953C-E7254EB1B9A9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6;p70">
              <a:extLst>
                <a:ext uri="{FF2B5EF4-FFF2-40B4-BE49-F238E27FC236}">
                  <a16:creationId xmlns:a16="http://schemas.microsoft.com/office/drawing/2014/main" id="{A8DD1827-B4FD-FFF2-EE99-3F1E4587B457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7;p70">
              <a:extLst>
                <a:ext uri="{FF2B5EF4-FFF2-40B4-BE49-F238E27FC236}">
                  <a16:creationId xmlns:a16="http://schemas.microsoft.com/office/drawing/2014/main" id="{A2A65038-6C7D-04B4-2DA0-55766002F2BE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8;p70">
              <a:extLst>
                <a:ext uri="{FF2B5EF4-FFF2-40B4-BE49-F238E27FC236}">
                  <a16:creationId xmlns:a16="http://schemas.microsoft.com/office/drawing/2014/main" id="{CEF1F1AE-8414-C131-B3EA-72E8F07B97C2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9;p70">
              <a:extLst>
                <a:ext uri="{FF2B5EF4-FFF2-40B4-BE49-F238E27FC236}">
                  <a16:creationId xmlns:a16="http://schemas.microsoft.com/office/drawing/2014/main" id="{9E6A9660-9F33-8ACC-8221-14DA1B2BDA1C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0;p70">
              <a:extLst>
                <a:ext uri="{FF2B5EF4-FFF2-40B4-BE49-F238E27FC236}">
                  <a16:creationId xmlns:a16="http://schemas.microsoft.com/office/drawing/2014/main" id="{86BC2A88-1EEE-26FE-3320-509EA868D930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1;p70">
              <a:extLst>
                <a:ext uri="{FF2B5EF4-FFF2-40B4-BE49-F238E27FC236}">
                  <a16:creationId xmlns:a16="http://schemas.microsoft.com/office/drawing/2014/main" id="{8029AFD3-EC80-EECC-B132-2B46BA077EB0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2;p70">
              <a:extLst>
                <a:ext uri="{FF2B5EF4-FFF2-40B4-BE49-F238E27FC236}">
                  <a16:creationId xmlns:a16="http://schemas.microsoft.com/office/drawing/2014/main" id="{9C4DC925-DB3E-0C0B-9472-452681BE9DCC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3;p70">
              <a:extLst>
                <a:ext uri="{FF2B5EF4-FFF2-40B4-BE49-F238E27FC236}">
                  <a16:creationId xmlns:a16="http://schemas.microsoft.com/office/drawing/2014/main" id="{F76E314C-60D6-2E00-BEE9-CC9FBA76C535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4;p70">
              <a:extLst>
                <a:ext uri="{FF2B5EF4-FFF2-40B4-BE49-F238E27FC236}">
                  <a16:creationId xmlns:a16="http://schemas.microsoft.com/office/drawing/2014/main" id="{0D99A5F3-9D02-E02E-40F7-74C800710ADB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5;p70">
              <a:extLst>
                <a:ext uri="{FF2B5EF4-FFF2-40B4-BE49-F238E27FC236}">
                  <a16:creationId xmlns:a16="http://schemas.microsoft.com/office/drawing/2014/main" id="{6E68A667-3FEF-3840-DE74-288C6E9A4FE3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6;p70">
              <a:extLst>
                <a:ext uri="{FF2B5EF4-FFF2-40B4-BE49-F238E27FC236}">
                  <a16:creationId xmlns:a16="http://schemas.microsoft.com/office/drawing/2014/main" id="{43FC50A9-2E2A-EF39-8FF2-7188A25311D8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7;p70">
              <a:extLst>
                <a:ext uri="{FF2B5EF4-FFF2-40B4-BE49-F238E27FC236}">
                  <a16:creationId xmlns:a16="http://schemas.microsoft.com/office/drawing/2014/main" id="{9E603149-1EC3-FE01-FEFE-7B5EA89EA668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8;p70">
              <a:extLst>
                <a:ext uri="{FF2B5EF4-FFF2-40B4-BE49-F238E27FC236}">
                  <a16:creationId xmlns:a16="http://schemas.microsoft.com/office/drawing/2014/main" id="{94521B46-9553-B4B5-CA23-690AB25D4E60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9;p70">
              <a:extLst>
                <a:ext uri="{FF2B5EF4-FFF2-40B4-BE49-F238E27FC236}">
                  <a16:creationId xmlns:a16="http://schemas.microsoft.com/office/drawing/2014/main" id="{1DBA0E60-0A8D-D7A3-17FE-4DF94F94F8A2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0;p70">
              <a:extLst>
                <a:ext uri="{FF2B5EF4-FFF2-40B4-BE49-F238E27FC236}">
                  <a16:creationId xmlns:a16="http://schemas.microsoft.com/office/drawing/2014/main" id="{CC5E4561-02DE-4145-E95F-60DD2AE3B8E4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1;p70">
              <a:extLst>
                <a:ext uri="{FF2B5EF4-FFF2-40B4-BE49-F238E27FC236}">
                  <a16:creationId xmlns:a16="http://schemas.microsoft.com/office/drawing/2014/main" id="{A75B8028-F9AA-D896-F448-14F94224B4CD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2;p70">
              <a:extLst>
                <a:ext uri="{FF2B5EF4-FFF2-40B4-BE49-F238E27FC236}">
                  <a16:creationId xmlns:a16="http://schemas.microsoft.com/office/drawing/2014/main" id="{06C70B91-757D-28CA-2817-250FE3876380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3;p70">
              <a:extLst>
                <a:ext uri="{FF2B5EF4-FFF2-40B4-BE49-F238E27FC236}">
                  <a16:creationId xmlns:a16="http://schemas.microsoft.com/office/drawing/2014/main" id="{463BD6B4-59B3-7C55-BBB2-CF5EB6FA5A99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4;p70">
              <a:extLst>
                <a:ext uri="{FF2B5EF4-FFF2-40B4-BE49-F238E27FC236}">
                  <a16:creationId xmlns:a16="http://schemas.microsoft.com/office/drawing/2014/main" id="{F4C3EF6D-A7D7-1FDD-165D-83651C259E12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5;p70">
              <a:extLst>
                <a:ext uri="{FF2B5EF4-FFF2-40B4-BE49-F238E27FC236}">
                  <a16:creationId xmlns:a16="http://schemas.microsoft.com/office/drawing/2014/main" id="{88CAA8EE-6405-95CE-7057-FA26F5C1418B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6;p70">
              <a:extLst>
                <a:ext uri="{FF2B5EF4-FFF2-40B4-BE49-F238E27FC236}">
                  <a16:creationId xmlns:a16="http://schemas.microsoft.com/office/drawing/2014/main" id="{E5A18C88-35DF-FD1B-EAD1-86EE5248ED3E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7;p70">
              <a:extLst>
                <a:ext uri="{FF2B5EF4-FFF2-40B4-BE49-F238E27FC236}">
                  <a16:creationId xmlns:a16="http://schemas.microsoft.com/office/drawing/2014/main" id="{CA3C0619-AF7F-8868-1D7E-8F09FD66F861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8;p70">
              <a:extLst>
                <a:ext uri="{FF2B5EF4-FFF2-40B4-BE49-F238E27FC236}">
                  <a16:creationId xmlns:a16="http://schemas.microsoft.com/office/drawing/2014/main" id="{4737F494-7322-6D71-FD3A-4C38DFE76ADE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9;p70">
              <a:extLst>
                <a:ext uri="{FF2B5EF4-FFF2-40B4-BE49-F238E27FC236}">
                  <a16:creationId xmlns:a16="http://schemas.microsoft.com/office/drawing/2014/main" id="{63F9770A-F41E-714C-7662-6DB4EEC93628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0;p70">
              <a:extLst>
                <a:ext uri="{FF2B5EF4-FFF2-40B4-BE49-F238E27FC236}">
                  <a16:creationId xmlns:a16="http://schemas.microsoft.com/office/drawing/2014/main" id="{B9FB2DE4-F486-B4F8-BD11-77018AD6CDE8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1;p70">
              <a:extLst>
                <a:ext uri="{FF2B5EF4-FFF2-40B4-BE49-F238E27FC236}">
                  <a16:creationId xmlns:a16="http://schemas.microsoft.com/office/drawing/2014/main" id="{83815224-4FEC-AF05-4154-6A0D75B6C6C4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2;p70">
              <a:extLst>
                <a:ext uri="{FF2B5EF4-FFF2-40B4-BE49-F238E27FC236}">
                  <a16:creationId xmlns:a16="http://schemas.microsoft.com/office/drawing/2014/main" id="{FD6CFBB6-C44C-7AD2-A476-446DB87C754C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3;p70">
              <a:extLst>
                <a:ext uri="{FF2B5EF4-FFF2-40B4-BE49-F238E27FC236}">
                  <a16:creationId xmlns:a16="http://schemas.microsoft.com/office/drawing/2014/main" id="{C84BA084-3AFE-DED5-0F2D-0269EC23A4E6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4;p70">
              <a:extLst>
                <a:ext uri="{FF2B5EF4-FFF2-40B4-BE49-F238E27FC236}">
                  <a16:creationId xmlns:a16="http://schemas.microsoft.com/office/drawing/2014/main" id="{51AC103F-DC65-EDED-605E-10A89DA24AFF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5;p70">
              <a:extLst>
                <a:ext uri="{FF2B5EF4-FFF2-40B4-BE49-F238E27FC236}">
                  <a16:creationId xmlns:a16="http://schemas.microsoft.com/office/drawing/2014/main" id="{3854AFE2-9F8D-A8CD-0EA8-1993BA2381E0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6;p70">
              <a:extLst>
                <a:ext uri="{FF2B5EF4-FFF2-40B4-BE49-F238E27FC236}">
                  <a16:creationId xmlns:a16="http://schemas.microsoft.com/office/drawing/2014/main" id="{8893FBC7-4BB8-B6BB-534D-497D5AFF367B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7;p70">
              <a:extLst>
                <a:ext uri="{FF2B5EF4-FFF2-40B4-BE49-F238E27FC236}">
                  <a16:creationId xmlns:a16="http://schemas.microsoft.com/office/drawing/2014/main" id="{79A29D09-1BA3-25E9-C1D2-5A806EBAC7D0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8;p70">
              <a:extLst>
                <a:ext uri="{FF2B5EF4-FFF2-40B4-BE49-F238E27FC236}">
                  <a16:creationId xmlns:a16="http://schemas.microsoft.com/office/drawing/2014/main" id="{FFC41C9B-7861-B738-275C-20D9133F91B0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9;p70">
              <a:extLst>
                <a:ext uri="{FF2B5EF4-FFF2-40B4-BE49-F238E27FC236}">
                  <a16:creationId xmlns:a16="http://schemas.microsoft.com/office/drawing/2014/main" id="{86FBC201-DDFF-037C-6981-3EBF72C5E0E3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0;p70">
              <a:extLst>
                <a:ext uri="{FF2B5EF4-FFF2-40B4-BE49-F238E27FC236}">
                  <a16:creationId xmlns:a16="http://schemas.microsoft.com/office/drawing/2014/main" id="{89CCA2D4-20EA-9CEB-3529-3ED2C6D2F8EE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1;p70">
              <a:extLst>
                <a:ext uri="{FF2B5EF4-FFF2-40B4-BE49-F238E27FC236}">
                  <a16:creationId xmlns:a16="http://schemas.microsoft.com/office/drawing/2014/main" id="{F222DB46-B81D-5829-D13C-295B0EDA61BA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2;p70">
              <a:extLst>
                <a:ext uri="{FF2B5EF4-FFF2-40B4-BE49-F238E27FC236}">
                  <a16:creationId xmlns:a16="http://schemas.microsoft.com/office/drawing/2014/main" id="{2F1FE9EA-13E0-18BB-C8CD-F9BA18524A2A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3;p70">
              <a:extLst>
                <a:ext uri="{FF2B5EF4-FFF2-40B4-BE49-F238E27FC236}">
                  <a16:creationId xmlns:a16="http://schemas.microsoft.com/office/drawing/2014/main" id="{07198F9B-3806-C90F-F369-65E57849C53F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4;p70">
              <a:extLst>
                <a:ext uri="{FF2B5EF4-FFF2-40B4-BE49-F238E27FC236}">
                  <a16:creationId xmlns:a16="http://schemas.microsoft.com/office/drawing/2014/main" id="{FCB9D2A6-7EC6-C9BA-040D-FDD7A770ED4E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5;p70">
              <a:extLst>
                <a:ext uri="{FF2B5EF4-FFF2-40B4-BE49-F238E27FC236}">
                  <a16:creationId xmlns:a16="http://schemas.microsoft.com/office/drawing/2014/main" id="{74E736E2-788F-5746-340B-25BF9E23234F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6;p70">
              <a:extLst>
                <a:ext uri="{FF2B5EF4-FFF2-40B4-BE49-F238E27FC236}">
                  <a16:creationId xmlns:a16="http://schemas.microsoft.com/office/drawing/2014/main" id="{DCA3FB4A-8E43-3EEC-C8DF-CAA0185A6E3B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7;p70">
              <a:extLst>
                <a:ext uri="{FF2B5EF4-FFF2-40B4-BE49-F238E27FC236}">
                  <a16:creationId xmlns:a16="http://schemas.microsoft.com/office/drawing/2014/main" id="{E253C3D3-B8CF-2CC5-31E5-F9EC67D4A72B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8;p70">
              <a:extLst>
                <a:ext uri="{FF2B5EF4-FFF2-40B4-BE49-F238E27FC236}">
                  <a16:creationId xmlns:a16="http://schemas.microsoft.com/office/drawing/2014/main" id="{BC2EDCF6-9753-3C69-AABF-634C3ECD43C8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9;p70">
              <a:extLst>
                <a:ext uri="{FF2B5EF4-FFF2-40B4-BE49-F238E27FC236}">
                  <a16:creationId xmlns:a16="http://schemas.microsoft.com/office/drawing/2014/main" id="{D72C4E80-B840-5004-D7BC-F8CEAE58E0B4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0;p70">
              <a:extLst>
                <a:ext uri="{FF2B5EF4-FFF2-40B4-BE49-F238E27FC236}">
                  <a16:creationId xmlns:a16="http://schemas.microsoft.com/office/drawing/2014/main" id="{8165B77C-373D-68D5-E6A1-7DDEEA89C713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1;p70">
              <a:extLst>
                <a:ext uri="{FF2B5EF4-FFF2-40B4-BE49-F238E27FC236}">
                  <a16:creationId xmlns:a16="http://schemas.microsoft.com/office/drawing/2014/main" id="{4C2F0503-1684-4511-D9B7-7034D6694AFA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2;p70">
              <a:extLst>
                <a:ext uri="{FF2B5EF4-FFF2-40B4-BE49-F238E27FC236}">
                  <a16:creationId xmlns:a16="http://schemas.microsoft.com/office/drawing/2014/main" id="{6DF9AC00-5378-51E7-0B26-D13B30550DD5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3;p70">
              <a:extLst>
                <a:ext uri="{FF2B5EF4-FFF2-40B4-BE49-F238E27FC236}">
                  <a16:creationId xmlns:a16="http://schemas.microsoft.com/office/drawing/2014/main" id="{60AA4AC3-CCCD-245A-311E-1C03200CC44E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4;p70">
              <a:extLst>
                <a:ext uri="{FF2B5EF4-FFF2-40B4-BE49-F238E27FC236}">
                  <a16:creationId xmlns:a16="http://schemas.microsoft.com/office/drawing/2014/main" id="{89057418-8C24-2AA2-EF2D-C07C77C85404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5;p70">
              <a:extLst>
                <a:ext uri="{FF2B5EF4-FFF2-40B4-BE49-F238E27FC236}">
                  <a16:creationId xmlns:a16="http://schemas.microsoft.com/office/drawing/2014/main" id="{F9D5BB08-FDF3-D287-B707-D1C8A606F293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6;p70">
              <a:extLst>
                <a:ext uri="{FF2B5EF4-FFF2-40B4-BE49-F238E27FC236}">
                  <a16:creationId xmlns:a16="http://schemas.microsoft.com/office/drawing/2014/main" id="{FEFEC91B-41F1-D522-E407-3857CBDDEF21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7;p70">
              <a:extLst>
                <a:ext uri="{FF2B5EF4-FFF2-40B4-BE49-F238E27FC236}">
                  <a16:creationId xmlns:a16="http://schemas.microsoft.com/office/drawing/2014/main" id="{520BA93B-53CB-7D90-ADD8-48AFC09B0E1D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8;p70">
              <a:extLst>
                <a:ext uri="{FF2B5EF4-FFF2-40B4-BE49-F238E27FC236}">
                  <a16:creationId xmlns:a16="http://schemas.microsoft.com/office/drawing/2014/main" id="{ABE661D3-C721-1EF2-251E-80AE1E7E3A71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9;p70">
              <a:extLst>
                <a:ext uri="{FF2B5EF4-FFF2-40B4-BE49-F238E27FC236}">
                  <a16:creationId xmlns:a16="http://schemas.microsoft.com/office/drawing/2014/main" id="{EF8A12DB-6D6D-0443-8FEA-28343ED5A89B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0;p70">
              <a:extLst>
                <a:ext uri="{FF2B5EF4-FFF2-40B4-BE49-F238E27FC236}">
                  <a16:creationId xmlns:a16="http://schemas.microsoft.com/office/drawing/2014/main" id="{A10FC0D7-F7D6-0FB4-EA48-5EE729F2DE93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1;p70">
              <a:extLst>
                <a:ext uri="{FF2B5EF4-FFF2-40B4-BE49-F238E27FC236}">
                  <a16:creationId xmlns:a16="http://schemas.microsoft.com/office/drawing/2014/main" id="{2D5E39D6-5249-E735-ED95-F43F17814E83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2;p70">
              <a:extLst>
                <a:ext uri="{FF2B5EF4-FFF2-40B4-BE49-F238E27FC236}">
                  <a16:creationId xmlns:a16="http://schemas.microsoft.com/office/drawing/2014/main" id="{E12DC666-A9E4-BF79-7619-CDB67E3FB58B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3;p70">
              <a:extLst>
                <a:ext uri="{FF2B5EF4-FFF2-40B4-BE49-F238E27FC236}">
                  <a16:creationId xmlns:a16="http://schemas.microsoft.com/office/drawing/2014/main" id="{589579A7-E561-9205-23F0-DE72B6462689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4;p70">
              <a:extLst>
                <a:ext uri="{FF2B5EF4-FFF2-40B4-BE49-F238E27FC236}">
                  <a16:creationId xmlns:a16="http://schemas.microsoft.com/office/drawing/2014/main" id="{A201A568-E986-B1D9-1DA1-CD94468FBBB9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4" name="Google Shape;1525;p70">
            <a:extLst>
              <a:ext uri="{FF2B5EF4-FFF2-40B4-BE49-F238E27FC236}">
                <a16:creationId xmlns:a16="http://schemas.microsoft.com/office/drawing/2014/main" id="{06F2CD99-10FF-7820-7557-5B151CF7ACDD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5" name="Google Shape;1526;p70">
            <a:extLst>
              <a:ext uri="{FF2B5EF4-FFF2-40B4-BE49-F238E27FC236}">
                <a16:creationId xmlns:a16="http://schemas.microsoft.com/office/drawing/2014/main" id="{D1CEC75B-7457-63A6-9DF3-C15D56574056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6" name="Google Shape;1527;p70">
            <a:extLst>
              <a:ext uri="{FF2B5EF4-FFF2-40B4-BE49-F238E27FC236}">
                <a16:creationId xmlns:a16="http://schemas.microsoft.com/office/drawing/2014/main" id="{82B8B785-1BFA-478D-ED66-6A3A32E06C91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7" name="Google Shape;1528;p70">
            <a:extLst>
              <a:ext uri="{FF2B5EF4-FFF2-40B4-BE49-F238E27FC236}">
                <a16:creationId xmlns:a16="http://schemas.microsoft.com/office/drawing/2014/main" id="{C3977CC9-D037-0564-2B98-59FA1AB5F92F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8" name="Google Shape;1529;p70">
            <a:extLst>
              <a:ext uri="{FF2B5EF4-FFF2-40B4-BE49-F238E27FC236}">
                <a16:creationId xmlns:a16="http://schemas.microsoft.com/office/drawing/2014/main" id="{B0B99620-2123-B9C3-62F4-45852420F1A1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8647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Google Shape;12249;p21">
            <a:extLst>
              <a:ext uri="{FF2B5EF4-FFF2-40B4-BE49-F238E27FC236}">
                <a16:creationId xmlns:a16="http://schemas.microsoft.com/office/drawing/2014/main" id="{6E19B42C-A6DD-F813-EA28-34D0270E0EBB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0;p21">
            <a:extLst>
              <a:ext uri="{FF2B5EF4-FFF2-40B4-BE49-F238E27FC236}">
                <a16:creationId xmlns:a16="http://schemas.microsoft.com/office/drawing/2014/main" id="{13E9D41F-D778-0A22-AD00-5DA54710930C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1;p21">
            <a:extLst>
              <a:ext uri="{FF2B5EF4-FFF2-40B4-BE49-F238E27FC236}">
                <a16:creationId xmlns:a16="http://schemas.microsoft.com/office/drawing/2014/main" id="{1F8F05BE-59B6-6677-416F-5A038336E75F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2;p21">
            <a:extLst>
              <a:ext uri="{FF2B5EF4-FFF2-40B4-BE49-F238E27FC236}">
                <a16:creationId xmlns:a16="http://schemas.microsoft.com/office/drawing/2014/main" id="{655409A9-5B77-01BA-BBDC-A16C0743B36F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3;p21">
            <a:extLst>
              <a:ext uri="{FF2B5EF4-FFF2-40B4-BE49-F238E27FC236}">
                <a16:creationId xmlns:a16="http://schemas.microsoft.com/office/drawing/2014/main" id="{1064DC51-9DB5-66BA-0B23-1A7EBB4E6776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4;p21">
            <a:extLst>
              <a:ext uri="{FF2B5EF4-FFF2-40B4-BE49-F238E27FC236}">
                <a16:creationId xmlns:a16="http://schemas.microsoft.com/office/drawing/2014/main" id="{894260D7-BD37-1F87-A10D-1934D9C354CD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5;p21">
            <a:extLst>
              <a:ext uri="{FF2B5EF4-FFF2-40B4-BE49-F238E27FC236}">
                <a16:creationId xmlns:a16="http://schemas.microsoft.com/office/drawing/2014/main" id="{896D4B2D-20C5-89AC-8AF6-CBA5E2DA424F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6;p21">
            <a:extLst>
              <a:ext uri="{FF2B5EF4-FFF2-40B4-BE49-F238E27FC236}">
                <a16:creationId xmlns:a16="http://schemas.microsoft.com/office/drawing/2014/main" id="{D846392E-35D6-5A4D-B74D-ECEF7E69F2EB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7;p21">
            <a:extLst>
              <a:ext uri="{FF2B5EF4-FFF2-40B4-BE49-F238E27FC236}">
                <a16:creationId xmlns:a16="http://schemas.microsoft.com/office/drawing/2014/main" id="{39A9745C-9098-04D9-ED19-FE8CD1DA149A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8;p21">
            <a:extLst>
              <a:ext uri="{FF2B5EF4-FFF2-40B4-BE49-F238E27FC236}">
                <a16:creationId xmlns:a16="http://schemas.microsoft.com/office/drawing/2014/main" id="{20BBBF79-65F3-02A6-5524-CECDBB5B3B6C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9;p21">
            <a:extLst>
              <a:ext uri="{FF2B5EF4-FFF2-40B4-BE49-F238E27FC236}">
                <a16:creationId xmlns:a16="http://schemas.microsoft.com/office/drawing/2014/main" id="{5CD1D1E6-06E1-EE5F-2A74-387B795AA0FB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0;p21">
            <a:extLst>
              <a:ext uri="{FF2B5EF4-FFF2-40B4-BE49-F238E27FC236}">
                <a16:creationId xmlns:a16="http://schemas.microsoft.com/office/drawing/2014/main" id="{4EB948EA-38A6-FC42-2F8A-7BE50669E4BD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1;p21">
            <a:extLst>
              <a:ext uri="{FF2B5EF4-FFF2-40B4-BE49-F238E27FC236}">
                <a16:creationId xmlns:a16="http://schemas.microsoft.com/office/drawing/2014/main" id="{AF316E01-4D8F-BE51-7EC4-E2551507C6CC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2;p21">
            <a:extLst>
              <a:ext uri="{FF2B5EF4-FFF2-40B4-BE49-F238E27FC236}">
                <a16:creationId xmlns:a16="http://schemas.microsoft.com/office/drawing/2014/main" id="{8C8FFA30-508F-11F7-E299-A52DC2877F93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3;p21">
            <a:extLst>
              <a:ext uri="{FF2B5EF4-FFF2-40B4-BE49-F238E27FC236}">
                <a16:creationId xmlns:a16="http://schemas.microsoft.com/office/drawing/2014/main" id="{20756645-8090-172C-739B-D72AC09BCFD6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4;p21">
            <a:extLst>
              <a:ext uri="{FF2B5EF4-FFF2-40B4-BE49-F238E27FC236}">
                <a16:creationId xmlns:a16="http://schemas.microsoft.com/office/drawing/2014/main" id="{88B03C6E-25DC-975D-D1CD-0C61B2E5036C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2" name="Google Shape;12265;p21">
            <a:extLst>
              <a:ext uri="{FF2B5EF4-FFF2-40B4-BE49-F238E27FC236}">
                <a16:creationId xmlns:a16="http://schemas.microsoft.com/office/drawing/2014/main" id="{EB4A4BFB-32B8-8654-5103-E5FEDF418225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3" name="Google Shape;12266;p21">
              <a:extLst>
                <a:ext uri="{FF2B5EF4-FFF2-40B4-BE49-F238E27FC236}">
                  <a16:creationId xmlns:a16="http://schemas.microsoft.com/office/drawing/2014/main" id="{B3166617-A723-E60E-DABF-0AB513B858D2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267;p21">
              <a:extLst>
                <a:ext uri="{FF2B5EF4-FFF2-40B4-BE49-F238E27FC236}">
                  <a16:creationId xmlns:a16="http://schemas.microsoft.com/office/drawing/2014/main" id="{81377BCF-33DB-F385-5174-5CE1C49B2C6F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2268;p21">
              <a:extLst>
                <a:ext uri="{FF2B5EF4-FFF2-40B4-BE49-F238E27FC236}">
                  <a16:creationId xmlns:a16="http://schemas.microsoft.com/office/drawing/2014/main" id="{A93D6B31-7C8A-667D-974E-881329F24767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12269;p21">
            <a:extLst>
              <a:ext uri="{FF2B5EF4-FFF2-40B4-BE49-F238E27FC236}">
                <a16:creationId xmlns:a16="http://schemas.microsoft.com/office/drawing/2014/main" id="{0C0737F1-4CDF-4186-BE91-555E46687426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7" name="Google Shape;12270;p21">
              <a:extLst>
                <a:ext uri="{FF2B5EF4-FFF2-40B4-BE49-F238E27FC236}">
                  <a16:creationId xmlns:a16="http://schemas.microsoft.com/office/drawing/2014/main" id="{475C5E54-BD09-A520-5BBE-E05C26D4E882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71;p21">
              <a:extLst>
                <a:ext uri="{FF2B5EF4-FFF2-40B4-BE49-F238E27FC236}">
                  <a16:creationId xmlns:a16="http://schemas.microsoft.com/office/drawing/2014/main" id="{A7611ADF-4F43-CDFA-A179-4BF876202ADA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72;p21">
              <a:extLst>
                <a:ext uri="{FF2B5EF4-FFF2-40B4-BE49-F238E27FC236}">
                  <a16:creationId xmlns:a16="http://schemas.microsoft.com/office/drawing/2014/main" id="{6D913B5F-EBF8-9966-BA18-C8E0FCF81772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12273;p21">
            <a:extLst>
              <a:ext uri="{FF2B5EF4-FFF2-40B4-BE49-F238E27FC236}">
                <a16:creationId xmlns:a16="http://schemas.microsoft.com/office/drawing/2014/main" id="{9B9EC511-A586-2F3F-5569-B4D35FEC397D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1" name="Google Shape;12274;p21">
              <a:extLst>
                <a:ext uri="{FF2B5EF4-FFF2-40B4-BE49-F238E27FC236}">
                  <a16:creationId xmlns:a16="http://schemas.microsoft.com/office/drawing/2014/main" id="{28BC842A-4E07-E5DF-3F93-85C2668F1665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2275;p21">
              <a:extLst>
                <a:ext uri="{FF2B5EF4-FFF2-40B4-BE49-F238E27FC236}">
                  <a16:creationId xmlns:a16="http://schemas.microsoft.com/office/drawing/2014/main" id="{5F941446-55C4-791C-F43C-F12A94FEFB8B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2276;p21">
              <a:extLst>
                <a:ext uri="{FF2B5EF4-FFF2-40B4-BE49-F238E27FC236}">
                  <a16:creationId xmlns:a16="http://schemas.microsoft.com/office/drawing/2014/main" id="{8AADC28D-6BBB-16C5-F4F0-AB2D20CBBCC5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12277;p21">
            <a:extLst>
              <a:ext uri="{FF2B5EF4-FFF2-40B4-BE49-F238E27FC236}">
                <a16:creationId xmlns:a16="http://schemas.microsoft.com/office/drawing/2014/main" id="{02084DE5-E225-3535-033A-858F0B316254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12278;p21">
            <a:extLst>
              <a:ext uri="{FF2B5EF4-FFF2-40B4-BE49-F238E27FC236}">
                <a16:creationId xmlns:a16="http://schemas.microsoft.com/office/drawing/2014/main" id="{61316BAE-070E-6CF3-AF95-5BB71979BBCE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36" name="Google Shape;12279;p21">
            <a:extLst>
              <a:ext uri="{FF2B5EF4-FFF2-40B4-BE49-F238E27FC236}">
                <a16:creationId xmlns:a16="http://schemas.microsoft.com/office/drawing/2014/main" id="{8EC970BB-25AE-B125-88EE-49ABA0B49CA3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7" name="Google Shape;12280;p21">
              <a:extLst>
                <a:ext uri="{FF2B5EF4-FFF2-40B4-BE49-F238E27FC236}">
                  <a16:creationId xmlns:a16="http://schemas.microsoft.com/office/drawing/2014/main" id="{4AB67011-B680-06B4-C2A9-F2492F8887ED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12281;p21">
              <a:extLst>
                <a:ext uri="{FF2B5EF4-FFF2-40B4-BE49-F238E27FC236}">
                  <a16:creationId xmlns:a16="http://schemas.microsoft.com/office/drawing/2014/main" id="{3B625777-3435-4C10-BEE2-EBC6B0D306FA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2282;p21">
              <a:extLst>
                <a:ext uri="{FF2B5EF4-FFF2-40B4-BE49-F238E27FC236}">
                  <a16:creationId xmlns:a16="http://schemas.microsoft.com/office/drawing/2014/main" id="{68DB9F82-8301-1139-EDD3-A7EBBACBBCDD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0" name="Google Shape;12283;p21">
            <a:extLst>
              <a:ext uri="{FF2B5EF4-FFF2-40B4-BE49-F238E27FC236}">
                <a16:creationId xmlns:a16="http://schemas.microsoft.com/office/drawing/2014/main" id="{C1648F5B-7B40-A12A-C1CD-EAAD61B5E488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4;p21">
            <a:extLst>
              <a:ext uri="{FF2B5EF4-FFF2-40B4-BE49-F238E27FC236}">
                <a16:creationId xmlns:a16="http://schemas.microsoft.com/office/drawing/2014/main" id="{E8B231F9-CA07-9C81-4BDD-00B827B65F6B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5;p21">
            <a:extLst>
              <a:ext uri="{FF2B5EF4-FFF2-40B4-BE49-F238E27FC236}">
                <a16:creationId xmlns:a16="http://schemas.microsoft.com/office/drawing/2014/main" id="{878B6596-59CA-36FC-CBAB-23046073F378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6;p21">
            <a:extLst>
              <a:ext uri="{FF2B5EF4-FFF2-40B4-BE49-F238E27FC236}">
                <a16:creationId xmlns:a16="http://schemas.microsoft.com/office/drawing/2014/main" id="{8641796D-5A37-30B6-9E4F-17E57B1B0302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7;p21">
            <a:extLst>
              <a:ext uri="{FF2B5EF4-FFF2-40B4-BE49-F238E27FC236}">
                <a16:creationId xmlns:a16="http://schemas.microsoft.com/office/drawing/2014/main" id="{B8D772F4-1608-B468-6862-5165792010A1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8;p21">
            <a:extLst>
              <a:ext uri="{FF2B5EF4-FFF2-40B4-BE49-F238E27FC236}">
                <a16:creationId xmlns:a16="http://schemas.microsoft.com/office/drawing/2014/main" id="{C159CA19-4CAF-E753-A640-D8B922CFA3B8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9;p21">
            <a:extLst>
              <a:ext uri="{FF2B5EF4-FFF2-40B4-BE49-F238E27FC236}">
                <a16:creationId xmlns:a16="http://schemas.microsoft.com/office/drawing/2014/main" id="{41F758C4-937F-637F-A789-9021A702FDB0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0;p21">
            <a:extLst>
              <a:ext uri="{FF2B5EF4-FFF2-40B4-BE49-F238E27FC236}">
                <a16:creationId xmlns:a16="http://schemas.microsoft.com/office/drawing/2014/main" id="{DDA70F5F-FFF6-9958-00F6-4EE603155D21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1;p21">
            <a:extLst>
              <a:ext uri="{FF2B5EF4-FFF2-40B4-BE49-F238E27FC236}">
                <a16:creationId xmlns:a16="http://schemas.microsoft.com/office/drawing/2014/main" id="{A3AF430A-42A0-B49E-D535-D73DD64D89A6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2;p21">
            <a:extLst>
              <a:ext uri="{FF2B5EF4-FFF2-40B4-BE49-F238E27FC236}">
                <a16:creationId xmlns:a16="http://schemas.microsoft.com/office/drawing/2014/main" id="{1DE6B202-7E61-BC7A-8F04-7D989F5FEBC5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3;p21">
            <a:extLst>
              <a:ext uri="{FF2B5EF4-FFF2-40B4-BE49-F238E27FC236}">
                <a16:creationId xmlns:a16="http://schemas.microsoft.com/office/drawing/2014/main" id="{1764FCC1-6240-0D71-5C8B-EBAE14243F8E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4;p21">
            <a:extLst>
              <a:ext uri="{FF2B5EF4-FFF2-40B4-BE49-F238E27FC236}">
                <a16:creationId xmlns:a16="http://schemas.microsoft.com/office/drawing/2014/main" id="{EF26B7F7-DFA5-4859-A10C-D07DCDC9C2F8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5;p21">
            <a:extLst>
              <a:ext uri="{FF2B5EF4-FFF2-40B4-BE49-F238E27FC236}">
                <a16:creationId xmlns:a16="http://schemas.microsoft.com/office/drawing/2014/main" id="{4BBFDB99-CF64-9A84-97BC-7954E4B37960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6;p21">
            <a:extLst>
              <a:ext uri="{FF2B5EF4-FFF2-40B4-BE49-F238E27FC236}">
                <a16:creationId xmlns:a16="http://schemas.microsoft.com/office/drawing/2014/main" id="{975952D2-3EA2-35F3-E40B-9BF64D104797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7;p21">
            <a:extLst>
              <a:ext uri="{FF2B5EF4-FFF2-40B4-BE49-F238E27FC236}">
                <a16:creationId xmlns:a16="http://schemas.microsoft.com/office/drawing/2014/main" id="{474D4D97-C57C-4F86-1066-D49FF119F3B5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8;p21">
            <a:extLst>
              <a:ext uri="{FF2B5EF4-FFF2-40B4-BE49-F238E27FC236}">
                <a16:creationId xmlns:a16="http://schemas.microsoft.com/office/drawing/2014/main" id="{E55F5951-0231-C468-29D0-22230000AAE1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9;p21">
            <a:extLst>
              <a:ext uri="{FF2B5EF4-FFF2-40B4-BE49-F238E27FC236}">
                <a16:creationId xmlns:a16="http://schemas.microsoft.com/office/drawing/2014/main" id="{BDBC0754-7873-CD2C-E6D1-569324BFE5AD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300;p21">
            <a:extLst>
              <a:ext uri="{FF2B5EF4-FFF2-40B4-BE49-F238E27FC236}">
                <a16:creationId xmlns:a16="http://schemas.microsoft.com/office/drawing/2014/main" id="{E8D30BC0-4BE3-B990-68CC-877CB3902467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58" name="Google Shape;12301;p21">
            <a:extLst>
              <a:ext uri="{FF2B5EF4-FFF2-40B4-BE49-F238E27FC236}">
                <a16:creationId xmlns:a16="http://schemas.microsoft.com/office/drawing/2014/main" id="{03D80998-76FE-FA89-1884-27615A5F5FDF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2;p21">
            <a:extLst>
              <a:ext uri="{FF2B5EF4-FFF2-40B4-BE49-F238E27FC236}">
                <a16:creationId xmlns:a16="http://schemas.microsoft.com/office/drawing/2014/main" id="{D4E8D61F-EDBC-EE0E-8659-E64720A6BA55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3;p21">
            <a:extLst>
              <a:ext uri="{FF2B5EF4-FFF2-40B4-BE49-F238E27FC236}">
                <a16:creationId xmlns:a16="http://schemas.microsoft.com/office/drawing/2014/main" id="{B7A68396-CEF7-C4B5-ED5A-8E02B4E038C8}"/>
              </a:ext>
            </a:extLst>
          </p:cNvPr>
          <p:cNvCxnSpPr>
            <a:stCxn id="47" idx="4"/>
            <a:endCxn id="53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4;p21">
            <a:extLst>
              <a:ext uri="{FF2B5EF4-FFF2-40B4-BE49-F238E27FC236}">
                <a16:creationId xmlns:a16="http://schemas.microsoft.com/office/drawing/2014/main" id="{EE5DA3B1-C54D-3DA7-8E8B-309C46140F13}"/>
              </a:ext>
            </a:extLst>
          </p:cNvPr>
          <p:cNvCxnSpPr>
            <a:stCxn id="49" idx="0"/>
            <a:endCxn id="55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5;p21">
            <a:extLst>
              <a:ext uri="{FF2B5EF4-FFF2-40B4-BE49-F238E27FC236}">
                <a16:creationId xmlns:a16="http://schemas.microsoft.com/office/drawing/2014/main" id="{72AF3050-E5DA-9F5F-B815-959A87792121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6;p21">
            <a:extLst>
              <a:ext uri="{FF2B5EF4-FFF2-40B4-BE49-F238E27FC236}">
                <a16:creationId xmlns:a16="http://schemas.microsoft.com/office/drawing/2014/main" id="{288DAD8A-970F-2DD2-3600-8D9C98517571}"/>
              </a:ext>
            </a:extLst>
          </p:cNvPr>
          <p:cNvCxnSpPr>
            <a:stCxn id="50" idx="0"/>
            <a:endCxn id="56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12307;p21">
            <a:extLst>
              <a:ext uri="{FF2B5EF4-FFF2-40B4-BE49-F238E27FC236}">
                <a16:creationId xmlns:a16="http://schemas.microsoft.com/office/drawing/2014/main" id="{BCDA3C47-7A1A-63DE-0AB6-6B9F9D3B56D8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12308;p21">
            <a:extLst>
              <a:ext uri="{FF2B5EF4-FFF2-40B4-BE49-F238E27FC236}">
                <a16:creationId xmlns:a16="http://schemas.microsoft.com/office/drawing/2014/main" id="{40DB467E-DBEF-4105-6073-95B4B792FB36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09;p21">
            <a:extLst>
              <a:ext uri="{FF2B5EF4-FFF2-40B4-BE49-F238E27FC236}">
                <a16:creationId xmlns:a16="http://schemas.microsoft.com/office/drawing/2014/main" id="{4C757A55-2774-BC35-2473-91F7EF7D1445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10;p21">
            <a:extLst>
              <a:ext uri="{FF2B5EF4-FFF2-40B4-BE49-F238E27FC236}">
                <a16:creationId xmlns:a16="http://schemas.microsoft.com/office/drawing/2014/main" id="{40147822-3AD0-FD9E-F895-C272D7BE25B1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1;p21">
            <a:extLst>
              <a:ext uri="{FF2B5EF4-FFF2-40B4-BE49-F238E27FC236}">
                <a16:creationId xmlns:a16="http://schemas.microsoft.com/office/drawing/2014/main" id="{D83BD260-4996-98A2-F0C0-54CA1D76CB42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2;p21">
            <a:extLst>
              <a:ext uri="{FF2B5EF4-FFF2-40B4-BE49-F238E27FC236}">
                <a16:creationId xmlns:a16="http://schemas.microsoft.com/office/drawing/2014/main" id="{0C043B45-8F27-EA17-F1E1-3082986A64DC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3;p21">
            <a:extLst>
              <a:ext uri="{FF2B5EF4-FFF2-40B4-BE49-F238E27FC236}">
                <a16:creationId xmlns:a16="http://schemas.microsoft.com/office/drawing/2014/main" id="{0793CA8E-9828-A1E5-6042-BC3556531B63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4;p21">
            <a:extLst>
              <a:ext uri="{FF2B5EF4-FFF2-40B4-BE49-F238E27FC236}">
                <a16:creationId xmlns:a16="http://schemas.microsoft.com/office/drawing/2014/main" id="{16E57C58-2099-91D1-D439-5D9E6A24A47A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5;p21">
            <a:extLst>
              <a:ext uri="{FF2B5EF4-FFF2-40B4-BE49-F238E27FC236}">
                <a16:creationId xmlns:a16="http://schemas.microsoft.com/office/drawing/2014/main" id="{F5AC2D99-D0E4-9578-4693-EA24279C957F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6;p21">
            <a:extLst>
              <a:ext uri="{FF2B5EF4-FFF2-40B4-BE49-F238E27FC236}">
                <a16:creationId xmlns:a16="http://schemas.microsoft.com/office/drawing/2014/main" id="{154F9516-D673-E99E-9ABF-A96829E2C58E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7;p21">
            <a:extLst>
              <a:ext uri="{FF2B5EF4-FFF2-40B4-BE49-F238E27FC236}">
                <a16:creationId xmlns:a16="http://schemas.microsoft.com/office/drawing/2014/main" id="{07E0D5B5-A530-58B7-BA53-7F5573D18B30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8;p21">
            <a:extLst>
              <a:ext uri="{FF2B5EF4-FFF2-40B4-BE49-F238E27FC236}">
                <a16:creationId xmlns:a16="http://schemas.microsoft.com/office/drawing/2014/main" id="{A9A3769F-CC5B-B842-3D96-A01C66131001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9;p21">
            <a:extLst>
              <a:ext uri="{FF2B5EF4-FFF2-40B4-BE49-F238E27FC236}">
                <a16:creationId xmlns:a16="http://schemas.microsoft.com/office/drawing/2014/main" id="{D3F6235E-515C-31FB-FB87-26D30D929A2A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20;p21">
            <a:extLst>
              <a:ext uri="{FF2B5EF4-FFF2-40B4-BE49-F238E27FC236}">
                <a16:creationId xmlns:a16="http://schemas.microsoft.com/office/drawing/2014/main" id="{3296F18A-C7CF-2E44-7562-BB1AD9142122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1;p21">
            <a:extLst>
              <a:ext uri="{FF2B5EF4-FFF2-40B4-BE49-F238E27FC236}">
                <a16:creationId xmlns:a16="http://schemas.microsoft.com/office/drawing/2014/main" id="{879B19B9-6218-0AB1-CEEB-75B1A2792309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2;p21">
            <a:extLst>
              <a:ext uri="{FF2B5EF4-FFF2-40B4-BE49-F238E27FC236}">
                <a16:creationId xmlns:a16="http://schemas.microsoft.com/office/drawing/2014/main" id="{B9D0BC34-6C68-BDC4-46D0-B0D6411CB812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3;p21">
            <a:extLst>
              <a:ext uri="{FF2B5EF4-FFF2-40B4-BE49-F238E27FC236}">
                <a16:creationId xmlns:a16="http://schemas.microsoft.com/office/drawing/2014/main" id="{076B77F0-7E47-A6D5-4373-6E3F00AA2412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4;p21">
            <a:extLst>
              <a:ext uri="{FF2B5EF4-FFF2-40B4-BE49-F238E27FC236}">
                <a16:creationId xmlns:a16="http://schemas.microsoft.com/office/drawing/2014/main" id="{8EA718F6-8246-1A67-8EC8-4E81A6A5E1CE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5;p21">
            <a:extLst>
              <a:ext uri="{FF2B5EF4-FFF2-40B4-BE49-F238E27FC236}">
                <a16:creationId xmlns:a16="http://schemas.microsoft.com/office/drawing/2014/main" id="{40829E98-0DD2-1693-49C2-DC3B881B65C0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6;p21">
            <a:extLst>
              <a:ext uri="{FF2B5EF4-FFF2-40B4-BE49-F238E27FC236}">
                <a16:creationId xmlns:a16="http://schemas.microsoft.com/office/drawing/2014/main" id="{DD112065-B606-ED7D-232B-1D9A8815356B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7;p21">
            <a:extLst>
              <a:ext uri="{FF2B5EF4-FFF2-40B4-BE49-F238E27FC236}">
                <a16:creationId xmlns:a16="http://schemas.microsoft.com/office/drawing/2014/main" id="{01DD8D1B-F789-321F-10FB-E0F68603151D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85" name="Google Shape;12328;p21">
            <a:extLst>
              <a:ext uri="{FF2B5EF4-FFF2-40B4-BE49-F238E27FC236}">
                <a16:creationId xmlns:a16="http://schemas.microsoft.com/office/drawing/2014/main" id="{B3F89156-CD74-7164-7C98-D68F9882F144}"/>
              </a:ext>
            </a:extLst>
          </p:cNvPr>
          <p:cNvCxnSpPr>
            <a:stCxn id="74" idx="0"/>
            <a:endCxn id="80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29;p21">
            <a:extLst>
              <a:ext uri="{FF2B5EF4-FFF2-40B4-BE49-F238E27FC236}">
                <a16:creationId xmlns:a16="http://schemas.microsoft.com/office/drawing/2014/main" id="{4F84E59B-A8DB-435A-ABAC-1F4E437BE328}"/>
              </a:ext>
            </a:extLst>
          </p:cNvPr>
          <p:cNvCxnSpPr>
            <a:stCxn id="75" idx="0"/>
            <a:endCxn id="81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0;p21">
            <a:extLst>
              <a:ext uri="{FF2B5EF4-FFF2-40B4-BE49-F238E27FC236}">
                <a16:creationId xmlns:a16="http://schemas.microsoft.com/office/drawing/2014/main" id="{19EEDCFA-4EE4-DAE6-80EA-1E47583F739B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31;p21">
            <a:extLst>
              <a:ext uri="{FF2B5EF4-FFF2-40B4-BE49-F238E27FC236}">
                <a16:creationId xmlns:a16="http://schemas.microsoft.com/office/drawing/2014/main" id="{E1E0D9C3-C1A9-6315-EEED-5171F63ED0CA}"/>
              </a:ext>
            </a:extLst>
          </p:cNvPr>
          <p:cNvCxnSpPr>
            <a:stCxn id="77" idx="4"/>
            <a:endCxn id="83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2;p21">
            <a:extLst>
              <a:ext uri="{FF2B5EF4-FFF2-40B4-BE49-F238E27FC236}">
                <a16:creationId xmlns:a16="http://schemas.microsoft.com/office/drawing/2014/main" id="{E631F398-D6D5-1DE5-DAAF-591C075A6843}"/>
              </a:ext>
            </a:extLst>
          </p:cNvPr>
          <p:cNvCxnSpPr>
            <a:stCxn id="78" idx="4"/>
            <a:endCxn id="84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0" name="Google Shape;12333;p21">
            <a:extLst>
              <a:ext uri="{FF2B5EF4-FFF2-40B4-BE49-F238E27FC236}">
                <a16:creationId xmlns:a16="http://schemas.microsoft.com/office/drawing/2014/main" id="{AAE1363D-3A24-FBA3-7BFB-FC0785A957DD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34;p21">
            <a:extLst>
              <a:ext uri="{FF2B5EF4-FFF2-40B4-BE49-F238E27FC236}">
                <a16:creationId xmlns:a16="http://schemas.microsoft.com/office/drawing/2014/main" id="{5462FC98-05D4-2A65-4018-E92C8A938AF0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5;p21">
            <a:extLst>
              <a:ext uri="{FF2B5EF4-FFF2-40B4-BE49-F238E27FC236}">
                <a16:creationId xmlns:a16="http://schemas.microsoft.com/office/drawing/2014/main" id="{82B86575-C70B-6BCA-A897-202861F20544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6;p21">
            <a:extLst>
              <a:ext uri="{FF2B5EF4-FFF2-40B4-BE49-F238E27FC236}">
                <a16:creationId xmlns:a16="http://schemas.microsoft.com/office/drawing/2014/main" id="{0BD2C380-F8DA-88D1-F6DB-78EB332E2CFC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37;p21">
            <a:extLst>
              <a:ext uri="{FF2B5EF4-FFF2-40B4-BE49-F238E27FC236}">
                <a16:creationId xmlns:a16="http://schemas.microsoft.com/office/drawing/2014/main" id="{18DDE432-501D-FE56-8A90-3D9C6069AAF0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95" name="Google Shape;12338;p21">
            <a:extLst>
              <a:ext uri="{FF2B5EF4-FFF2-40B4-BE49-F238E27FC236}">
                <a16:creationId xmlns:a16="http://schemas.microsoft.com/office/drawing/2014/main" id="{06E2844F-3C3D-D512-9209-D922AADF5EDD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6" name="Google Shape;12339;p21">
              <a:extLst>
                <a:ext uri="{FF2B5EF4-FFF2-40B4-BE49-F238E27FC236}">
                  <a16:creationId xmlns:a16="http://schemas.microsoft.com/office/drawing/2014/main" id="{18672BF6-58ED-4B95-C1A2-06B118A42787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12340;p21">
              <a:extLst>
                <a:ext uri="{FF2B5EF4-FFF2-40B4-BE49-F238E27FC236}">
                  <a16:creationId xmlns:a16="http://schemas.microsoft.com/office/drawing/2014/main" id="{12784072-4015-EC02-547A-9F1ED5BD2072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8" name="Google Shape;12341;p21">
            <a:extLst>
              <a:ext uri="{FF2B5EF4-FFF2-40B4-BE49-F238E27FC236}">
                <a16:creationId xmlns:a16="http://schemas.microsoft.com/office/drawing/2014/main" id="{72481CC3-3E26-6C77-94D9-9BDFA3002A5E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99" name="Google Shape;12342;p21">
              <a:extLst>
                <a:ext uri="{FF2B5EF4-FFF2-40B4-BE49-F238E27FC236}">
                  <a16:creationId xmlns:a16="http://schemas.microsoft.com/office/drawing/2014/main" id="{7B654646-983E-112C-88E7-958F8EB38E42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2343;p21">
              <a:extLst>
                <a:ext uri="{FF2B5EF4-FFF2-40B4-BE49-F238E27FC236}">
                  <a16:creationId xmlns:a16="http://schemas.microsoft.com/office/drawing/2014/main" id="{4874B90A-80DD-2E06-232A-364404E5F70E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1" name="Google Shape;12344;p21">
            <a:extLst>
              <a:ext uri="{FF2B5EF4-FFF2-40B4-BE49-F238E27FC236}">
                <a16:creationId xmlns:a16="http://schemas.microsoft.com/office/drawing/2014/main" id="{3BC720CA-8763-CE35-3CB2-A869652D7197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2" name="Google Shape;12345;p21">
              <a:extLst>
                <a:ext uri="{FF2B5EF4-FFF2-40B4-BE49-F238E27FC236}">
                  <a16:creationId xmlns:a16="http://schemas.microsoft.com/office/drawing/2014/main" id="{F3C4F6B8-68A9-8F90-0561-99E4BB15CFAF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2346;p21">
              <a:extLst>
                <a:ext uri="{FF2B5EF4-FFF2-40B4-BE49-F238E27FC236}">
                  <a16:creationId xmlns:a16="http://schemas.microsoft.com/office/drawing/2014/main" id="{1A821290-F150-9589-D571-49504B1227F9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7;p21">
              <a:extLst>
                <a:ext uri="{FF2B5EF4-FFF2-40B4-BE49-F238E27FC236}">
                  <a16:creationId xmlns:a16="http://schemas.microsoft.com/office/drawing/2014/main" id="{086EDC8D-7818-1FEF-07C2-5C4CCDC76DCA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2348;p21">
            <a:extLst>
              <a:ext uri="{FF2B5EF4-FFF2-40B4-BE49-F238E27FC236}">
                <a16:creationId xmlns:a16="http://schemas.microsoft.com/office/drawing/2014/main" id="{848C1EF7-E51D-325C-B2CD-E7D23F3C7AF1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6" name="Google Shape;12349;p21">
              <a:extLst>
                <a:ext uri="{FF2B5EF4-FFF2-40B4-BE49-F238E27FC236}">
                  <a16:creationId xmlns:a16="http://schemas.microsoft.com/office/drawing/2014/main" id="{59385B1B-48B9-4B87-B49B-1FA724FA141C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50;p21">
              <a:extLst>
                <a:ext uri="{FF2B5EF4-FFF2-40B4-BE49-F238E27FC236}">
                  <a16:creationId xmlns:a16="http://schemas.microsoft.com/office/drawing/2014/main" id="{321E53FE-BFE9-04EA-A97D-D98A08785323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2351;p21">
              <a:extLst>
                <a:ext uri="{FF2B5EF4-FFF2-40B4-BE49-F238E27FC236}">
                  <a16:creationId xmlns:a16="http://schemas.microsoft.com/office/drawing/2014/main" id="{2F0E92C2-6BFC-0314-2764-B82520A44A5B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2352;p21">
              <a:extLst>
                <a:ext uri="{FF2B5EF4-FFF2-40B4-BE49-F238E27FC236}">
                  <a16:creationId xmlns:a16="http://schemas.microsoft.com/office/drawing/2014/main" id="{54CC75C3-DE71-6CCC-838E-703338C87FE4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0" name="Google Shape;12353;p21">
            <a:extLst>
              <a:ext uri="{FF2B5EF4-FFF2-40B4-BE49-F238E27FC236}">
                <a16:creationId xmlns:a16="http://schemas.microsoft.com/office/drawing/2014/main" id="{0914A184-7CC2-B8E9-ED11-5859C646C81B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1" name="Google Shape;12354;p21">
            <a:extLst>
              <a:ext uri="{FF2B5EF4-FFF2-40B4-BE49-F238E27FC236}">
                <a16:creationId xmlns:a16="http://schemas.microsoft.com/office/drawing/2014/main" id="{F3E75A7A-277E-D4DA-1518-58CA484D6247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5;p21">
            <a:extLst>
              <a:ext uri="{FF2B5EF4-FFF2-40B4-BE49-F238E27FC236}">
                <a16:creationId xmlns:a16="http://schemas.microsoft.com/office/drawing/2014/main" id="{C0FE91D4-A7F6-3CB5-AE25-6CAF111778D9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6;p21">
            <a:extLst>
              <a:ext uri="{FF2B5EF4-FFF2-40B4-BE49-F238E27FC236}">
                <a16:creationId xmlns:a16="http://schemas.microsoft.com/office/drawing/2014/main" id="{70995863-9765-BBBC-B0F0-24EA59FD459C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7;p21">
            <a:extLst>
              <a:ext uri="{FF2B5EF4-FFF2-40B4-BE49-F238E27FC236}">
                <a16:creationId xmlns:a16="http://schemas.microsoft.com/office/drawing/2014/main" id="{57AE4BAE-03B7-D000-7FDA-A9CCE33BC18C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8;p21">
            <a:extLst>
              <a:ext uri="{FF2B5EF4-FFF2-40B4-BE49-F238E27FC236}">
                <a16:creationId xmlns:a16="http://schemas.microsoft.com/office/drawing/2014/main" id="{E8F279A6-19F2-6FDE-56A0-88236BFD7056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اینفوگرافیک ممتاز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394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Google Shape;12363;p22">
            <a:extLst>
              <a:ext uri="{FF2B5EF4-FFF2-40B4-BE49-F238E27FC236}">
                <a16:creationId xmlns:a16="http://schemas.microsoft.com/office/drawing/2014/main" id="{49F143C1-79DF-D3BB-77D5-58E47EEB9A36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7" name="Google Shape;12364;p22">
            <a:extLst>
              <a:ext uri="{FF2B5EF4-FFF2-40B4-BE49-F238E27FC236}">
                <a16:creationId xmlns:a16="http://schemas.microsoft.com/office/drawing/2014/main" id="{5B5A80A3-A741-1E4B-4FF6-E964EF4052C4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8" name="Google Shape;12365;p22">
              <a:extLst>
                <a:ext uri="{FF2B5EF4-FFF2-40B4-BE49-F238E27FC236}">
                  <a16:creationId xmlns:a16="http://schemas.microsoft.com/office/drawing/2014/main" id="{35BE220C-F7DF-E3E1-57A7-467855094E0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2366;p22">
              <a:extLst>
                <a:ext uri="{FF2B5EF4-FFF2-40B4-BE49-F238E27FC236}">
                  <a16:creationId xmlns:a16="http://schemas.microsoft.com/office/drawing/2014/main" id="{490BE0AE-9EB8-1447-541B-0C85E94F10C4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" name="Google Shape;12367;p22">
            <a:extLst>
              <a:ext uri="{FF2B5EF4-FFF2-40B4-BE49-F238E27FC236}">
                <a16:creationId xmlns:a16="http://schemas.microsoft.com/office/drawing/2014/main" id="{8540104D-95B1-CE38-8EE2-00E0D8E70774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" name="Google Shape;12368;p22">
            <a:extLst>
              <a:ext uri="{FF2B5EF4-FFF2-40B4-BE49-F238E27FC236}">
                <a16:creationId xmlns:a16="http://schemas.microsoft.com/office/drawing/2014/main" id="{AD3B09F1-F664-102E-EE63-B4256C351550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" name="Google Shape;12369;p22">
            <a:extLst>
              <a:ext uri="{FF2B5EF4-FFF2-40B4-BE49-F238E27FC236}">
                <a16:creationId xmlns:a16="http://schemas.microsoft.com/office/drawing/2014/main" id="{47477113-39B2-BE03-662C-BCCC92B00D9A}"/>
              </a:ext>
            </a:extLst>
          </p:cNvPr>
          <p:cNvCxnSpPr>
            <a:stCxn id="8" idx="4"/>
            <a:endCxn id="10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2370;p22">
            <a:extLst>
              <a:ext uri="{FF2B5EF4-FFF2-40B4-BE49-F238E27FC236}">
                <a16:creationId xmlns:a16="http://schemas.microsoft.com/office/drawing/2014/main" id="{1105F2CF-7FB1-25A7-AFB0-D7DBEE2FD8FC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12371;p22">
            <a:extLst>
              <a:ext uri="{FF2B5EF4-FFF2-40B4-BE49-F238E27FC236}">
                <a16:creationId xmlns:a16="http://schemas.microsoft.com/office/drawing/2014/main" id="{7F8CC2D7-8B30-5866-1905-81C5031D7569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5" name="Google Shape;12372;p22">
            <a:extLst>
              <a:ext uri="{FF2B5EF4-FFF2-40B4-BE49-F238E27FC236}">
                <a16:creationId xmlns:a16="http://schemas.microsoft.com/office/drawing/2014/main" id="{3C4E78CD-AA2C-DEE7-EE3A-CC5EE74F98CE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Google Shape;12373;p22">
            <a:extLst>
              <a:ext uri="{FF2B5EF4-FFF2-40B4-BE49-F238E27FC236}">
                <a16:creationId xmlns:a16="http://schemas.microsoft.com/office/drawing/2014/main" id="{2613ACCF-4DB8-4DB4-70F1-3CC4056EB8F9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B Nazanin" panose="00000700000000000000" pitchFamily="2" charset="-78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B Nazanin" panose="00000700000000000000" pitchFamily="2" charset="-78"/>
                <a:sym typeface="Arial"/>
              </a:rPr>
              <a:t> 1</a:t>
            </a:r>
            <a:endParaRPr sz="1600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7" name="Google Shape;12374;p22">
            <a:extLst>
              <a:ext uri="{FF2B5EF4-FFF2-40B4-BE49-F238E27FC236}">
                <a16:creationId xmlns:a16="http://schemas.microsoft.com/office/drawing/2014/main" id="{CE8BCAA0-7D57-BC0C-3D96-2C2BF1F28CFD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26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8" name="Google Shape;12375;p22">
            <a:extLst>
              <a:ext uri="{FF2B5EF4-FFF2-40B4-BE49-F238E27FC236}">
                <a16:creationId xmlns:a16="http://schemas.microsoft.com/office/drawing/2014/main" id="{3982699D-3999-E6A3-6DED-8012AB8E1243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9" name="Google Shape;12376;p22">
            <a:extLst>
              <a:ext uri="{FF2B5EF4-FFF2-40B4-BE49-F238E27FC236}">
                <a16:creationId xmlns:a16="http://schemas.microsoft.com/office/drawing/2014/main" id="{A3770DB7-9EE0-85BD-45FE-CD1A2CCE14C0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0" name="Google Shape;12377;p22">
            <a:extLst>
              <a:ext uri="{FF2B5EF4-FFF2-40B4-BE49-F238E27FC236}">
                <a16:creationId xmlns:a16="http://schemas.microsoft.com/office/drawing/2014/main" id="{EED95809-2373-1A70-458F-1212D330C44D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1" name="Google Shape;12378;p22">
              <a:extLst>
                <a:ext uri="{FF2B5EF4-FFF2-40B4-BE49-F238E27FC236}">
                  <a16:creationId xmlns:a16="http://schemas.microsoft.com/office/drawing/2014/main" id="{E651DC8C-C7C2-B33C-A629-6B8D8157802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2379;p22">
              <a:extLst>
                <a:ext uri="{FF2B5EF4-FFF2-40B4-BE49-F238E27FC236}">
                  <a16:creationId xmlns:a16="http://schemas.microsoft.com/office/drawing/2014/main" id="{1C782A1D-90B8-C8BE-5984-0C4B3A0627B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" name="Google Shape;12380;p22">
            <a:extLst>
              <a:ext uri="{FF2B5EF4-FFF2-40B4-BE49-F238E27FC236}">
                <a16:creationId xmlns:a16="http://schemas.microsoft.com/office/drawing/2014/main" id="{A42D7028-F2A5-AC0A-0662-66C1DFD67EF4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4" name="Google Shape;12381;p22">
              <a:extLst>
                <a:ext uri="{FF2B5EF4-FFF2-40B4-BE49-F238E27FC236}">
                  <a16:creationId xmlns:a16="http://schemas.microsoft.com/office/drawing/2014/main" id="{832C9B7B-050C-5B87-E7C9-C4F827798F7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2382;p22">
              <a:extLst>
                <a:ext uri="{FF2B5EF4-FFF2-40B4-BE49-F238E27FC236}">
                  <a16:creationId xmlns:a16="http://schemas.microsoft.com/office/drawing/2014/main" id="{9F269531-5ED2-F6F1-F28A-7A108A530ED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" name="Google Shape;12383;p22">
            <a:extLst>
              <a:ext uri="{FF2B5EF4-FFF2-40B4-BE49-F238E27FC236}">
                <a16:creationId xmlns:a16="http://schemas.microsoft.com/office/drawing/2014/main" id="{326A769B-E344-1B2F-87B4-CC0852DF851B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7" name="Google Shape;12384;p22">
            <a:extLst>
              <a:ext uri="{FF2B5EF4-FFF2-40B4-BE49-F238E27FC236}">
                <a16:creationId xmlns:a16="http://schemas.microsoft.com/office/drawing/2014/main" id="{922C40D5-9FD7-2851-8310-A381DFB0D073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" name="Google Shape;12385;p22">
            <a:extLst>
              <a:ext uri="{FF2B5EF4-FFF2-40B4-BE49-F238E27FC236}">
                <a16:creationId xmlns:a16="http://schemas.microsoft.com/office/drawing/2014/main" id="{8CAF760D-67B7-695A-D0FC-E139E64F0861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9" name="Google Shape;12386;p22">
              <a:extLst>
                <a:ext uri="{FF2B5EF4-FFF2-40B4-BE49-F238E27FC236}">
                  <a16:creationId xmlns:a16="http://schemas.microsoft.com/office/drawing/2014/main" id="{86C5DE9D-54A5-3CF0-1121-39DD041218C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2387;p22">
              <a:extLst>
                <a:ext uri="{FF2B5EF4-FFF2-40B4-BE49-F238E27FC236}">
                  <a16:creationId xmlns:a16="http://schemas.microsoft.com/office/drawing/2014/main" id="{B926940F-5FE0-26B4-EAA9-9E81631882A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1" name="Google Shape;12388;p22">
            <a:extLst>
              <a:ext uri="{FF2B5EF4-FFF2-40B4-BE49-F238E27FC236}">
                <a16:creationId xmlns:a16="http://schemas.microsoft.com/office/drawing/2014/main" id="{4D41D594-F260-B370-F302-8DFCEBC0B44C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2" name="Google Shape;12389;p22">
            <a:extLst>
              <a:ext uri="{FF2B5EF4-FFF2-40B4-BE49-F238E27FC236}">
                <a16:creationId xmlns:a16="http://schemas.microsoft.com/office/drawing/2014/main" id="{225F1F96-6C9C-8765-CF20-40D5EE2F7D6F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3" name="Google Shape;12390;p22">
            <a:extLst>
              <a:ext uri="{FF2B5EF4-FFF2-40B4-BE49-F238E27FC236}">
                <a16:creationId xmlns:a16="http://schemas.microsoft.com/office/drawing/2014/main" id="{93B0550A-2951-6261-D48F-CA52111653EF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4" name="Google Shape;12391;p22">
              <a:extLst>
                <a:ext uri="{FF2B5EF4-FFF2-40B4-BE49-F238E27FC236}">
                  <a16:creationId xmlns:a16="http://schemas.microsoft.com/office/drawing/2014/main" id="{F1AABFC8-9421-798E-CF84-BE1ED69F848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2392;p22">
              <a:extLst>
                <a:ext uri="{FF2B5EF4-FFF2-40B4-BE49-F238E27FC236}">
                  <a16:creationId xmlns:a16="http://schemas.microsoft.com/office/drawing/2014/main" id="{D241E803-90B3-A4E9-47A4-C87B71D951E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6" name="Google Shape;12393;p22">
            <a:extLst>
              <a:ext uri="{FF2B5EF4-FFF2-40B4-BE49-F238E27FC236}">
                <a16:creationId xmlns:a16="http://schemas.microsoft.com/office/drawing/2014/main" id="{7135A2ED-EBCD-20A4-72D6-D15073639E0F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7" name="Google Shape;12394;p22">
            <a:extLst>
              <a:ext uri="{FF2B5EF4-FFF2-40B4-BE49-F238E27FC236}">
                <a16:creationId xmlns:a16="http://schemas.microsoft.com/office/drawing/2014/main" id="{C02F21B5-4D69-1818-4325-CA5BDCD889C6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" name="Google Shape;12395;p22">
            <a:extLst>
              <a:ext uri="{FF2B5EF4-FFF2-40B4-BE49-F238E27FC236}">
                <a16:creationId xmlns:a16="http://schemas.microsoft.com/office/drawing/2014/main" id="{234E0EC0-F630-2457-EB9D-14AD6DBF39FC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9" name="Google Shape;12396;p22">
            <a:extLst>
              <a:ext uri="{FF2B5EF4-FFF2-40B4-BE49-F238E27FC236}">
                <a16:creationId xmlns:a16="http://schemas.microsoft.com/office/drawing/2014/main" id="{3AC378F6-1133-7447-0070-405E913B0570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40" name="Google Shape;12397;p22">
            <a:extLst>
              <a:ext uri="{FF2B5EF4-FFF2-40B4-BE49-F238E27FC236}">
                <a16:creationId xmlns:a16="http://schemas.microsoft.com/office/drawing/2014/main" id="{8D47D98C-3F94-7D06-F67E-ED35B4D52933}"/>
              </a:ext>
            </a:extLst>
          </p:cNvPr>
          <p:cNvCxnSpPr>
            <a:stCxn id="39" idx="6"/>
            <a:endCxn id="25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" name="Google Shape;12398;p22">
            <a:extLst>
              <a:ext uri="{FF2B5EF4-FFF2-40B4-BE49-F238E27FC236}">
                <a16:creationId xmlns:a16="http://schemas.microsoft.com/office/drawing/2014/main" id="{64A6C3B3-3169-6EBD-B957-8634F41BA3B3}"/>
              </a:ext>
            </a:extLst>
          </p:cNvPr>
          <p:cNvCxnSpPr>
            <a:stCxn id="39" idx="6"/>
            <a:endCxn id="35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Google Shape;12399;p22">
            <a:extLst>
              <a:ext uri="{FF2B5EF4-FFF2-40B4-BE49-F238E27FC236}">
                <a16:creationId xmlns:a16="http://schemas.microsoft.com/office/drawing/2014/main" id="{D7BA01F0-7489-277A-9198-E17CF71D5D2E}"/>
              </a:ext>
            </a:extLst>
          </p:cNvPr>
          <p:cNvCxnSpPr>
            <a:stCxn id="39" idx="6"/>
            <a:endCxn id="30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Google Shape;12400;p22">
            <a:extLst>
              <a:ext uri="{FF2B5EF4-FFF2-40B4-BE49-F238E27FC236}">
                <a16:creationId xmlns:a16="http://schemas.microsoft.com/office/drawing/2014/main" id="{0DE84520-1CAB-E95A-AE01-C3B07B87E4CB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4" name="Google Shape;12401;p22">
            <a:extLst>
              <a:ext uri="{FF2B5EF4-FFF2-40B4-BE49-F238E27FC236}">
                <a16:creationId xmlns:a16="http://schemas.microsoft.com/office/drawing/2014/main" id="{7FB97F0A-5E4D-9068-EBDF-CB3299FA9209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اینفوگرافیک ممتاز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7266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14037840" y="0"/>
            <a:ext cx="4250160" cy="10286640"/>
            <a:chOff x="0" y="0"/>
            <a:chExt cx="566688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66867" cy="13715492"/>
            </a:xfrm>
            <a:custGeom>
              <a:avLst/>
              <a:gdLst/>
              <a:ahLst/>
              <a:cxnLst/>
              <a:rect l="l" t="t" r="r" b="b"/>
              <a:pathLst>
                <a:path w="5666867" h="13715492">
                  <a:moveTo>
                    <a:pt x="0" y="0"/>
                  </a:moveTo>
                  <a:lnTo>
                    <a:pt x="2833497" y="0"/>
                  </a:lnTo>
                  <a:lnTo>
                    <a:pt x="5666867" y="6857873"/>
                  </a:lnTo>
                  <a:lnTo>
                    <a:pt x="2833497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A6A6A6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-1440" y="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371600" y="495300"/>
            <a:ext cx="9683280" cy="3693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600"/>
              </a:lnSpc>
            </a:pPr>
            <a:r>
              <a:rPr lang="fa-IR" sz="8000" spc="-2" dirty="0">
                <a:solidFill>
                  <a:srgbClr val="FFC000"/>
                </a:solidFill>
                <a:latin typeface="Lora Bold"/>
                <a:cs typeface="B Nazanin" pitchFamily="2" charset="-78"/>
              </a:rPr>
              <a:t>قالب </a:t>
            </a:r>
            <a:endParaRPr lang="en-US" sz="8000" spc="-2" dirty="0">
              <a:solidFill>
                <a:srgbClr val="FFC000"/>
              </a:solidFill>
              <a:latin typeface="Lora Bold"/>
              <a:cs typeface="B Nazanin" pitchFamily="2" charset="-78"/>
            </a:endParaRPr>
          </a:p>
          <a:p>
            <a:pPr algn="ctr" rtl="1">
              <a:lnSpc>
                <a:spcPts val="9600"/>
              </a:lnSpc>
            </a:pPr>
            <a:r>
              <a:rPr lang="fa-IR" sz="8000" spc="-2" dirty="0">
                <a:solidFill>
                  <a:srgbClr val="FFC000"/>
                </a:solidFill>
                <a:latin typeface="Lora Bold"/>
                <a:cs typeface="B Nazanin" pitchFamily="2" charset="-78"/>
              </a:rPr>
              <a:t>پاورپوینت </a:t>
            </a:r>
            <a:endParaRPr lang="en-US" sz="8000" spc="-2" dirty="0">
              <a:solidFill>
                <a:srgbClr val="FFC000"/>
              </a:solidFill>
              <a:latin typeface="Lora Bold"/>
              <a:cs typeface="B Nazanin" pitchFamily="2" charset="-78"/>
            </a:endParaRPr>
          </a:p>
          <a:p>
            <a:pPr algn="ctr" rtl="1">
              <a:lnSpc>
                <a:spcPts val="9600"/>
              </a:lnSpc>
            </a:pPr>
            <a:r>
              <a:rPr lang="fa-IR" sz="8000" spc="-2" dirty="0">
                <a:solidFill>
                  <a:srgbClr val="FFC000"/>
                </a:solidFill>
                <a:latin typeface="Lora Bold"/>
                <a:cs typeface="B Nazanin" pitchFamily="2" charset="-78"/>
              </a:rPr>
              <a:t>جوشکاری </a:t>
            </a:r>
            <a:endParaRPr lang="en-US" sz="8000" spc="-2" dirty="0">
              <a:solidFill>
                <a:srgbClr val="FFC000"/>
              </a:solidFill>
              <a:latin typeface="Lora Bold"/>
              <a:cs typeface="B Nazanin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820880" y="5130000"/>
            <a:ext cx="1303200" cy="1303200"/>
            <a:chOff x="0" y="0"/>
            <a:chExt cx="1737600" cy="1737600"/>
          </a:xfrm>
        </p:grpSpPr>
        <p:sp>
          <p:nvSpPr>
            <p:cNvPr id="7" name="Freeform 7"/>
            <p:cNvSpPr/>
            <p:nvPr/>
          </p:nvSpPr>
          <p:spPr>
            <a:xfrm>
              <a:off x="0" y="-1778"/>
              <a:ext cx="1741170" cy="1744472"/>
            </a:xfrm>
            <a:custGeom>
              <a:avLst/>
              <a:gdLst/>
              <a:ahLst/>
              <a:cxnLst/>
              <a:rect l="l" t="t" r="r" b="b"/>
              <a:pathLst>
                <a:path w="1741170" h="1744472">
                  <a:moveTo>
                    <a:pt x="0" y="870585"/>
                  </a:moveTo>
                  <a:cubicBezTo>
                    <a:pt x="0" y="392049"/>
                    <a:pt x="387096" y="3556"/>
                    <a:pt x="865632" y="1778"/>
                  </a:cubicBezTo>
                  <a:cubicBezTo>
                    <a:pt x="1344168" y="0"/>
                    <a:pt x="1734058" y="385699"/>
                    <a:pt x="1737614" y="864235"/>
                  </a:cubicBezTo>
                  <a:cubicBezTo>
                    <a:pt x="1741170" y="1342771"/>
                    <a:pt x="1356868" y="1734058"/>
                    <a:pt x="878332" y="1739265"/>
                  </a:cubicBezTo>
                  <a:cubicBezTo>
                    <a:pt x="399796" y="1744472"/>
                    <a:pt x="7112" y="1361694"/>
                    <a:pt x="127" y="883158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1737600" cy="1737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5040"/>
                </a:lnSpc>
              </a:pPr>
              <a:r>
                <a:rPr lang="en-US" sz="4200" spc="-2">
                  <a:solidFill>
                    <a:srgbClr val="404040"/>
                  </a:solidFill>
                  <a:latin typeface="Lora Bold"/>
                  <a:cs typeface="B Nazanin" pitchFamily="2" charset="-78"/>
                </a:rPr>
                <a:t>1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720080" y="5029200"/>
            <a:ext cx="1504800" cy="1504800"/>
            <a:chOff x="0" y="0"/>
            <a:chExt cx="2006400" cy="2006400"/>
          </a:xfrm>
        </p:grpSpPr>
        <p:sp>
          <p:nvSpPr>
            <p:cNvPr id="10" name="Freeform 10"/>
            <p:cNvSpPr/>
            <p:nvPr/>
          </p:nvSpPr>
          <p:spPr>
            <a:xfrm>
              <a:off x="0" y="-2032"/>
              <a:ext cx="2010410" cy="2014347"/>
            </a:xfrm>
            <a:custGeom>
              <a:avLst/>
              <a:gdLst/>
              <a:ahLst/>
              <a:cxnLst/>
              <a:rect l="l" t="t" r="r" b="b"/>
              <a:pathLst>
                <a:path w="2010410" h="2014347">
                  <a:moveTo>
                    <a:pt x="0" y="1005205"/>
                  </a:moveTo>
                  <a:cubicBezTo>
                    <a:pt x="0" y="452628"/>
                    <a:pt x="446913" y="4064"/>
                    <a:pt x="999490" y="2032"/>
                  </a:cubicBezTo>
                  <a:cubicBezTo>
                    <a:pt x="1552067" y="0"/>
                    <a:pt x="2002282" y="445262"/>
                    <a:pt x="2006346" y="997966"/>
                  </a:cubicBezTo>
                  <a:cubicBezTo>
                    <a:pt x="2010410" y="1550670"/>
                    <a:pt x="1566672" y="2002409"/>
                    <a:pt x="1014095" y="2008378"/>
                  </a:cubicBezTo>
                  <a:cubicBezTo>
                    <a:pt x="461518" y="2014347"/>
                    <a:pt x="8128" y="1572387"/>
                    <a:pt x="127" y="1019810"/>
                  </a:cubicBezTo>
                  <a:close/>
                  <a:moveTo>
                    <a:pt x="152781" y="1019810"/>
                  </a:moveTo>
                  <a:cubicBezTo>
                    <a:pt x="152781" y="1488313"/>
                    <a:pt x="531622" y="1868551"/>
                    <a:pt x="1000125" y="1870329"/>
                  </a:cubicBezTo>
                  <a:cubicBezTo>
                    <a:pt x="1468628" y="1872107"/>
                    <a:pt x="1850263" y="1494536"/>
                    <a:pt x="1853692" y="1026033"/>
                  </a:cubicBezTo>
                  <a:cubicBezTo>
                    <a:pt x="1857121" y="557530"/>
                    <a:pt x="1480947" y="174498"/>
                    <a:pt x="1012444" y="169418"/>
                  </a:cubicBezTo>
                  <a:cubicBezTo>
                    <a:pt x="543941" y="164338"/>
                    <a:pt x="159639" y="538988"/>
                    <a:pt x="152781" y="1007491"/>
                  </a:cubicBez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-304800" y="7353300"/>
            <a:ext cx="4659360" cy="20300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b="1" spc="-1" dirty="0">
                <a:solidFill>
                  <a:srgbClr val="374151"/>
                </a:solidFill>
                <a:latin typeface="Lora Bold"/>
                <a:cs typeface="B Nazanin" pitchFamily="2" charset="-78"/>
              </a:rPr>
              <a:t>قالب پاورپوینت حرفه ای ویرایش پذیر</a:t>
            </a:r>
            <a:endParaRPr lang="en-US" sz="2700" b="1" spc="-1" dirty="0">
              <a:solidFill>
                <a:srgbClr val="374151"/>
              </a:solidFill>
              <a:latin typeface="Lora Bold"/>
              <a:cs typeface="B Nazanin" pitchFamily="2" charset="-78"/>
            </a:endParaRPr>
          </a:p>
          <a:p>
            <a:pPr algn="ctr" rtl="1">
              <a:lnSpc>
                <a:spcPts val="3240"/>
              </a:lnSpc>
            </a:pPr>
            <a:endParaRPr lang="en-US" sz="2700" b="1" spc="-1" dirty="0">
              <a:solidFill>
                <a:srgbClr val="374151"/>
              </a:solidFill>
              <a:latin typeface="Lora Bold"/>
              <a:cs typeface="B Nazanin" pitchFamily="2" charset="-78"/>
            </a:endParaRPr>
          </a:p>
          <a:p>
            <a:pPr algn="ctr" rtl="1">
              <a:lnSpc>
                <a:spcPts val="3240"/>
              </a:lnSpc>
            </a:pPr>
            <a:r>
              <a:rPr lang="fa-IR" sz="2100" spc="-2" dirty="0">
                <a:solidFill>
                  <a:srgbClr val="374151"/>
                </a:solidFill>
                <a:latin typeface="Lora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2" dirty="0">
              <a:solidFill>
                <a:srgbClr val="374151"/>
              </a:solidFill>
              <a:latin typeface="Lora"/>
              <a:cs typeface="B Nazanin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5572080" y="4264560"/>
            <a:ext cx="1303200" cy="1303200"/>
            <a:chOff x="0" y="0"/>
            <a:chExt cx="1737600" cy="1737600"/>
          </a:xfrm>
        </p:grpSpPr>
        <p:sp>
          <p:nvSpPr>
            <p:cNvPr id="13" name="Freeform 13"/>
            <p:cNvSpPr/>
            <p:nvPr/>
          </p:nvSpPr>
          <p:spPr>
            <a:xfrm>
              <a:off x="0" y="-1778"/>
              <a:ext cx="1741170" cy="1744472"/>
            </a:xfrm>
            <a:custGeom>
              <a:avLst/>
              <a:gdLst/>
              <a:ahLst/>
              <a:cxnLst/>
              <a:rect l="l" t="t" r="r" b="b"/>
              <a:pathLst>
                <a:path w="1741170" h="1744472">
                  <a:moveTo>
                    <a:pt x="0" y="870585"/>
                  </a:moveTo>
                  <a:cubicBezTo>
                    <a:pt x="0" y="392049"/>
                    <a:pt x="387096" y="3556"/>
                    <a:pt x="865632" y="1778"/>
                  </a:cubicBezTo>
                  <a:cubicBezTo>
                    <a:pt x="1344168" y="0"/>
                    <a:pt x="1734058" y="385699"/>
                    <a:pt x="1737614" y="864235"/>
                  </a:cubicBezTo>
                  <a:cubicBezTo>
                    <a:pt x="1741170" y="1342771"/>
                    <a:pt x="1356868" y="1734058"/>
                    <a:pt x="878332" y="1739265"/>
                  </a:cubicBezTo>
                  <a:cubicBezTo>
                    <a:pt x="399796" y="1744472"/>
                    <a:pt x="7112" y="1361694"/>
                    <a:pt x="127" y="883158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0"/>
              <a:ext cx="1737600" cy="1737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5040"/>
                </a:lnSpc>
              </a:pPr>
              <a:r>
                <a:rPr lang="en-US" sz="4200" spc="-2">
                  <a:solidFill>
                    <a:srgbClr val="404040"/>
                  </a:solidFill>
                  <a:latin typeface="Lora Bold"/>
                  <a:cs typeface="B Nazanin" pitchFamily="2" charset="-78"/>
                </a:rPr>
                <a:t>2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5470560" y="4163760"/>
            <a:ext cx="1504800" cy="1504800"/>
            <a:chOff x="0" y="0"/>
            <a:chExt cx="2006400" cy="2006400"/>
          </a:xfrm>
        </p:grpSpPr>
        <p:sp>
          <p:nvSpPr>
            <p:cNvPr id="16" name="Freeform 16"/>
            <p:cNvSpPr/>
            <p:nvPr/>
          </p:nvSpPr>
          <p:spPr>
            <a:xfrm>
              <a:off x="0" y="-2032"/>
              <a:ext cx="2010410" cy="2014347"/>
            </a:xfrm>
            <a:custGeom>
              <a:avLst/>
              <a:gdLst/>
              <a:ahLst/>
              <a:cxnLst/>
              <a:rect l="l" t="t" r="r" b="b"/>
              <a:pathLst>
                <a:path w="2010410" h="2014347">
                  <a:moveTo>
                    <a:pt x="0" y="1005205"/>
                  </a:moveTo>
                  <a:cubicBezTo>
                    <a:pt x="0" y="452628"/>
                    <a:pt x="446913" y="4064"/>
                    <a:pt x="999490" y="2032"/>
                  </a:cubicBezTo>
                  <a:cubicBezTo>
                    <a:pt x="1552067" y="0"/>
                    <a:pt x="2002282" y="445262"/>
                    <a:pt x="2006346" y="997966"/>
                  </a:cubicBezTo>
                  <a:cubicBezTo>
                    <a:pt x="2010410" y="1550670"/>
                    <a:pt x="1566672" y="2002409"/>
                    <a:pt x="1014095" y="2008378"/>
                  </a:cubicBezTo>
                  <a:cubicBezTo>
                    <a:pt x="461518" y="2014347"/>
                    <a:pt x="8128" y="1572387"/>
                    <a:pt x="127" y="1019810"/>
                  </a:cubicBezTo>
                  <a:close/>
                  <a:moveTo>
                    <a:pt x="152781" y="1019810"/>
                  </a:moveTo>
                  <a:cubicBezTo>
                    <a:pt x="152781" y="1488313"/>
                    <a:pt x="531622" y="1868551"/>
                    <a:pt x="1000125" y="1870329"/>
                  </a:cubicBezTo>
                  <a:cubicBezTo>
                    <a:pt x="1468628" y="1872107"/>
                    <a:pt x="1850263" y="1494536"/>
                    <a:pt x="1853692" y="1026033"/>
                  </a:cubicBezTo>
                  <a:cubicBezTo>
                    <a:pt x="1857121" y="557530"/>
                    <a:pt x="1480947" y="174498"/>
                    <a:pt x="1012444" y="169418"/>
                  </a:cubicBezTo>
                  <a:cubicBezTo>
                    <a:pt x="543941" y="164338"/>
                    <a:pt x="159639" y="538988"/>
                    <a:pt x="152781" y="1007491"/>
                  </a:cubicBez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4222699" y="5868510"/>
            <a:ext cx="4797702" cy="20300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b="1" spc="-1" dirty="0">
                <a:solidFill>
                  <a:srgbClr val="404040"/>
                </a:solidFill>
                <a:latin typeface="Lora Bold"/>
                <a:cs typeface="B Nazanin" pitchFamily="2" charset="-78"/>
              </a:rPr>
              <a:t>قالب پاورپوینت حرفه ای ویرایش پذیر</a:t>
            </a:r>
            <a:endParaRPr lang="en-US" sz="2700" b="1" spc="-1" dirty="0">
              <a:solidFill>
                <a:srgbClr val="404040"/>
              </a:solidFill>
              <a:latin typeface="Lora Bold"/>
              <a:cs typeface="B Nazanin" pitchFamily="2" charset="-78"/>
            </a:endParaRPr>
          </a:p>
          <a:p>
            <a:pPr algn="ctr" rtl="1">
              <a:lnSpc>
                <a:spcPts val="3240"/>
              </a:lnSpc>
            </a:pPr>
            <a:endParaRPr lang="en-US" sz="2700" b="1" spc="-1" dirty="0">
              <a:solidFill>
                <a:srgbClr val="404040"/>
              </a:solidFill>
              <a:latin typeface="Lora Bold"/>
              <a:cs typeface="B Nazanin" pitchFamily="2" charset="-78"/>
            </a:endParaRPr>
          </a:p>
          <a:p>
            <a:pPr algn="ctr" rtl="1">
              <a:lnSpc>
                <a:spcPts val="3240"/>
              </a:lnSpc>
            </a:pPr>
            <a:r>
              <a:rPr lang="fa-IR" sz="2100" spc="-2" dirty="0">
                <a:solidFill>
                  <a:srgbClr val="374151"/>
                </a:solidFill>
                <a:latin typeface="Lora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2" dirty="0">
              <a:solidFill>
                <a:srgbClr val="374151"/>
              </a:solidFill>
              <a:latin typeface="Lora"/>
              <a:cs typeface="B Nazanin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9493920" y="5130000"/>
            <a:ext cx="1303200" cy="1303200"/>
            <a:chOff x="0" y="0"/>
            <a:chExt cx="1737600" cy="1737600"/>
          </a:xfrm>
        </p:grpSpPr>
        <p:sp>
          <p:nvSpPr>
            <p:cNvPr id="19" name="Freeform 19"/>
            <p:cNvSpPr/>
            <p:nvPr/>
          </p:nvSpPr>
          <p:spPr>
            <a:xfrm>
              <a:off x="0" y="-1778"/>
              <a:ext cx="1741170" cy="1744472"/>
            </a:xfrm>
            <a:custGeom>
              <a:avLst/>
              <a:gdLst/>
              <a:ahLst/>
              <a:cxnLst/>
              <a:rect l="l" t="t" r="r" b="b"/>
              <a:pathLst>
                <a:path w="1741170" h="1744472">
                  <a:moveTo>
                    <a:pt x="0" y="870585"/>
                  </a:moveTo>
                  <a:cubicBezTo>
                    <a:pt x="0" y="392049"/>
                    <a:pt x="387096" y="3556"/>
                    <a:pt x="865632" y="1778"/>
                  </a:cubicBezTo>
                  <a:cubicBezTo>
                    <a:pt x="1344168" y="0"/>
                    <a:pt x="1734058" y="385699"/>
                    <a:pt x="1737614" y="864235"/>
                  </a:cubicBezTo>
                  <a:cubicBezTo>
                    <a:pt x="1741170" y="1342771"/>
                    <a:pt x="1356868" y="1734058"/>
                    <a:pt x="878332" y="1739265"/>
                  </a:cubicBezTo>
                  <a:cubicBezTo>
                    <a:pt x="399796" y="1744472"/>
                    <a:pt x="7112" y="1361694"/>
                    <a:pt x="127" y="883158"/>
                  </a:cubicBezTo>
                  <a:close/>
                </a:path>
              </a:pathLst>
            </a:custGeom>
            <a:solidFill>
              <a:srgbClr val="FFC000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0"/>
              <a:ext cx="1737600" cy="17376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5040"/>
                </a:lnSpc>
              </a:pPr>
              <a:r>
                <a:rPr lang="en-US" sz="4200" spc="-2">
                  <a:solidFill>
                    <a:srgbClr val="404040"/>
                  </a:solidFill>
                  <a:latin typeface="Lora Bold"/>
                  <a:cs typeface="B Nazanin" pitchFamily="2" charset="-78"/>
                </a:rPr>
                <a:t>3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393120" y="5029200"/>
            <a:ext cx="1504800" cy="1504800"/>
            <a:chOff x="0" y="0"/>
            <a:chExt cx="2006400" cy="2006400"/>
          </a:xfrm>
        </p:grpSpPr>
        <p:sp>
          <p:nvSpPr>
            <p:cNvPr id="22" name="Freeform 22"/>
            <p:cNvSpPr/>
            <p:nvPr/>
          </p:nvSpPr>
          <p:spPr>
            <a:xfrm>
              <a:off x="0" y="-2032"/>
              <a:ext cx="2010410" cy="2014347"/>
            </a:xfrm>
            <a:custGeom>
              <a:avLst/>
              <a:gdLst/>
              <a:ahLst/>
              <a:cxnLst/>
              <a:rect l="l" t="t" r="r" b="b"/>
              <a:pathLst>
                <a:path w="2010410" h="2014347">
                  <a:moveTo>
                    <a:pt x="0" y="1005205"/>
                  </a:moveTo>
                  <a:cubicBezTo>
                    <a:pt x="0" y="452628"/>
                    <a:pt x="446913" y="4064"/>
                    <a:pt x="999490" y="2032"/>
                  </a:cubicBezTo>
                  <a:cubicBezTo>
                    <a:pt x="1552067" y="0"/>
                    <a:pt x="2002282" y="445262"/>
                    <a:pt x="2006346" y="997966"/>
                  </a:cubicBezTo>
                  <a:cubicBezTo>
                    <a:pt x="2010410" y="1550670"/>
                    <a:pt x="1566672" y="2002409"/>
                    <a:pt x="1014095" y="2008378"/>
                  </a:cubicBezTo>
                  <a:cubicBezTo>
                    <a:pt x="461518" y="2014347"/>
                    <a:pt x="8128" y="1572387"/>
                    <a:pt x="127" y="1019810"/>
                  </a:cubicBezTo>
                  <a:close/>
                  <a:moveTo>
                    <a:pt x="152781" y="1019810"/>
                  </a:moveTo>
                  <a:cubicBezTo>
                    <a:pt x="152781" y="1488313"/>
                    <a:pt x="531622" y="1868551"/>
                    <a:pt x="1000125" y="1870329"/>
                  </a:cubicBezTo>
                  <a:cubicBezTo>
                    <a:pt x="1468628" y="1872107"/>
                    <a:pt x="1850263" y="1494536"/>
                    <a:pt x="1853692" y="1026033"/>
                  </a:cubicBezTo>
                  <a:cubicBezTo>
                    <a:pt x="1857121" y="557530"/>
                    <a:pt x="1480947" y="174498"/>
                    <a:pt x="1012444" y="169418"/>
                  </a:cubicBezTo>
                  <a:cubicBezTo>
                    <a:pt x="543941" y="164338"/>
                    <a:pt x="159639" y="538988"/>
                    <a:pt x="152781" y="1007491"/>
                  </a:cubicBezTo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3" name="TextBox 23"/>
          <p:cNvSpPr txBox="1"/>
          <p:nvPr/>
        </p:nvSpPr>
        <p:spPr>
          <a:xfrm>
            <a:off x="8642700" y="7726051"/>
            <a:ext cx="4463700" cy="20300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b="1" spc="-1" dirty="0">
                <a:solidFill>
                  <a:srgbClr val="404040"/>
                </a:solidFill>
                <a:latin typeface="Lora Bold"/>
                <a:cs typeface="B Nazanin" pitchFamily="2" charset="-78"/>
              </a:rPr>
              <a:t>قالب پاورپوینت حرفه ای ویرایش پذیر</a:t>
            </a:r>
            <a:endParaRPr lang="en-US" sz="2700" b="1" spc="-1" dirty="0">
              <a:solidFill>
                <a:srgbClr val="404040"/>
              </a:solidFill>
              <a:latin typeface="Lora Bold"/>
              <a:cs typeface="B Nazanin" pitchFamily="2" charset="-78"/>
            </a:endParaRPr>
          </a:p>
          <a:p>
            <a:pPr algn="ctr" rtl="1">
              <a:lnSpc>
                <a:spcPts val="3240"/>
              </a:lnSpc>
            </a:pPr>
            <a:endParaRPr lang="en-US" sz="2700" b="1" spc="-1" dirty="0">
              <a:solidFill>
                <a:srgbClr val="404040"/>
              </a:solidFill>
              <a:latin typeface="Lora Bold"/>
              <a:cs typeface="B Nazanin" pitchFamily="2" charset="-78"/>
            </a:endParaRPr>
          </a:p>
          <a:p>
            <a:pPr algn="ctr" rtl="1">
              <a:lnSpc>
                <a:spcPts val="3240"/>
              </a:lnSpc>
            </a:pPr>
            <a:r>
              <a:rPr lang="fa-IR" sz="2100" spc="-2" dirty="0">
                <a:solidFill>
                  <a:srgbClr val="374151"/>
                </a:solidFill>
                <a:latin typeface="Lora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100" spc="-2" dirty="0">
              <a:solidFill>
                <a:srgbClr val="374151"/>
              </a:solidFill>
              <a:latin typeface="Lora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oogle Shape;7448;p72">
            <a:extLst>
              <a:ext uri="{FF2B5EF4-FFF2-40B4-BE49-F238E27FC236}">
                <a16:creationId xmlns:a16="http://schemas.microsoft.com/office/drawing/2014/main" id="{2A171EBA-2149-7119-6086-CCA24A26B54B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7" name="Google Shape;7449;p72">
              <a:extLst>
                <a:ext uri="{FF2B5EF4-FFF2-40B4-BE49-F238E27FC236}">
                  <a16:creationId xmlns:a16="http://schemas.microsoft.com/office/drawing/2014/main" id="{9899A4F9-07FA-BFD2-13B3-02AB17004AFF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4" name="Google Shape;7450;p72">
                <a:extLst>
                  <a:ext uri="{FF2B5EF4-FFF2-40B4-BE49-F238E27FC236}">
                    <a16:creationId xmlns:a16="http://schemas.microsoft.com/office/drawing/2014/main" id="{E5682F09-05C2-BBAB-5061-DDE213AE1F8F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1;p72">
                <a:extLst>
                  <a:ext uri="{FF2B5EF4-FFF2-40B4-BE49-F238E27FC236}">
                    <a16:creationId xmlns:a16="http://schemas.microsoft.com/office/drawing/2014/main" id="{08DF29A9-02AF-FBF5-151F-6F9840F5822D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2;p72">
                <a:extLst>
                  <a:ext uri="{FF2B5EF4-FFF2-40B4-BE49-F238E27FC236}">
                    <a16:creationId xmlns:a16="http://schemas.microsoft.com/office/drawing/2014/main" id="{994FB971-642B-67D9-20F2-2C028E2BD72E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3;p72">
                <a:extLst>
                  <a:ext uri="{FF2B5EF4-FFF2-40B4-BE49-F238E27FC236}">
                    <a16:creationId xmlns:a16="http://schemas.microsoft.com/office/drawing/2014/main" id="{2D72CD5C-3876-0D17-0A31-816E05B53822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4;p72">
                <a:extLst>
                  <a:ext uri="{FF2B5EF4-FFF2-40B4-BE49-F238E27FC236}">
                    <a16:creationId xmlns:a16="http://schemas.microsoft.com/office/drawing/2014/main" id="{2617A1DE-0C79-AFE9-2522-BD0F9FA7CC20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5;p72">
                <a:extLst>
                  <a:ext uri="{FF2B5EF4-FFF2-40B4-BE49-F238E27FC236}">
                    <a16:creationId xmlns:a16="http://schemas.microsoft.com/office/drawing/2014/main" id="{76951216-335A-1D36-B14D-911A75D2834C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456;p72">
                <a:extLst>
                  <a:ext uri="{FF2B5EF4-FFF2-40B4-BE49-F238E27FC236}">
                    <a16:creationId xmlns:a16="http://schemas.microsoft.com/office/drawing/2014/main" id="{64C8E222-D28D-2DAD-629B-0A9DE1A09724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7457;p72">
              <a:extLst>
                <a:ext uri="{FF2B5EF4-FFF2-40B4-BE49-F238E27FC236}">
                  <a16:creationId xmlns:a16="http://schemas.microsoft.com/office/drawing/2014/main" id="{5597D5CB-CCD1-6560-D19B-D868187E217F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9" name="Google Shape;7458;p72">
                <a:extLst>
                  <a:ext uri="{FF2B5EF4-FFF2-40B4-BE49-F238E27FC236}">
                    <a16:creationId xmlns:a16="http://schemas.microsoft.com/office/drawing/2014/main" id="{E7CE2316-6B4E-FE80-81DA-3A7E82E52973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59;p72">
                <a:extLst>
                  <a:ext uri="{FF2B5EF4-FFF2-40B4-BE49-F238E27FC236}">
                    <a16:creationId xmlns:a16="http://schemas.microsoft.com/office/drawing/2014/main" id="{A2572FEC-8027-5090-E459-5D7CC48CBE37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60;p72">
                <a:extLst>
                  <a:ext uri="{FF2B5EF4-FFF2-40B4-BE49-F238E27FC236}">
                    <a16:creationId xmlns:a16="http://schemas.microsoft.com/office/drawing/2014/main" id="{1E8299A6-49C1-EB3E-4190-67EFFE1016AD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61;p72">
                <a:extLst>
                  <a:ext uri="{FF2B5EF4-FFF2-40B4-BE49-F238E27FC236}">
                    <a16:creationId xmlns:a16="http://schemas.microsoft.com/office/drawing/2014/main" id="{9B8BD252-121B-2BE2-06B7-6AA07131942B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462;p72">
                <a:extLst>
                  <a:ext uri="{FF2B5EF4-FFF2-40B4-BE49-F238E27FC236}">
                    <a16:creationId xmlns:a16="http://schemas.microsoft.com/office/drawing/2014/main" id="{C2D7D096-06A6-4824-5BB8-D3C0EE756762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" name="Google Shape;7463;p72">
            <a:extLst>
              <a:ext uri="{FF2B5EF4-FFF2-40B4-BE49-F238E27FC236}">
                <a16:creationId xmlns:a16="http://schemas.microsoft.com/office/drawing/2014/main" id="{A2FDEC94-37FB-6E35-A568-162ED8D515AD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2" name="Google Shape;7464;p72">
              <a:extLst>
                <a:ext uri="{FF2B5EF4-FFF2-40B4-BE49-F238E27FC236}">
                  <a16:creationId xmlns:a16="http://schemas.microsoft.com/office/drawing/2014/main" id="{4AD64F40-68C5-CFF6-169F-AFF69F7CC948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9" name="Google Shape;7465;p72">
                <a:extLst>
                  <a:ext uri="{FF2B5EF4-FFF2-40B4-BE49-F238E27FC236}">
                    <a16:creationId xmlns:a16="http://schemas.microsoft.com/office/drawing/2014/main" id="{0160D11F-C5A2-A78E-9F9B-199855575584}"/>
                  </a:ext>
                </a:extLst>
              </p:cNvPr>
              <p:cNvCxnSpPr>
                <a:endCxn id="29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7;p72">
                <a:extLst>
                  <a:ext uri="{FF2B5EF4-FFF2-40B4-BE49-F238E27FC236}">
                    <a16:creationId xmlns:a16="http://schemas.microsoft.com/office/drawing/2014/main" id="{70FCF290-673B-245A-6497-A7A8E24C4FB5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7468;p72">
                <a:extLst>
                  <a:ext uri="{FF2B5EF4-FFF2-40B4-BE49-F238E27FC236}">
                    <a16:creationId xmlns:a16="http://schemas.microsoft.com/office/drawing/2014/main" id="{4898B14E-FCF7-5460-DCF1-0A6EC2A4D98B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9;p72">
                <a:extLst>
                  <a:ext uri="{FF2B5EF4-FFF2-40B4-BE49-F238E27FC236}">
                    <a16:creationId xmlns:a16="http://schemas.microsoft.com/office/drawing/2014/main" id="{8DC1F14F-1BB9-F87F-00F4-05A7277BF7C0}"/>
                  </a:ext>
                </a:extLst>
              </p:cNvPr>
              <p:cNvCxnSpPr>
                <a:stCxn id="29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3" name="Google Shape;7470;p72">
              <a:extLst>
                <a:ext uri="{FF2B5EF4-FFF2-40B4-BE49-F238E27FC236}">
                  <a16:creationId xmlns:a16="http://schemas.microsoft.com/office/drawing/2014/main" id="{8F6916F2-5123-8100-DEFB-C930AE32D8BF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7" name="Google Shape;7471;p72">
                <a:extLst>
                  <a:ext uri="{FF2B5EF4-FFF2-40B4-BE49-F238E27FC236}">
                    <a16:creationId xmlns:a16="http://schemas.microsoft.com/office/drawing/2014/main" id="{4FB1E815-0A87-A9D2-C465-D3E425D59A62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2;p72">
                <a:extLst>
                  <a:ext uri="{FF2B5EF4-FFF2-40B4-BE49-F238E27FC236}">
                    <a16:creationId xmlns:a16="http://schemas.microsoft.com/office/drawing/2014/main" id="{E0EF7F7E-4C75-20C5-8D92-03112063464D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4" name="Google Shape;7473;p72">
              <a:extLst>
                <a:ext uri="{FF2B5EF4-FFF2-40B4-BE49-F238E27FC236}">
                  <a16:creationId xmlns:a16="http://schemas.microsoft.com/office/drawing/2014/main" id="{813F0FB7-C125-0CB9-58F1-16C4917674B0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" name="Google Shape;7474;p72">
              <a:extLst>
                <a:ext uri="{FF2B5EF4-FFF2-40B4-BE49-F238E27FC236}">
                  <a16:creationId xmlns:a16="http://schemas.microsoft.com/office/drawing/2014/main" id="{00F7483D-64DF-B669-7214-B4232D098158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6" name="Google Shape;7475;p72">
              <a:extLst>
                <a:ext uri="{FF2B5EF4-FFF2-40B4-BE49-F238E27FC236}">
                  <a16:creationId xmlns:a16="http://schemas.microsoft.com/office/drawing/2014/main" id="{EDCA888A-96BC-E96A-A0EC-2846E3BA85B6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5" name="Google Shape;7476;p72">
                <a:extLst>
                  <a:ext uri="{FF2B5EF4-FFF2-40B4-BE49-F238E27FC236}">
                    <a16:creationId xmlns:a16="http://schemas.microsoft.com/office/drawing/2014/main" id="{9DF1FFEA-F2E0-006D-1824-92C21BD529FB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7;p72">
                <a:extLst>
                  <a:ext uri="{FF2B5EF4-FFF2-40B4-BE49-F238E27FC236}">
                    <a16:creationId xmlns:a16="http://schemas.microsoft.com/office/drawing/2014/main" id="{BB535CED-AA1C-AEC0-D110-D405287F4E54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7" name="Google Shape;7478;p72">
              <a:extLst>
                <a:ext uri="{FF2B5EF4-FFF2-40B4-BE49-F238E27FC236}">
                  <a16:creationId xmlns:a16="http://schemas.microsoft.com/office/drawing/2014/main" id="{0E8F4A1A-7C0E-66CE-001C-DD4B50CD4AFD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3" name="Google Shape;7479;p72">
                <a:extLst>
                  <a:ext uri="{FF2B5EF4-FFF2-40B4-BE49-F238E27FC236}">
                    <a16:creationId xmlns:a16="http://schemas.microsoft.com/office/drawing/2014/main" id="{15052E41-7040-BCDE-43B3-F73871C5078B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0;p72">
                <a:extLst>
                  <a:ext uri="{FF2B5EF4-FFF2-40B4-BE49-F238E27FC236}">
                    <a16:creationId xmlns:a16="http://schemas.microsoft.com/office/drawing/2014/main" id="{77628C55-6006-7F78-E816-28E2DB32C52F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8" name="Google Shape;7481;p72">
              <a:extLst>
                <a:ext uri="{FF2B5EF4-FFF2-40B4-BE49-F238E27FC236}">
                  <a16:creationId xmlns:a16="http://schemas.microsoft.com/office/drawing/2014/main" id="{9FE13063-4999-34CE-36AE-6EF00C462416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7466;p72">
              <a:extLst>
                <a:ext uri="{FF2B5EF4-FFF2-40B4-BE49-F238E27FC236}">
                  <a16:creationId xmlns:a16="http://schemas.microsoft.com/office/drawing/2014/main" id="{1CC8D67F-3954-8782-CDCD-0EB1F6C6CC28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0" name="Google Shape;7482;p72">
              <a:extLst>
                <a:ext uri="{FF2B5EF4-FFF2-40B4-BE49-F238E27FC236}">
                  <a16:creationId xmlns:a16="http://schemas.microsoft.com/office/drawing/2014/main" id="{79B84973-86B6-4601-9E5C-57EBE403E3CD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1" name="Google Shape;7483;p72">
                <a:extLst>
                  <a:ext uri="{FF2B5EF4-FFF2-40B4-BE49-F238E27FC236}">
                    <a16:creationId xmlns:a16="http://schemas.microsoft.com/office/drawing/2014/main" id="{A521F95F-5FFC-AD70-D46C-21589053886D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4;p72">
                <a:extLst>
                  <a:ext uri="{FF2B5EF4-FFF2-40B4-BE49-F238E27FC236}">
                    <a16:creationId xmlns:a16="http://schemas.microsoft.com/office/drawing/2014/main" id="{95EEA5C0-12CE-8911-A35F-3AC13BF4E57F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3" name="Google Shape;7485;p72">
            <a:extLst>
              <a:ext uri="{FF2B5EF4-FFF2-40B4-BE49-F238E27FC236}">
                <a16:creationId xmlns:a16="http://schemas.microsoft.com/office/drawing/2014/main" id="{3E844D6D-F255-914A-80F4-223FF855DD8C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4" name="Google Shape;7486;p72">
              <a:extLst>
                <a:ext uri="{FF2B5EF4-FFF2-40B4-BE49-F238E27FC236}">
                  <a16:creationId xmlns:a16="http://schemas.microsoft.com/office/drawing/2014/main" id="{9292472E-00E6-C78F-E75B-401889D64156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1" name="Google Shape;7487;p72">
                <a:extLst>
                  <a:ext uri="{FF2B5EF4-FFF2-40B4-BE49-F238E27FC236}">
                    <a16:creationId xmlns:a16="http://schemas.microsoft.com/office/drawing/2014/main" id="{D350600F-079F-8B6A-3E97-2CFA0E8CD7F3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2" name="Google Shape;7488;p72">
                <a:extLst>
                  <a:ext uri="{FF2B5EF4-FFF2-40B4-BE49-F238E27FC236}">
                    <a16:creationId xmlns:a16="http://schemas.microsoft.com/office/drawing/2014/main" id="{4862B043-AA49-B27E-545F-13374DE2882D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" name="Google Shape;7489;p72">
                <a:extLst>
                  <a:ext uri="{FF2B5EF4-FFF2-40B4-BE49-F238E27FC236}">
                    <a16:creationId xmlns:a16="http://schemas.microsoft.com/office/drawing/2014/main" id="{DFEFED6A-2BE8-927E-F1DF-A4D4075F3D45}"/>
                  </a:ext>
                </a:extLst>
              </p:cNvPr>
              <p:cNvCxnSpPr>
                <a:stCxn id="50" idx="6"/>
                <a:endCxn id="59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5" name="Google Shape;7492;p72">
              <a:extLst>
                <a:ext uri="{FF2B5EF4-FFF2-40B4-BE49-F238E27FC236}">
                  <a16:creationId xmlns:a16="http://schemas.microsoft.com/office/drawing/2014/main" id="{68D28C2C-C1FA-C62B-AEB8-EF642F625EA9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8" name="Google Shape;7493;p72">
                <a:extLst>
                  <a:ext uri="{FF2B5EF4-FFF2-40B4-BE49-F238E27FC236}">
                    <a16:creationId xmlns:a16="http://schemas.microsoft.com/office/drawing/2014/main" id="{31168E0A-3E78-8F10-0674-FFA847FA9504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9" name="Google Shape;7491;p72">
                <a:extLst>
                  <a:ext uri="{FF2B5EF4-FFF2-40B4-BE49-F238E27FC236}">
                    <a16:creationId xmlns:a16="http://schemas.microsoft.com/office/drawing/2014/main" id="{2AB22666-959A-A4A0-8514-1C7AA8888544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494;p72">
                <a:extLst>
                  <a:ext uri="{FF2B5EF4-FFF2-40B4-BE49-F238E27FC236}">
                    <a16:creationId xmlns:a16="http://schemas.microsoft.com/office/drawing/2014/main" id="{1E569C3D-7348-2768-F450-A3A0CEB7FC6C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6" name="Google Shape;7495;p72">
              <a:extLst>
                <a:ext uri="{FF2B5EF4-FFF2-40B4-BE49-F238E27FC236}">
                  <a16:creationId xmlns:a16="http://schemas.microsoft.com/office/drawing/2014/main" id="{16454E42-702D-F119-4C89-7AD40E7D7171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5" name="Google Shape;7496;p72">
                <a:extLst>
                  <a:ext uri="{FF2B5EF4-FFF2-40B4-BE49-F238E27FC236}">
                    <a16:creationId xmlns:a16="http://schemas.microsoft.com/office/drawing/2014/main" id="{7101753C-E4FB-ACD9-65B6-1C972C73108B}"/>
                  </a:ext>
                </a:extLst>
              </p:cNvPr>
              <p:cNvCxnSpPr>
                <a:stCxn id="5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6" name="Google Shape;7498;p72">
                <a:extLst>
                  <a:ext uri="{FF2B5EF4-FFF2-40B4-BE49-F238E27FC236}">
                    <a16:creationId xmlns:a16="http://schemas.microsoft.com/office/drawing/2014/main" id="{4FC71BB9-F284-83E7-42E2-76BC92FE9817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497;p72">
                <a:extLst>
                  <a:ext uri="{FF2B5EF4-FFF2-40B4-BE49-F238E27FC236}">
                    <a16:creationId xmlns:a16="http://schemas.microsoft.com/office/drawing/2014/main" id="{36E97D81-F9A4-E80F-3514-5890BC225DB3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7" name="Google Shape;7499;p72">
              <a:extLst>
                <a:ext uri="{FF2B5EF4-FFF2-40B4-BE49-F238E27FC236}">
                  <a16:creationId xmlns:a16="http://schemas.microsoft.com/office/drawing/2014/main" id="{C05B2C28-5F8B-D795-EEA3-AF9F86EF46DA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2" name="Google Shape;7500;p72">
                <a:extLst>
                  <a:ext uri="{FF2B5EF4-FFF2-40B4-BE49-F238E27FC236}">
                    <a16:creationId xmlns:a16="http://schemas.microsoft.com/office/drawing/2014/main" id="{66AF98B9-B9EA-1A4C-AEFC-4A4EFA0811CE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" name="Google Shape;7501;p72">
                <a:extLst>
                  <a:ext uri="{FF2B5EF4-FFF2-40B4-BE49-F238E27FC236}">
                    <a16:creationId xmlns:a16="http://schemas.microsoft.com/office/drawing/2014/main" id="{40B23E26-468A-A456-5332-2E6AB3289E70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502;p72">
                <a:extLst>
                  <a:ext uri="{FF2B5EF4-FFF2-40B4-BE49-F238E27FC236}">
                    <a16:creationId xmlns:a16="http://schemas.microsoft.com/office/drawing/2014/main" id="{17A942F7-C0B5-6ED9-A084-37808C5F1EBE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" name="Google Shape;7503;p72">
              <a:extLst>
                <a:ext uri="{FF2B5EF4-FFF2-40B4-BE49-F238E27FC236}">
                  <a16:creationId xmlns:a16="http://schemas.microsoft.com/office/drawing/2014/main" id="{0910234D-9956-EF81-089F-8017500181D2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9" name="Google Shape;7504;p72">
                <a:extLst>
                  <a:ext uri="{FF2B5EF4-FFF2-40B4-BE49-F238E27FC236}">
                    <a16:creationId xmlns:a16="http://schemas.microsoft.com/office/drawing/2014/main" id="{5C4F3A13-38BC-E56A-7F1F-900D1E62E0B2}"/>
                  </a:ext>
                </a:extLst>
              </p:cNvPr>
              <p:cNvCxnSpPr>
                <a:stCxn id="51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0" name="Google Shape;7490;p72">
                <a:extLst>
                  <a:ext uri="{FF2B5EF4-FFF2-40B4-BE49-F238E27FC236}">
                    <a16:creationId xmlns:a16="http://schemas.microsoft.com/office/drawing/2014/main" id="{9162BA54-958F-B4A2-9F1A-E438443ECE30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505;p72">
                <a:extLst>
                  <a:ext uri="{FF2B5EF4-FFF2-40B4-BE49-F238E27FC236}">
                    <a16:creationId xmlns:a16="http://schemas.microsoft.com/office/drawing/2014/main" id="{210A4689-83E4-BB41-0D5B-7443E3F1415E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4" name="Google Shape;7506;p72">
            <a:extLst>
              <a:ext uri="{FF2B5EF4-FFF2-40B4-BE49-F238E27FC236}">
                <a16:creationId xmlns:a16="http://schemas.microsoft.com/office/drawing/2014/main" id="{FA82AB8D-F522-FA8D-B10C-B0C6FFEE096B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5" name="Google Shape;7507;p72">
              <a:extLst>
                <a:ext uri="{FF2B5EF4-FFF2-40B4-BE49-F238E27FC236}">
                  <a16:creationId xmlns:a16="http://schemas.microsoft.com/office/drawing/2014/main" id="{5F8CB01F-D266-FE87-D9B8-126E404981F9}"/>
                </a:ext>
              </a:extLst>
            </p:cNvPr>
            <p:cNvCxnSpPr>
              <a:stCxn id="71" idx="4"/>
              <a:endCxn id="73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0;p72">
              <a:extLst>
                <a:ext uri="{FF2B5EF4-FFF2-40B4-BE49-F238E27FC236}">
                  <a16:creationId xmlns:a16="http://schemas.microsoft.com/office/drawing/2014/main" id="{D0C6320B-DB97-C34B-ABDC-5B3AD9A56B25}"/>
                </a:ext>
              </a:extLst>
            </p:cNvPr>
            <p:cNvCxnSpPr>
              <a:stCxn id="73" idx="0"/>
              <a:endCxn id="70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" name="Google Shape;7512;p72">
              <a:extLst>
                <a:ext uri="{FF2B5EF4-FFF2-40B4-BE49-F238E27FC236}">
                  <a16:creationId xmlns:a16="http://schemas.microsoft.com/office/drawing/2014/main" id="{87E15735-2A25-7DBC-EDE0-F537B0D71E6E}"/>
                </a:ext>
              </a:extLst>
            </p:cNvPr>
            <p:cNvCxnSpPr>
              <a:stCxn id="70" idx="4"/>
              <a:endCxn id="72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4;p72">
              <a:extLst>
                <a:ext uri="{FF2B5EF4-FFF2-40B4-BE49-F238E27FC236}">
                  <a16:creationId xmlns:a16="http://schemas.microsoft.com/office/drawing/2014/main" id="{EEE0FFB6-ED94-F5D1-6FD4-6429483E306D}"/>
                </a:ext>
              </a:extLst>
            </p:cNvPr>
            <p:cNvCxnSpPr>
              <a:stCxn id="72" idx="0"/>
              <a:endCxn id="69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" name="Google Shape;7515;p72">
              <a:extLst>
                <a:ext uri="{FF2B5EF4-FFF2-40B4-BE49-F238E27FC236}">
                  <a16:creationId xmlns:a16="http://schemas.microsoft.com/office/drawing/2014/main" id="{00081207-4BCB-E194-C594-2AC266B6163D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11;p72">
              <a:extLst>
                <a:ext uri="{FF2B5EF4-FFF2-40B4-BE49-F238E27FC236}">
                  <a16:creationId xmlns:a16="http://schemas.microsoft.com/office/drawing/2014/main" id="{9EA8D6DE-8038-D008-2C01-66B29AB00AEE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08;p72">
              <a:extLst>
                <a:ext uri="{FF2B5EF4-FFF2-40B4-BE49-F238E27FC236}">
                  <a16:creationId xmlns:a16="http://schemas.microsoft.com/office/drawing/2014/main" id="{C2E4C251-B691-1D84-BFE3-F573434AAED6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3;p72">
              <a:extLst>
                <a:ext uri="{FF2B5EF4-FFF2-40B4-BE49-F238E27FC236}">
                  <a16:creationId xmlns:a16="http://schemas.microsoft.com/office/drawing/2014/main" id="{91AD404A-C75F-7AB0-86AE-E06EEFAAEA99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9;p72">
              <a:extLst>
                <a:ext uri="{FF2B5EF4-FFF2-40B4-BE49-F238E27FC236}">
                  <a16:creationId xmlns:a16="http://schemas.microsoft.com/office/drawing/2014/main" id="{CFC66940-3138-8B42-E6A7-7414E0729B5D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" name="Google Shape;7516;p72">
            <a:extLst>
              <a:ext uri="{FF2B5EF4-FFF2-40B4-BE49-F238E27FC236}">
                <a16:creationId xmlns:a16="http://schemas.microsoft.com/office/drawing/2014/main" id="{0E1BA8A9-8905-906E-25C5-6A5321678A74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5" name="Google Shape;7517;p72">
              <a:extLst>
                <a:ext uri="{FF2B5EF4-FFF2-40B4-BE49-F238E27FC236}">
                  <a16:creationId xmlns:a16="http://schemas.microsoft.com/office/drawing/2014/main" id="{45646F8B-175E-A010-1EE2-088B6FB0B547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7518;p72">
              <a:extLst>
                <a:ext uri="{FF2B5EF4-FFF2-40B4-BE49-F238E27FC236}">
                  <a16:creationId xmlns:a16="http://schemas.microsoft.com/office/drawing/2014/main" id="{96C12A06-47CD-245F-6F61-B21E50B05FD1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7519;p72">
              <a:extLst>
                <a:ext uri="{FF2B5EF4-FFF2-40B4-BE49-F238E27FC236}">
                  <a16:creationId xmlns:a16="http://schemas.microsoft.com/office/drawing/2014/main" id="{2195337B-91BD-E754-47E6-61BE39CA4EE7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7520;p72">
              <a:extLst>
                <a:ext uri="{FF2B5EF4-FFF2-40B4-BE49-F238E27FC236}">
                  <a16:creationId xmlns:a16="http://schemas.microsoft.com/office/drawing/2014/main" id="{F0612179-5E72-5F48-5866-F8A2B46886DC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7521;p72">
              <a:extLst>
                <a:ext uri="{FF2B5EF4-FFF2-40B4-BE49-F238E27FC236}">
                  <a16:creationId xmlns:a16="http://schemas.microsoft.com/office/drawing/2014/main" id="{077E5BDD-60EC-D8AD-097D-887336206CB2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" name="Google Shape;7522;p72">
            <a:extLst>
              <a:ext uri="{FF2B5EF4-FFF2-40B4-BE49-F238E27FC236}">
                <a16:creationId xmlns:a16="http://schemas.microsoft.com/office/drawing/2014/main" id="{6D72D7FB-EE6C-7A40-4FFD-DECA8F9961B4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81" name="Google Shape;7523;p72">
              <a:extLst>
                <a:ext uri="{FF2B5EF4-FFF2-40B4-BE49-F238E27FC236}">
                  <a16:creationId xmlns:a16="http://schemas.microsoft.com/office/drawing/2014/main" id="{1F718F7E-0275-CAFC-652F-B0689D9228F7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7524;p72">
              <a:extLst>
                <a:ext uri="{FF2B5EF4-FFF2-40B4-BE49-F238E27FC236}">
                  <a16:creationId xmlns:a16="http://schemas.microsoft.com/office/drawing/2014/main" id="{5F766154-4348-8947-DFE6-B4ED33EA86AC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525;p72">
              <a:extLst>
                <a:ext uri="{FF2B5EF4-FFF2-40B4-BE49-F238E27FC236}">
                  <a16:creationId xmlns:a16="http://schemas.microsoft.com/office/drawing/2014/main" id="{7D05294B-5C18-F68B-CA50-6D02B45EF190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6;p72">
              <a:extLst>
                <a:ext uri="{FF2B5EF4-FFF2-40B4-BE49-F238E27FC236}">
                  <a16:creationId xmlns:a16="http://schemas.microsoft.com/office/drawing/2014/main" id="{434CF971-93DA-3759-C2EE-4FC15B66624F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7527;p72">
              <a:extLst>
                <a:ext uri="{FF2B5EF4-FFF2-40B4-BE49-F238E27FC236}">
                  <a16:creationId xmlns:a16="http://schemas.microsoft.com/office/drawing/2014/main" id="{764D80FB-959B-312D-807D-9DE4E970E6A2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28;p72">
              <a:extLst>
                <a:ext uri="{FF2B5EF4-FFF2-40B4-BE49-F238E27FC236}">
                  <a16:creationId xmlns:a16="http://schemas.microsoft.com/office/drawing/2014/main" id="{A7D16EDF-3CE6-CD6D-B63D-65A7CCAC340E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" name="Google Shape;7529;p72">
            <a:extLst>
              <a:ext uri="{FF2B5EF4-FFF2-40B4-BE49-F238E27FC236}">
                <a16:creationId xmlns:a16="http://schemas.microsoft.com/office/drawing/2014/main" id="{1893F94D-B5F7-2653-7C47-72925E928D21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8" name="Google Shape;7530;p72">
              <a:extLst>
                <a:ext uri="{FF2B5EF4-FFF2-40B4-BE49-F238E27FC236}">
                  <a16:creationId xmlns:a16="http://schemas.microsoft.com/office/drawing/2014/main" id="{0E58908B-105B-EDE0-DFBC-AF74FE90A8ED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1;p72">
              <a:extLst>
                <a:ext uri="{FF2B5EF4-FFF2-40B4-BE49-F238E27FC236}">
                  <a16:creationId xmlns:a16="http://schemas.microsoft.com/office/drawing/2014/main" id="{16FEC7AB-9272-D0A7-7E55-8142CFFABA18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0" name="Google Shape;7532;p72">
              <a:extLst>
                <a:ext uri="{FF2B5EF4-FFF2-40B4-BE49-F238E27FC236}">
                  <a16:creationId xmlns:a16="http://schemas.microsoft.com/office/drawing/2014/main" id="{E6FC5C0A-DA80-837B-AB35-555733A9E60C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3;p72">
              <a:extLst>
                <a:ext uri="{FF2B5EF4-FFF2-40B4-BE49-F238E27FC236}">
                  <a16:creationId xmlns:a16="http://schemas.microsoft.com/office/drawing/2014/main" id="{48D0F788-7B42-0D68-98AE-B7DACB591315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2" name="Google Shape;7534;p72">
              <a:extLst>
                <a:ext uri="{FF2B5EF4-FFF2-40B4-BE49-F238E27FC236}">
                  <a16:creationId xmlns:a16="http://schemas.microsoft.com/office/drawing/2014/main" id="{CACF097A-6080-62A5-8FD2-F4CEDC5ADE82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3" name="Google Shape;7535;p72">
                <a:extLst>
                  <a:ext uri="{FF2B5EF4-FFF2-40B4-BE49-F238E27FC236}">
                    <a16:creationId xmlns:a16="http://schemas.microsoft.com/office/drawing/2014/main" id="{C092C8FB-1D75-D22F-2936-600AE7676E69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536;p72">
                <a:extLst>
                  <a:ext uri="{FF2B5EF4-FFF2-40B4-BE49-F238E27FC236}">
                    <a16:creationId xmlns:a16="http://schemas.microsoft.com/office/drawing/2014/main" id="{17CC4E54-62B2-B136-8930-555B0BBF5B3F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537;p72">
                <a:extLst>
                  <a:ext uri="{FF2B5EF4-FFF2-40B4-BE49-F238E27FC236}">
                    <a16:creationId xmlns:a16="http://schemas.microsoft.com/office/drawing/2014/main" id="{525E44F6-88CA-E6FB-3982-9A5FF1B6A338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6" name="Google Shape;7538;p72">
            <a:extLst>
              <a:ext uri="{FF2B5EF4-FFF2-40B4-BE49-F238E27FC236}">
                <a16:creationId xmlns:a16="http://schemas.microsoft.com/office/drawing/2014/main" id="{E97F7F42-DA4D-9291-D07B-F9C570E4F518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7" name="Google Shape;7539;p72">
              <a:extLst>
                <a:ext uri="{FF2B5EF4-FFF2-40B4-BE49-F238E27FC236}">
                  <a16:creationId xmlns:a16="http://schemas.microsoft.com/office/drawing/2014/main" id="{A19D3F6C-2933-EF67-0FF9-1F2213C6D84E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8" name="Google Shape;7540;p72">
              <a:extLst>
                <a:ext uri="{FF2B5EF4-FFF2-40B4-BE49-F238E27FC236}">
                  <a16:creationId xmlns:a16="http://schemas.microsoft.com/office/drawing/2014/main" id="{C7E6170A-C1DE-2717-B954-18081FE777BD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9" name="Google Shape;7541;p72">
              <a:extLst>
                <a:ext uri="{FF2B5EF4-FFF2-40B4-BE49-F238E27FC236}">
                  <a16:creationId xmlns:a16="http://schemas.microsoft.com/office/drawing/2014/main" id="{B1A9A0FA-798D-74F4-4329-0D50752C013A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0" name="Google Shape;7542;p72">
              <a:extLst>
                <a:ext uri="{FF2B5EF4-FFF2-40B4-BE49-F238E27FC236}">
                  <a16:creationId xmlns:a16="http://schemas.microsoft.com/office/drawing/2014/main" id="{59787DD8-5A1C-DFCA-E4D5-DBD2F6C1581D}"/>
                </a:ext>
              </a:extLst>
            </p:cNvPr>
            <p:cNvCxnSpPr>
              <a:stCxn id="97" idx="6"/>
              <a:endCxn id="98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3;p72">
              <a:extLst>
                <a:ext uri="{FF2B5EF4-FFF2-40B4-BE49-F238E27FC236}">
                  <a16:creationId xmlns:a16="http://schemas.microsoft.com/office/drawing/2014/main" id="{50B0286E-DAD1-B351-06E8-F9A18BDFF64B}"/>
                </a:ext>
              </a:extLst>
            </p:cNvPr>
            <p:cNvCxnSpPr>
              <a:stCxn id="98" idx="4"/>
              <a:endCxn id="10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7545;p72">
              <a:extLst>
                <a:ext uri="{FF2B5EF4-FFF2-40B4-BE49-F238E27FC236}">
                  <a16:creationId xmlns:a16="http://schemas.microsoft.com/office/drawing/2014/main" id="{2362E102-A245-8C43-2C73-58B1D7664336}"/>
                </a:ext>
              </a:extLst>
            </p:cNvPr>
            <p:cNvCxnSpPr>
              <a:stCxn id="104" idx="6"/>
              <a:endCxn id="99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6;p72">
              <a:extLst>
                <a:ext uri="{FF2B5EF4-FFF2-40B4-BE49-F238E27FC236}">
                  <a16:creationId xmlns:a16="http://schemas.microsoft.com/office/drawing/2014/main" id="{699C5131-E4F2-75B2-4624-B1942FDC6FEB}"/>
                </a:ext>
              </a:extLst>
            </p:cNvPr>
            <p:cNvCxnSpPr>
              <a:stCxn id="99" idx="4"/>
              <a:endCxn id="105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4" name="Google Shape;7544;p72">
              <a:extLst>
                <a:ext uri="{FF2B5EF4-FFF2-40B4-BE49-F238E27FC236}">
                  <a16:creationId xmlns:a16="http://schemas.microsoft.com/office/drawing/2014/main" id="{3CEF8B50-7398-D114-8CE7-6210FE2F4B43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" name="Google Shape;7547;p72">
              <a:extLst>
                <a:ext uri="{FF2B5EF4-FFF2-40B4-BE49-F238E27FC236}">
                  <a16:creationId xmlns:a16="http://schemas.microsoft.com/office/drawing/2014/main" id="{F2CA880D-F966-3228-4737-96B6BC509B5D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6" name="Google Shape;7548;p72">
              <a:extLst>
                <a:ext uri="{FF2B5EF4-FFF2-40B4-BE49-F238E27FC236}">
                  <a16:creationId xmlns:a16="http://schemas.microsoft.com/office/drawing/2014/main" id="{AB27BF20-D433-DBD1-0526-CD3645394346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7" name="Google Shape;7549;p72">
              <a:extLst>
                <a:ext uri="{FF2B5EF4-FFF2-40B4-BE49-F238E27FC236}">
                  <a16:creationId xmlns:a16="http://schemas.microsoft.com/office/drawing/2014/main" id="{BDDFA608-02DF-B45D-0C56-E1229B0FD474}"/>
                </a:ext>
              </a:extLst>
            </p:cNvPr>
            <p:cNvCxnSpPr>
              <a:endCxn id="106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8" name="Google Shape;7550;p72">
            <a:extLst>
              <a:ext uri="{FF2B5EF4-FFF2-40B4-BE49-F238E27FC236}">
                <a16:creationId xmlns:a16="http://schemas.microsoft.com/office/drawing/2014/main" id="{BC4ACF90-713B-CB44-186C-81AB5C684C12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09" name="Google Shape;7551;p72">
              <a:extLst>
                <a:ext uri="{FF2B5EF4-FFF2-40B4-BE49-F238E27FC236}">
                  <a16:creationId xmlns:a16="http://schemas.microsoft.com/office/drawing/2014/main" id="{FAA0AE80-361D-6815-33C0-95663831C4F6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7552;p72">
              <a:extLst>
                <a:ext uri="{FF2B5EF4-FFF2-40B4-BE49-F238E27FC236}">
                  <a16:creationId xmlns:a16="http://schemas.microsoft.com/office/drawing/2014/main" id="{7A66A1E3-29D1-E1D5-9DF5-DA7D2E7E6D90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7553;p72">
              <a:extLst>
                <a:ext uri="{FF2B5EF4-FFF2-40B4-BE49-F238E27FC236}">
                  <a16:creationId xmlns:a16="http://schemas.microsoft.com/office/drawing/2014/main" id="{800063CF-3B72-8A45-ED97-097C916FB9B5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7554;p72">
              <a:extLst>
                <a:ext uri="{FF2B5EF4-FFF2-40B4-BE49-F238E27FC236}">
                  <a16:creationId xmlns:a16="http://schemas.microsoft.com/office/drawing/2014/main" id="{4313453A-C5FD-D6B0-4A5D-1CB7A423E971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55;p72">
              <a:extLst>
                <a:ext uri="{FF2B5EF4-FFF2-40B4-BE49-F238E27FC236}">
                  <a16:creationId xmlns:a16="http://schemas.microsoft.com/office/drawing/2014/main" id="{292FE5A2-1C44-282C-7E06-C757E2C80A44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4" name="Google Shape;7556;p72">
            <a:extLst>
              <a:ext uri="{FF2B5EF4-FFF2-40B4-BE49-F238E27FC236}">
                <a16:creationId xmlns:a16="http://schemas.microsoft.com/office/drawing/2014/main" id="{9BEF610F-401E-0B76-25B5-03DD094FAC5A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5" name="Google Shape;7557;p72">
              <a:extLst>
                <a:ext uri="{FF2B5EF4-FFF2-40B4-BE49-F238E27FC236}">
                  <a16:creationId xmlns:a16="http://schemas.microsoft.com/office/drawing/2014/main" id="{88B46DD3-CCED-3AF4-9FE9-095613F5BA23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58;p72">
              <a:extLst>
                <a:ext uri="{FF2B5EF4-FFF2-40B4-BE49-F238E27FC236}">
                  <a16:creationId xmlns:a16="http://schemas.microsoft.com/office/drawing/2014/main" id="{30CDDE68-67E7-E8D8-F6B4-12DD5DC422A5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59;p72">
              <a:extLst>
                <a:ext uri="{FF2B5EF4-FFF2-40B4-BE49-F238E27FC236}">
                  <a16:creationId xmlns:a16="http://schemas.microsoft.com/office/drawing/2014/main" id="{9E02CDFF-5AFD-3E29-0F19-6F757BFC359E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60;p72">
              <a:extLst>
                <a:ext uri="{FF2B5EF4-FFF2-40B4-BE49-F238E27FC236}">
                  <a16:creationId xmlns:a16="http://schemas.microsoft.com/office/drawing/2014/main" id="{1B5FAD57-82DB-7532-29DE-08454AA6CBD9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61;p72">
              <a:extLst>
                <a:ext uri="{FF2B5EF4-FFF2-40B4-BE49-F238E27FC236}">
                  <a16:creationId xmlns:a16="http://schemas.microsoft.com/office/drawing/2014/main" id="{8B488619-A17C-6682-49F3-9C113A94D828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0" name="Google Shape;7562;p72">
              <a:extLst>
                <a:ext uri="{FF2B5EF4-FFF2-40B4-BE49-F238E27FC236}">
                  <a16:creationId xmlns:a16="http://schemas.microsoft.com/office/drawing/2014/main" id="{E3FD710A-12F5-1587-508F-5753576E62AC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3;p72">
              <a:extLst>
                <a:ext uri="{FF2B5EF4-FFF2-40B4-BE49-F238E27FC236}">
                  <a16:creationId xmlns:a16="http://schemas.microsoft.com/office/drawing/2014/main" id="{01A8652F-D446-F4A9-D6A9-4C9B9777CDE9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564;p72">
              <a:extLst>
                <a:ext uri="{FF2B5EF4-FFF2-40B4-BE49-F238E27FC236}">
                  <a16:creationId xmlns:a16="http://schemas.microsoft.com/office/drawing/2014/main" id="{B3228B6F-2E3E-67E3-4039-C6570F40D582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5;p72">
              <a:extLst>
                <a:ext uri="{FF2B5EF4-FFF2-40B4-BE49-F238E27FC236}">
                  <a16:creationId xmlns:a16="http://schemas.microsoft.com/office/drawing/2014/main" id="{22E3511E-8D1D-B1C4-0D3B-E9673F195BC8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4" name="Google Shape;7566;p72">
            <a:extLst>
              <a:ext uri="{FF2B5EF4-FFF2-40B4-BE49-F238E27FC236}">
                <a16:creationId xmlns:a16="http://schemas.microsoft.com/office/drawing/2014/main" id="{96490BCB-B06F-2967-9FD6-BE57F37668B6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5" name="Google Shape;7567;p72">
              <a:extLst>
                <a:ext uri="{FF2B5EF4-FFF2-40B4-BE49-F238E27FC236}">
                  <a16:creationId xmlns:a16="http://schemas.microsoft.com/office/drawing/2014/main" id="{66928DDE-C10B-64B7-513A-04E8DCC1F350}"/>
                </a:ext>
              </a:extLst>
            </p:cNvPr>
            <p:cNvCxnSpPr>
              <a:stCxn id="137" idx="2"/>
              <a:endCxn id="135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0;p72">
              <a:extLst>
                <a:ext uri="{FF2B5EF4-FFF2-40B4-BE49-F238E27FC236}">
                  <a16:creationId xmlns:a16="http://schemas.microsoft.com/office/drawing/2014/main" id="{012A541E-12D2-C634-E019-664D9104F32B}"/>
                </a:ext>
              </a:extLst>
            </p:cNvPr>
            <p:cNvCxnSpPr>
              <a:stCxn id="136" idx="0"/>
              <a:endCxn id="137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2;p72">
              <a:extLst>
                <a:ext uri="{FF2B5EF4-FFF2-40B4-BE49-F238E27FC236}">
                  <a16:creationId xmlns:a16="http://schemas.microsoft.com/office/drawing/2014/main" id="{556B21C6-AF23-25AA-921B-73A09F3549CF}"/>
                </a:ext>
              </a:extLst>
            </p:cNvPr>
            <p:cNvCxnSpPr>
              <a:stCxn id="136" idx="2"/>
              <a:endCxn id="132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4;p72">
              <a:extLst>
                <a:ext uri="{FF2B5EF4-FFF2-40B4-BE49-F238E27FC236}">
                  <a16:creationId xmlns:a16="http://schemas.microsoft.com/office/drawing/2014/main" id="{41585A2A-99AD-7D4B-7D0C-BBBD7FD6ACA5}"/>
                </a:ext>
              </a:extLst>
            </p:cNvPr>
            <p:cNvCxnSpPr>
              <a:stCxn id="131" idx="0"/>
              <a:endCxn id="136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6;p72">
              <a:extLst>
                <a:ext uri="{FF2B5EF4-FFF2-40B4-BE49-F238E27FC236}">
                  <a16:creationId xmlns:a16="http://schemas.microsoft.com/office/drawing/2014/main" id="{6D409834-9FC6-CF7F-61CE-DC2C2D1FCD73}"/>
                </a:ext>
              </a:extLst>
            </p:cNvPr>
            <p:cNvCxnSpPr>
              <a:stCxn id="135" idx="2"/>
              <a:endCxn id="134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8;p72">
              <a:extLst>
                <a:ext uri="{FF2B5EF4-FFF2-40B4-BE49-F238E27FC236}">
                  <a16:creationId xmlns:a16="http://schemas.microsoft.com/office/drawing/2014/main" id="{5BD71EC5-D0DE-E817-6372-4BFDA32C32EF}"/>
                </a:ext>
              </a:extLst>
            </p:cNvPr>
            <p:cNvCxnSpPr>
              <a:stCxn id="133" idx="0"/>
              <a:endCxn id="135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1" name="Google Shape;7575;p72">
              <a:extLst>
                <a:ext uri="{FF2B5EF4-FFF2-40B4-BE49-F238E27FC236}">
                  <a16:creationId xmlns:a16="http://schemas.microsoft.com/office/drawing/2014/main" id="{C131A34E-E29F-CF5A-D53E-942010617642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2" name="Google Shape;7573;p72">
              <a:extLst>
                <a:ext uri="{FF2B5EF4-FFF2-40B4-BE49-F238E27FC236}">
                  <a16:creationId xmlns:a16="http://schemas.microsoft.com/office/drawing/2014/main" id="{C405D53D-DDA5-1C15-0E51-458EA713DBB8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3" name="Google Shape;7579;p72">
              <a:extLst>
                <a:ext uri="{FF2B5EF4-FFF2-40B4-BE49-F238E27FC236}">
                  <a16:creationId xmlns:a16="http://schemas.microsoft.com/office/drawing/2014/main" id="{C0315AEA-AE69-8A2E-5E32-2171B8ACE1FF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4" name="Google Shape;7577;p72">
              <a:extLst>
                <a:ext uri="{FF2B5EF4-FFF2-40B4-BE49-F238E27FC236}">
                  <a16:creationId xmlns:a16="http://schemas.microsoft.com/office/drawing/2014/main" id="{BD9ACC81-E8F9-D913-05CD-9BBA30C97873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5" name="Google Shape;7569;p72">
              <a:extLst>
                <a:ext uri="{FF2B5EF4-FFF2-40B4-BE49-F238E27FC236}">
                  <a16:creationId xmlns:a16="http://schemas.microsoft.com/office/drawing/2014/main" id="{C2384E20-42F5-5373-0D90-ECE133B0596A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6" name="Google Shape;7571;p72">
              <a:extLst>
                <a:ext uri="{FF2B5EF4-FFF2-40B4-BE49-F238E27FC236}">
                  <a16:creationId xmlns:a16="http://schemas.microsoft.com/office/drawing/2014/main" id="{777D5937-3BDE-D53B-9F90-55834C6A75B0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7" name="Google Shape;7568;p72">
              <a:extLst>
                <a:ext uri="{FF2B5EF4-FFF2-40B4-BE49-F238E27FC236}">
                  <a16:creationId xmlns:a16="http://schemas.microsoft.com/office/drawing/2014/main" id="{11411162-6C4F-6A96-FB67-3FA0755EC059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8" name="Google Shape;7580;p72">
            <a:extLst>
              <a:ext uri="{FF2B5EF4-FFF2-40B4-BE49-F238E27FC236}">
                <a16:creationId xmlns:a16="http://schemas.microsoft.com/office/drawing/2014/main" id="{4103172D-7151-DCB5-7428-0941E6BE9E3A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39" name="Google Shape;7581;p72">
              <a:extLst>
                <a:ext uri="{FF2B5EF4-FFF2-40B4-BE49-F238E27FC236}">
                  <a16:creationId xmlns:a16="http://schemas.microsoft.com/office/drawing/2014/main" id="{A57A39BB-FCB9-58F2-22EA-16E9045721AC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7" name="Google Shape;7582;p72">
                <a:extLst>
                  <a:ext uri="{FF2B5EF4-FFF2-40B4-BE49-F238E27FC236}">
                    <a16:creationId xmlns:a16="http://schemas.microsoft.com/office/drawing/2014/main" id="{F9584C15-64DC-3135-021B-A17BC3702A8C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58" name="Google Shape;7583;p72">
                <a:extLst>
                  <a:ext uri="{FF2B5EF4-FFF2-40B4-BE49-F238E27FC236}">
                    <a16:creationId xmlns:a16="http://schemas.microsoft.com/office/drawing/2014/main" id="{22360422-5471-95E1-4CAE-66FDE9EAE4D0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9" name="Google Shape;7584;p72">
                  <a:extLst>
                    <a:ext uri="{FF2B5EF4-FFF2-40B4-BE49-F238E27FC236}">
                      <a16:creationId xmlns:a16="http://schemas.microsoft.com/office/drawing/2014/main" id="{DAA8EA1C-1B64-386F-41E1-5E9169B3A853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0" name="Google Shape;7585;p72">
                  <a:extLst>
                    <a:ext uri="{FF2B5EF4-FFF2-40B4-BE49-F238E27FC236}">
                      <a16:creationId xmlns:a16="http://schemas.microsoft.com/office/drawing/2014/main" id="{F087C940-9B7F-712D-267E-FAFFE9A43FCF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0" name="Google Shape;7586;p72">
              <a:extLst>
                <a:ext uri="{FF2B5EF4-FFF2-40B4-BE49-F238E27FC236}">
                  <a16:creationId xmlns:a16="http://schemas.microsoft.com/office/drawing/2014/main" id="{C1CE9970-26A1-2A8D-CC89-5B2DAE6353BE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1" name="Google Shape;7587;p72">
              <a:extLst>
                <a:ext uri="{FF2B5EF4-FFF2-40B4-BE49-F238E27FC236}">
                  <a16:creationId xmlns:a16="http://schemas.microsoft.com/office/drawing/2014/main" id="{F8B335EF-22D2-E3E3-0907-51624725D001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2" name="Google Shape;7588;p72">
              <a:extLst>
                <a:ext uri="{FF2B5EF4-FFF2-40B4-BE49-F238E27FC236}">
                  <a16:creationId xmlns:a16="http://schemas.microsoft.com/office/drawing/2014/main" id="{0FC591F3-BADE-1AAE-AA46-4769A5293F87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3" name="Google Shape;7589;p72">
                <a:extLst>
                  <a:ext uri="{FF2B5EF4-FFF2-40B4-BE49-F238E27FC236}">
                    <a16:creationId xmlns:a16="http://schemas.microsoft.com/office/drawing/2014/main" id="{94C86CBE-412B-F8F8-86D1-5231FE911372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5" name="Google Shape;7590;p72">
                  <a:extLst>
                    <a:ext uri="{FF2B5EF4-FFF2-40B4-BE49-F238E27FC236}">
                      <a16:creationId xmlns:a16="http://schemas.microsoft.com/office/drawing/2014/main" id="{94534F89-301D-C355-554F-E75077E1C3AB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6" name="Google Shape;7591;p72">
                  <a:extLst>
                    <a:ext uri="{FF2B5EF4-FFF2-40B4-BE49-F238E27FC236}">
                      <a16:creationId xmlns:a16="http://schemas.microsoft.com/office/drawing/2014/main" id="{9E4999BB-5095-5B19-E375-811C0A38F2A8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4" name="Google Shape;7592;p72">
                <a:extLst>
                  <a:ext uri="{FF2B5EF4-FFF2-40B4-BE49-F238E27FC236}">
                    <a16:creationId xmlns:a16="http://schemas.microsoft.com/office/drawing/2014/main" id="{18A3E4BB-9115-D30D-30E7-75790617C33D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3" name="Google Shape;7593;p72">
              <a:extLst>
                <a:ext uri="{FF2B5EF4-FFF2-40B4-BE49-F238E27FC236}">
                  <a16:creationId xmlns:a16="http://schemas.microsoft.com/office/drawing/2014/main" id="{021996B8-84A7-D21B-A6B3-9A15F93B4AF3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9" name="Google Shape;7594;p72">
                <a:extLst>
                  <a:ext uri="{FF2B5EF4-FFF2-40B4-BE49-F238E27FC236}">
                    <a16:creationId xmlns:a16="http://schemas.microsoft.com/office/drawing/2014/main" id="{994B49E8-DAAE-B8F1-02D6-5B2212D62719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1" name="Google Shape;7595;p72">
                  <a:extLst>
                    <a:ext uri="{FF2B5EF4-FFF2-40B4-BE49-F238E27FC236}">
                      <a16:creationId xmlns:a16="http://schemas.microsoft.com/office/drawing/2014/main" id="{15FA4797-EAC1-9D68-E653-963AEB81F09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2" name="Google Shape;7596;p72">
                  <a:extLst>
                    <a:ext uri="{FF2B5EF4-FFF2-40B4-BE49-F238E27FC236}">
                      <a16:creationId xmlns:a16="http://schemas.microsoft.com/office/drawing/2014/main" id="{D7CD1A52-AEEF-2D34-54F0-00340B25B703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0" name="Google Shape;7597;p72">
                <a:extLst>
                  <a:ext uri="{FF2B5EF4-FFF2-40B4-BE49-F238E27FC236}">
                    <a16:creationId xmlns:a16="http://schemas.microsoft.com/office/drawing/2014/main" id="{2286A0FC-91D9-9A88-1C8E-BFC28E3AFCFA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4" name="Google Shape;7598;p72">
              <a:extLst>
                <a:ext uri="{FF2B5EF4-FFF2-40B4-BE49-F238E27FC236}">
                  <a16:creationId xmlns:a16="http://schemas.microsoft.com/office/drawing/2014/main" id="{8DFD97C2-9717-488C-D82A-3235CFFA58F8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5" name="Google Shape;7599;p72">
                <a:extLst>
                  <a:ext uri="{FF2B5EF4-FFF2-40B4-BE49-F238E27FC236}">
                    <a16:creationId xmlns:a16="http://schemas.microsoft.com/office/drawing/2014/main" id="{F199891F-CE69-3A90-39AE-965E657CCF22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7" name="Google Shape;7600;p72">
                  <a:extLst>
                    <a:ext uri="{FF2B5EF4-FFF2-40B4-BE49-F238E27FC236}">
                      <a16:creationId xmlns:a16="http://schemas.microsoft.com/office/drawing/2014/main" id="{A80613AC-BC39-8814-23E9-89380EFD4C9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8" name="Google Shape;7601;p72">
                  <a:extLst>
                    <a:ext uri="{FF2B5EF4-FFF2-40B4-BE49-F238E27FC236}">
                      <a16:creationId xmlns:a16="http://schemas.microsoft.com/office/drawing/2014/main" id="{F65FE817-8CAE-839F-32BA-1ECBE0BF9627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6" name="Google Shape;7602;p72">
                <a:extLst>
                  <a:ext uri="{FF2B5EF4-FFF2-40B4-BE49-F238E27FC236}">
                    <a16:creationId xmlns:a16="http://schemas.microsoft.com/office/drawing/2014/main" id="{A8E97551-8AF4-50D0-449B-2642FA368497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1" name="Google Shape;7603;p72">
            <a:extLst>
              <a:ext uri="{FF2B5EF4-FFF2-40B4-BE49-F238E27FC236}">
                <a16:creationId xmlns:a16="http://schemas.microsoft.com/office/drawing/2014/main" id="{FEB7A14D-B1D3-9622-3A3D-9C45AD00F84C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2" name="Google Shape;7604;p72">
              <a:extLst>
                <a:ext uri="{FF2B5EF4-FFF2-40B4-BE49-F238E27FC236}">
                  <a16:creationId xmlns:a16="http://schemas.microsoft.com/office/drawing/2014/main" id="{430DA2B4-7F78-4E5D-5229-0B2633759DF7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5" name="Google Shape;7605;p72">
                <a:extLst>
                  <a:ext uri="{FF2B5EF4-FFF2-40B4-BE49-F238E27FC236}">
                    <a16:creationId xmlns:a16="http://schemas.microsoft.com/office/drawing/2014/main" id="{6056ECB5-665D-79BC-083C-3A9E81E240AE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7606;p72">
                <a:extLst>
                  <a:ext uri="{FF2B5EF4-FFF2-40B4-BE49-F238E27FC236}">
                    <a16:creationId xmlns:a16="http://schemas.microsoft.com/office/drawing/2014/main" id="{BE5021D6-A5FF-10BB-DA4D-8D25C6FC857E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7607;p72">
                <a:extLst>
                  <a:ext uri="{FF2B5EF4-FFF2-40B4-BE49-F238E27FC236}">
                    <a16:creationId xmlns:a16="http://schemas.microsoft.com/office/drawing/2014/main" id="{0384EA94-CA1A-BF90-7106-C4A240E6D949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3" name="Google Shape;7608;p72">
              <a:extLst>
                <a:ext uri="{FF2B5EF4-FFF2-40B4-BE49-F238E27FC236}">
                  <a16:creationId xmlns:a16="http://schemas.microsoft.com/office/drawing/2014/main" id="{96DB3952-23C0-FD5C-1232-29322B1DAA26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2" name="Google Shape;7609;p72">
                <a:extLst>
                  <a:ext uri="{FF2B5EF4-FFF2-40B4-BE49-F238E27FC236}">
                    <a16:creationId xmlns:a16="http://schemas.microsoft.com/office/drawing/2014/main" id="{E256537A-3259-4DDF-4D1F-A258B8A033E5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7610;p72">
                <a:extLst>
                  <a:ext uri="{FF2B5EF4-FFF2-40B4-BE49-F238E27FC236}">
                    <a16:creationId xmlns:a16="http://schemas.microsoft.com/office/drawing/2014/main" id="{90135328-3300-4D14-CA2A-EB6DAD5A9F24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611;p72">
                <a:extLst>
                  <a:ext uri="{FF2B5EF4-FFF2-40B4-BE49-F238E27FC236}">
                    <a16:creationId xmlns:a16="http://schemas.microsoft.com/office/drawing/2014/main" id="{4A5B01ED-355E-FEAA-79C1-E17FACF32B26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4" name="Google Shape;7612;p72">
              <a:extLst>
                <a:ext uri="{FF2B5EF4-FFF2-40B4-BE49-F238E27FC236}">
                  <a16:creationId xmlns:a16="http://schemas.microsoft.com/office/drawing/2014/main" id="{3C76D4D8-D893-3CE0-7738-BCA432E2EA16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9" name="Google Shape;7613;p72">
                <a:extLst>
                  <a:ext uri="{FF2B5EF4-FFF2-40B4-BE49-F238E27FC236}">
                    <a16:creationId xmlns:a16="http://schemas.microsoft.com/office/drawing/2014/main" id="{6720B35A-C060-08A0-0C8E-6B892F3A510E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7614;p72">
                <a:extLst>
                  <a:ext uri="{FF2B5EF4-FFF2-40B4-BE49-F238E27FC236}">
                    <a16:creationId xmlns:a16="http://schemas.microsoft.com/office/drawing/2014/main" id="{B7309245-45FF-F2E3-E643-6D96D5C398FE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1" name="Google Shape;7615;p72">
                <a:extLst>
                  <a:ext uri="{FF2B5EF4-FFF2-40B4-BE49-F238E27FC236}">
                    <a16:creationId xmlns:a16="http://schemas.microsoft.com/office/drawing/2014/main" id="{4DBD390D-F507-17FD-DDF6-841CC8DFF545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7616;p72">
              <a:extLst>
                <a:ext uri="{FF2B5EF4-FFF2-40B4-BE49-F238E27FC236}">
                  <a16:creationId xmlns:a16="http://schemas.microsoft.com/office/drawing/2014/main" id="{4C6A133F-E761-D547-8E4E-A5364F188D21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6" name="Google Shape;7617;p72">
                <a:extLst>
                  <a:ext uri="{FF2B5EF4-FFF2-40B4-BE49-F238E27FC236}">
                    <a16:creationId xmlns:a16="http://schemas.microsoft.com/office/drawing/2014/main" id="{2F08A8E4-32F4-6034-5FAA-BA14F9D901B2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7618;p72">
                <a:extLst>
                  <a:ext uri="{FF2B5EF4-FFF2-40B4-BE49-F238E27FC236}">
                    <a16:creationId xmlns:a16="http://schemas.microsoft.com/office/drawing/2014/main" id="{4F023E19-D9F2-AEF9-AB0C-69A27F86B9E6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7619;p72">
                <a:extLst>
                  <a:ext uri="{FF2B5EF4-FFF2-40B4-BE49-F238E27FC236}">
                    <a16:creationId xmlns:a16="http://schemas.microsoft.com/office/drawing/2014/main" id="{7C438BC8-06F0-4471-3353-09CE183F751C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8" name="Google Shape;7620;p72">
            <a:extLst>
              <a:ext uri="{FF2B5EF4-FFF2-40B4-BE49-F238E27FC236}">
                <a16:creationId xmlns:a16="http://schemas.microsoft.com/office/drawing/2014/main" id="{5647D999-5297-4A04-0B79-A9E6576DF0F1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79" name="Google Shape;7621;p72">
              <a:extLst>
                <a:ext uri="{FF2B5EF4-FFF2-40B4-BE49-F238E27FC236}">
                  <a16:creationId xmlns:a16="http://schemas.microsoft.com/office/drawing/2014/main" id="{6F0DB00D-287B-6D6D-0414-A034D95E2989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7622;p72">
              <a:extLst>
                <a:ext uri="{FF2B5EF4-FFF2-40B4-BE49-F238E27FC236}">
                  <a16:creationId xmlns:a16="http://schemas.microsoft.com/office/drawing/2014/main" id="{4E4DEE5C-72A4-459A-3777-538C0F9C3866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7623;p72">
              <a:extLst>
                <a:ext uri="{FF2B5EF4-FFF2-40B4-BE49-F238E27FC236}">
                  <a16:creationId xmlns:a16="http://schemas.microsoft.com/office/drawing/2014/main" id="{EF30A157-D578-1308-9432-6591456C3361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4;p72">
              <a:extLst>
                <a:ext uri="{FF2B5EF4-FFF2-40B4-BE49-F238E27FC236}">
                  <a16:creationId xmlns:a16="http://schemas.microsoft.com/office/drawing/2014/main" id="{FC7429ED-7345-2CF3-82BC-8D7BD3A1AB35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5;p72">
              <a:extLst>
                <a:ext uri="{FF2B5EF4-FFF2-40B4-BE49-F238E27FC236}">
                  <a16:creationId xmlns:a16="http://schemas.microsoft.com/office/drawing/2014/main" id="{47BD64A1-EFE4-0B77-6067-D7839C901E79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6;p72">
              <a:extLst>
                <a:ext uri="{FF2B5EF4-FFF2-40B4-BE49-F238E27FC236}">
                  <a16:creationId xmlns:a16="http://schemas.microsoft.com/office/drawing/2014/main" id="{8D9EF255-01CD-6083-D5DC-D98C6F021517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7;p72">
              <a:extLst>
                <a:ext uri="{FF2B5EF4-FFF2-40B4-BE49-F238E27FC236}">
                  <a16:creationId xmlns:a16="http://schemas.microsoft.com/office/drawing/2014/main" id="{043C98F8-2D9A-8B03-5905-414A825E695E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8;p72">
              <a:extLst>
                <a:ext uri="{FF2B5EF4-FFF2-40B4-BE49-F238E27FC236}">
                  <a16:creationId xmlns:a16="http://schemas.microsoft.com/office/drawing/2014/main" id="{80F3F95E-D7E3-A0A8-3C2A-5564EA85BBCC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29;p72">
              <a:extLst>
                <a:ext uri="{FF2B5EF4-FFF2-40B4-BE49-F238E27FC236}">
                  <a16:creationId xmlns:a16="http://schemas.microsoft.com/office/drawing/2014/main" id="{CE679F69-7C2A-AA27-2AFA-706B2A27C34E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7630;p72">
              <a:extLst>
                <a:ext uri="{FF2B5EF4-FFF2-40B4-BE49-F238E27FC236}">
                  <a16:creationId xmlns:a16="http://schemas.microsoft.com/office/drawing/2014/main" id="{D6555B8D-ADDF-A348-27B9-8B238641D3F4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9" name="Google Shape;7631;p72">
            <a:extLst>
              <a:ext uri="{FF2B5EF4-FFF2-40B4-BE49-F238E27FC236}">
                <a16:creationId xmlns:a16="http://schemas.microsoft.com/office/drawing/2014/main" id="{19FBDF8E-36CF-2EB2-F829-189225DF6657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90" name="Google Shape;7632;p72">
              <a:extLst>
                <a:ext uri="{FF2B5EF4-FFF2-40B4-BE49-F238E27FC236}">
                  <a16:creationId xmlns:a16="http://schemas.microsoft.com/office/drawing/2014/main" id="{2ECEF5C2-C782-984D-E5F0-70AB2FBA59F4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7633;p72">
              <a:extLst>
                <a:ext uri="{FF2B5EF4-FFF2-40B4-BE49-F238E27FC236}">
                  <a16:creationId xmlns:a16="http://schemas.microsoft.com/office/drawing/2014/main" id="{E9D17B4E-78EF-855A-3933-BD3456746BC4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34;p72">
              <a:extLst>
                <a:ext uri="{FF2B5EF4-FFF2-40B4-BE49-F238E27FC236}">
                  <a16:creationId xmlns:a16="http://schemas.microsoft.com/office/drawing/2014/main" id="{3FCEB6A4-0A93-6A66-B87C-897C3008C4E9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5;p72">
              <a:extLst>
                <a:ext uri="{FF2B5EF4-FFF2-40B4-BE49-F238E27FC236}">
                  <a16:creationId xmlns:a16="http://schemas.microsoft.com/office/drawing/2014/main" id="{51552B49-63A5-D217-A724-A293FE991BCB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6;p72">
              <a:extLst>
                <a:ext uri="{FF2B5EF4-FFF2-40B4-BE49-F238E27FC236}">
                  <a16:creationId xmlns:a16="http://schemas.microsoft.com/office/drawing/2014/main" id="{D36B0752-52E8-58E2-4E6A-B29420DBBE43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7;p72">
              <a:extLst>
                <a:ext uri="{FF2B5EF4-FFF2-40B4-BE49-F238E27FC236}">
                  <a16:creationId xmlns:a16="http://schemas.microsoft.com/office/drawing/2014/main" id="{EA05A9D0-052E-17CA-FE88-847AF0C5FBAF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8;p72">
              <a:extLst>
                <a:ext uri="{FF2B5EF4-FFF2-40B4-BE49-F238E27FC236}">
                  <a16:creationId xmlns:a16="http://schemas.microsoft.com/office/drawing/2014/main" id="{1C6A8522-AF06-B01C-EE50-A296837A661C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9;p72">
              <a:extLst>
                <a:ext uri="{FF2B5EF4-FFF2-40B4-BE49-F238E27FC236}">
                  <a16:creationId xmlns:a16="http://schemas.microsoft.com/office/drawing/2014/main" id="{138AB361-3C09-FF32-90DE-5F07CE907521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40;p72">
              <a:extLst>
                <a:ext uri="{FF2B5EF4-FFF2-40B4-BE49-F238E27FC236}">
                  <a16:creationId xmlns:a16="http://schemas.microsoft.com/office/drawing/2014/main" id="{B3881E43-70F8-7A8C-54A5-67A41ECDAC5D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41;p72">
              <a:extLst>
                <a:ext uri="{FF2B5EF4-FFF2-40B4-BE49-F238E27FC236}">
                  <a16:creationId xmlns:a16="http://schemas.microsoft.com/office/drawing/2014/main" id="{099F51D1-8AC5-C957-9FF6-4B5BB2A3174D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2;p72">
              <a:extLst>
                <a:ext uri="{FF2B5EF4-FFF2-40B4-BE49-F238E27FC236}">
                  <a16:creationId xmlns:a16="http://schemas.microsoft.com/office/drawing/2014/main" id="{260FA8D3-6596-0F90-836F-7B045FE0B64D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3;p72">
              <a:extLst>
                <a:ext uri="{FF2B5EF4-FFF2-40B4-BE49-F238E27FC236}">
                  <a16:creationId xmlns:a16="http://schemas.microsoft.com/office/drawing/2014/main" id="{1FB06A04-BA3B-6962-8512-B91A0F4D53A0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4;p72">
              <a:extLst>
                <a:ext uri="{FF2B5EF4-FFF2-40B4-BE49-F238E27FC236}">
                  <a16:creationId xmlns:a16="http://schemas.microsoft.com/office/drawing/2014/main" id="{4531BE67-4957-5EE4-1589-7E3C121671CD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5;p72">
              <a:extLst>
                <a:ext uri="{FF2B5EF4-FFF2-40B4-BE49-F238E27FC236}">
                  <a16:creationId xmlns:a16="http://schemas.microsoft.com/office/drawing/2014/main" id="{EDBFC23D-1FA8-6A96-7F7F-758E92EE6DB7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6;p72">
              <a:extLst>
                <a:ext uri="{FF2B5EF4-FFF2-40B4-BE49-F238E27FC236}">
                  <a16:creationId xmlns:a16="http://schemas.microsoft.com/office/drawing/2014/main" id="{67678DA8-498C-E1B7-D121-0999E2940590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7;p72">
              <a:extLst>
                <a:ext uri="{FF2B5EF4-FFF2-40B4-BE49-F238E27FC236}">
                  <a16:creationId xmlns:a16="http://schemas.microsoft.com/office/drawing/2014/main" id="{526CDC30-BF3A-F4EC-4F77-7CC40EBC15CD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8;p72">
              <a:extLst>
                <a:ext uri="{FF2B5EF4-FFF2-40B4-BE49-F238E27FC236}">
                  <a16:creationId xmlns:a16="http://schemas.microsoft.com/office/drawing/2014/main" id="{7CFA4720-2B3A-0D2B-4F10-99E7729A4D9F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9;p72">
              <a:extLst>
                <a:ext uri="{FF2B5EF4-FFF2-40B4-BE49-F238E27FC236}">
                  <a16:creationId xmlns:a16="http://schemas.microsoft.com/office/drawing/2014/main" id="{3E79CE9D-3236-4AF5-E0AE-962C608208E8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50;p72">
              <a:extLst>
                <a:ext uri="{FF2B5EF4-FFF2-40B4-BE49-F238E27FC236}">
                  <a16:creationId xmlns:a16="http://schemas.microsoft.com/office/drawing/2014/main" id="{9E8156BA-6FFF-B592-4C2D-6CE383271E04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51;p72">
              <a:extLst>
                <a:ext uri="{FF2B5EF4-FFF2-40B4-BE49-F238E27FC236}">
                  <a16:creationId xmlns:a16="http://schemas.microsoft.com/office/drawing/2014/main" id="{EEFF7473-4865-982D-135B-835179D2453B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2;p72">
              <a:extLst>
                <a:ext uri="{FF2B5EF4-FFF2-40B4-BE49-F238E27FC236}">
                  <a16:creationId xmlns:a16="http://schemas.microsoft.com/office/drawing/2014/main" id="{5AC7AC56-79C3-B68F-A732-7F7DB6F62894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3;p72">
              <a:extLst>
                <a:ext uri="{FF2B5EF4-FFF2-40B4-BE49-F238E27FC236}">
                  <a16:creationId xmlns:a16="http://schemas.microsoft.com/office/drawing/2014/main" id="{B6E75896-4BCD-5289-4D31-F4E110335BFE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4;p72">
              <a:extLst>
                <a:ext uri="{FF2B5EF4-FFF2-40B4-BE49-F238E27FC236}">
                  <a16:creationId xmlns:a16="http://schemas.microsoft.com/office/drawing/2014/main" id="{7DD86E05-3924-511D-15AF-CCC061A2B282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5;p72">
              <a:extLst>
                <a:ext uri="{FF2B5EF4-FFF2-40B4-BE49-F238E27FC236}">
                  <a16:creationId xmlns:a16="http://schemas.microsoft.com/office/drawing/2014/main" id="{351B7503-3358-515D-F17D-2B8B052F2370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56;p72">
              <a:extLst>
                <a:ext uri="{FF2B5EF4-FFF2-40B4-BE49-F238E27FC236}">
                  <a16:creationId xmlns:a16="http://schemas.microsoft.com/office/drawing/2014/main" id="{70C09C88-9A62-0E97-1BAE-E490743CB188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5" name="Google Shape;7657;p72">
              <a:extLst>
                <a:ext uri="{FF2B5EF4-FFF2-40B4-BE49-F238E27FC236}">
                  <a16:creationId xmlns:a16="http://schemas.microsoft.com/office/drawing/2014/main" id="{585631B1-7955-91C6-88A9-A022D964485D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0" name="Google Shape;7658;p72">
                <a:extLst>
                  <a:ext uri="{FF2B5EF4-FFF2-40B4-BE49-F238E27FC236}">
                    <a16:creationId xmlns:a16="http://schemas.microsoft.com/office/drawing/2014/main" id="{2485B746-B398-9050-EA01-EA6B9E2AA4F4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7659;p72">
                <a:extLst>
                  <a:ext uri="{FF2B5EF4-FFF2-40B4-BE49-F238E27FC236}">
                    <a16:creationId xmlns:a16="http://schemas.microsoft.com/office/drawing/2014/main" id="{A5D3A4B9-883F-6F3A-9898-8E86B3CA70BF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7660;p72">
                <a:extLst>
                  <a:ext uri="{FF2B5EF4-FFF2-40B4-BE49-F238E27FC236}">
                    <a16:creationId xmlns:a16="http://schemas.microsoft.com/office/drawing/2014/main" id="{63B4FB90-B25B-21F4-CE96-3A2741899DEC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61;p72">
                <a:extLst>
                  <a:ext uri="{FF2B5EF4-FFF2-40B4-BE49-F238E27FC236}">
                    <a16:creationId xmlns:a16="http://schemas.microsoft.com/office/drawing/2014/main" id="{98371B5A-C336-D0AB-7A2D-830B9F653A9C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2;p72">
                <a:extLst>
                  <a:ext uri="{FF2B5EF4-FFF2-40B4-BE49-F238E27FC236}">
                    <a16:creationId xmlns:a16="http://schemas.microsoft.com/office/drawing/2014/main" id="{BDD1C009-21C0-63F5-6EAE-5F2414EABA48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3;p72">
                <a:extLst>
                  <a:ext uri="{FF2B5EF4-FFF2-40B4-BE49-F238E27FC236}">
                    <a16:creationId xmlns:a16="http://schemas.microsoft.com/office/drawing/2014/main" id="{61181531-532C-9BE7-A9FC-E412EAE0E721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4;p72">
                <a:extLst>
                  <a:ext uri="{FF2B5EF4-FFF2-40B4-BE49-F238E27FC236}">
                    <a16:creationId xmlns:a16="http://schemas.microsoft.com/office/drawing/2014/main" id="{3F1BFA0C-BA10-304B-F3D4-2BC0F0756E48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5;p72">
                <a:extLst>
                  <a:ext uri="{FF2B5EF4-FFF2-40B4-BE49-F238E27FC236}">
                    <a16:creationId xmlns:a16="http://schemas.microsoft.com/office/drawing/2014/main" id="{CA5879E6-FECF-A3F3-5235-DC867B75B8B1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6;p72">
                <a:extLst>
                  <a:ext uri="{FF2B5EF4-FFF2-40B4-BE49-F238E27FC236}">
                    <a16:creationId xmlns:a16="http://schemas.microsoft.com/office/drawing/2014/main" id="{728EF13E-67E8-11A1-EB28-A47FA5457409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7;p72">
                <a:extLst>
                  <a:ext uri="{FF2B5EF4-FFF2-40B4-BE49-F238E27FC236}">
                    <a16:creationId xmlns:a16="http://schemas.microsoft.com/office/drawing/2014/main" id="{50BDC856-148E-558F-62CC-9B4599D89D56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8;p72">
                <a:extLst>
                  <a:ext uri="{FF2B5EF4-FFF2-40B4-BE49-F238E27FC236}">
                    <a16:creationId xmlns:a16="http://schemas.microsoft.com/office/drawing/2014/main" id="{6826C318-DD97-9F51-EF41-386F50C4B70F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9;p72">
                <a:extLst>
                  <a:ext uri="{FF2B5EF4-FFF2-40B4-BE49-F238E27FC236}">
                    <a16:creationId xmlns:a16="http://schemas.microsoft.com/office/drawing/2014/main" id="{B933338E-68BF-AB13-F72D-847A3D7F4861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70;p72">
                <a:extLst>
                  <a:ext uri="{FF2B5EF4-FFF2-40B4-BE49-F238E27FC236}">
                    <a16:creationId xmlns:a16="http://schemas.microsoft.com/office/drawing/2014/main" id="{C890789D-7BF1-47F6-0303-4622BD69D319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71;p72">
                <a:extLst>
                  <a:ext uri="{FF2B5EF4-FFF2-40B4-BE49-F238E27FC236}">
                    <a16:creationId xmlns:a16="http://schemas.microsoft.com/office/drawing/2014/main" id="{ECDE382F-7AF3-BBBE-AA59-C84914B02BB3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2;p72">
                <a:extLst>
                  <a:ext uri="{FF2B5EF4-FFF2-40B4-BE49-F238E27FC236}">
                    <a16:creationId xmlns:a16="http://schemas.microsoft.com/office/drawing/2014/main" id="{0EB8EBF5-88B3-A871-D86B-5651E30AFE9C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3;p72">
                <a:extLst>
                  <a:ext uri="{FF2B5EF4-FFF2-40B4-BE49-F238E27FC236}">
                    <a16:creationId xmlns:a16="http://schemas.microsoft.com/office/drawing/2014/main" id="{82E5D36F-BD3E-46AB-0FD3-36F2BBFC235A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4;p72">
                <a:extLst>
                  <a:ext uri="{FF2B5EF4-FFF2-40B4-BE49-F238E27FC236}">
                    <a16:creationId xmlns:a16="http://schemas.microsoft.com/office/drawing/2014/main" id="{B32B4583-792A-1FD1-A346-7EF263EE7B8D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5;p72">
                <a:extLst>
                  <a:ext uri="{FF2B5EF4-FFF2-40B4-BE49-F238E27FC236}">
                    <a16:creationId xmlns:a16="http://schemas.microsoft.com/office/drawing/2014/main" id="{F7737A21-2B67-F65B-A109-F6927CFF468A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6;p72">
                <a:extLst>
                  <a:ext uri="{FF2B5EF4-FFF2-40B4-BE49-F238E27FC236}">
                    <a16:creationId xmlns:a16="http://schemas.microsoft.com/office/drawing/2014/main" id="{91F0DFF6-6E36-7170-901C-D6CB641A8DD7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77;p72">
                <a:extLst>
                  <a:ext uri="{FF2B5EF4-FFF2-40B4-BE49-F238E27FC236}">
                    <a16:creationId xmlns:a16="http://schemas.microsoft.com/office/drawing/2014/main" id="{0A330B41-8B34-44D7-74FC-1811BB340957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6" name="Google Shape;7678;p72">
              <a:extLst>
                <a:ext uri="{FF2B5EF4-FFF2-40B4-BE49-F238E27FC236}">
                  <a16:creationId xmlns:a16="http://schemas.microsoft.com/office/drawing/2014/main" id="{9A048CE7-0052-A30E-7371-71F14414AEEC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79;p72">
              <a:extLst>
                <a:ext uri="{FF2B5EF4-FFF2-40B4-BE49-F238E27FC236}">
                  <a16:creationId xmlns:a16="http://schemas.microsoft.com/office/drawing/2014/main" id="{98FEC554-F229-B589-27BA-1E481EFF35D7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80;p72">
              <a:extLst>
                <a:ext uri="{FF2B5EF4-FFF2-40B4-BE49-F238E27FC236}">
                  <a16:creationId xmlns:a16="http://schemas.microsoft.com/office/drawing/2014/main" id="{02F9686A-0CBF-812C-E090-F5AC2A26B503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81;p72">
              <a:extLst>
                <a:ext uri="{FF2B5EF4-FFF2-40B4-BE49-F238E27FC236}">
                  <a16:creationId xmlns:a16="http://schemas.microsoft.com/office/drawing/2014/main" id="{6F446DFB-F983-E777-5C43-D654CA52E96B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2;p72">
              <a:extLst>
                <a:ext uri="{FF2B5EF4-FFF2-40B4-BE49-F238E27FC236}">
                  <a16:creationId xmlns:a16="http://schemas.microsoft.com/office/drawing/2014/main" id="{65A5B9F6-1F40-6F2E-7717-37D4B9C50C79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3;p72">
              <a:extLst>
                <a:ext uri="{FF2B5EF4-FFF2-40B4-BE49-F238E27FC236}">
                  <a16:creationId xmlns:a16="http://schemas.microsoft.com/office/drawing/2014/main" id="{6E16ABC5-7FB9-BB0B-8249-2C2F487A01A8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4;p72">
              <a:extLst>
                <a:ext uri="{FF2B5EF4-FFF2-40B4-BE49-F238E27FC236}">
                  <a16:creationId xmlns:a16="http://schemas.microsoft.com/office/drawing/2014/main" id="{84BC59CA-D94B-3D7B-9EBE-598F0CB21F26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5;p72">
              <a:extLst>
                <a:ext uri="{FF2B5EF4-FFF2-40B4-BE49-F238E27FC236}">
                  <a16:creationId xmlns:a16="http://schemas.microsoft.com/office/drawing/2014/main" id="{F975099B-94C4-C76A-A578-F2B662DFF936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6;p72">
              <a:extLst>
                <a:ext uri="{FF2B5EF4-FFF2-40B4-BE49-F238E27FC236}">
                  <a16:creationId xmlns:a16="http://schemas.microsoft.com/office/drawing/2014/main" id="{CF0253C7-7F18-9782-D5E6-D0EFD21D50D1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7;p72">
              <a:extLst>
                <a:ext uri="{FF2B5EF4-FFF2-40B4-BE49-F238E27FC236}">
                  <a16:creationId xmlns:a16="http://schemas.microsoft.com/office/drawing/2014/main" id="{2AC191B4-4D8E-3C1F-6352-7DEA31B26767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8;p72">
              <a:extLst>
                <a:ext uri="{FF2B5EF4-FFF2-40B4-BE49-F238E27FC236}">
                  <a16:creationId xmlns:a16="http://schemas.microsoft.com/office/drawing/2014/main" id="{C82CE6D6-21D7-F1C5-9CE4-AF1EB8F7012C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9;p72">
              <a:extLst>
                <a:ext uri="{FF2B5EF4-FFF2-40B4-BE49-F238E27FC236}">
                  <a16:creationId xmlns:a16="http://schemas.microsoft.com/office/drawing/2014/main" id="{52194A40-B187-BDBB-A26A-C3875E137739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90;p72">
              <a:extLst>
                <a:ext uri="{FF2B5EF4-FFF2-40B4-BE49-F238E27FC236}">
                  <a16:creationId xmlns:a16="http://schemas.microsoft.com/office/drawing/2014/main" id="{D5ECEF18-B4D5-18CB-C2DD-8ED870EF566E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91;p72">
              <a:extLst>
                <a:ext uri="{FF2B5EF4-FFF2-40B4-BE49-F238E27FC236}">
                  <a16:creationId xmlns:a16="http://schemas.microsoft.com/office/drawing/2014/main" id="{088147A7-9755-305A-2680-2208C2816699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0" name="Google Shape;7692;p72">
            <a:extLst>
              <a:ext uri="{FF2B5EF4-FFF2-40B4-BE49-F238E27FC236}">
                <a16:creationId xmlns:a16="http://schemas.microsoft.com/office/drawing/2014/main" id="{1C1744FA-D448-FBF4-58E3-23D8EE3C8D4B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51" name="Google Shape;7693;p72">
              <a:extLst>
                <a:ext uri="{FF2B5EF4-FFF2-40B4-BE49-F238E27FC236}">
                  <a16:creationId xmlns:a16="http://schemas.microsoft.com/office/drawing/2014/main" id="{0A115C82-24FC-6DF0-7036-01940F4697A5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7694;p72">
              <a:extLst>
                <a:ext uri="{FF2B5EF4-FFF2-40B4-BE49-F238E27FC236}">
                  <a16:creationId xmlns:a16="http://schemas.microsoft.com/office/drawing/2014/main" id="{EC42CA86-3D5F-2537-8D1C-AF59BB898873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95;p72">
              <a:extLst>
                <a:ext uri="{FF2B5EF4-FFF2-40B4-BE49-F238E27FC236}">
                  <a16:creationId xmlns:a16="http://schemas.microsoft.com/office/drawing/2014/main" id="{51396A61-96A4-6E9C-9501-78A3CF41E33C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6;p72">
              <a:extLst>
                <a:ext uri="{FF2B5EF4-FFF2-40B4-BE49-F238E27FC236}">
                  <a16:creationId xmlns:a16="http://schemas.microsoft.com/office/drawing/2014/main" id="{33F45818-9AFE-A888-657B-5E6D7378A4E3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7;p72">
              <a:extLst>
                <a:ext uri="{FF2B5EF4-FFF2-40B4-BE49-F238E27FC236}">
                  <a16:creationId xmlns:a16="http://schemas.microsoft.com/office/drawing/2014/main" id="{06B2E802-4B4B-B051-66BF-17C597D5E456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8;p72">
              <a:extLst>
                <a:ext uri="{FF2B5EF4-FFF2-40B4-BE49-F238E27FC236}">
                  <a16:creationId xmlns:a16="http://schemas.microsoft.com/office/drawing/2014/main" id="{4F756BD1-335C-2006-A58A-349E6FA65EE3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99;p72">
              <a:extLst>
                <a:ext uri="{FF2B5EF4-FFF2-40B4-BE49-F238E27FC236}">
                  <a16:creationId xmlns:a16="http://schemas.microsoft.com/office/drawing/2014/main" id="{4C90322E-921A-967D-4AC8-50253007B47D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700;p72">
              <a:extLst>
                <a:ext uri="{FF2B5EF4-FFF2-40B4-BE49-F238E27FC236}">
                  <a16:creationId xmlns:a16="http://schemas.microsoft.com/office/drawing/2014/main" id="{247F4588-374E-6745-1187-CBE8D1ED6AAB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701;p72">
              <a:extLst>
                <a:ext uri="{FF2B5EF4-FFF2-40B4-BE49-F238E27FC236}">
                  <a16:creationId xmlns:a16="http://schemas.microsoft.com/office/drawing/2014/main" id="{E3341E6D-F419-8259-5A60-7843745D5925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2;p72">
              <a:extLst>
                <a:ext uri="{FF2B5EF4-FFF2-40B4-BE49-F238E27FC236}">
                  <a16:creationId xmlns:a16="http://schemas.microsoft.com/office/drawing/2014/main" id="{DEE795E5-8D82-75DE-F617-9D458FFBB4E5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3;p72">
              <a:extLst>
                <a:ext uri="{FF2B5EF4-FFF2-40B4-BE49-F238E27FC236}">
                  <a16:creationId xmlns:a16="http://schemas.microsoft.com/office/drawing/2014/main" id="{DD47ACF7-7D0D-BE60-7C26-E1AD3E060A15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4;p72">
              <a:extLst>
                <a:ext uri="{FF2B5EF4-FFF2-40B4-BE49-F238E27FC236}">
                  <a16:creationId xmlns:a16="http://schemas.microsoft.com/office/drawing/2014/main" id="{4D3B3468-7BB4-F1D3-6F35-636D3708B52B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5;p72">
              <a:extLst>
                <a:ext uri="{FF2B5EF4-FFF2-40B4-BE49-F238E27FC236}">
                  <a16:creationId xmlns:a16="http://schemas.microsoft.com/office/drawing/2014/main" id="{0D287F48-6F0D-DB80-C81E-8FF967FBF467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6;p72">
              <a:extLst>
                <a:ext uri="{FF2B5EF4-FFF2-40B4-BE49-F238E27FC236}">
                  <a16:creationId xmlns:a16="http://schemas.microsoft.com/office/drawing/2014/main" id="{9FC9686F-BABD-2363-E0C7-D7A01153BA19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7;p72">
              <a:extLst>
                <a:ext uri="{FF2B5EF4-FFF2-40B4-BE49-F238E27FC236}">
                  <a16:creationId xmlns:a16="http://schemas.microsoft.com/office/drawing/2014/main" id="{6B136635-FB0D-EF67-F19A-22712B95CDD7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8;p72">
              <a:extLst>
                <a:ext uri="{FF2B5EF4-FFF2-40B4-BE49-F238E27FC236}">
                  <a16:creationId xmlns:a16="http://schemas.microsoft.com/office/drawing/2014/main" id="{0047F75A-AB6E-9B92-55B9-206FCE0B1B52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9;p72">
              <a:extLst>
                <a:ext uri="{FF2B5EF4-FFF2-40B4-BE49-F238E27FC236}">
                  <a16:creationId xmlns:a16="http://schemas.microsoft.com/office/drawing/2014/main" id="{9A0C4282-B3E5-4501-ABAA-F513DADF378A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10;p72">
              <a:extLst>
                <a:ext uri="{FF2B5EF4-FFF2-40B4-BE49-F238E27FC236}">
                  <a16:creationId xmlns:a16="http://schemas.microsoft.com/office/drawing/2014/main" id="{A6167838-DAE8-865A-D241-E71C4AAA83B2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11;p72">
              <a:extLst>
                <a:ext uri="{FF2B5EF4-FFF2-40B4-BE49-F238E27FC236}">
                  <a16:creationId xmlns:a16="http://schemas.microsoft.com/office/drawing/2014/main" id="{CE987184-46E3-5DB6-CC07-14F6EBBE4CD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2;p72">
              <a:extLst>
                <a:ext uri="{FF2B5EF4-FFF2-40B4-BE49-F238E27FC236}">
                  <a16:creationId xmlns:a16="http://schemas.microsoft.com/office/drawing/2014/main" id="{C8463063-CA33-B24C-7C2B-D3FA6ACE6302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3;p72">
              <a:extLst>
                <a:ext uri="{FF2B5EF4-FFF2-40B4-BE49-F238E27FC236}">
                  <a16:creationId xmlns:a16="http://schemas.microsoft.com/office/drawing/2014/main" id="{115F610A-AA37-EB89-0603-18859BB85CF5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4;p72">
              <a:extLst>
                <a:ext uri="{FF2B5EF4-FFF2-40B4-BE49-F238E27FC236}">
                  <a16:creationId xmlns:a16="http://schemas.microsoft.com/office/drawing/2014/main" id="{BD132C0E-0E1B-FB8B-A529-219E64DC5944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5;p72">
              <a:extLst>
                <a:ext uri="{FF2B5EF4-FFF2-40B4-BE49-F238E27FC236}">
                  <a16:creationId xmlns:a16="http://schemas.microsoft.com/office/drawing/2014/main" id="{A949A69F-BB1F-38CF-E72D-B7EF826056FC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6;p72">
              <a:extLst>
                <a:ext uri="{FF2B5EF4-FFF2-40B4-BE49-F238E27FC236}">
                  <a16:creationId xmlns:a16="http://schemas.microsoft.com/office/drawing/2014/main" id="{FF625AC1-859A-8C3F-A54F-D29CBCB6816E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7;p72">
              <a:extLst>
                <a:ext uri="{FF2B5EF4-FFF2-40B4-BE49-F238E27FC236}">
                  <a16:creationId xmlns:a16="http://schemas.microsoft.com/office/drawing/2014/main" id="{5006EE84-822A-6DC6-BB16-83987E9228B2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8;p72">
              <a:extLst>
                <a:ext uri="{FF2B5EF4-FFF2-40B4-BE49-F238E27FC236}">
                  <a16:creationId xmlns:a16="http://schemas.microsoft.com/office/drawing/2014/main" id="{7E3B60FE-9BFC-6A17-8F80-AF3F90BFA99C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9;p72">
              <a:extLst>
                <a:ext uri="{FF2B5EF4-FFF2-40B4-BE49-F238E27FC236}">
                  <a16:creationId xmlns:a16="http://schemas.microsoft.com/office/drawing/2014/main" id="{FBBE7532-2380-DF25-BD6C-60ED2FEEEA7A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20;p72">
              <a:extLst>
                <a:ext uri="{FF2B5EF4-FFF2-40B4-BE49-F238E27FC236}">
                  <a16:creationId xmlns:a16="http://schemas.microsoft.com/office/drawing/2014/main" id="{6BE8E28C-59D1-9C74-37AF-47F2840BCC4A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21;p72">
              <a:extLst>
                <a:ext uri="{FF2B5EF4-FFF2-40B4-BE49-F238E27FC236}">
                  <a16:creationId xmlns:a16="http://schemas.microsoft.com/office/drawing/2014/main" id="{D9F51F12-94D9-6BF0-8ACB-57117B547215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2;p72">
              <a:extLst>
                <a:ext uri="{FF2B5EF4-FFF2-40B4-BE49-F238E27FC236}">
                  <a16:creationId xmlns:a16="http://schemas.microsoft.com/office/drawing/2014/main" id="{4A4EADD6-0EE4-DDDC-2996-36D532412435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23;p72">
              <a:extLst>
                <a:ext uri="{FF2B5EF4-FFF2-40B4-BE49-F238E27FC236}">
                  <a16:creationId xmlns:a16="http://schemas.microsoft.com/office/drawing/2014/main" id="{A1EC1B98-97A7-0727-0265-185779B1B983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24;p72">
              <a:extLst>
                <a:ext uri="{FF2B5EF4-FFF2-40B4-BE49-F238E27FC236}">
                  <a16:creationId xmlns:a16="http://schemas.microsoft.com/office/drawing/2014/main" id="{19E46D45-C107-7399-C39C-936FC4AF8143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3" name="Google Shape;7725;p72">
            <a:extLst>
              <a:ext uri="{FF2B5EF4-FFF2-40B4-BE49-F238E27FC236}">
                <a16:creationId xmlns:a16="http://schemas.microsoft.com/office/drawing/2014/main" id="{5EC1DAD2-1C98-C642-C25C-51EF2D3AD04D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4" name="Google Shape;7726;p72">
              <a:extLst>
                <a:ext uri="{FF2B5EF4-FFF2-40B4-BE49-F238E27FC236}">
                  <a16:creationId xmlns:a16="http://schemas.microsoft.com/office/drawing/2014/main" id="{A84018A1-F79E-5513-1554-54D1FB7C4A75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5" name="Google Shape;7727;p72">
              <a:extLst>
                <a:ext uri="{FF2B5EF4-FFF2-40B4-BE49-F238E27FC236}">
                  <a16:creationId xmlns:a16="http://schemas.microsoft.com/office/drawing/2014/main" id="{EAB86017-1F41-B399-B3F5-04E4995C184E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28;p72">
              <a:extLst>
                <a:ext uri="{FF2B5EF4-FFF2-40B4-BE49-F238E27FC236}">
                  <a16:creationId xmlns:a16="http://schemas.microsoft.com/office/drawing/2014/main" id="{31E4809C-39BD-EC1B-44F2-BAFBBA36A3F3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29;p72">
              <a:extLst>
                <a:ext uri="{FF2B5EF4-FFF2-40B4-BE49-F238E27FC236}">
                  <a16:creationId xmlns:a16="http://schemas.microsoft.com/office/drawing/2014/main" id="{7C767FE4-8AA0-81A1-57BD-BAA1C046D2CF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30;p72">
              <a:extLst>
                <a:ext uri="{FF2B5EF4-FFF2-40B4-BE49-F238E27FC236}">
                  <a16:creationId xmlns:a16="http://schemas.microsoft.com/office/drawing/2014/main" id="{FF0B2FB6-8A0F-8677-808E-0F1F29E2C67F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31;p72">
              <a:extLst>
                <a:ext uri="{FF2B5EF4-FFF2-40B4-BE49-F238E27FC236}">
                  <a16:creationId xmlns:a16="http://schemas.microsoft.com/office/drawing/2014/main" id="{DAA15472-E541-2FAA-A6B1-CF13FB1CEA69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0" name="Google Shape;7732;p72">
            <a:extLst>
              <a:ext uri="{FF2B5EF4-FFF2-40B4-BE49-F238E27FC236}">
                <a16:creationId xmlns:a16="http://schemas.microsoft.com/office/drawing/2014/main" id="{3A7C5C5B-13A0-DBE9-70BE-D2AACD9A41B0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91" name="Google Shape;7733;p72">
              <a:extLst>
                <a:ext uri="{FF2B5EF4-FFF2-40B4-BE49-F238E27FC236}">
                  <a16:creationId xmlns:a16="http://schemas.microsoft.com/office/drawing/2014/main" id="{42C933BA-C51E-DB7E-55F6-18BDACFBDBB4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2" name="Google Shape;7734;p72">
              <a:extLst>
                <a:ext uri="{FF2B5EF4-FFF2-40B4-BE49-F238E27FC236}">
                  <a16:creationId xmlns:a16="http://schemas.microsoft.com/office/drawing/2014/main" id="{20EBA316-E2E7-30CC-B661-AB8438566C53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3" name="Google Shape;7735;p72">
              <a:extLst>
                <a:ext uri="{FF2B5EF4-FFF2-40B4-BE49-F238E27FC236}">
                  <a16:creationId xmlns:a16="http://schemas.microsoft.com/office/drawing/2014/main" id="{C99733C1-62F3-B994-590A-420167F9A84A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5" name="Google Shape;7736;p72">
                <a:extLst>
                  <a:ext uri="{FF2B5EF4-FFF2-40B4-BE49-F238E27FC236}">
                    <a16:creationId xmlns:a16="http://schemas.microsoft.com/office/drawing/2014/main" id="{669E75DF-DDCE-2278-E6FF-FFCFB61478F3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7;p72">
                <a:extLst>
                  <a:ext uri="{FF2B5EF4-FFF2-40B4-BE49-F238E27FC236}">
                    <a16:creationId xmlns:a16="http://schemas.microsoft.com/office/drawing/2014/main" id="{4F5250A2-FF86-B273-E59C-176D56923E69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38;p72">
                <a:extLst>
                  <a:ext uri="{FF2B5EF4-FFF2-40B4-BE49-F238E27FC236}">
                    <a16:creationId xmlns:a16="http://schemas.microsoft.com/office/drawing/2014/main" id="{53A854C5-0078-93D2-1AE2-80B2C87C2B40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9;p72">
                <a:extLst>
                  <a:ext uri="{FF2B5EF4-FFF2-40B4-BE49-F238E27FC236}">
                    <a16:creationId xmlns:a16="http://schemas.microsoft.com/office/drawing/2014/main" id="{1F4E952C-8EAC-B402-5417-C88014B460FD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0;p72">
                <a:extLst>
                  <a:ext uri="{FF2B5EF4-FFF2-40B4-BE49-F238E27FC236}">
                    <a16:creationId xmlns:a16="http://schemas.microsoft.com/office/drawing/2014/main" id="{4A0D0BD1-3361-F496-C164-7A39EA6985EE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1;p72">
                <a:extLst>
                  <a:ext uri="{FF2B5EF4-FFF2-40B4-BE49-F238E27FC236}">
                    <a16:creationId xmlns:a16="http://schemas.microsoft.com/office/drawing/2014/main" id="{3B373203-E1E0-AA20-C928-904110302740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2;p72">
                <a:extLst>
                  <a:ext uri="{FF2B5EF4-FFF2-40B4-BE49-F238E27FC236}">
                    <a16:creationId xmlns:a16="http://schemas.microsoft.com/office/drawing/2014/main" id="{13197FF7-9A26-D534-2F91-D37479B0A310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3;p72">
                <a:extLst>
                  <a:ext uri="{FF2B5EF4-FFF2-40B4-BE49-F238E27FC236}">
                    <a16:creationId xmlns:a16="http://schemas.microsoft.com/office/drawing/2014/main" id="{0B4B5927-54DA-2A80-1E5B-DAC981833109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4" name="Google Shape;7744;p72">
              <a:extLst>
                <a:ext uri="{FF2B5EF4-FFF2-40B4-BE49-F238E27FC236}">
                  <a16:creationId xmlns:a16="http://schemas.microsoft.com/office/drawing/2014/main" id="{A486D14D-7A91-ECBB-95C1-D7FC61F5ECC2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3" name="Google Shape;7745;p72">
            <a:extLst>
              <a:ext uri="{FF2B5EF4-FFF2-40B4-BE49-F238E27FC236}">
                <a16:creationId xmlns:a16="http://schemas.microsoft.com/office/drawing/2014/main" id="{80E951C7-4409-D47A-59A4-19AC8856330C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4" name="Google Shape;7746;p72">
              <a:extLst>
                <a:ext uri="{FF2B5EF4-FFF2-40B4-BE49-F238E27FC236}">
                  <a16:creationId xmlns:a16="http://schemas.microsoft.com/office/drawing/2014/main" id="{1FFF5809-5444-DC4D-9F3A-043382A668A8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1" name="Google Shape;7747;p72">
                <a:extLst>
                  <a:ext uri="{FF2B5EF4-FFF2-40B4-BE49-F238E27FC236}">
                    <a16:creationId xmlns:a16="http://schemas.microsoft.com/office/drawing/2014/main" id="{327544F7-E858-4207-0DE3-62C4AF47E88E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5" name="Google Shape;7748;p72">
                  <a:extLst>
                    <a:ext uri="{FF2B5EF4-FFF2-40B4-BE49-F238E27FC236}">
                      <a16:creationId xmlns:a16="http://schemas.microsoft.com/office/drawing/2014/main" id="{E530494E-A64E-2D6A-1C2A-CB7297480A49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49;p72">
                  <a:extLst>
                    <a:ext uri="{FF2B5EF4-FFF2-40B4-BE49-F238E27FC236}">
                      <a16:creationId xmlns:a16="http://schemas.microsoft.com/office/drawing/2014/main" id="{AEEC6545-B0ED-9456-2629-477C47EEEBB4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2" name="Google Shape;7750;p72">
                <a:extLst>
                  <a:ext uri="{FF2B5EF4-FFF2-40B4-BE49-F238E27FC236}">
                    <a16:creationId xmlns:a16="http://schemas.microsoft.com/office/drawing/2014/main" id="{06A7570D-01AD-69FC-65F3-72122BC8C1A3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3" name="Google Shape;7751;p72">
                  <a:extLst>
                    <a:ext uri="{FF2B5EF4-FFF2-40B4-BE49-F238E27FC236}">
                      <a16:creationId xmlns:a16="http://schemas.microsoft.com/office/drawing/2014/main" id="{116EEFD7-D322-9274-5EB7-25A7C6E88FCA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52;p72">
                  <a:extLst>
                    <a:ext uri="{FF2B5EF4-FFF2-40B4-BE49-F238E27FC236}">
                      <a16:creationId xmlns:a16="http://schemas.microsoft.com/office/drawing/2014/main" id="{D1ED03D3-F2A7-5E42-1AC4-780EC907C6D1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5" name="Google Shape;7753;p72">
              <a:extLst>
                <a:ext uri="{FF2B5EF4-FFF2-40B4-BE49-F238E27FC236}">
                  <a16:creationId xmlns:a16="http://schemas.microsoft.com/office/drawing/2014/main" id="{2D570D05-331E-F850-B41D-1C70AAB8A8DF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6" name="Google Shape;7754;p72">
                <a:extLst>
                  <a:ext uri="{FF2B5EF4-FFF2-40B4-BE49-F238E27FC236}">
                    <a16:creationId xmlns:a16="http://schemas.microsoft.com/office/drawing/2014/main" id="{63B4077C-0D53-E714-1DA9-ACE9C2435949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5" name="Google Shape;7755;p72">
                  <a:extLst>
                    <a:ext uri="{FF2B5EF4-FFF2-40B4-BE49-F238E27FC236}">
                      <a16:creationId xmlns:a16="http://schemas.microsoft.com/office/drawing/2014/main" id="{15E8BCCF-FEBE-F57C-14A5-8923483274EB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9" name="Google Shape;7756;p72">
                    <a:extLst>
                      <a:ext uri="{FF2B5EF4-FFF2-40B4-BE49-F238E27FC236}">
                        <a16:creationId xmlns:a16="http://schemas.microsoft.com/office/drawing/2014/main" id="{20DF7911-0407-9088-052E-5E35287C7288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57;p72">
                    <a:extLst>
                      <a:ext uri="{FF2B5EF4-FFF2-40B4-BE49-F238E27FC236}">
                        <a16:creationId xmlns:a16="http://schemas.microsoft.com/office/drawing/2014/main" id="{66CA4CEB-D9FB-67CA-36AB-97931FC08A47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6" name="Google Shape;7758;p72">
                  <a:extLst>
                    <a:ext uri="{FF2B5EF4-FFF2-40B4-BE49-F238E27FC236}">
                      <a16:creationId xmlns:a16="http://schemas.microsoft.com/office/drawing/2014/main" id="{FF7748E9-8305-2E1D-8067-C4698A873ED3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7" name="Google Shape;7759;p72">
                    <a:extLst>
                      <a:ext uri="{FF2B5EF4-FFF2-40B4-BE49-F238E27FC236}">
                        <a16:creationId xmlns:a16="http://schemas.microsoft.com/office/drawing/2014/main" id="{47B6F8FA-1742-6A69-8E8B-38A89E5D052D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60;p72">
                    <a:extLst>
                      <a:ext uri="{FF2B5EF4-FFF2-40B4-BE49-F238E27FC236}">
                        <a16:creationId xmlns:a16="http://schemas.microsoft.com/office/drawing/2014/main" id="{05A52A67-52A3-6244-5993-420B4DAEF935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7" name="Google Shape;7761;p72">
                <a:extLst>
                  <a:ext uri="{FF2B5EF4-FFF2-40B4-BE49-F238E27FC236}">
                    <a16:creationId xmlns:a16="http://schemas.microsoft.com/office/drawing/2014/main" id="{3AD6E340-56D2-E426-32EB-98E5D734B79F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8" name="Google Shape;7762;p72">
                  <a:extLst>
                    <a:ext uri="{FF2B5EF4-FFF2-40B4-BE49-F238E27FC236}">
                      <a16:creationId xmlns:a16="http://schemas.microsoft.com/office/drawing/2014/main" id="{B9737A00-F697-E612-4D1C-D9B13D3E50A7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09" name="Google Shape;7763;p72">
                  <a:extLst>
                    <a:ext uri="{FF2B5EF4-FFF2-40B4-BE49-F238E27FC236}">
                      <a16:creationId xmlns:a16="http://schemas.microsoft.com/office/drawing/2014/main" id="{11019A1E-2942-376D-2737-C221D63EF21F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3" name="Google Shape;7764;p72">
                    <a:extLst>
                      <a:ext uri="{FF2B5EF4-FFF2-40B4-BE49-F238E27FC236}">
                        <a16:creationId xmlns:a16="http://schemas.microsoft.com/office/drawing/2014/main" id="{15F369CF-E25F-146F-DF3F-0C0548A56B89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5;p72">
                    <a:extLst>
                      <a:ext uri="{FF2B5EF4-FFF2-40B4-BE49-F238E27FC236}">
                        <a16:creationId xmlns:a16="http://schemas.microsoft.com/office/drawing/2014/main" id="{24352DF8-0F28-F02E-F31D-52341E8E08EF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0" name="Google Shape;7766;p72">
                  <a:extLst>
                    <a:ext uri="{FF2B5EF4-FFF2-40B4-BE49-F238E27FC236}">
                      <a16:creationId xmlns:a16="http://schemas.microsoft.com/office/drawing/2014/main" id="{FA216A54-94FF-710B-DEB3-C1115996613B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1" name="Google Shape;7767;p72">
                    <a:extLst>
                      <a:ext uri="{FF2B5EF4-FFF2-40B4-BE49-F238E27FC236}">
                        <a16:creationId xmlns:a16="http://schemas.microsoft.com/office/drawing/2014/main" id="{C8B144B5-7AD0-1F13-9DA8-382AD4BA2254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8;p72">
                    <a:extLst>
                      <a:ext uri="{FF2B5EF4-FFF2-40B4-BE49-F238E27FC236}">
                        <a16:creationId xmlns:a16="http://schemas.microsoft.com/office/drawing/2014/main" id="{4D806F23-7B38-7461-5E7F-448C07D79BEE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7" name="Google Shape;7769;p72">
            <a:extLst>
              <a:ext uri="{FF2B5EF4-FFF2-40B4-BE49-F238E27FC236}">
                <a16:creationId xmlns:a16="http://schemas.microsoft.com/office/drawing/2014/main" id="{68EB3663-BB47-2C3E-EA4E-6199F4861017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8" name="Google Shape;7770;p72">
              <a:extLst>
                <a:ext uri="{FF2B5EF4-FFF2-40B4-BE49-F238E27FC236}">
                  <a16:creationId xmlns:a16="http://schemas.microsoft.com/office/drawing/2014/main" id="{5DACD333-B718-9CF2-AACD-EC0CAED04A7D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5" name="Google Shape;7771;p72">
                <a:extLst>
                  <a:ext uri="{FF2B5EF4-FFF2-40B4-BE49-F238E27FC236}">
                    <a16:creationId xmlns:a16="http://schemas.microsoft.com/office/drawing/2014/main" id="{5D50402D-0A1E-8E75-04BB-B04C5E3D53DE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7772;p72">
                <a:extLst>
                  <a:ext uri="{FF2B5EF4-FFF2-40B4-BE49-F238E27FC236}">
                    <a16:creationId xmlns:a16="http://schemas.microsoft.com/office/drawing/2014/main" id="{3ADA1968-044B-AA83-4F54-2C882A3801C1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7773;p72">
                <a:extLst>
                  <a:ext uri="{FF2B5EF4-FFF2-40B4-BE49-F238E27FC236}">
                    <a16:creationId xmlns:a16="http://schemas.microsoft.com/office/drawing/2014/main" id="{20C82102-0ADD-43D3-13FE-907E4A8FCF9D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4;p72">
                <a:extLst>
                  <a:ext uri="{FF2B5EF4-FFF2-40B4-BE49-F238E27FC236}">
                    <a16:creationId xmlns:a16="http://schemas.microsoft.com/office/drawing/2014/main" id="{195818AF-D274-BBD9-FA8D-FC14D8EB51F2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7775;p72">
                <a:extLst>
                  <a:ext uri="{FF2B5EF4-FFF2-40B4-BE49-F238E27FC236}">
                    <a16:creationId xmlns:a16="http://schemas.microsoft.com/office/drawing/2014/main" id="{53241F9D-962E-ACC1-0232-D45F0C8F5EE1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7776;p72">
                <a:extLst>
                  <a:ext uri="{FF2B5EF4-FFF2-40B4-BE49-F238E27FC236}">
                    <a16:creationId xmlns:a16="http://schemas.microsoft.com/office/drawing/2014/main" id="{46A41759-88BE-F4B2-DBBC-3025B078D2CD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9" name="Google Shape;7777;p72">
              <a:extLst>
                <a:ext uri="{FF2B5EF4-FFF2-40B4-BE49-F238E27FC236}">
                  <a16:creationId xmlns:a16="http://schemas.microsoft.com/office/drawing/2014/main" id="{7204B003-127D-AA6A-5442-8DD10E2C1D84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3" name="Google Shape;7778;p72">
                <a:extLst>
                  <a:ext uri="{FF2B5EF4-FFF2-40B4-BE49-F238E27FC236}">
                    <a16:creationId xmlns:a16="http://schemas.microsoft.com/office/drawing/2014/main" id="{C5B1195A-7DB4-271D-DD7D-AEF2A94BEA40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4" name="Google Shape;7779;p72">
                <a:extLst>
                  <a:ext uri="{FF2B5EF4-FFF2-40B4-BE49-F238E27FC236}">
                    <a16:creationId xmlns:a16="http://schemas.microsoft.com/office/drawing/2014/main" id="{DC071F28-202D-C5BE-B110-84F200C9EA9D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5" name="Google Shape;7780;p72">
                  <a:extLst>
                    <a:ext uri="{FF2B5EF4-FFF2-40B4-BE49-F238E27FC236}">
                      <a16:creationId xmlns:a16="http://schemas.microsoft.com/office/drawing/2014/main" id="{6DAE538E-051C-2EFD-D3E6-D7E98FDF37A5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8" name="Google Shape;7781;p72">
                    <a:extLst>
                      <a:ext uri="{FF2B5EF4-FFF2-40B4-BE49-F238E27FC236}">
                        <a16:creationId xmlns:a16="http://schemas.microsoft.com/office/drawing/2014/main" id="{58883B68-0F56-4248-C01A-CC55384D5F12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9" name="Google Shape;7782;p72">
                    <a:extLst>
                      <a:ext uri="{FF2B5EF4-FFF2-40B4-BE49-F238E27FC236}">
                        <a16:creationId xmlns:a16="http://schemas.microsoft.com/office/drawing/2014/main" id="{3D122808-A729-94AB-FA55-A7383D711461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0" name="Google Shape;7783;p72">
                    <a:extLst>
                      <a:ext uri="{FF2B5EF4-FFF2-40B4-BE49-F238E27FC236}">
                        <a16:creationId xmlns:a16="http://schemas.microsoft.com/office/drawing/2014/main" id="{815DC986-719C-26BC-36A0-5BA8F44B1ABD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4;p72">
                    <a:extLst>
                      <a:ext uri="{FF2B5EF4-FFF2-40B4-BE49-F238E27FC236}">
                        <a16:creationId xmlns:a16="http://schemas.microsoft.com/office/drawing/2014/main" id="{D7F58166-8C19-3214-0E4D-24655B326215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5;p72">
                    <a:extLst>
                      <a:ext uri="{FF2B5EF4-FFF2-40B4-BE49-F238E27FC236}">
                        <a16:creationId xmlns:a16="http://schemas.microsoft.com/office/drawing/2014/main" id="{E601FC7C-49E0-14BA-0801-15085EF4B667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6;p72">
                    <a:extLst>
                      <a:ext uri="{FF2B5EF4-FFF2-40B4-BE49-F238E27FC236}">
                        <a16:creationId xmlns:a16="http://schemas.microsoft.com/office/drawing/2014/main" id="{6F9DEC1D-B8E3-C532-691A-D7DBDB058B14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87;p72">
                    <a:extLst>
                      <a:ext uri="{FF2B5EF4-FFF2-40B4-BE49-F238E27FC236}">
                        <a16:creationId xmlns:a16="http://schemas.microsoft.com/office/drawing/2014/main" id="{BFBDA1E3-404B-C0B8-5E8E-DCFDC172D2E7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6" name="Google Shape;7788;p72">
                  <a:extLst>
                    <a:ext uri="{FF2B5EF4-FFF2-40B4-BE49-F238E27FC236}">
                      <a16:creationId xmlns:a16="http://schemas.microsoft.com/office/drawing/2014/main" id="{4FED1242-A3D8-243A-A40B-F32BA39554AD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7" name="Google Shape;7789;p72">
                  <a:extLst>
                    <a:ext uri="{FF2B5EF4-FFF2-40B4-BE49-F238E27FC236}">
                      <a16:creationId xmlns:a16="http://schemas.microsoft.com/office/drawing/2014/main" id="{747348CC-2035-363F-A113-91BE45029BBC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0" name="Google Shape;7790;p72">
              <a:extLst>
                <a:ext uri="{FF2B5EF4-FFF2-40B4-BE49-F238E27FC236}">
                  <a16:creationId xmlns:a16="http://schemas.microsoft.com/office/drawing/2014/main" id="{B12A0575-420B-AF34-7C91-FC22C8CB06D8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1" name="Google Shape;7791;p72">
                <a:extLst>
                  <a:ext uri="{FF2B5EF4-FFF2-40B4-BE49-F238E27FC236}">
                    <a16:creationId xmlns:a16="http://schemas.microsoft.com/office/drawing/2014/main" id="{C0007512-333F-7E10-7258-ABFB81F3A2DF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2" name="Google Shape;7792;p72">
                <a:extLst>
                  <a:ext uri="{FF2B5EF4-FFF2-40B4-BE49-F238E27FC236}">
                    <a16:creationId xmlns:a16="http://schemas.microsoft.com/office/drawing/2014/main" id="{FB3549FC-FB10-27A3-4BA2-CBF143542848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3" name="Google Shape;7793;p72">
                  <a:extLst>
                    <a:ext uri="{FF2B5EF4-FFF2-40B4-BE49-F238E27FC236}">
                      <a16:creationId xmlns:a16="http://schemas.microsoft.com/office/drawing/2014/main" id="{A1B1EBCD-16D8-A10C-DAF0-D7A985ADDBA8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6" name="Google Shape;7794;p72">
                    <a:extLst>
                      <a:ext uri="{FF2B5EF4-FFF2-40B4-BE49-F238E27FC236}">
                        <a16:creationId xmlns:a16="http://schemas.microsoft.com/office/drawing/2014/main" id="{29FF475A-39D1-9B44-DFF1-A319227E304F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7" name="Google Shape;7795;p72">
                    <a:extLst>
                      <a:ext uri="{FF2B5EF4-FFF2-40B4-BE49-F238E27FC236}">
                        <a16:creationId xmlns:a16="http://schemas.microsoft.com/office/drawing/2014/main" id="{31183AF4-24C4-1467-5E7C-A3221D5B121B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8" name="Google Shape;7796;p72">
                    <a:extLst>
                      <a:ext uri="{FF2B5EF4-FFF2-40B4-BE49-F238E27FC236}">
                        <a16:creationId xmlns:a16="http://schemas.microsoft.com/office/drawing/2014/main" id="{7B9D9F41-294D-1EDB-C635-45D95C681474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7;p72">
                    <a:extLst>
                      <a:ext uri="{FF2B5EF4-FFF2-40B4-BE49-F238E27FC236}">
                        <a16:creationId xmlns:a16="http://schemas.microsoft.com/office/drawing/2014/main" id="{AAAA8F5C-BF9E-8EB2-2EC8-59828E6C8168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798;p72">
                    <a:extLst>
                      <a:ext uri="{FF2B5EF4-FFF2-40B4-BE49-F238E27FC236}">
                        <a16:creationId xmlns:a16="http://schemas.microsoft.com/office/drawing/2014/main" id="{8CB9C35D-7DFA-5937-6470-21EB8C2EED81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799;p72">
                    <a:extLst>
                      <a:ext uri="{FF2B5EF4-FFF2-40B4-BE49-F238E27FC236}">
                        <a16:creationId xmlns:a16="http://schemas.microsoft.com/office/drawing/2014/main" id="{8ECCF31C-96CC-2768-33F4-67E341D439D3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2" name="Google Shape;7800;p72">
                    <a:extLst>
                      <a:ext uri="{FF2B5EF4-FFF2-40B4-BE49-F238E27FC236}">
                        <a16:creationId xmlns:a16="http://schemas.microsoft.com/office/drawing/2014/main" id="{38D58B8C-2B77-B128-DDE2-521714498C3E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4" name="Google Shape;7801;p72">
                  <a:extLst>
                    <a:ext uri="{FF2B5EF4-FFF2-40B4-BE49-F238E27FC236}">
                      <a16:creationId xmlns:a16="http://schemas.microsoft.com/office/drawing/2014/main" id="{9EA48F0B-1860-BFEB-05C3-42BD5622F24A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5" name="Google Shape;7802;p72">
                  <a:extLst>
                    <a:ext uri="{FF2B5EF4-FFF2-40B4-BE49-F238E27FC236}">
                      <a16:creationId xmlns:a16="http://schemas.microsoft.com/office/drawing/2014/main" id="{9B1739BD-07A7-18D5-01A2-151B1F6F8A40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1" name="Google Shape;7803;p72">
            <a:extLst>
              <a:ext uri="{FF2B5EF4-FFF2-40B4-BE49-F238E27FC236}">
                <a16:creationId xmlns:a16="http://schemas.microsoft.com/office/drawing/2014/main" id="{CDC12A7E-8954-3C16-4979-8E58AE96E17C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2" name="Google Shape;7804;p72">
              <a:extLst>
                <a:ext uri="{FF2B5EF4-FFF2-40B4-BE49-F238E27FC236}">
                  <a16:creationId xmlns:a16="http://schemas.microsoft.com/office/drawing/2014/main" id="{CA5BA27B-436E-4DF7-300D-8348F3FD2D43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" name="Google Shape;7805;p72">
              <a:extLst>
                <a:ext uri="{FF2B5EF4-FFF2-40B4-BE49-F238E27FC236}">
                  <a16:creationId xmlns:a16="http://schemas.microsoft.com/office/drawing/2014/main" id="{75A56707-5BD7-8C9C-7AA8-3B3ADC62F679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" name="Google Shape;7806;p72">
              <a:extLst>
                <a:ext uri="{FF2B5EF4-FFF2-40B4-BE49-F238E27FC236}">
                  <a16:creationId xmlns:a16="http://schemas.microsoft.com/office/drawing/2014/main" id="{F51420CA-C0D8-F11E-F5E4-465ABBD46572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" name="Google Shape;7807;p72">
              <a:extLst>
                <a:ext uri="{FF2B5EF4-FFF2-40B4-BE49-F238E27FC236}">
                  <a16:creationId xmlns:a16="http://schemas.microsoft.com/office/drawing/2014/main" id="{A24CF1BC-C3B2-27B2-B56C-ECDA72092615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" name="Google Shape;7808;p72">
              <a:extLst>
                <a:ext uri="{FF2B5EF4-FFF2-40B4-BE49-F238E27FC236}">
                  <a16:creationId xmlns:a16="http://schemas.microsoft.com/office/drawing/2014/main" id="{7DD47B97-F27A-A841-0CF0-68ECDA69D3ED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7" name="Google Shape;7809;p72">
              <a:extLst>
                <a:ext uri="{FF2B5EF4-FFF2-40B4-BE49-F238E27FC236}">
                  <a16:creationId xmlns:a16="http://schemas.microsoft.com/office/drawing/2014/main" id="{845C2000-3B44-84D2-5ADD-D9904EBE6371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8" name="Google Shape;7810;p72">
            <a:extLst>
              <a:ext uri="{FF2B5EF4-FFF2-40B4-BE49-F238E27FC236}">
                <a16:creationId xmlns:a16="http://schemas.microsoft.com/office/drawing/2014/main" id="{29F25B67-F5A0-C817-BA93-DFC030B63642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69" name="Google Shape;7811;p72">
              <a:extLst>
                <a:ext uri="{FF2B5EF4-FFF2-40B4-BE49-F238E27FC236}">
                  <a16:creationId xmlns:a16="http://schemas.microsoft.com/office/drawing/2014/main" id="{EA971420-D3DC-CC4F-48CE-76F316FBF065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2;p72">
              <a:extLst>
                <a:ext uri="{FF2B5EF4-FFF2-40B4-BE49-F238E27FC236}">
                  <a16:creationId xmlns:a16="http://schemas.microsoft.com/office/drawing/2014/main" id="{4370420B-3F2D-CA11-2FD4-F5898CEA0F5A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3;p72">
              <a:extLst>
                <a:ext uri="{FF2B5EF4-FFF2-40B4-BE49-F238E27FC236}">
                  <a16:creationId xmlns:a16="http://schemas.microsoft.com/office/drawing/2014/main" id="{73E782E3-13B2-4DC3-88F5-12AF4523EED7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4;p72">
              <a:extLst>
                <a:ext uri="{FF2B5EF4-FFF2-40B4-BE49-F238E27FC236}">
                  <a16:creationId xmlns:a16="http://schemas.microsoft.com/office/drawing/2014/main" id="{6BC6244A-6DFA-0DBF-8038-9E58F47783D7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5;p72">
              <a:extLst>
                <a:ext uri="{FF2B5EF4-FFF2-40B4-BE49-F238E27FC236}">
                  <a16:creationId xmlns:a16="http://schemas.microsoft.com/office/drawing/2014/main" id="{21EB2248-1355-B5DF-7206-059A51D973A7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4" name="Google Shape;7816;p72">
            <a:extLst>
              <a:ext uri="{FF2B5EF4-FFF2-40B4-BE49-F238E27FC236}">
                <a16:creationId xmlns:a16="http://schemas.microsoft.com/office/drawing/2014/main" id="{979ECEC3-9E2B-D94B-A567-3926557D554F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5" name="Google Shape;7817;p72">
              <a:extLst>
                <a:ext uri="{FF2B5EF4-FFF2-40B4-BE49-F238E27FC236}">
                  <a16:creationId xmlns:a16="http://schemas.microsoft.com/office/drawing/2014/main" id="{499DA47F-A8BE-5959-FB8D-DFFF8B71E227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6" name="Google Shape;7818;p72">
                <a:extLst>
                  <a:ext uri="{FF2B5EF4-FFF2-40B4-BE49-F238E27FC236}">
                    <a16:creationId xmlns:a16="http://schemas.microsoft.com/office/drawing/2014/main" id="{8126D283-6AE4-9266-000D-7DDD7EC7A2F2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7" name="Google Shape;7819;p72">
                <a:extLst>
                  <a:ext uri="{FF2B5EF4-FFF2-40B4-BE49-F238E27FC236}">
                    <a16:creationId xmlns:a16="http://schemas.microsoft.com/office/drawing/2014/main" id="{8722E26E-7245-F337-2C72-486E96DA8F2B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8" name="Google Shape;7820;p72">
                <a:extLst>
                  <a:ext uri="{FF2B5EF4-FFF2-40B4-BE49-F238E27FC236}">
                    <a16:creationId xmlns:a16="http://schemas.microsoft.com/office/drawing/2014/main" id="{DE709879-CA25-1DCD-B4C6-6CEFC9349682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6" name="Google Shape;7821;p72">
              <a:extLst>
                <a:ext uri="{FF2B5EF4-FFF2-40B4-BE49-F238E27FC236}">
                  <a16:creationId xmlns:a16="http://schemas.microsoft.com/office/drawing/2014/main" id="{DD1C7DDC-A45C-5746-C340-0553F7BA5FDD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2" name="Google Shape;7822;p72">
                <a:extLst>
                  <a:ext uri="{FF2B5EF4-FFF2-40B4-BE49-F238E27FC236}">
                    <a16:creationId xmlns:a16="http://schemas.microsoft.com/office/drawing/2014/main" id="{47200A0B-3178-8FA1-9FEF-DCAB70E8A196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9" name="Google Shape;7823;p72">
                  <a:extLst>
                    <a:ext uri="{FF2B5EF4-FFF2-40B4-BE49-F238E27FC236}">
                      <a16:creationId xmlns:a16="http://schemas.microsoft.com/office/drawing/2014/main" id="{19950059-FFF5-F339-19EB-80684D8A5A4E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3" name="Google Shape;7824;p72">
                    <a:extLst>
                      <a:ext uri="{FF2B5EF4-FFF2-40B4-BE49-F238E27FC236}">
                        <a16:creationId xmlns:a16="http://schemas.microsoft.com/office/drawing/2014/main" id="{162C5115-35E9-9FFA-F713-18225A32A436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25;p72">
                    <a:extLst>
                      <a:ext uri="{FF2B5EF4-FFF2-40B4-BE49-F238E27FC236}">
                        <a16:creationId xmlns:a16="http://schemas.microsoft.com/office/drawing/2014/main" id="{27B966EC-03D6-A02B-0477-A892971B8E94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5" name="Google Shape;7826;p72">
                    <a:extLst>
                      <a:ext uri="{FF2B5EF4-FFF2-40B4-BE49-F238E27FC236}">
                        <a16:creationId xmlns:a16="http://schemas.microsoft.com/office/drawing/2014/main" id="{945AE2B3-2D9D-9BDC-EB1A-C68766893CB9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0" name="Google Shape;7827;p72">
                  <a:extLst>
                    <a:ext uri="{FF2B5EF4-FFF2-40B4-BE49-F238E27FC236}">
                      <a16:creationId xmlns:a16="http://schemas.microsoft.com/office/drawing/2014/main" id="{0117C443-262C-9661-8E35-8C6CDAF78218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1" name="Google Shape;7828;p72">
                    <a:extLst>
                      <a:ext uri="{FF2B5EF4-FFF2-40B4-BE49-F238E27FC236}">
                        <a16:creationId xmlns:a16="http://schemas.microsoft.com/office/drawing/2014/main" id="{24472754-8556-DAF4-004E-472F310437ED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2" name="Google Shape;7829;p72">
                    <a:extLst>
                      <a:ext uri="{FF2B5EF4-FFF2-40B4-BE49-F238E27FC236}">
                        <a16:creationId xmlns:a16="http://schemas.microsoft.com/office/drawing/2014/main" id="{6FDB635C-BCC0-0795-351E-316A8B4B3F2F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3" name="Google Shape;7830;p72">
                <a:extLst>
                  <a:ext uri="{FF2B5EF4-FFF2-40B4-BE49-F238E27FC236}">
                    <a16:creationId xmlns:a16="http://schemas.microsoft.com/office/drawing/2014/main" id="{721C3C5C-4FE0-8019-6DDF-B501689DC2F0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2" name="Google Shape;7831;p72">
                  <a:extLst>
                    <a:ext uri="{FF2B5EF4-FFF2-40B4-BE49-F238E27FC236}">
                      <a16:creationId xmlns:a16="http://schemas.microsoft.com/office/drawing/2014/main" id="{CAC2FDB3-E72B-6445-9146-E0E933D11B23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6" name="Google Shape;7832;p72">
                    <a:extLst>
                      <a:ext uri="{FF2B5EF4-FFF2-40B4-BE49-F238E27FC236}">
                        <a16:creationId xmlns:a16="http://schemas.microsoft.com/office/drawing/2014/main" id="{A0D02DFE-04D0-545F-0F61-783E8ADF9BBC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7" name="Google Shape;7833;p72">
                    <a:extLst>
                      <a:ext uri="{FF2B5EF4-FFF2-40B4-BE49-F238E27FC236}">
                        <a16:creationId xmlns:a16="http://schemas.microsoft.com/office/drawing/2014/main" id="{B8AE54A2-334D-29C4-E84D-608EBA2ED275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8" name="Google Shape;7834;p72">
                    <a:extLst>
                      <a:ext uri="{FF2B5EF4-FFF2-40B4-BE49-F238E27FC236}">
                        <a16:creationId xmlns:a16="http://schemas.microsoft.com/office/drawing/2014/main" id="{A1A424F9-B2E7-7C96-ED16-01E952E0FB38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3" name="Google Shape;7835;p72">
                  <a:extLst>
                    <a:ext uri="{FF2B5EF4-FFF2-40B4-BE49-F238E27FC236}">
                      <a16:creationId xmlns:a16="http://schemas.microsoft.com/office/drawing/2014/main" id="{66501216-B14E-F4F5-1513-1C415FCE86B7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4" name="Google Shape;7836;p72">
                    <a:extLst>
                      <a:ext uri="{FF2B5EF4-FFF2-40B4-BE49-F238E27FC236}">
                        <a16:creationId xmlns:a16="http://schemas.microsoft.com/office/drawing/2014/main" id="{86AEBE2F-1D30-B07B-9828-99F4F0233EC7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5" name="Google Shape;7837;p72">
                    <a:extLst>
                      <a:ext uri="{FF2B5EF4-FFF2-40B4-BE49-F238E27FC236}">
                        <a16:creationId xmlns:a16="http://schemas.microsoft.com/office/drawing/2014/main" id="{6035563B-39CC-2C84-0BBF-18CE2746E8F9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4" name="Google Shape;7838;p72">
                <a:extLst>
                  <a:ext uri="{FF2B5EF4-FFF2-40B4-BE49-F238E27FC236}">
                    <a16:creationId xmlns:a16="http://schemas.microsoft.com/office/drawing/2014/main" id="{CB740172-48F1-FF21-3B55-30757ED0AA91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5" name="Google Shape;7839;p72">
                  <a:extLst>
                    <a:ext uri="{FF2B5EF4-FFF2-40B4-BE49-F238E27FC236}">
                      <a16:creationId xmlns:a16="http://schemas.microsoft.com/office/drawing/2014/main" id="{4BCE44A8-FE81-AF1C-F927-3D240F3C986A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9" name="Google Shape;7840;p72">
                    <a:extLst>
                      <a:ext uri="{FF2B5EF4-FFF2-40B4-BE49-F238E27FC236}">
                        <a16:creationId xmlns:a16="http://schemas.microsoft.com/office/drawing/2014/main" id="{84FACC3B-EC10-3BDE-0AA8-0C91CE015AB7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0" name="Google Shape;7841;p72">
                    <a:extLst>
                      <a:ext uri="{FF2B5EF4-FFF2-40B4-BE49-F238E27FC236}">
                        <a16:creationId xmlns:a16="http://schemas.microsoft.com/office/drawing/2014/main" id="{94D9FE6E-13F6-78D7-3CEB-F6D901A34DDB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1" name="Google Shape;7842;p72">
                    <a:extLst>
                      <a:ext uri="{FF2B5EF4-FFF2-40B4-BE49-F238E27FC236}">
                        <a16:creationId xmlns:a16="http://schemas.microsoft.com/office/drawing/2014/main" id="{55AEE9D5-CD14-9C2D-584C-CEDBD5D16C57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6" name="Google Shape;7843;p72">
                  <a:extLst>
                    <a:ext uri="{FF2B5EF4-FFF2-40B4-BE49-F238E27FC236}">
                      <a16:creationId xmlns:a16="http://schemas.microsoft.com/office/drawing/2014/main" id="{B4718D42-FF0D-5C38-52B4-354621FC81AF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7" name="Google Shape;7844;p72">
                    <a:extLst>
                      <a:ext uri="{FF2B5EF4-FFF2-40B4-BE49-F238E27FC236}">
                        <a16:creationId xmlns:a16="http://schemas.microsoft.com/office/drawing/2014/main" id="{20335589-F4D4-D08B-9703-D3430F85CB40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8" name="Google Shape;7845;p72">
                    <a:extLst>
                      <a:ext uri="{FF2B5EF4-FFF2-40B4-BE49-F238E27FC236}">
                        <a16:creationId xmlns:a16="http://schemas.microsoft.com/office/drawing/2014/main" id="{1A22CE9A-2CDD-BB23-3A8F-30E874020EB5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7" name="Google Shape;7846;p72">
              <a:extLst>
                <a:ext uri="{FF2B5EF4-FFF2-40B4-BE49-F238E27FC236}">
                  <a16:creationId xmlns:a16="http://schemas.microsoft.com/office/drawing/2014/main" id="{17465ADA-D260-DF48-60A5-635ED2C68256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8" name="Google Shape;7847;p72">
                <a:extLst>
                  <a:ext uri="{FF2B5EF4-FFF2-40B4-BE49-F238E27FC236}">
                    <a16:creationId xmlns:a16="http://schemas.microsoft.com/office/drawing/2014/main" id="{DF8E1456-D4D6-069A-D492-C5959F0D4086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5" name="Google Shape;7848;p72">
                  <a:extLst>
                    <a:ext uri="{FF2B5EF4-FFF2-40B4-BE49-F238E27FC236}">
                      <a16:creationId xmlns:a16="http://schemas.microsoft.com/office/drawing/2014/main" id="{6E12E724-40D8-B386-0343-77E410D5634D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9" name="Google Shape;7849;p72">
                    <a:extLst>
                      <a:ext uri="{FF2B5EF4-FFF2-40B4-BE49-F238E27FC236}">
                        <a16:creationId xmlns:a16="http://schemas.microsoft.com/office/drawing/2014/main" id="{154D9E3C-013E-B2F8-B14B-20A5B78728FA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0" name="Google Shape;7850;p72">
                    <a:extLst>
                      <a:ext uri="{FF2B5EF4-FFF2-40B4-BE49-F238E27FC236}">
                        <a16:creationId xmlns:a16="http://schemas.microsoft.com/office/drawing/2014/main" id="{8580CE78-8542-09CC-C69C-E438C3269596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1" name="Google Shape;7851;p72">
                    <a:extLst>
                      <a:ext uri="{FF2B5EF4-FFF2-40B4-BE49-F238E27FC236}">
                        <a16:creationId xmlns:a16="http://schemas.microsoft.com/office/drawing/2014/main" id="{BC8FE3BD-17AF-DFD4-54A5-09584FF6423B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6" name="Google Shape;7852;p72">
                  <a:extLst>
                    <a:ext uri="{FF2B5EF4-FFF2-40B4-BE49-F238E27FC236}">
                      <a16:creationId xmlns:a16="http://schemas.microsoft.com/office/drawing/2014/main" id="{1D130F92-A1F3-A10A-A5EF-69502300DED2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7" name="Google Shape;7853;p72">
                    <a:extLst>
                      <a:ext uri="{FF2B5EF4-FFF2-40B4-BE49-F238E27FC236}">
                        <a16:creationId xmlns:a16="http://schemas.microsoft.com/office/drawing/2014/main" id="{A314FB80-6EB5-68C3-D746-DF43ED16579A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8" name="Google Shape;7854;p72">
                    <a:extLst>
                      <a:ext uri="{FF2B5EF4-FFF2-40B4-BE49-F238E27FC236}">
                        <a16:creationId xmlns:a16="http://schemas.microsoft.com/office/drawing/2014/main" id="{D7BC751E-81D5-1D6C-7055-B930478CFD81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79" name="Google Shape;7855;p72">
                <a:extLst>
                  <a:ext uri="{FF2B5EF4-FFF2-40B4-BE49-F238E27FC236}">
                    <a16:creationId xmlns:a16="http://schemas.microsoft.com/office/drawing/2014/main" id="{98D591A5-096F-1232-1BA1-283CA3A36AD1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8" name="Google Shape;7856;p72">
                  <a:extLst>
                    <a:ext uri="{FF2B5EF4-FFF2-40B4-BE49-F238E27FC236}">
                      <a16:creationId xmlns:a16="http://schemas.microsoft.com/office/drawing/2014/main" id="{412C61C7-17F5-1D51-01BE-FB1E251B2B00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2" name="Google Shape;7857;p72">
                    <a:extLst>
                      <a:ext uri="{FF2B5EF4-FFF2-40B4-BE49-F238E27FC236}">
                        <a16:creationId xmlns:a16="http://schemas.microsoft.com/office/drawing/2014/main" id="{011B0F9E-7E6E-3D26-1473-79F79EED118C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3" name="Google Shape;7858;p72">
                    <a:extLst>
                      <a:ext uri="{FF2B5EF4-FFF2-40B4-BE49-F238E27FC236}">
                        <a16:creationId xmlns:a16="http://schemas.microsoft.com/office/drawing/2014/main" id="{7912902C-84F5-D6F6-46FF-76025751BE2B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4" name="Google Shape;7859;p72">
                    <a:extLst>
                      <a:ext uri="{FF2B5EF4-FFF2-40B4-BE49-F238E27FC236}">
                        <a16:creationId xmlns:a16="http://schemas.microsoft.com/office/drawing/2014/main" id="{147981CA-4EE9-18B8-C897-5EBAB46021D9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9" name="Google Shape;7860;p72">
                  <a:extLst>
                    <a:ext uri="{FF2B5EF4-FFF2-40B4-BE49-F238E27FC236}">
                      <a16:creationId xmlns:a16="http://schemas.microsoft.com/office/drawing/2014/main" id="{66236C0B-7FA2-BD29-F31B-64A146B15157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0" name="Google Shape;7861;p72">
                    <a:extLst>
                      <a:ext uri="{FF2B5EF4-FFF2-40B4-BE49-F238E27FC236}">
                        <a16:creationId xmlns:a16="http://schemas.microsoft.com/office/drawing/2014/main" id="{5B79D454-686F-D190-2778-D3B839895B83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862;p72">
                    <a:extLst>
                      <a:ext uri="{FF2B5EF4-FFF2-40B4-BE49-F238E27FC236}">
                        <a16:creationId xmlns:a16="http://schemas.microsoft.com/office/drawing/2014/main" id="{F6AE8D04-EABA-08C7-0182-40BC66A61639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0" name="Google Shape;7863;p72">
                <a:extLst>
                  <a:ext uri="{FF2B5EF4-FFF2-40B4-BE49-F238E27FC236}">
                    <a16:creationId xmlns:a16="http://schemas.microsoft.com/office/drawing/2014/main" id="{F592A520-E9EC-8BF9-7986-B46A7BE67241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1" name="Google Shape;7864;p72">
                  <a:extLst>
                    <a:ext uri="{FF2B5EF4-FFF2-40B4-BE49-F238E27FC236}">
                      <a16:creationId xmlns:a16="http://schemas.microsoft.com/office/drawing/2014/main" id="{986700A7-5AD6-E7B4-DDD7-56037D029D03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5" name="Google Shape;7865;p72">
                    <a:extLst>
                      <a:ext uri="{FF2B5EF4-FFF2-40B4-BE49-F238E27FC236}">
                        <a16:creationId xmlns:a16="http://schemas.microsoft.com/office/drawing/2014/main" id="{C05ABEDF-FE35-E3C9-394E-AFF23413D873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6" name="Google Shape;7866;p72">
                    <a:extLst>
                      <a:ext uri="{FF2B5EF4-FFF2-40B4-BE49-F238E27FC236}">
                        <a16:creationId xmlns:a16="http://schemas.microsoft.com/office/drawing/2014/main" id="{0F331494-9569-FA48-6965-5C0B324411FF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7" name="Google Shape;7867;p72">
                    <a:extLst>
                      <a:ext uri="{FF2B5EF4-FFF2-40B4-BE49-F238E27FC236}">
                        <a16:creationId xmlns:a16="http://schemas.microsoft.com/office/drawing/2014/main" id="{ADE77A0F-FB3D-23D3-58B7-E42AFAF8437C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2" name="Google Shape;7868;p72">
                  <a:extLst>
                    <a:ext uri="{FF2B5EF4-FFF2-40B4-BE49-F238E27FC236}">
                      <a16:creationId xmlns:a16="http://schemas.microsoft.com/office/drawing/2014/main" id="{228AB6FB-7187-2146-65BF-F81DD2522FDC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3" name="Google Shape;7869;p72">
                    <a:extLst>
                      <a:ext uri="{FF2B5EF4-FFF2-40B4-BE49-F238E27FC236}">
                        <a16:creationId xmlns:a16="http://schemas.microsoft.com/office/drawing/2014/main" id="{4037C256-09A2-10C0-5232-CB4B24389282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4" name="Google Shape;7870;p72">
                    <a:extLst>
                      <a:ext uri="{FF2B5EF4-FFF2-40B4-BE49-F238E27FC236}">
                        <a16:creationId xmlns:a16="http://schemas.microsoft.com/office/drawing/2014/main" id="{C305F6E0-8CA2-E493-8FA0-054CEAB89CBA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29" name="Google Shape;1529;p70">
            <a:extLst>
              <a:ext uri="{FF2B5EF4-FFF2-40B4-BE49-F238E27FC236}">
                <a16:creationId xmlns:a16="http://schemas.microsoft.com/office/drawing/2014/main" id="{3C80B439-E313-6351-43DE-194C2181C434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2997121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2091496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oogle Shape;7875;p73">
            <a:extLst>
              <a:ext uri="{FF2B5EF4-FFF2-40B4-BE49-F238E27FC236}">
                <a16:creationId xmlns:a16="http://schemas.microsoft.com/office/drawing/2014/main" id="{D4258655-2A20-28C7-99E2-94A962E3123F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7" name="Google Shape;7876;p73">
              <a:extLst>
                <a:ext uri="{FF2B5EF4-FFF2-40B4-BE49-F238E27FC236}">
                  <a16:creationId xmlns:a16="http://schemas.microsoft.com/office/drawing/2014/main" id="{F7A26BEF-9CD5-00C2-892A-071DD7C272B3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5" name="Google Shape;7877;p73">
                <a:extLst>
                  <a:ext uri="{FF2B5EF4-FFF2-40B4-BE49-F238E27FC236}">
                    <a16:creationId xmlns:a16="http://schemas.microsoft.com/office/drawing/2014/main" id="{ACEBB15A-6F9C-33E9-E84A-9C55EF23E520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6" name="Google Shape;7878;p73">
                <a:extLst>
                  <a:ext uri="{FF2B5EF4-FFF2-40B4-BE49-F238E27FC236}">
                    <a16:creationId xmlns:a16="http://schemas.microsoft.com/office/drawing/2014/main" id="{20ADE5BE-B9F0-E57A-4435-DBA3418EA498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8" name="Google Shape;7879;p73">
              <a:extLst>
                <a:ext uri="{FF2B5EF4-FFF2-40B4-BE49-F238E27FC236}">
                  <a16:creationId xmlns:a16="http://schemas.microsoft.com/office/drawing/2014/main" id="{DD307F0D-23F4-6839-04A7-2B7C94B456B6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0" name="Google Shape;7880;p73">
                <a:extLst>
                  <a:ext uri="{FF2B5EF4-FFF2-40B4-BE49-F238E27FC236}">
                    <a16:creationId xmlns:a16="http://schemas.microsoft.com/office/drawing/2014/main" id="{02558A4F-C343-9B15-7C2D-9F389D7213C3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1" name="Google Shape;7881;p73">
                <a:extLst>
                  <a:ext uri="{FF2B5EF4-FFF2-40B4-BE49-F238E27FC236}">
                    <a16:creationId xmlns:a16="http://schemas.microsoft.com/office/drawing/2014/main" id="{201F72E3-7D29-78A7-9DF5-C1E3BC8EC590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2" name="Google Shape;7882;p73">
                <a:extLst>
                  <a:ext uri="{FF2B5EF4-FFF2-40B4-BE49-F238E27FC236}">
                    <a16:creationId xmlns:a16="http://schemas.microsoft.com/office/drawing/2014/main" id="{C8CBD12C-53BB-1AB1-F7D2-E6CAB10F3C60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3" name="Google Shape;7883;p73">
                <a:extLst>
                  <a:ext uri="{FF2B5EF4-FFF2-40B4-BE49-F238E27FC236}">
                    <a16:creationId xmlns:a16="http://schemas.microsoft.com/office/drawing/2014/main" id="{8656A3FB-0394-CC2E-FB80-AD953327CA2F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4" name="Google Shape;7884;p73">
                <a:extLst>
                  <a:ext uri="{FF2B5EF4-FFF2-40B4-BE49-F238E27FC236}">
                    <a16:creationId xmlns:a16="http://schemas.microsoft.com/office/drawing/2014/main" id="{E01E691C-BE41-6FB2-B60D-659DD8FE5C0F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9" name="Google Shape;7885;p73">
              <a:extLst>
                <a:ext uri="{FF2B5EF4-FFF2-40B4-BE49-F238E27FC236}">
                  <a16:creationId xmlns:a16="http://schemas.microsoft.com/office/drawing/2014/main" id="{2662461C-77B3-375E-C6E2-E8D47025A10B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0" name="Google Shape;7886;p73">
                <a:extLst>
                  <a:ext uri="{FF2B5EF4-FFF2-40B4-BE49-F238E27FC236}">
                    <a16:creationId xmlns:a16="http://schemas.microsoft.com/office/drawing/2014/main" id="{85C9F4D4-2FB0-EDCD-265D-41BE07C690CB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887;p73">
                <a:extLst>
                  <a:ext uri="{FF2B5EF4-FFF2-40B4-BE49-F238E27FC236}">
                    <a16:creationId xmlns:a16="http://schemas.microsoft.com/office/drawing/2014/main" id="{30846E5D-5A62-14F5-2BC3-4DC99AA6649E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88;p73">
                <a:extLst>
                  <a:ext uri="{FF2B5EF4-FFF2-40B4-BE49-F238E27FC236}">
                    <a16:creationId xmlns:a16="http://schemas.microsoft.com/office/drawing/2014/main" id="{84B1943B-65CE-67EE-E9E1-F060A7063337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89;p73">
                <a:extLst>
                  <a:ext uri="{FF2B5EF4-FFF2-40B4-BE49-F238E27FC236}">
                    <a16:creationId xmlns:a16="http://schemas.microsoft.com/office/drawing/2014/main" id="{F7AE4BE5-8ACC-3A91-292F-575CDC43BB88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90;p73">
                <a:extLst>
                  <a:ext uri="{FF2B5EF4-FFF2-40B4-BE49-F238E27FC236}">
                    <a16:creationId xmlns:a16="http://schemas.microsoft.com/office/drawing/2014/main" id="{19E74BA9-F5A6-71D2-CAFA-C1C4F8E268A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1;p73">
                <a:extLst>
                  <a:ext uri="{FF2B5EF4-FFF2-40B4-BE49-F238E27FC236}">
                    <a16:creationId xmlns:a16="http://schemas.microsoft.com/office/drawing/2014/main" id="{04BD2B2F-0CD3-A907-E9B1-6EEA734B72D2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2;p73">
                <a:extLst>
                  <a:ext uri="{FF2B5EF4-FFF2-40B4-BE49-F238E27FC236}">
                    <a16:creationId xmlns:a16="http://schemas.microsoft.com/office/drawing/2014/main" id="{DD565AB4-F4AF-D4B7-2D1D-2C039EFCABEC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3;p73">
                <a:extLst>
                  <a:ext uri="{FF2B5EF4-FFF2-40B4-BE49-F238E27FC236}">
                    <a16:creationId xmlns:a16="http://schemas.microsoft.com/office/drawing/2014/main" id="{7E75184E-4257-F4C6-253E-300695D608F5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4;p73">
                <a:extLst>
                  <a:ext uri="{FF2B5EF4-FFF2-40B4-BE49-F238E27FC236}">
                    <a16:creationId xmlns:a16="http://schemas.microsoft.com/office/drawing/2014/main" id="{88129931-93CD-A63F-46CC-66270ABCFB90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5;p73">
                <a:extLst>
                  <a:ext uri="{FF2B5EF4-FFF2-40B4-BE49-F238E27FC236}">
                    <a16:creationId xmlns:a16="http://schemas.microsoft.com/office/drawing/2014/main" id="{549BE660-E3B5-7C3D-E095-19C34BA1B400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6;p73">
                <a:extLst>
                  <a:ext uri="{FF2B5EF4-FFF2-40B4-BE49-F238E27FC236}">
                    <a16:creationId xmlns:a16="http://schemas.microsoft.com/office/drawing/2014/main" id="{73E32055-BFE6-7E71-132E-D0143C37966C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7;p73">
                <a:extLst>
                  <a:ext uri="{FF2B5EF4-FFF2-40B4-BE49-F238E27FC236}">
                    <a16:creationId xmlns:a16="http://schemas.microsoft.com/office/drawing/2014/main" id="{522404C9-43D3-4308-D78F-3F246C22F9D2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898;p73">
                <a:extLst>
                  <a:ext uri="{FF2B5EF4-FFF2-40B4-BE49-F238E27FC236}">
                    <a16:creationId xmlns:a16="http://schemas.microsoft.com/office/drawing/2014/main" id="{9B828179-A71C-C336-4D25-A15D49484F9F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899;p73">
                <a:extLst>
                  <a:ext uri="{FF2B5EF4-FFF2-40B4-BE49-F238E27FC236}">
                    <a16:creationId xmlns:a16="http://schemas.microsoft.com/office/drawing/2014/main" id="{1E058BC5-865B-0E47-779D-073E3AFDE004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900;p73">
                <a:extLst>
                  <a:ext uri="{FF2B5EF4-FFF2-40B4-BE49-F238E27FC236}">
                    <a16:creationId xmlns:a16="http://schemas.microsoft.com/office/drawing/2014/main" id="{A44CED8E-866A-543C-379A-4015752788F4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1;p73">
                <a:extLst>
                  <a:ext uri="{FF2B5EF4-FFF2-40B4-BE49-F238E27FC236}">
                    <a16:creationId xmlns:a16="http://schemas.microsoft.com/office/drawing/2014/main" id="{7CB155F9-8E56-1DB3-832C-5AB4E4DB6E4D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2;p73">
                <a:extLst>
                  <a:ext uri="{FF2B5EF4-FFF2-40B4-BE49-F238E27FC236}">
                    <a16:creationId xmlns:a16="http://schemas.microsoft.com/office/drawing/2014/main" id="{955DCFB0-5EB1-F23F-D0EA-433E953AD3B5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3;p73">
                <a:extLst>
                  <a:ext uri="{FF2B5EF4-FFF2-40B4-BE49-F238E27FC236}">
                    <a16:creationId xmlns:a16="http://schemas.microsoft.com/office/drawing/2014/main" id="{7C68DE2B-334E-253F-1561-140805787C5B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7904;p73">
                <a:extLst>
                  <a:ext uri="{FF2B5EF4-FFF2-40B4-BE49-F238E27FC236}">
                    <a16:creationId xmlns:a16="http://schemas.microsoft.com/office/drawing/2014/main" id="{B582BB8E-4FA2-8D74-9ADC-1F0DAB25C174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7905;p73">
                <a:extLst>
                  <a:ext uri="{FF2B5EF4-FFF2-40B4-BE49-F238E27FC236}">
                    <a16:creationId xmlns:a16="http://schemas.microsoft.com/office/drawing/2014/main" id="{69521EFE-A795-3612-C21A-A84118F3D669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37" name="Google Shape;7906;p73">
            <a:extLst>
              <a:ext uri="{FF2B5EF4-FFF2-40B4-BE49-F238E27FC236}">
                <a16:creationId xmlns:a16="http://schemas.microsoft.com/office/drawing/2014/main" id="{D75574DB-15E3-C65C-3C47-AFFF0D2CB3D0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8" name="Google Shape;7907;p73">
            <a:extLst>
              <a:ext uri="{FF2B5EF4-FFF2-40B4-BE49-F238E27FC236}">
                <a16:creationId xmlns:a16="http://schemas.microsoft.com/office/drawing/2014/main" id="{CEF58D09-F6C7-8069-7C77-D18660BE71A5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9" name="Google Shape;7908;p73">
              <a:extLst>
                <a:ext uri="{FF2B5EF4-FFF2-40B4-BE49-F238E27FC236}">
                  <a16:creationId xmlns:a16="http://schemas.microsoft.com/office/drawing/2014/main" id="{FA68CEA2-FC06-67A3-01D9-F2A7FB8A85F7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9" name="Google Shape;7909;p73">
                <a:extLst>
                  <a:ext uri="{FF2B5EF4-FFF2-40B4-BE49-F238E27FC236}">
                    <a16:creationId xmlns:a16="http://schemas.microsoft.com/office/drawing/2014/main" id="{FF5AF9F9-4B39-CDFB-E32A-3AFDEBE86E29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910;p73">
                <a:extLst>
                  <a:ext uri="{FF2B5EF4-FFF2-40B4-BE49-F238E27FC236}">
                    <a16:creationId xmlns:a16="http://schemas.microsoft.com/office/drawing/2014/main" id="{EB8C2866-323A-DDC7-65D4-A40D79DCC0BE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911;p73">
                <a:extLst>
                  <a:ext uri="{FF2B5EF4-FFF2-40B4-BE49-F238E27FC236}">
                    <a16:creationId xmlns:a16="http://schemas.microsoft.com/office/drawing/2014/main" id="{AF57FE24-359E-447D-AF5A-989265D2167A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912;p73">
                <a:extLst>
                  <a:ext uri="{FF2B5EF4-FFF2-40B4-BE49-F238E27FC236}">
                    <a16:creationId xmlns:a16="http://schemas.microsoft.com/office/drawing/2014/main" id="{C207EBC3-DEFC-A6EB-F99D-9904403B7BC4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913;p73">
                <a:extLst>
                  <a:ext uri="{FF2B5EF4-FFF2-40B4-BE49-F238E27FC236}">
                    <a16:creationId xmlns:a16="http://schemas.microsoft.com/office/drawing/2014/main" id="{1CF8D55F-27C6-3693-0C3F-91545EFEC652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914;p73">
                <a:extLst>
                  <a:ext uri="{FF2B5EF4-FFF2-40B4-BE49-F238E27FC236}">
                    <a16:creationId xmlns:a16="http://schemas.microsoft.com/office/drawing/2014/main" id="{FB0EC5C4-495D-348D-F63D-C59F3EC0E2E4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15;p73">
                <a:extLst>
                  <a:ext uri="{FF2B5EF4-FFF2-40B4-BE49-F238E27FC236}">
                    <a16:creationId xmlns:a16="http://schemas.microsoft.com/office/drawing/2014/main" id="{A6D61A75-AD9C-09C4-3618-273D655F9603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16;p73">
                <a:extLst>
                  <a:ext uri="{FF2B5EF4-FFF2-40B4-BE49-F238E27FC236}">
                    <a16:creationId xmlns:a16="http://schemas.microsoft.com/office/drawing/2014/main" id="{69FB1B9E-71AC-4037-40BE-482B99AFA8DF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17;p73">
                <a:extLst>
                  <a:ext uri="{FF2B5EF4-FFF2-40B4-BE49-F238E27FC236}">
                    <a16:creationId xmlns:a16="http://schemas.microsoft.com/office/drawing/2014/main" id="{2DB94979-0668-C479-7B5B-56A7B7EED752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918;p73">
                <a:extLst>
                  <a:ext uri="{FF2B5EF4-FFF2-40B4-BE49-F238E27FC236}">
                    <a16:creationId xmlns:a16="http://schemas.microsoft.com/office/drawing/2014/main" id="{24C938ED-FA9A-A19C-5C2D-75F18E807281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19;p73">
                <a:extLst>
                  <a:ext uri="{FF2B5EF4-FFF2-40B4-BE49-F238E27FC236}">
                    <a16:creationId xmlns:a16="http://schemas.microsoft.com/office/drawing/2014/main" id="{8C102A78-9B8A-2DC4-9D05-6F79F405A19F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20;p73">
                <a:extLst>
                  <a:ext uri="{FF2B5EF4-FFF2-40B4-BE49-F238E27FC236}">
                    <a16:creationId xmlns:a16="http://schemas.microsoft.com/office/drawing/2014/main" id="{C66910AD-1D57-FD52-9ACA-A3095278A690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21;p73">
                <a:extLst>
                  <a:ext uri="{FF2B5EF4-FFF2-40B4-BE49-F238E27FC236}">
                    <a16:creationId xmlns:a16="http://schemas.microsoft.com/office/drawing/2014/main" id="{A32D2850-CD64-E915-1273-0CC1F4D52EBD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22;p73">
                <a:extLst>
                  <a:ext uri="{FF2B5EF4-FFF2-40B4-BE49-F238E27FC236}">
                    <a16:creationId xmlns:a16="http://schemas.microsoft.com/office/drawing/2014/main" id="{253B91E8-CAC2-CC77-D9E4-68CEE5F1E4CF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23;p73">
                <a:extLst>
                  <a:ext uri="{FF2B5EF4-FFF2-40B4-BE49-F238E27FC236}">
                    <a16:creationId xmlns:a16="http://schemas.microsoft.com/office/drawing/2014/main" id="{24C67C2B-AFD4-A0D5-652E-A61CBBA4EEA6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24;p73">
                <a:extLst>
                  <a:ext uri="{FF2B5EF4-FFF2-40B4-BE49-F238E27FC236}">
                    <a16:creationId xmlns:a16="http://schemas.microsoft.com/office/drawing/2014/main" id="{A2E1A6B3-E2AE-7EF0-8B23-32310743AF29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25;p73">
                <a:extLst>
                  <a:ext uri="{FF2B5EF4-FFF2-40B4-BE49-F238E27FC236}">
                    <a16:creationId xmlns:a16="http://schemas.microsoft.com/office/drawing/2014/main" id="{575B26DF-5C7F-6D40-AA73-13EB3229601E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26;p73">
                <a:extLst>
                  <a:ext uri="{FF2B5EF4-FFF2-40B4-BE49-F238E27FC236}">
                    <a16:creationId xmlns:a16="http://schemas.microsoft.com/office/drawing/2014/main" id="{46AD3E3F-2218-57BE-297A-B4988B2CCBEE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27;p73">
                <a:extLst>
                  <a:ext uri="{FF2B5EF4-FFF2-40B4-BE49-F238E27FC236}">
                    <a16:creationId xmlns:a16="http://schemas.microsoft.com/office/drawing/2014/main" id="{8AAB143D-55FF-5748-AAB9-4211737E2B9F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28;p73">
                <a:extLst>
                  <a:ext uri="{FF2B5EF4-FFF2-40B4-BE49-F238E27FC236}">
                    <a16:creationId xmlns:a16="http://schemas.microsoft.com/office/drawing/2014/main" id="{E253534F-EA3D-5BF9-00E2-12D5A7C849F6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29;p73">
                <a:extLst>
                  <a:ext uri="{FF2B5EF4-FFF2-40B4-BE49-F238E27FC236}">
                    <a16:creationId xmlns:a16="http://schemas.microsoft.com/office/drawing/2014/main" id="{2B291FF8-8558-EA98-1CBC-025681F70D97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30;p73">
                <a:extLst>
                  <a:ext uri="{FF2B5EF4-FFF2-40B4-BE49-F238E27FC236}">
                    <a16:creationId xmlns:a16="http://schemas.microsoft.com/office/drawing/2014/main" id="{B48C7F8D-40A9-3F54-E7FE-D91ABA076CEF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7931;p73">
                <a:extLst>
                  <a:ext uri="{FF2B5EF4-FFF2-40B4-BE49-F238E27FC236}">
                    <a16:creationId xmlns:a16="http://schemas.microsoft.com/office/drawing/2014/main" id="{DEB65F31-0E9B-0A1D-67E1-D4A367A96A89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7932;p73">
                <a:extLst>
                  <a:ext uri="{FF2B5EF4-FFF2-40B4-BE49-F238E27FC236}">
                    <a16:creationId xmlns:a16="http://schemas.microsoft.com/office/drawing/2014/main" id="{FE32041A-A7A5-98FB-211E-031CB773F9CA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" name="Google Shape;7933;p73">
              <a:extLst>
                <a:ext uri="{FF2B5EF4-FFF2-40B4-BE49-F238E27FC236}">
                  <a16:creationId xmlns:a16="http://schemas.microsoft.com/office/drawing/2014/main" id="{225B0FF2-D0E4-E83E-2DDC-468751666C52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5" name="Google Shape;7934;p73">
                <a:extLst>
                  <a:ext uri="{FF2B5EF4-FFF2-40B4-BE49-F238E27FC236}">
                    <a16:creationId xmlns:a16="http://schemas.microsoft.com/office/drawing/2014/main" id="{D15CCDF8-EAA5-CF68-4D03-AE913C100083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7935;p73">
                <a:extLst>
                  <a:ext uri="{FF2B5EF4-FFF2-40B4-BE49-F238E27FC236}">
                    <a16:creationId xmlns:a16="http://schemas.microsoft.com/office/drawing/2014/main" id="{792123E5-3EA3-A451-AAF3-9FB0019CFBCB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7936;p73">
                <a:extLst>
                  <a:ext uri="{FF2B5EF4-FFF2-40B4-BE49-F238E27FC236}">
                    <a16:creationId xmlns:a16="http://schemas.microsoft.com/office/drawing/2014/main" id="{C2B1083F-2BD6-A05B-5004-B84AD816CF8A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937;p73">
                <a:extLst>
                  <a:ext uri="{FF2B5EF4-FFF2-40B4-BE49-F238E27FC236}">
                    <a16:creationId xmlns:a16="http://schemas.microsoft.com/office/drawing/2014/main" id="{531FA649-320E-9D38-93A8-1F1803CA0763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1" name="Google Shape;7938;p73">
              <a:extLst>
                <a:ext uri="{FF2B5EF4-FFF2-40B4-BE49-F238E27FC236}">
                  <a16:creationId xmlns:a16="http://schemas.microsoft.com/office/drawing/2014/main" id="{F26B8B9F-3C0F-D05E-58AD-E63C4E030412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" name="Google Shape;7939;p73">
              <a:extLst>
                <a:ext uri="{FF2B5EF4-FFF2-40B4-BE49-F238E27FC236}">
                  <a16:creationId xmlns:a16="http://schemas.microsoft.com/office/drawing/2014/main" id="{E0183B98-DE44-3E39-B265-01029F412ACD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" name="Google Shape;7940;p73">
              <a:extLst>
                <a:ext uri="{FF2B5EF4-FFF2-40B4-BE49-F238E27FC236}">
                  <a16:creationId xmlns:a16="http://schemas.microsoft.com/office/drawing/2014/main" id="{400101CC-1E65-5005-7794-4640B5991D69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" name="Google Shape;7941;p73">
              <a:extLst>
                <a:ext uri="{FF2B5EF4-FFF2-40B4-BE49-F238E27FC236}">
                  <a16:creationId xmlns:a16="http://schemas.microsoft.com/office/drawing/2014/main" id="{0170497B-A1E3-A2F8-2DDA-1D707B49B368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3" name="Google Shape;7942;p73">
            <a:extLst>
              <a:ext uri="{FF2B5EF4-FFF2-40B4-BE49-F238E27FC236}">
                <a16:creationId xmlns:a16="http://schemas.microsoft.com/office/drawing/2014/main" id="{792B7C62-C294-D576-EF11-A25FD790CBD0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Google Shape;7943;p73">
            <a:extLst>
              <a:ext uri="{FF2B5EF4-FFF2-40B4-BE49-F238E27FC236}">
                <a16:creationId xmlns:a16="http://schemas.microsoft.com/office/drawing/2014/main" id="{9BC48D78-7D72-2A14-4E6C-7FB1F4B0569D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5" name="Google Shape;7944;p73">
            <a:extLst>
              <a:ext uri="{FF2B5EF4-FFF2-40B4-BE49-F238E27FC236}">
                <a16:creationId xmlns:a16="http://schemas.microsoft.com/office/drawing/2014/main" id="{F8979A56-144A-FB8A-85F6-3008D4A12E6D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6" name="Google Shape;7945;p73">
              <a:extLst>
                <a:ext uri="{FF2B5EF4-FFF2-40B4-BE49-F238E27FC236}">
                  <a16:creationId xmlns:a16="http://schemas.microsoft.com/office/drawing/2014/main" id="{256B5803-1DCA-A252-0B26-AAB90A0F0DA0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7" name="Google Shape;7946;p73">
                <a:extLst>
                  <a:ext uri="{FF2B5EF4-FFF2-40B4-BE49-F238E27FC236}">
                    <a16:creationId xmlns:a16="http://schemas.microsoft.com/office/drawing/2014/main" id="{9D53DDA0-8F8D-A6B7-A6F9-E1C4E5FB448E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47;p73">
                <a:extLst>
                  <a:ext uri="{FF2B5EF4-FFF2-40B4-BE49-F238E27FC236}">
                    <a16:creationId xmlns:a16="http://schemas.microsoft.com/office/drawing/2014/main" id="{AAB2093D-8F8D-D4EF-4C87-679D02A760DD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48;p73">
                <a:extLst>
                  <a:ext uri="{FF2B5EF4-FFF2-40B4-BE49-F238E27FC236}">
                    <a16:creationId xmlns:a16="http://schemas.microsoft.com/office/drawing/2014/main" id="{49E8DFD0-7CE2-EA52-7BED-0217E4C0F229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49;p73">
                <a:extLst>
                  <a:ext uri="{FF2B5EF4-FFF2-40B4-BE49-F238E27FC236}">
                    <a16:creationId xmlns:a16="http://schemas.microsoft.com/office/drawing/2014/main" id="{31CA0420-4581-5900-22AE-C505F2B291D2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7950;p73">
                <a:extLst>
                  <a:ext uri="{FF2B5EF4-FFF2-40B4-BE49-F238E27FC236}">
                    <a16:creationId xmlns:a16="http://schemas.microsoft.com/office/drawing/2014/main" id="{D39BFC8F-C6F9-994B-FD50-250AA4B42DD6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" name="Google Shape;7951;p73">
              <a:extLst>
                <a:ext uri="{FF2B5EF4-FFF2-40B4-BE49-F238E27FC236}">
                  <a16:creationId xmlns:a16="http://schemas.microsoft.com/office/drawing/2014/main" id="{90F9AD4F-D65A-2EA2-3CD5-D03A8DE0B1A0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2" name="Google Shape;7952;p73">
                <a:extLst>
                  <a:ext uri="{FF2B5EF4-FFF2-40B4-BE49-F238E27FC236}">
                    <a16:creationId xmlns:a16="http://schemas.microsoft.com/office/drawing/2014/main" id="{6B4B0E22-44AA-A41F-630D-BA6053609958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53;p73">
                <a:extLst>
                  <a:ext uri="{FF2B5EF4-FFF2-40B4-BE49-F238E27FC236}">
                    <a16:creationId xmlns:a16="http://schemas.microsoft.com/office/drawing/2014/main" id="{C98C738C-7F4F-807D-B115-F3D2BFF646B7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54;p73">
                <a:extLst>
                  <a:ext uri="{FF2B5EF4-FFF2-40B4-BE49-F238E27FC236}">
                    <a16:creationId xmlns:a16="http://schemas.microsoft.com/office/drawing/2014/main" id="{C8304D2A-EF5D-4808-EC0F-A8E0A442A291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55;p73">
                <a:extLst>
                  <a:ext uri="{FF2B5EF4-FFF2-40B4-BE49-F238E27FC236}">
                    <a16:creationId xmlns:a16="http://schemas.microsoft.com/office/drawing/2014/main" id="{35B03D41-73FF-1144-C463-C9C187F2279D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56;p73">
                <a:extLst>
                  <a:ext uri="{FF2B5EF4-FFF2-40B4-BE49-F238E27FC236}">
                    <a16:creationId xmlns:a16="http://schemas.microsoft.com/office/drawing/2014/main" id="{EABFB92E-41CF-2C3D-79E2-43BF7FFF3C22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" name="Google Shape;7957;p73">
              <a:extLst>
                <a:ext uri="{FF2B5EF4-FFF2-40B4-BE49-F238E27FC236}">
                  <a16:creationId xmlns:a16="http://schemas.microsoft.com/office/drawing/2014/main" id="{4EE63771-F62A-475F-C685-F84B47F846BD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7" name="Google Shape;7958;p73">
                <a:extLst>
                  <a:ext uri="{FF2B5EF4-FFF2-40B4-BE49-F238E27FC236}">
                    <a16:creationId xmlns:a16="http://schemas.microsoft.com/office/drawing/2014/main" id="{709D6280-6786-1C57-8030-9AA71181F20C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59;p73">
                <a:extLst>
                  <a:ext uri="{FF2B5EF4-FFF2-40B4-BE49-F238E27FC236}">
                    <a16:creationId xmlns:a16="http://schemas.microsoft.com/office/drawing/2014/main" id="{86CE43D7-1963-BCDD-1AFD-287F913EE738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60;p73">
                <a:extLst>
                  <a:ext uri="{FF2B5EF4-FFF2-40B4-BE49-F238E27FC236}">
                    <a16:creationId xmlns:a16="http://schemas.microsoft.com/office/drawing/2014/main" id="{112E0352-656E-2611-CF8E-64B278E182B7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61;p73">
                <a:extLst>
                  <a:ext uri="{FF2B5EF4-FFF2-40B4-BE49-F238E27FC236}">
                    <a16:creationId xmlns:a16="http://schemas.microsoft.com/office/drawing/2014/main" id="{D8970905-B9BF-E5F3-2F52-8495D1B29C2F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62;p73">
                <a:extLst>
                  <a:ext uri="{FF2B5EF4-FFF2-40B4-BE49-F238E27FC236}">
                    <a16:creationId xmlns:a16="http://schemas.microsoft.com/office/drawing/2014/main" id="{38C5B47B-5227-9861-0B4C-1FCE13EB2865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63;p73">
              <a:extLst>
                <a:ext uri="{FF2B5EF4-FFF2-40B4-BE49-F238E27FC236}">
                  <a16:creationId xmlns:a16="http://schemas.microsoft.com/office/drawing/2014/main" id="{06285875-B477-7FC6-2929-2936273C12E9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2" name="Google Shape;7964;p73">
                <a:extLst>
                  <a:ext uri="{FF2B5EF4-FFF2-40B4-BE49-F238E27FC236}">
                    <a16:creationId xmlns:a16="http://schemas.microsoft.com/office/drawing/2014/main" id="{ADA04A43-E657-9C7F-E2FA-CA711DCEF3EC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65;p73">
                <a:extLst>
                  <a:ext uri="{FF2B5EF4-FFF2-40B4-BE49-F238E27FC236}">
                    <a16:creationId xmlns:a16="http://schemas.microsoft.com/office/drawing/2014/main" id="{947A1E79-8AEB-D293-3FDF-2C4879A57C51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66;p73">
                <a:extLst>
                  <a:ext uri="{FF2B5EF4-FFF2-40B4-BE49-F238E27FC236}">
                    <a16:creationId xmlns:a16="http://schemas.microsoft.com/office/drawing/2014/main" id="{3EA8681A-0066-9C82-81F7-63D221AA7E16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67;p73">
                <a:extLst>
                  <a:ext uri="{FF2B5EF4-FFF2-40B4-BE49-F238E27FC236}">
                    <a16:creationId xmlns:a16="http://schemas.microsoft.com/office/drawing/2014/main" id="{75BD534E-F400-619A-5AC4-56E131EFB659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68;p73">
                <a:extLst>
                  <a:ext uri="{FF2B5EF4-FFF2-40B4-BE49-F238E27FC236}">
                    <a16:creationId xmlns:a16="http://schemas.microsoft.com/office/drawing/2014/main" id="{BE2E7BF8-619C-0518-C062-5DCF3FE41D41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" name="Google Shape;7969;p73">
              <a:extLst>
                <a:ext uri="{FF2B5EF4-FFF2-40B4-BE49-F238E27FC236}">
                  <a16:creationId xmlns:a16="http://schemas.microsoft.com/office/drawing/2014/main" id="{E10DE59C-6D9E-1240-3DA3-98AFFF91122A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7" name="Google Shape;7970;p73">
                <a:extLst>
                  <a:ext uri="{FF2B5EF4-FFF2-40B4-BE49-F238E27FC236}">
                    <a16:creationId xmlns:a16="http://schemas.microsoft.com/office/drawing/2014/main" id="{60894A96-5BAB-374E-B468-65DB30CB04C5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971;p73">
                <a:extLst>
                  <a:ext uri="{FF2B5EF4-FFF2-40B4-BE49-F238E27FC236}">
                    <a16:creationId xmlns:a16="http://schemas.microsoft.com/office/drawing/2014/main" id="{3D21EFF0-0759-1E00-DA63-08ACEDE45526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72;p73">
                <a:extLst>
                  <a:ext uri="{FF2B5EF4-FFF2-40B4-BE49-F238E27FC236}">
                    <a16:creationId xmlns:a16="http://schemas.microsoft.com/office/drawing/2014/main" id="{1AAE5E28-20A0-FA4B-184F-BA00ACC4BFFD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73;p73">
                <a:extLst>
                  <a:ext uri="{FF2B5EF4-FFF2-40B4-BE49-F238E27FC236}">
                    <a16:creationId xmlns:a16="http://schemas.microsoft.com/office/drawing/2014/main" id="{1B5480EC-65F6-731A-721D-B0D3F4B30FE5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74;p73">
                <a:extLst>
                  <a:ext uri="{FF2B5EF4-FFF2-40B4-BE49-F238E27FC236}">
                    <a16:creationId xmlns:a16="http://schemas.microsoft.com/office/drawing/2014/main" id="{B7D5A44C-B530-0781-C141-19DEAF270E80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" name="Google Shape;7975;p73">
              <a:extLst>
                <a:ext uri="{FF2B5EF4-FFF2-40B4-BE49-F238E27FC236}">
                  <a16:creationId xmlns:a16="http://schemas.microsoft.com/office/drawing/2014/main" id="{C888823C-678F-3C15-2E08-49377571D0E3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2" name="Google Shape;7976;p73">
                <a:extLst>
                  <a:ext uri="{FF2B5EF4-FFF2-40B4-BE49-F238E27FC236}">
                    <a16:creationId xmlns:a16="http://schemas.microsoft.com/office/drawing/2014/main" id="{09E2E8D2-04BF-8418-44BD-3B6248FDBFC8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7977;p73">
                <a:extLst>
                  <a:ext uri="{FF2B5EF4-FFF2-40B4-BE49-F238E27FC236}">
                    <a16:creationId xmlns:a16="http://schemas.microsoft.com/office/drawing/2014/main" id="{C3D9A414-EC65-D8A8-5AD8-E6840AEA4F09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78;p73">
                <a:extLst>
                  <a:ext uri="{FF2B5EF4-FFF2-40B4-BE49-F238E27FC236}">
                    <a16:creationId xmlns:a16="http://schemas.microsoft.com/office/drawing/2014/main" id="{0942CAE2-94A9-C2EB-33AE-85ACD0DC8C10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79;p73">
                <a:extLst>
                  <a:ext uri="{FF2B5EF4-FFF2-40B4-BE49-F238E27FC236}">
                    <a16:creationId xmlns:a16="http://schemas.microsoft.com/office/drawing/2014/main" id="{7633F43F-BB1C-6449-B5DC-3C90E46A65CC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80;p73">
                <a:extLst>
                  <a:ext uri="{FF2B5EF4-FFF2-40B4-BE49-F238E27FC236}">
                    <a16:creationId xmlns:a16="http://schemas.microsoft.com/office/drawing/2014/main" id="{7642F4B1-4005-EBDB-4094-EC50EE6778A7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12" name="Google Shape;7981;p73">
            <a:extLst>
              <a:ext uri="{FF2B5EF4-FFF2-40B4-BE49-F238E27FC236}">
                <a16:creationId xmlns:a16="http://schemas.microsoft.com/office/drawing/2014/main" id="{ABA7E1AC-7172-64D7-C8D7-EDA82303F59F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3" name="Google Shape;7982;p73">
            <a:extLst>
              <a:ext uri="{FF2B5EF4-FFF2-40B4-BE49-F238E27FC236}">
                <a16:creationId xmlns:a16="http://schemas.microsoft.com/office/drawing/2014/main" id="{AC7236C5-1C86-F618-B03F-F4D71AB3C723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4" name="Google Shape;7983;p73">
              <a:extLst>
                <a:ext uri="{FF2B5EF4-FFF2-40B4-BE49-F238E27FC236}">
                  <a16:creationId xmlns:a16="http://schemas.microsoft.com/office/drawing/2014/main" id="{F858BF1E-FEB3-1DC2-C7FB-81DE9CD26D87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984;p73">
              <a:extLst>
                <a:ext uri="{FF2B5EF4-FFF2-40B4-BE49-F238E27FC236}">
                  <a16:creationId xmlns:a16="http://schemas.microsoft.com/office/drawing/2014/main" id="{90E70489-98AD-4B8C-258D-62E05B1D5994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6" name="Google Shape;7985;p73">
            <a:extLst>
              <a:ext uri="{FF2B5EF4-FFF2-40B4-BE49-F238E27FC236}">
                <a16:creationId xmlns:a16="http://schemas.microsoft.com/office/drawing/2014/main" id="{CEAA4B2B-988D-51B6-FF5F-033116AE9ED7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7" name="Google Shape;7986;p73">
              <a:extLst>
                <a:ext uri="{FF2B5EF4-FFF2-40B4-BE49-F238E27FC236}">
                  <a16:creationId xmlns:a16="http://schemas.microsoft.com/office/drawing/2014/main" id="{D8297F2F-8F1D-18CE-CA01-B2D57F8E4364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987;p73">
              <a:extLst>
                <a:ext uri="{FF2B5EF4-FFF2-40B4-BE49-F238E27FC236}">
                  <a16:creationId xmlns:a16="http://schemas.microsoft.com/office/drawing/2014/main" id="{23949178-367A-D96F-D8F9-A53842A39BBB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9" name="Google Shape;7988;p73">
            <a:extLst>
              <a:ext uri="{FF2B5EF4-FFF2-40B4-BE49-F238E27FC236}">
                <a16:creationId xmlns:a16="http://schemas.microsoft.com/office/drawing/2014/main" id="{BE2A6840-5E3C-21D6-DCA7-10ECE755E734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20" name="Google Shape;7989;p73">
              <a:extLst>
                <a:ext uri="{FF2B5EF4-FFF2-40B4-BE49-F238E27FC236}">
                  <a16:creationId xmlns:a16="http://schemas.microsoft.com/office/drawing/2014/main" id="{572D8BAC-FB7A-6074-6222-83A6470572EC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990;p73">
              <a:extLst>
                <a:ext uri="{FF2B5EF4-FFF2-40B4-BE49-F238E27FC236}">
                  <a16:creationId xmlns:a16="http://schemas.microsoft.com/office/drawing/2014/main" id="{5CC7F01C-C752-1F86-BBDC-FBAF6BCF200C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991;p73">
              <a:extLst>
                <a:ext uri="{FF2B5EF4-FFF2-40B4-BE49-F238E27FC236}">
                  <a16:creationId xmlns:a16="http://schemas.microsoft.com/office/drawing/2014/main" id="{5723538C-85BE-F83B-D051-7245A11013D2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" name="Google Shape;7992;p73">
              <a:extLst>
                <a:ext uri="{FF2B5EF4-FFF2-40B4-BE49-F238E27FC236}">
                  <a16:creationId xmlns:a16="http://schemas.microsoft.com/office/drawing/2014/main" id="{E94FF6E6-E2F7-F9F5-F53A-98C75357A295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24" name="Google Shape;7993;p73">
              <a:extLst>
                <a:ext uri="{FF2B5EF4-FFF2-40B4-BE49-F238E27FC236}">
                  <a16:creationId xmlns:a16="http://schemas.microsoft.com/office/drawing/2014/main" id="{E78B6C54-FDDC-FC1E-A291-348D4D026647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25" name="Google Shape;7994;p73">
              <a:extLst>
                <a:ext uri="{FF2B5EF4-FFF2-40B4-BE49-F238E27FC236}">
                  <a16:creationId xmlns:a16="http://schemas.microsoft.com/office/drawing/2014/main" id="{9225AB35-5160-57EE-1128-06C1AED29B46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26" name="Google Shape;7995;p73">
              <a:extLst>
                <a:ext uri="{FF2B5EF4-FFF2-40B4-BE49-F238E27FC236}">
                  <a16:creationId xmlns:a16="http://schemas.microsoft.com/office/drawing/2014/main" id="{CD1D7FEA-B4E8-6561-2F81-BDF843C939B8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27" name="Google Shape;7996;p73">
              <a:extLst>
                <a:ext uri="{FF2B5EF4-FFF2-40B4-BE49-F238E27FC236}">
                  <a16:creationId xmlns:a16="http://schemas.microsoft.com/office/drawing/2014/main" id="{18745416-0F4D-2DF0-ACF6-270B39284FFE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7997;p73">
              <a:extLst>
                <a:ext uri="{FF2B5EF4-FFF2-40B4-BE49-F238E27FC236}">
                  <a16:creationId xmlns:a16="http://schemas.microsoft.com/office/drawing/2014/main" id="{2B383046-B9B0-DE17-86C5-806F78E15DEB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7998;p73">
              <a:extLst>
                <a:ext uri="{FF2B5EF4-FFF2-40B4-BE49-F238E27FC236}">
                  <a16:creationId xmlns:a16="http://schemas.microsoft.com/office/drawing/2014/main" id="{572F4B64-1557-D555-9EF2-9EAD12FE701A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7999;p73">
              <a:extLst>
                <a:ext uri="{FF2B5EF4-FFF2-40B4-BE49-F238E27FC236}">
                  <a16:creationId xmlns:a16="http://schemas.microsoft.com/office/drawing/2014/main" id="{754A301C-1A3F-0ACF-DEB8-FFB93DBE378B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8000;p73">
              <a:extLst>
                <a:ext uri="{FF2B5EF4-FFF2-40B4-BE49-F238E27FC236}">
                  <a16:creationId xmlns:a16="http://schemas.microsoft.com/office/drawing/2014/main" id="{FD9FD5C6-1FFF-1768-3AA5-BE843AEF3907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8001;p73">
              <a:extLst>
                <a:ext uri="{FF2B5EF4-FFF2-40B4-BE49-F238E27FC236}">
                  <a16:creationId xmlns:a16="http://schemas.microsoft.com/office/drawing/2014/main" id="{64B20F91-DB09-DA50-51AD-39DD9306B77D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8002;p73">
              <a:extLst>
                <a:ext uri="{FF2B5EF4-FFF2-40B4-BE49-F238E27FC236}">
                  <a16:creationId xmlns:a16="http://schemas.microsoft.com/office/drawing/2014/main" id="{90FDD741-E5BB-A968-1443-28D1FE3D787F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34" name="Google Shape;8003;p73">
              <a:extLst>
                <a:ext uri="{FF2B5EF4-FFF2-40B4-BE49-F238E27FC236}">
                  <a16:creationId xmlns:a16="http://schemas.microsoft.com/office/drawing/2014/main" id="{ADAF5D30-3448-8477-6975-AB924FF4DA52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35" name="Google Shape;8004;p73">
              <a:extLst>
                <a:ext uri="{FF2B5EF4-FFF2-40B4-BE49-F238E27FC236}">
                  <a16:creationId xmlns:a16="http://schemas.microsoft.com/office/drawing/2014/main" id="{7342B8F6-3DEF-B336-0DF9-E6D713FE61EE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36" name="Google Shape;8005;p73">
              <a:extLst>
                <a:ext uri="{FF2B5EF4-FFF2-40B4-BE49-F238E27FC236}">
                  <a16:creationId xmlns:a16="http://schemas.microsoft.com/office/drawing/2014/main" id="{A666D808-2E5D-DD58-3E32-23287E22136A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7" name="Google Shape;8006;p73">
            <a:extLst>
              <a:ext uri="{FF2B5EF4-FFF2-40B4-BE49-F238E27FC236}">
                <a16:creationId xmlns:a16="http://schemas.microsoft.com/office/drawing/2014/main" id="{FD7E9AA8-B390-BBCB-8245-520777CD03C7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8" name="Google Shape;8007;p73">
              <a:extLst>
                <a:ext uri="{FF2B5EF4-FFF2-40B4-BE49-F238E27FC236}">
                  <a16:creationId xmlns:a16="http://schemas.microsoft.com/office/drawing/2014/main" id="{E61BF8EE-1425-8026-D4EB-3A4F68E51B8E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39" name="Google Shape;8008;p73">
              <a:extLst>
                <a:ext uri="{FF2B5EF4-FFF2-40B4-BE49-F238E27FC236}">
                  <a16:creationId xmlns:a16="http://schemas.microsoft.com/office/drawing/2014/main" id="{61345B6A-C58F-91CF-6999-CAE60157642F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0" name="Google Shape;8009;p73">
              <a:extLst>
                <a:ext uri="{FF2B5EF4-FFF2-40B4-BE49-F238E27FC236}">
                  <a16:creationId xmlns:a16="http://schemas.microsoft.com/office/drawing/2014/main" id="{EAAE493C-D941-95D7-5D50-06A17D762F3D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41" name="Google Shape;8010;p73">
              <a:extLst>
                <a:ext uri="{FF2B5EF4-FFF2-40B4-BE49-F238E27FC236}">
                  <a16:creationId xmlns:a16="http://schemas.microsoft.com/office/drawing/2014/main" id="{5B3CCE68-D42C-35F3-78A7-D76B1E84AD5E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2" name="Google Shape;8011;p73">
              <a:extLst>
                <a:ext uri="{FF2B5EF4-FFF2-40B4-BE49-F238E27FC236}">
                  <a16:creationId xmlns:a16="http://schemas.microsoft.com/office/drawing/2014/main" id="{2B377431-04DB-1A33-5E24-69551D4E36C0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3" name="Google Shape;8012;p73">
              <a:extLst>
                <a:ext uri="{FF2B5EF4-FFF2-40B4-BE49-F238E27FC236}">
                  <a16:creationId xmlns:a16="http://schemas.microsoft.com/office/drawing/2014/main" id="{B8809F96-F5FC-0DFA-DE6B-A3758B39983C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4" name="Google Shape;8013;p73">
              <a:extLst>
                <a:ext uri="{FF2B5EF4-FFF2-40B4-BE49-F238E27FC236}">
                  <a16:creationId xmlns:a16="http://schemas.microsoft.com/office/drawing/2014/main" id="{92D83751-1031-C5F3-DE8E-2794BEFF97EE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45" name="Google Shape;8014;p73">
              <a:extLst>
                <a:ext uri="{FF2B5EF4-FFF2-40B4-BE49-F238E27FC236}">
                  <a16:creationId xmlns:a16="http://schemas.microsoft.com/office/drawing/2014/main" id="{95CFB42A-6776-E074-7238-AC267F19388F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46" name="Google Shape;8015;p73">
              <a:extLst>
                <a:ext uri="{FF2B5EF4-FFF2-40B4-BE49-F238E27FC236}">
                  <a16:creationId xmlns:a16="http://schemas.microsoft.com/office/drawing/2014/main" id="{839D1A7E-6636-F88B-44A4-C18A7FAF25A5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7" name="Google Shape;8016;p73">
              <a:extLst>
                <a:ext uri="{FF2B5EF4-FFF2-40B4-BE49-F238E27FC236}">
                  <a16:creationId xmlns:a16="http://schemas.microsoft.com/office/drawing/2014/main" id="{E6806B48-644A-8BEF-0347-A589CC6AD8D8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48" name="Google Shape;8017;p73">
              <a:extLst>
                <a:ext uri="{FF2B5EF4-FFF2-40B4-BE49-F238E27FC236}">
                  <a16:creationId xmlns:a16="http://schemas.microsoft.com/office/drawing/2014/main" id="{84E2122F-87CE-95C8-2543-950F551583E5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49" name="Google Shape;8018;p73">
              <a:extLst>
                <a:ext uri="{FF2B5EF4-FFF2-40B4-BE49-F238E27FC236}">
                  <a16:creationId xmlns:a16="http://schemas.microsoft.com/office/drawing/2014/main" id="{3B355F1C-EE9E-63FE-B6BB-1046DDC0E91C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50" name="Google Shape;8019;p73">
              <a:extLst>
                <a:ext uri="{FF2B5EF4-FFF2-40B4-BE49-F238E27FC236}">
                  <a16:creationId xmlns:a16="http://schemas.microsoft.com/office/drawing/2014/main" id="{659F9A79-EDDB-0697-218B-ADFC55706635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1" name="Google Shape;8020;p73">
              <a:extLst>
                <a:ext uri="{FF2B5EF4-FFF2-40B4-BE49-F238E27FC236}">
                  <a16:creationId xmlns:a16="http://schemas.microsoft.com/office/drawing/2014/main" id="{F3D3A207-D7C1-CBBB-DB59-DB365D04EA67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52" name="Google Shape;8021;p73">
              <a:extLst>
                <a:ext uri="{FF2B5EF4-FFF2-40B4-BE49-F238E27FC236}">
                  <a16:creationId xmlns:a16="http://schemas.microsoft.com/office/drawing/2014/main" id="{250D91CD-9F26-9525-D679-843612D7262B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3" name="Google Shape;8022;p73">
                <a:extLst>
                  <a:ext uri="{FF2B5EF4-FFF2-40B4-BE49-F238E27FC236}">
                    <a16:creationId xmlns:a16="http://schemas.microsoft.com/office/drawing/2014/main" id="{5F2F7823-3C92-E636-CEF0-45B43788A9CF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4" name="Google Shape;8023;p73">
                <a:extLst>
                  <a:ext uri="{FF2B5EF4-FFF2-40B4-BE49-F238E27FC236}">
                    <a16:creationId xmlns:a16="http://schemas.microsoft.com/office/drawing/2014/main" id="{F087CE19-AD9D-9E85-0597-1DB08378C49D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5" name="Google Shape;8024;p73">
                <a:extLst>
                  <a:ext uri="{FF2B5EF4-FFF2-40B4-BE49-F238E27FC236}">
                    <a16:creationId xmlns:a16="http://schemas.microsoft.com/office/drawing/2014/main" id="{9AE4FEAA-65D7-0030-4AC7-1738789D6926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6" name="Google Shape;8025;p73">
                <a:extLst>
                  <a:ext uri="{FF2B5EF4-FFF2-40B4-BE49-F238E27FC236}">
                    <a16:creationId xmlns:a16="http://schemas.microsoft.com/office/drawing/2014/main" id="{569D45BB-6590-2B25-2028-BDB624E1A84C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7" name="Google Shape;8026;p73">
                <a:extLst>
                  <a:ext uri="{FF2B5EF4-FFF2-40B4-BE49-F238E27FC236}">
                    <a16:creationId xmlns:a16="http://schemas.microsoft.com/office/drawing/2014/main" id="{651AB6CF-5336-C9ED-BA77-3F1B419F64B1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8" name="Google Shape;8027;p73">
                <a:extLst>
                  <a:ext uri="{FF2B5EF4-FFF2-40B4-BE49-F238E27FC236}">
                    <a16:creationId xmlns:a16="http://schemas.microsoft.com/office/drawing/2014/main" id="{2E2B0835-18E9-6A58-7969-21BBA08AB636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9" name="Google Shape;8028;p73">
                <a:extLst>
                  <a:ext uri="{FF2B5EF4-FFF2-40B4-BE49-F238E27FC236}">
                    <a16:creationId xmlns:a16="http://schemas.microsoft.com/office/drawing/2014/main" id="{C2696778-D113-BE6D-C4E3-0446D642FC4B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0" name="Google Shape;8029;p73">
                <a:extLst>
                  <a:ext uri="{FF2B5EF4-FFF2-40B4-BE49-F238E27FC236}">
                    <a16:creationId xmlns:a16="http://schemas.microsoft.com/office/drawing/2014/main" id="{E6D6B6BB-8CA4-6A91-5534-AA75A2994396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1" name="Google Shape;8030;p73">
                <a:extLst>
                  <a:ext uri="{FF2B5EF4-FFF2-40B4-BE49-F238E27FC236}">
                    <a16:creationId xmlns:a16="http://schemas.microsoft.com/office/drawing/2014/main" id="{518850E2-08E1-ABC9-E401-8670552F022D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2" name="Google Shape;8031;p73">
                <a:extLst>
                  <a:ext uri="{FF2B5EF4-FFF2-40B4-BE49-F238E27FC236}">
                    <a16:creationId xmlns:a16="http://schemas.microsoft.com/office/drawing/2014/main" id="{30EB817B-968D-B722-773A-702CDCF0510E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3" name="Google Shape;8032;p73">
                <a:extLst>
                  <a:ext uri="{FF2B5EF4-FFF2-40B4-BE49-F238E27FC236}">
                    <a16:creationId xmlns:a16="http://schemas.microsoft.com/office/drawing/2014/main" id="{74E63066-9DD8-ACEB-B72E-83F6FFFF0FAC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4" name="Google Shape;8033;p73">
                <a:extLst>
                  <a:ext uri="{FF2B5EF4-FFF2-40B4-BE49-F238E27FC236}">
                    <a16:creationId xmlns:a16="http://schemas.microsoft.com/office/drawing/2014/main" id="{323664CB-AAA5-2D41-13B5-3B67255D7F42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65" name="Google Shape;1529;p70">
            <a:extLst>
              <a:ext uri="{FF2B5EF4-FFF2-40B4-BE49-F238E27FC236}">
                <a16:creationId xmlns:a16="http://schemas.microsoft.com/office/drawing/2014/main" id="{32F98B77-0BE8-F9AB-52D7-0419232B0183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3183352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943145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oogle Shape;8038;p74">
            <a:extLst>
              <a:ext uri="{FF2B5EF4-FFF2-40B4-BE49-F238E27FC236}">
                <a16:creationId xmlns:a16="http://schemas.microsoft.com/office/drawing/2014/main" id="{DFBE30C2-10F8-A004-BE30-D3AEDBBE9D05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7" name="Google Shape;8039;p74">
              <a:extLst>
                <a:ext uri="{FF2B5EF4-FFF2-40B4-BE49-F238E27FC236}">
                  <a16:creationId xmlns:a16="http://schemas.microsoft.com/office/drawing/2014/main" id="{790507D9-0FF4-BCCA-C83F-6C6FAB7C5F6E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" name="Google Shape;8040;p74">
              <a:extLst>
                <a:ext uri="{FF2B5EF4-FFF2-40B4-BE49-F238E27FC236}">
                  <a16:creationId xmlns:a16="http://schemas.microsoft.com/office/drawing/2014/main" id="{D17858AB-656B-127A-6A89-BF001E382ED6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1" name="Google Shape;8041;p74">
                <a:extLst>
                  <a:ext uri="{FF2B5EF4-FFF2-40B4-BE49-F238E27FC236}">
                    <a16:creationId xmlns:a16="http://schemas.microsoft.com/office/drawing/2014/main" id="{2359AB90-4237-9E7F-BB93-DCE416CA8A56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2;p74">
                <a:extLst>
                  <a:ext uri="{FF2B5EF4-FFF2-40B4-BE49-F238E27FC236}">
                    <a16:creationId xmlns:a16="http://schemas.microsoft.com/office/drawing/2014/main" id="{2E009372-ED34-B289-AE5A-4CB079AFFA56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043;p74">
              <a:extLst>
                <a:ext uri="{FF2B5EF4-FFF2-40B4-BE49-F238E27FC236}">
                  <a16:creationId xmlns:a16="http://schemas.microsoft.com/office/drawing/2014/main" id="{D431DB4E-72AE-F709-13F4-7956B0BC35EA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9" name="Google Shape;8044;p74">
                <a:extLst>
                  <a:ext uri="{FF2B5EF4-FFF2-40B4-BE49-F238E27FC236}">
                    <a16:creationId xmlns:a16="http://schemas.microsoft.com/office/drawing/2014/main" id="{229A69CA-DDB4-BDA6-42BB-19D963543C78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5;p74">
                <a:extLst>
                  <a:ext uri="{FF2B5EF4-FFF2-40B4-BE49-F238E27FC236}">
                    <a16:creationId xmlns:a16="http://schemas.microsoft.com/office/drawing/2014/main" id="{A8942BE4-B9F9-D28C-B0AA-EB409240A467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046;p74">
              <a:extLst>
                <a:ext uri="{FF2B5EF4-FFF2-40B4-BE49-F238E27FC236}">
                  <a16:creationId xmlns:a16="http://schemas.microsoft.com/office/drawing/2014/main" id="{C0DAF7BE-F36B-2B83-F4DE-7D80FDA18203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7" name="Google Shape;8047;p74">
                <a:extLst>
                  <a:ext uri="{FF2B5EF4-FFF2-40B4-BE49-F238E27FC236}">
                    <a16:creationId xmlns:a16="http://schemas.microsoft.com/office/drawing/2014/main" id="{C0F01E44-4BA3-B7B2-9688-FE71389934CA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8;p74">
                <a:extLst>
                  <a:ext uri="{FF2B5EF4-FFF2-40B4-BE49-F238E27FC236}">
                    <a16:creationId xmlns:a16="http://schemas.microsoft.com/office/drawing/2014/main" id="{759CB3F6-C2DB-F779-0C75-C442C3CFAD7F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049;p74">
              <a:extLst>
                <a:ext uri="{FF2B5EF4-FFF2-40B4-BE49-F238E27FC236}">
                  <a16:creationId xmlns:a16="http://schemas.microsoft.com/office/drawing/2014/main" id="{AA25C188-8677-B282-812A-0181EAA44BB2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5" name="Google Shape;8050;p74">
                <a:extLst>
                  <a:ext uri="{FF2B5EF4-FFF2-40B4-BE49-F238E27FC236}">
                    <a16:creationId xmlns:a16="http://schemas.microsoft.com/office/drawing/2014/main" id="{0EDC0943-8D30-800E-6FD0-8404F62B94D3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51;p74">
                <a:extLst>
                  <a:ext uri="{FF2B5EF4-FFF2-40B4-BE49-F238E27FC236}">
                    <a16:creationId xmlns:a16="http://schemas.microsoft.com/office/drawing/2014/main" id="{1A9BAEFD-5CB4-E62D-EF03-11AA8D328BF7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052;p74">
              <a:extLst>
                <a:ext uri="{FF2B5EF4-FFF2-40B4-BE49-F238E27FC236}">
                  <a16:creationId xmlns:a16="http://schemas.microsoft.com/office/drawing/2014/main" id="{093759F7-0E13-B573-D4F7-B6A2231A5CE8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3" name="Google Shape;8053;p74">
                <a:extLst>
                  <a:ext uri="{FF2B5EF4-FFF2-40B4-BE49-F238E27FC236}">
                    <a16:creationId xmlns:a16="http://schemas.microsoft.com/office/drawing/2014/main" id="{C0FD8AFD-DC5E-4B49-EE97-D95A46791BCD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54;p74">
                <a:extLst>
                  <a:ext uri="{FF2B5EF4-FFF2-40B4-BE49-F238E27FC236}">
                    <a16:creationId xmlns:a16="http://schemas.microsoft.com/office/drawing/2014/main" id="{2654BDE0-527F-EE6A-C563-1B707DE12094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" name="Google Shape;8055;p74">
            <a:extLst>
              <a:ext uri="{FF2B5EF4-FFF2-40B4-BE49-F238E27FC236}">
                <a16:creationId xmlns:a16="http://schemas.microsoft.com/office/drawing/2014/main" id="{0DCCD762-20B6-6398-58A1-499999CA7D97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4" name="Google Shape;8056;p74">
              <a:extLst>
                <a:ext uri="{FF2B5EF4-FFF2-40B4-BE49-F238E27FC236}">
                  <a16:creationId xmlns:a16="http://schemas.microsoft.com/office/drawing/2014/main" id="{C858983D-8AC9-A8A3-82B0-0F9FE81BEF77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" name="Google Shape;8057;p74">
              <a:extLst>
                <a:ext uri="{FF2B5EF4-FFF2-40B4-BE49-F238E27FC236}">
                  <a16:creationId xmlns:a16="http://schemas.microsoft.com/office/drawing/2014/main" id="{A46322BD-6361-DF5B-0ADE-0BF11F719F80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8058;p74">
              <a:extLst>
                <a:ext uri="{FF2B5EF4-FFF2-40B4-BE49-F238E27FC236}">
                  <a16:creationId xmlns:a16="http://schemas.microsoft.com/office/drawing/2014/main" id="{624A0B1B-04A8-DD69-1D43-9476AC63DC8A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59;p74">
              <a:extLst>
                <a:ext uri="{FF2B5EF4-FFF2-40B4-BE49-F238E27FC236}">
                  <a16:creationId xmlns:a16="http://schemas.microsoft.com/office/drawing/2014/main" id="{A803E033-BA89-BE2C-91DD-90248708CDE1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8060;p74">
              <a:extLst>
                <a:ext uri="{FF2B5EF4-FFF2-40B4-BE49-F238E27FC236}">
                  <a16:creationId xmlns:a16="http://schemas.microsoft.com/office/drawing/2014/main" id="{996255EC-6620-C054-4A1D-F4C89D72CE8A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8061;p74">
              <a:extLst>
                <a:ext uri="{FF2B5EF4-FFF2-40B4-BE49-F238E27FC236}">
                  <a16:creationId xmlns:a16="http://schemas.microsoft.com/office/drawing/2014/main" id="{3E355B9E-036F-7D80-EB82-1D70D449A431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0" name="Google Shape;8062;p74">
            <a:extLst>
              <a:ext uri="{FF2B5EF4-FFF2-40B4-BE49-F238E27FC236}">
                <a16:creationId xmlns:a16="http://schemas.microsoft.com/office/drawing/2014/main" id="{1084E63D-7656-0091-0D62-56856858805F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31" name="Google Shape;8063;p74">
              <a:extLst>
                <a:ext uri="{FF2B5EF4-FFF2-40B4-BE49-F238E27FC236}">
                  <a16:creationId xmlns:a16="http://schemas.microsoft.com/office/drawing/2014/main" id="{3283CFD6-FB39-B267-1EC5-8DFEA278B194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4" name="Google Shape;8064;p74">
                <a:extLst>
                  <a:ext uri="{FF2B5EF4-FFF2-40B4-BE49-F238E27FC236}">
                    <a16:creationId xmlns:a16="http://schemas.microsoft.com/office/drawing/2014/main" id="{6D512004-6D78-EAFE-A6A7-A209A5A984F5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65;p74">
                <a:extLst>
                  <a:ext uri="{FF2B5EF4-FFF2-40B4-BE49-F238E27FC236}">
                    <a16:creationId xmlns:a16="http://schemas.microsoft.com/office/drawing/2014/main" id="{A846C875-2900-E7D1-6646-C77D2C950421}"/>
                  </a:ext>
                </a:extLst>
              </p:cNvPr>
              <p:cNvCxnSpPr>
                <a:stCxn id="4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66;p74">
              <a:extLst>
                <a:ext uri="{FF2B5EF4-FFF2-40B4-BE49-F238E27FC236}">
                  <a16:creationId xmlns:a16="http://schemas.microsoft.com/office/drawing/2014/main" id="{E5ED5619-B4EB-6C2D-2F0D-EF6F356BF901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2" name="Google Shape;8067;p74">
                <a:extLst>
                  <a:ext uri="{FF2B5EF4-FFF2-40B4-BE49-F238E27FC236}">
                    <a16:creationId xmlns:a16="http://schemas.microsoft.com/office/drawing/2014/main" id="{8241E8A0-E211-89AC-5441-2CF8CF59AEDC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68;p74">
                <a:extLst>
                  <a:ext uri="{FF2B5EF4-FFF2-40B4-BE49-F238E27FC236}">
                    <a16:creationId xmlns:a16="http://schemas.microsoft.com/office/drawing/2014/main" id="{6EC93161-BA3A-BFE0-6FE3-E34081835182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69;p74">
              <a:extLst>
                <a:ext uri="{FF2B5EF4-FFF2-40B4-BE49-F238E27FC236}">
                  <a16:creationId xmlns:a16="http://schemas.microsoft.com/office/drawing/2014/main" id="{C7F6985C-D0B1-5F40-0F60-18BBEC829592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0" name="Google Shape;8070;p74">
                <a:extLst>
                  <a:ext uri="{FF2B5EF4-FFF2-40B4-BE49-F238E27FC236}">
                    <a16:creationId xmlns:a16="http://schemas.microsoft.com/office/drawing/2014/main" id="{A76E8E90-4C15-7254-97CA-2361459C70AB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1;p74">
                <a:extLst>
                  <a:ext uri="{FF2B5EF4-FFF2-40B4-BE49-F238E27FC236}">
                    <a16:creationId xmlns:a16="http://schemas.microsoft.com/office/drawing/2014/main" id="{128691CB-D686-1764-545D-2FB40F55F7B5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72;p74">
              <a:extLst>
                <a:ext uri="{FF2B5EF4-FFF2-40B4-BE49-F238E27FC236}">
                  <a16:creationId xmlns:a16="http://schemas.microsoft.com/office/drawing/2014/main" id="{42714554-6AD4-F08B-2786-AC380787F1A4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8" name="Google Shape;8073;p74">
                <a:extLst>
                  <a:ext uri="{FF2B5EF4-FFF2-40B4-BE49-F238E27FC236}">
                    <a16:creationId xmlns:a16="http://schemas.microsoft.com/office/drawing/2014/main" id="{3FFD8169-E469-C70D-3377-3328395315EE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4;p74">
                <a:extLst>
                  <a:ext uri="{FF2B5EF4-FFF2-40B4-BE49-F238E27FC236}">
                    <a16:creationId xmlns:a16="http://schemas.microsoft.com/office/drawing/2014/main" id="{EC71C913-3257-B948-A7EE-3C4857413C68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75;p74">
              <a:extLst>
                <a:ext uri="{FF2B5EF4-FFF2-40B4-BE49-F238E27FC236}">
                  <a16:creationId xmlns:a16="http://schemas.microsoft.com/office/drawing/2014/main" id="{40745A32-8411-3CB7-ACB0-F7EF5F8B9E72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6" name="Google Shape;8076;p74">
                <a:extLst>
                  <a:ext uri="{FF2B5EF4-FFF2-40B4-BE49-F238E27FC236}">
                    <a16:creationId xmlns:a16="http://schemas.microsoft.com/office/drawing/2014/main" id="{B1497FEF-B05A-8735-DE33-29298F3C667C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7;p74">
                <a:extLst>
                  <a:ext uri="{FF2B5EF4-FFF2-40B4-BE49-F238E27FC236}">
                    <a16:creationId xmlns:a16="http://schemas.microsoft.com/office/drawing/2014/main" id="{949376DC-ACDF-4862-2C32-9FE6AA074F2A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6" name="Google Shape;8078;p74">
            <a:extLst>
              <a:ext uri="{FF2B5EF4-FFF2-40B4-BE49-F238E27FC236}">
                <a16:creationId xmlns:a16="http://schemas.microsoft.com/office/drawing/2014/main" id="{6AD60CD4-B12C-BF15-DEF5-2DC68F68F4EA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7" name="Google Shape;8079;p74">
              <a:extLst>
                <a:ext uri="{FF2B5EF4-FFF2-40B4-BE49-F238E27FC236}">
                  <a16:creationId xmlns:a16="http://schemas.microsoft.com/office/drawing/2014/main" id="{CD62A86B-05A3-9C28-2328-41F732AE9FDA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" name="Google Shape;8080;p74">
              <a:extLst>
                <a:ext uri="{FF2B5EF4-FFF2-40B4-BE49-F238E27FC236}">
                  <a16:creationId xmlns:a16="http://schemas.microsoft.com/office/drawing/2014/main" id="{83B7A645-638C-479A-566B-C076601A3438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" name="Google Shape;8081;p74">
              <a:extLst>
                <a:ext uri="{FF2B5EF4-FFF2-40B4-BE49-F238E27FC236}">
                  <a16:creationId xmlns:a16="http://schemas.microsoft.com/office/drawing/2014/main" id="{77B6334D-3345-0373-7413-3ACA336185E3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" name="Google Shape;8082;p74">
              <a:extLst>
                <a:ext uri="{FF2B5EF4-FFF2-40B4-BE49-F238E27FC236}">
                  <a16:creationId xmlns:a16="http://schemas.microsoft.com/office/drawing/2014/main" id="{437676DF-EA22-1963-C5DE-E68CE5F76E33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1" name="Google Shape;8083;p74">
            <a:extLst>
              <a:ext uri="{FF2B5EF4-FFF2-40B4-BE49-F238E27FC236}">
                <a16:creationId xmlns:a16="http://schemas.microsoft.com/office/drawing/2014/main" id="{6E563DAE-5BF6-EFAC-562F-70D9791E9835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2" name="Google Shape;8084;p74">
              <a:extLst>
                <a:ext uri="{FF2B5EF4-FFF2-40B4-BE49-F238E27FC236}">
                  <a16:creationId xmlns:a16="http://schemas.microsoft.com/office/drawing/2014/main" id="{D87F6F8C-84A0-90D1-AB4D-4721D0300BCF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" name="Google Shape;8085;p74">
              <a:extLst>
                <a:ext uri="{FF2B5EF4-FFF2-40B4-BE49-F238E27FC236}">
                  <a16:creationId xmlns:a16="http://schemas.microsoft.com/office/drawing/2014/main" id="{28849709-F174-AB16-CEEC-FE3B0E056A13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" name="Google Shape;8086;p74">
              <a:extLst>
                <a:ext uri="{FF2B5EF4-FFF2-40B4-BE49-F238E27FC236}">
                  <a16:creationId xmlns:a16="http://schemas.microsoft.com/office/drawing/2014/main" id="{F010B663-4F7B-B2F4-282B-FAF92D1B9E7B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" name="Google Shape;8087;p74">
              <a:extLst>
                <a:ext uri="{FF2B5EF4-FFF2-40B4-BE49-F238E27FC236}">
                  <a16:creationId xmlns:a16="http://schemas.microsoft.com/office/drawing/2014/main" id="{9943FBA7-5699-2A1B-68C8-5BF057BA8BB4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6" name="Google Shape;8088;p74">
            <a:extLst>
              <a:ext uri="{FF2B5EF4-FFF2-40B4-BE49-F238E27FC236}">
                <a16:creationId xmlns:a16="http://schemas.microsoft.com/office/drawing/2014/main" id="{5464A63C-88D0-C4BB-18D5-BC0C63651091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7" name="Google Shape;8089;p74">
              <a:extLst>
                <a:ext uri="{FF2B5EF4-FFF2-40B4-BE49-F238E27FC236}">
                  <a16:creationId xmlns:a16="http://schemas.microsoft.com/office/drawing/2014/main" id="{653ECA6C-303D-1850-2F12-75F598B5AE22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9" name="Google Shape;8090;p74">
                <a:extLst>
                  <a:ext uri="{FF2B5EF4-FFF2-40B4-BE49-F238E27FC236}">
                    <a16:creationId xmlns:a16="http://schemas.microsoft.com/office/drawing/2014/main" id="{4AC8151B-023E-01F0-AB82-E16B9256CF3D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091;p74">
                <a:extLst>
                  <a:ext uri="{FF2B5EF4-FFF2-40B4-BE49-F238E27FC236}">
                    <a16:creationId xmlns:a16="http://schemas.microsoft.com/office/drawing/2014/main" id="{A1B145FB-46E6-7899-9253-B7B83DC22E17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8" name="Google Shape;8092;p74">
              <a:extLst>
                <a:ext uri="{FF2B5EF4-FFF2-40B4-BE49-F238E27FC236}">
                  <a16:creationId xmlns:a16="http://schemas.microsoft.com/office/drawing/2014/main" id="{F100DAB4-01C8-983B-C7BB-5D8FC2EBCE75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1" name="Google Shape;8093;p74">
            <a:extLst>
              <a:ext uri="{FF2B5EF4-FFF2-40B4-BE49-F238E27FC236}">
                <a16:creationId xmlns:a16="http://schemas.microsoft.com/office/drawing/2014/main" id="{15A5E768-8D88-FA6E-79CD-E3EC8CD39D01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2" name="Google Shape;8094;p74">
              <a:extLst>
                <a:ext uri="{FF2B5EF4-FFF2-40B4-BE49-F238E27FC236}">
                  <a16:creationId xmlns:a16="http://schemas.microsoft.com/office/drawing/2014/main" id="{6287BD79-BA3F-E16B-9796-4AA76E6C30F6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" name="Google Shape;8095;p74">
              <a:extLst>
                <a:ext uri="{FF2B5EF4-FFF2-40B4-BE49-F238E27FC236}">
                  <a16:creationId xmlns:a16="http://schemas.microsoft.com/office/drawing/2014/main" id="{F7CDE550-A069-DAFC-CFFD-BA79F41C6C0F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4" name="Google Shape;8096;p74">
            <a:extLst>
              <a:ext uri="{FF2B5EF4-FFF2-40B4-BE49-F238E27FC236}">
                <a16:creationId xmlns:a16="http://schemas.microsoft.com/office/drawing/2014/main" id="{DAF1A27A-8BD1-9E83-AD60-C785A1091698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5" name="Google Shape;8097;p74">
            <a:extLst>
              <a:ext uri="{FF2B5EF4-FFF2-40B4-BE49-F238E27FC236}">
                <a16:creationId xmlns:a16="http://schemas.microsoft.com/office/drawing/2014/main" id="{1184F5EC-0D43-A569-A2EB-3A7366DAE0F4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6" name="Google Shape;8098;p74">
              <a:extLst>
                <a:ext uri="{FF2B5EF4-FFF2-40B4-BE49-F238E27FC236}">
                  <a16:creationId xmlns:a16="http://schemas.microsoft.com/office/drawing/2014/main" id="{97ECD01D-CB45-6630-52FE-09D6126A16FA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" name="Google Shape;8099;p74">
              <a:extLst>
                <a:ext uri="{FF2B5EF4-FFF2-40B4-BE49-F238E27FC236}">
                  <a16:creationId xmlns:a16="http://schemas.microsoft.com/office/drawing/2014/main" id="{697106FD-E4F7-550C-B677-7EDBBCEDD8EA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8" name="Google Shape;8100;p74">
            <a:extLst>
              <a:ext uri="{FF2B5EF4-FFF2-40B4-BE49-F238E27FC236}">
                <a16:creationId xmlns:a16="http://schemas.microsoft.com/office/drawing/2014/main" id="{604873A2-96DC-230E-B0E4-565FF4AB8B3F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69" name="Google Shape;8101;p74">
              <a:extLst>
                <a:ext uri="{FF2B5EF4-FFF2-40B4-BE49-F238E27FC236}">
                  <a16:creationId xmlns:a16="http://schemas.microsoft.com/office/drawing/2014/main" id="{4C8DB05A-B64A-AAB9-CF4D-9CF87C8D1687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" name="Google Shape;8102;p74">
              <a:extLst>
                <a:ext uri="{FF2B5EF4-FFF2-40B4-BE49-F238E27FC236}">
                  <a16:creationId xmlns:a16="http://schemas.microsoft.com/office/drawing/2014/main" id="{9C53AB53-D9BE-C23E-8B5B-09C582B22C73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71" name="Google Shape;8103;p74">
            <a:extLst>
              <a:ext uri="{FF2B5EF4-FFF2-40B4-BE49-F238E27FC236}">
                <a16:creationId xmlns:a16="http://schemas.microsoft.com/office/drawing/2014/main" id="{1CF30B39-8ED3-AE71-D1F5-BCDC1A8AD4FC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2" name="Google Shape;8104;p74">
            <a:extLst>
              <a:ext uri="{FF2B5EF4-FFF2-40B4-BE49-F238E27FC236}">
                <a16:creationId xmlns:a16="http://schemas.microsoft.com/office/drawing/2014/main" id="{7E4ACCCE-0C97-A24E-30D1-A1FDF97D1D25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3" name="Google Shape;8105;p74">
            <a:extLst>
              <a:ext uri="{FF2B5EF4-FFF2-40B4-BE49-F238E27FC236}">
                <a16:creationId xmlns:a16="http://schemas.microsoft.com/office/drawing/2014/main" id="{52D223FF-0BD2-DAD8-FAAA-F25C228BCA48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4" name="Google Shape;8106;p74">
              <a:extLst>
                <a:ext uri="{FF2B5EF4-FFF2-40B4-BE49-F238E27FC236}">
                  <a16:creationId xmlns:a16="http://schemas.microsoft.com/office/drawing/2014/main" id="{840C4C36-80B6-2734-B7F5-41D4396CE3B6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" name="Google Shape;8107;p74">
              <a:extLst>
                <a:ext uri="{FF2B5EF4-FFF2-40B4-BE49-F238E27FC236}">
                  <a16:creationId xmlns:a16="http://schemas.microsoft.com/office/drawing/2014/main" id="{972EE65A-03BB-DCAC-DF9A-1F26CCFF951C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8108;p74">
              <a:extLst>
                <a:ext uri="{FF2B5EF4-FFF2-40B4-BE49-F238E27FC236}">
                  <a16:creationId xmlns:a16="http://schemas.microsoft.com/office/drawing/2014/main" id="{EBD0AB83-1F38-3585-42D7-0CA136099917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8109;p74">
              <a:extLst>
                <a:ext uri="{FF2B5EF4-FFF2-40B4-BE49-F238E27FC236}">
                  <a16:creationId xmlns:a16="http://schemas.microsoft.com/office/drawing/2014/main" id="{0FDA95B3-2248-2598-48DB-48EA07FCE757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8" name="Google Shape;8110;p74">
            <a:extLst>
              <a:ext uri="{FF2B5EF4-FFF2-40B4-BE49-F238E27FC236}">
                <a16:creationId xmlns:a16="http://schemas.microsoft.com/office/drawing/2014/main" id="{CAC9533D-F3D2-CFDC-79DE-09878FB4A877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79" name="Google Shape;8111;p74">
              <a:extLst>
                <a:ext uri="{FF2B5EF4-FFF2-40B4-BE49-F238E27FC236}">
                  <a16:creationId xmlns:a16="http://schemas.microsoft.com/office/drawing/2014/main" id="{10645341-A346-5607-54E8-CDA35D101FD8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8112;p74">
              <a:extLst>
                <a:ext uri="{FF2B5EF4-FFF2-40B4-BE49-F238E27FC236}">
                  <a16:creationId xmlns:a16="http://schemas.microsoft.com/office/drawing/2014/main" id="{A85F712D-3FA5-A245-F66D-72700AD85645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113;p74">
              <a:extLst>
                <a:ext uri="{FF2B5EF4-FFF2-40B4-BE49-F238E27FC236}">
                  <a16:creationId xmlns:a16="http://schemas.microsoft.com/office/drawing/2014/main" id="{0772F9E7-4FE3-DED6-1790-6C77CCD9BEFC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8114;p74">
              <a:extLst>
                <a:ext uri="{FF2B5EF4-FFF2-40B4-BE49-F238E27FC236}">
                  <a16:creationId xmlns:a16="http://schemas.microsoft.com/office/drawing/2014/main" id="{E3DE3608-FAE8-5117-1D3D-292C55B551D0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8115;p74">
              <a:extLst>
                <a:ext uri="{FF2B5EF4-FFF2-40B4-BE49-F238E27FC236}">
                  <a16:creationId xmlns:a16="http://schemas.microsoft.com/office/drawing/2014/main" id="{BBEB14B3-FE09-92EE-C957-1DBA4D6066D2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" name="Google Shape;8116;p74">
            <a:extLst>
              <a:ext uri="{FF2B5EF4-FFF2-40B4-BE49-F238E27FC236}">
                <a16:creationId xmlns:a16="http://schemas.microsoft.com/office/drawing/2014/main" id="{9C008685-9DCA-5A5B-FC0E-29814C85EDFD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5" name="Google Shape;8117;p74">
              <a:extLst>
                <a:ext uri="{FF2B5EF4-FFF2-40B4-BE49-F238E27FC236}">
                  <a16:creationId xmlns:a16="http://schemas.microsoft.com/office/drawing/2014/main" id="{D3D11493-0BC1-DB7E-5F0E-62E364D8042A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8118;p74">
              <a:extLst>
                <a:ext uri="{FF2B5EF4-FFF2-40B4-BE49-F238E27FC236}">
                  <a16:creationId xmlns:a16="http://schemas.microsoft.com/office/drawing/2014/main" id="{B34A4C37-4D77-4E01-9B86-209451E8E15E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119;p74">
              <a:extLst>
                <a:ext uri="{FF2B5EF4-FFF2-40B4-BE49-F238E27FC236}">
                  <a16:creationId xmlns:a16="http://schemas.microsoft.com/office/drawing/2014/main" id="{8EB4EE60-70C4-F88C-9EA6-BC78F91F52D6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" name="Google Shape;8120;p74">
            <a:extLst>
              <a:ext uri="{FF2B5EF4-FFF2-40B4-BE49-F238E27FC236}">
                <a16:creationId xmlns:a16="http://schemas.microsoft.com/office/drawing/2014/main" id="{FE77306A-1F74-B700-BBDD-81E452D7FE7A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9" name="Google Shape;8121;p74">
              <a:extLst>
                <a:ext uri="{FF2B5EF4-FFF2-40B4-BE49-F238E27FC236}">
                  <a16:creationId xmlns:a16="http://schemas.microsoft.com/office/drawing/2014/main" id="{835A58D4-7B73-009F-DC1C-B82CFB6BFF17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9" name="Google Shape;8122;p74">
                <a:extLst>
                  <a:ext uri="{FF2B5EF4-FFF2-40B4-BE49-F238E27FC236}">
                    <a16:creationId xmlns:a16="http://schemas.microsoft.com/office/drawing/2014/main" id="{09B7F667-A055-9AC8-199B-674BC66FF787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0" name="Google Shape;8123;p74">
                <a:extLst>
                  <a:ext uri="{FF2B5EF4-FFF2-40B4-BE49-F238E27FC236}">
                    <a16:creationId xmlns:a16="http://schemas.microsoft.com/office/drawing/2014/main" id="{366DC025-A2AA-6F66-1D2D-DA4447FE1D64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0" name="Google Shape;8124;p74">
              <a:extLst>
                <a:ext uri="{FF2B5EF4-FFF2-40B4-BE49-F238E27FC236}">
                  <a16:creationId xmlns:a16="http://schemas.microsoft.com/office/drawing/2014/main" id="{C55E07D7-061D-A4CF-8E6B-1A87ABD3328B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7" name="Google Shape;8125;p74">
                <a:extLst>
                  <a:ext uri="{FF2B5EF4-FFF2-40B4-BE49-F238E27FC236}">
                    <a16:creationId xmlns:a16="http://schemas.microsoft.com/office/drawing/2014/main" id="{B9C5F67F-613C-8322-28F8-D78D44D7664D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8" name="Google Shape;8126;p74">
                <a:extLst>
                  <a:ext uri="{FF2B5EF4-FFF2-40B4-BE49-F238E27FC236}">
                    <a16:creationId xmlns:a16="http://schemas.microsoft.com/office/drawing/2014/main" id="{F31DC776-495C-42CD-F3C7-B5EA2683074A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1" name="Google Shape;8127;p74">
              <a:extLst>
                <a:ext uri="{FF2B5EF4-FFF2-40B4-BE49-F238E27FC236}">
                  <a16:creationId xmlns:a16="http://schemas.microsoft.com/office/drawing/2014/main" id="{DACA3801-EEB9-9308-8605-7667E16228D7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5" name="Google Shape;8128;p74">
                <a:extLst>
                  <a:ext uri="{FF2B5EF4-FFF2-40B4-BE49-F238E27FC236}">
                    <a16:creationId xmlns:a16="http://schemas.microsoft.com/office/drawing/2014/main" id="{D2298EA3-27C0-7869-21BC-9599FA777B6A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6" name="Google Shape;8129;p74">
                <a:extLst>
                  <a:ext uri="{FF2B5EF4-FFF2-40B4-BE49-F238E27FC236}">
                    <a16:creationId xmlns:a16="http://schemas.microsoft.com/office/drawing/2014/main" id="{D2458AFD-2BFF-E16B-190F-DE1D67992729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2" name="Google Shape;8130;p74">
              <a:extLst>
                <a:ext uri="{FF2B5EF4-FFF2-40B4-BE49-F238E27FC236}">
                  <a16:creationId xmlns:a16="http://schemas.microsoft.com/office/drawing/2014/main" id="{05E5833A-E14B-0ECA-A88A-509B1CBF8CE9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3" name="Google Shape;8131;p74">
                <a:extLst>
                  <a:ext uri="{FF2B5EF4-FFF2-40B4-BE49-F238E27FC236}">
                    <a16:creationId xmlns:a16="http://schemas.microsoft.com/office/drawing/2014/main" id="{E34C09F6-CD40-880E-E84E-E3E4944F3137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4" name="Google Shape;8132;p74">
                <a:extLst>
                  <a:ext uri="{FF2B5EF4-FFF2-40B4-BE49-F238E27FC236}">
                    <a16:creationId xmlns:a16="http://schemas.microsoft.com/office/drawing/2014/main" id="{D54EC8AD-A436-F8D5-914F-B78E2B7C29B1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01" name="Google Shape;8133;p74">
            <a:extLst>
              <a:ext uri="{FF2B5EF4-FFF2-40B4-BE49-F238E27FC236}">
                <a16:creationId xmlns:a16="http://schemas.microsoft.com/office/drawing/2014/main" id="{0F5A5E99-A2B2-1FF5-8C36-25DA6F2A4E8E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2" name="Google Shape;8134;p74">
              <a:extLst>
                <a:ext uri="{FF2B5EF4-FFF2-40B4-BE49-F238E27FC236}">
                  <a16:creationId xmlns:a16="http://schemas.microsoft.com/office/drawing/2014/main" id="{A747E025-E12A-1578-B4AD-0684CFC90ADF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5;p74">
              <a:extLst>
                <a:ext uri="{FF2B5EF4-FFF2-40B4-BE49-F238E27FC236}">
                  <a16:creationId xmlns:a16="http://schemas.microsoft.com/office/drawing/2014/main" id="{BBFF1BCD-9B35-D82C-538D-81EFF0ECF07E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6;p74">
              <a:extLst>
                <a:ext uri="{FF2B5EF4-FFF2-40B4-BE49-F238E27FC236}">
                  <a16:creationId xmlns:a16="http://schemas.microsoft.com/office/drawing/2014/main" id="{023BA0A0-DA38-9AE0-577B-3CE8815F4C76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7;p74">
              <a:extLst>
                <a:ext uri="{FF2B5EF4-FFF2-40B4-BE49-F238E27FC236}">
                  <a16:creationId xmlns:a16="http://schemas.microsoft.com/office/drawing/2014/main" id="{F81B4233-5201-0747-1ABC-FF4213E9B3FE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8;p74">
              <a:extLst>
                <a:ext uri="{FF2B5EF4-FFF2-40B4-BE49-F238E27FC236}">
                  <a16:creationId xmlns:a16="http://schemas.microsoft.com/office/drawing/2014/main" id="{7E582FBD-8396-5CF9-5D7C-626373C641E5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9;p74">
              <a:extLst>
                <a:ext uri="{FF2B5EF4-FFF2-40B4-BE49-F238E27FC236}">
                  <a16:creationId xmlns:a16="http://schemas.microsoft.com/office/drawing/2014/main" id="{690E71B9-EFBF-FD78-4A05-957929466A8F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8" name="Google Shape;8140;p74">
              <a:extLst>
                <a:ext uri="{FF2B5EF4-FFF2-40B4-BE49-F238E27FC236}">
                  <a16:creationId xmlns:a16="http://schemas.microsoft.com/office/drawing/2014/main" id="{A1241A65-686F-3B5F-FB30-73928AA53F84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9" name="Google Shape;8141;p74">
                <a:extLst>
                  <a:ext uri="{FF2B5EF4-FFF2-40B4-BE49-F238E27FC236}">
                    <a16:creationId xmlns:a16="http://schemas.microsoft.com/office/drawing/2014/main" id="{F5386005-D53A-CC97-C2C6-2BB52F464EEB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8" name="Google Shape;8142;p74">
                  <a:extLst>
                    <a:ext uri="{FF2B5EF4-FFF2-40B4-BE49-F238E27FC236}">
                      <a16:creationId xmlns:a16="http://schemas.microsoft.com/office/drawing/2014/main" id="{66236CC6-7B23-5F3D-42FE-4966E1022AD7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9" name="Google Shape;8143;p74">
                  <a:extLst>
                    <a:ext uri="{FF2B5EF4-FFF2-40B4-BE49-F238E27FC236}">
                      <a16:creationId xmlns:a16="http://schemas.microsoft.com/office/drawing/2014/main" id="{8F126ADA-5CDC-9AB5-3ED6-BC65E52B4A64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0" name="Google Shape;8144;p74">
                  <a:extLst>
                    <a:ext uri="{FF2B5EF4-FFF2-40B4-BE49-F238E27FC236}">
                      <a16:creationId xmlns:a16="http://schemas.microsoft.com/office/drawing/2014/main" id="{750947E8-84D8-04EB-0F65-BD65424D7DCE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45;p74">
                  <a:extLst>
                    <a:ext uri="{FF2B5EF4-FFF2-40B4-BE49-F238E27FC236}">
                      <a16:creationId xmlns:a16="http://schemas.microsoft.com/office/drawing/2014/main" id="{3CCADDDF-7226-F693-8DAB-DB9E79DEE5D4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2" name="Google Shape;8146;p74">
                  <a:extLst>
                    <a:ext uri="{FF2B5EF4-FFF2-40B4-BE49-F238E27FC236}">
                      <a16:creationId xmlns:a16="http://schemas.microsoft.com/office/drawing/2014/main" id="{C8E9E451-5656-9A7C-59E0-A1F5C76CE838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3" name="Google Shape;8147;p74">
                  <a:extLst>
                    <a:ext uri="{FF2B5EF4-FFF2-40B4-BE49-F238E27FC236}">
                      <a16:creationId xmlns:a16="http://schemas.microsoft.com/office/drawing/2014/main" id="{FDB4C385-BBFD-3B92-F526-30936E532FFC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4" name="Google Shape;8148;p74">
                  <a:extLst>
                    <a:ext uri="{FF2B5EF4-FFF2-40B4-BE49-F238E27FC236}">
                      <a16:creationId xmlns:a16="http://schemas.microsoft.com/office/drawing/2014/main" id="{DACEE70A-A3D4-5B3C-4A20-08BE252E8640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10" name="Google Shape;8149;p74">
                <a:extLst>
                  <a:ext uri="{FF2B5EF4-FFF2-40B4-BE49-F238E27FC236}">
                    <a16:creationId xmlns:a16="http://schemas.microsoft.com/office/drawing/2014/main" id="{64AD41F6-6B30-4F5B-585A-60992A08F7A3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1" name="Google Shape;8150;p74">
                  <a:extLst>
                    <a:ext uri="{FF2B5EF4-FFF2-40B4-BE49-F238E27FC236}">
                      <a16:creationId xmlns:a16="http://schemas.microsoft.com/office/drawing/2014/main" id="{BE6A7ECA-FC36-8F1E-A82D-0C2D1C2D8091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2" name="Google Shape;8151;p74">
                  <a:extLst>
                    <a:ext uri="{FF2B5EF4-FFF2-40B4-BE49-F238E27FC236}">
                      <a16:creationId xmlns:a16="http://schemas.microsoft.com/office/drawing/2014/main" id="{527102C4-214C-EFAE-AAB5-D6BCF72C149C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3" name="Google Shape;8152;p74">
                  <a:extLst>
                    <a:ext uri="{FF2B5EF4-FFF2-40B4-BE49-F238E27FC236}">
                      <a16:creationId xmlns:a16="http://schemas.microsoft.com/office/drawing/2014/main" id="{3FE4EC8A-158A-260A-E31E-D337F7B59121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4" name="Google Shape;8153;p74">
                  <a:extLst>
                    <a:ext uri="{FF2B5EF4-FFF2-40B4-BE49-F238E27FC236}">
                      <a16:creationId xmlns:a16="http://schemas.microsoft.com/office/drawing/2014/main" id="{1A6ECD53-64F5-3B57-411A-76089F7746A4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5" name="Google Shape;8154;p74">
                  <a:extLst>
                    <a:ext uri="{FF2B5EF4-FFF2-40B4-BE49-F238E27FC236}">
                      <a16:creationId xmlns:a16="http://schemas.microsoft.com/office/drawing/2014/main" id="{465B051A-F0B7-54A1-7C58-D0A81229F106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6" name="Google Shape;8155;p74">
                  <a:extLst>
                    <a:ext uri="{FF2B5EF4-FFF2-40B4-BE49-F238E27FC236}">
                      <a16:creationId xmlns:a16="http://schemas.microsoft.com/office/drawing/2014/main" id="{754EED6D-4819-6A23-283A-3429E80220B7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7" name="Google Shape;8156;p74">
                  <a:extLst>
                    <a:ext uri="{FF2B5EF4-FFF2-40B4-BE49-F238E27FC236}">
                      <a16:creationId xmlns:a16="http://schemas.microsoft.com/office/drawing/2014/main" id="{CD4B0E2D-0CE5-19E7-9615-9882C31BCF15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5" name="Google Shape;8157;p74">
            <a:extLst>
              <a:ext uri="{FF2B5EF4-FFF2-40B4-BE49-F238E27FC236}">
                <a16:creationId xmlns:a16="http://schemas.microsoft.com/office/drawing/2014/main" id="{C19166B1-8263-C3F0-A098-CD4BE7A8ACA4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6" name="Google Shape;8158;p74">
              <a:extLst>
                <a:ext uri="{FF2B5EF4-FFF2-40B4-BE49-F238E27FC236}">
                  <a16:creationId xmlns:a16="http://schemas.microsoft.com/office/drawing/2014/main" id="{5319A78D-1601-4529-536D-002CB6F46BB0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8159;p74">
              <a:extLst>
                <a:ext uri="{FF2B5EF4-FFF2-40B4-BE49-F238E27FC236}">
                  <a16:creationId xmlns:a16="http://schemas.microsoft.com/office/drawing/2014/main" id="{5F39215E-7BF6-FE50-69E3-5384513E39B6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8160;p74">
              <a:extLst>
                <a:ext uri="{FF2B5EF4-FFF2-40B4-BE49-F238E27FC236}">
                  <a16:creationId xmlns:a16="http://schemas.microsoft.com/office/drawing/2014/main" id="{C6E45ED9-4CAF-E55D-0468-AFDEB9078662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8161;p74">
              <a:extLst>
                <a:ext uri="{FF2B5EF4-FFF2-40B4-BE49-F238E27FC236}">
                  <a16:creationId xmlns:a16="http://schemas.microsoft.com/office/drawing/2014/main" id="{B55DF2CB-BE2E-C53D-4FA2-026FD047BFD1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0" name="Google Shape;8162;p74">
              <a:extLst>
                <a:ext uri="{FF2B5EF4-FFF2-40B4-BE49-F238E27FC236}">
                  <a16:creationId xmlns:a16="http://schemas.microsoft.com/office/drawing/2014/main" id="{32818D8F-5414-9448-C18C-F73AEFFE4EE2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0" name="Google Shape;8163;p74">
                <a:extLst>
                  <a:ext uri="{FF2B5EF4-FFF2-40B4-BE49-F238E27FC236}">
                    <a16:creationId xmlns:a16="http://schemas.microsoft.com/office/drawing/2014/main" id="{3EC762CB-6595-6D0C-E33C-0F4529304030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" name="Google Shape;8164;p74">
                <a:extLst>
                  <a:ext uri="{FF2B5EF4-FFF2-40B4-BE49-F238E27FC236}">
                    <a16:creationId xmlns:a16="http://schemas.microsoft.com/office/drawing/2014/main" id="{8978E956-A6D0-749E-283D-A17B61495793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165;p74">
                <a:extLst>
                  <a:ext uri="{FF2B5EF4-FFF2-40B4-BE49-F238E27FC236}">
                    <a16:creationId xmlns:a16="http://schemas.microsoft.com/office/drawing/2014/main" id="{9725CD83-AF43-2C80-C7B4-40A110DB2FB2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166;p74">
                <a:extLst>
                  <a:ext uri="{FF2B5EF4-FFF2-40B4-BE49-F238E27FC236}">
                    <a16:creationId xmlns:a16="http://schemas.microsoft.com/office/drawing/2014/main" id="{EE78EFFA-B47C-B8F5-1221-F45B56A732F7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1" name="Google Shape;8167;p74">
              <a:extLst>
                <a:ext uri="{FF2B5EF4-FFF2-40B4-BE49-F238E27FC236}">
                  <a16:creationId xmlns:a16="http://schemas.microsoft.com/office/drawing/2014/main" id="{62D4B8C5-A91D-3F25-5880-2FB9DA67BD6F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6" name="Google Shape;8168;p74">
                <a:extLst>
                  <a:ext uri="{FF2B5EF4-FFF2-40B4-BE49-F238E27FC236}">
                    <a16:creationId xmlns:a16="http://schemas.microsoft.com/office/drawing/2014/main" id="{687B914C-C1D7-A5AD-8300-100F0EF03FB1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169;p74">
                <a:extLst>
                  <a:ext uri="{FF2B5EF4-FFF2-40B4-BE49-F238E27FC236}">
                    <a16:creationId xmlns:a16="http://schemas.microsoft.com/office/drawing/2014/main" id="{89446F7B-0652-976E-AF09-EFDECE778494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170;p74">
                <a:extLst>
                  <a:ext uri="{FF2B5EF4-FFF2-40B4-BE49-F238E27FC236}">
                    <a16:creationId xmlns:a16="http://schemas.microsoft.com/office/drawing/2014/main" id="{5A213B22-FAA6-3952-ADAB-1F521AF48913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171;p74">
                <a:extLst>
                  <a:ext uri="{FF2B5EF4-FFF2-40B4-BE49-F238E27FC236}">
                    <a16:creationId xmlns:a16="http://schemas.microsoft.com/office/drawing/2014/main" id="{AC201A64-7D9F-F556-779C-7D06421DB6F4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2" name="Google Shape;8172;p74">
              <a:extLst>
                <a:ext uri="{FF2B5EF4-FFF2-40B4-BE49-F238E27FC236}">
                  <a16:creationId xmlns:a16="http://schemas.microsoft.com/office/drawing/2014/main" id="{638616C2-2526-6BE4-0638-0625B2332656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2" name="Google Shape;8173;p74">
                <a:extLst>
                  <a:ext uri="{FF2B5EF4-FFF2-40B4-BE49-F238E27FC236}">
                    <a16:creationId xmlns:a16="http://schemas.microsoft.com/office/drawing/2014/main" id="{FAE2DA8F-7837-B773-0359-FD05CE86C657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174;p74">
                <a:extLst>
                  <a:ext uri="{FF2B5EF4-FFF2-40B4-BE49-F238E27FC236}">
                    <a16:creationId xmlns:a16="http://schemas.microsoft.com/office/drawing/2014/main" id="{39610109-09EA-9FB2-FD9A-5CA7C6E82C88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" name="Google Shape;8175;p74">
                <a:extLst>
                  <a:ext uri="{FF2B5EF4-FFF2-40B4-BE49-F238E27FC236}">
                    <a16:creationId xmlns:a16="http://schemas.microsoft.com/office/drawing/2014/main" id="{9BB3D653-AC7D-0082-D872-F41B276D7A9D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176;p74">
                <a:extLst>
                  <a:ext uri="{FF2B5EF4-FFF2-40B4-BE49-F238E27FC236}">
                    <a16:creationId xmlns:a16="http://schemas.microsoft.com/office/drawing/2014/main" id="{12AC8E14-0E3B-68E8-A4FC-5815D192C4C2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3" name="Google Shape;8177;p74">
              <a:extLst>
                <a:ext uri="{FF2B5EF4-FFF2-40B4-BE49-F238E27FC236}">
                  <a16:creationId xmlns:a16="http://schemas.microsoft.com/office/drawing/2014/main" id="{C44FD032-6725-F745-92D0-1E935C864325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8" name="Google Shape;8178;p74">
                <a:extLst>
                  <a:ext uri="{FF2B5EF4-FFF2-40B4-BE49-F238E27FC236}">
                    <a16:creationId xmlns:a16="http://schemas.microsoft.com/office/drawing/2014/main" id="{47BD89A9-3B40-9C45-C260-ADAB388B6B8A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179;p74">
                <a:extLst>
                  <a:ext uri="{FF2B5EF4-FFF2-40B4-BE49-F238E27FC236}">
                    <a16:creationId xmlns:a16="http://schemas.microsoft.com/office/drawing/2014/main" id="{12FC9E74-FEB8-151E-1F84-2DD0D5DB1F07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180;p74">
                <a:extLst>
                  <a:ext uri="{FF2B5EF4-FFF2-40B4-BE49-F238E27FC236}">
                    <a16:creationId xmlns:a16="http://schemas.microsoft.com/office/drawing/2014/main" id="{FB5E594E-A9B4-E780-44E9-A4723ED0A042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181;p74">
                <a:extLst>
                  <a:ext uri="{FF2B5EF4-FFF2-40B4-BE49-F238E27FC236}">
                    <a16:creationId xmlns:a16="http://schemas.microsoft.com/office/drawing/2014/main" id="{DC364806-4DEE-7378-B972-3D610426761A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4" name="Google Shape;8182;p74">
              <a:extLst>
                <a:ext uri="{FF2B5EF4-FFF2-40B4-BE49-F238E27FC236}">
                  <a16:creationId xmlns:a16="http://schemas.microsoft.com/office/drawing/2014/main" id="{651C8FA1-2128-3676-7699-B9F8E85DD265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5" name="Google Shape;8183;p74">
              <a:extLst>
                <a:ext uri="{FF2B5EF4-FFF2-40B4-BE49-F238E27FC236}">
                  <a16:creationId xmlns:a16="http://schemas.microsoft.com/office/drawing/2014/main" id="{513810E6-8060-5329-7E20-A6E3C784B8D6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6" name="Google Shape;8184;p74">
              <a:extLst>
                <a:ext uri="{FF2B5EF4-FFF2-40B4-BE49-F238E27FC236}">
                  <a16:creationId xmlns:a16="http://schemas.microsoft.com/office/drawing/2014/main" id="{3706AE49-822B-0D80-A77A-B070E46F357F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8185;p74">
              <a:extLst>
                <a:ext uri="{FF2B5EF4-FFF2-40B4-BE49-F238E27FC236}">
                  <a16:creationId xmlns:a16="http://schemas.microsoft.com/office/drawing/2014/main" id="{1FCFD19F-ABAD-AE0D-C678-1170AE1748A5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8" name="Google Shape;8186;p74">
              <a:extLst>
                <a:ext uri="{FF2B5EF4-FFF2-40B4-BE49-F238E27FC236}">
                  <a16:creationId xmlns:a16="http://schemas.microsoft.com/office/drawing/2014/main" id="{DA68A9A8-752F-C487-9218-2D3AB851DEA2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4" name="Google Shape;8187;p74">
                <a:extLst>
                  <a:ext uri="{FF2B5EF4-FFF2-40B4-BE49-F238E27FC236}">
                    <a16:creationId xmlns:a16="http://schemas.microsoft.com/office/drawing/2014/main" id="{A10E443A-8AD2-C4F6-2D14-B461E29407E3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188;p74">
                <a:extLst>
                  <a:ext uri="{FF2B5EF4-FFF2-40B4-BE49-F238E27FC236}">
                    <a16:creationId xmlns:a16="http://schemas.microsoft.com/office/drawing/2014/main" id="{BA2386AA-6EA7-CC01-9BF0-E36F7823347E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8189;p74">
                <a:extLst>
                  <a:ext uri="{FF2B5EF4-FFF2-40B4-BE49-F238E27FC236}">
                    <a16:creationId xmlns:a16="http://schemas.microsoft.com/office/drawing/2014/main" id="{52931712-318A-1851-D42F-49C7A3934B83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190;p74">
                <a:extLst>
                  <a:ext uri="{FF2B5EF4-FFF2-40B4-BE49-F238E27FC236}">
                    <a16:creationId xmlns:a16="http://schemas.microsoft.com/office/drawing/2014/main" id="{6E16255E-18EE-D8BF-27A6-C3970FD77095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9" name="Google Shape;8191;p74">
              <a:extLst>
                <a:ext uri="{FF2B5EF4-FFF2-40B4-BE49-F238E27FC236}">
                  <a16:creationId xmlns:a16="http://schemas.microsoft.com/office/drawing/2014/main" id="{97571ECC-79C0-CFF1-0DCF-C41610241C67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0" name="Google Shape;8192;p74">
                <a:extLst>
                  <a:ext uri="{FF2B5EF4-FFF2-40B4-BE49-F238E27FC236}">
                    <a16:creationId xmlns:a16="http://schemas.microsoft.com/office/drawing/2014/main" id="{617A9593-13A3-7125-A885-C1C8D5E8599B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193;p74">
                <a:extLst>
                  <a:ext uri="{FF2B5EF4-FFF2-40B4-BE49-F238E27FC236}">
                    <a16:creationId xmlns:a16="http://schemas.microsoft.com/office/drawing/2014/main" id="{1F7571B1-32AC-6C39-E9BA-325DC8C01A94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194;p74">
                <a:extLst>
                  <a:ext uri="{FF2B5EF4-FFF2-40B4-BE49-F238E27FC236}">
                    <a16:creationId xmlns:a16="http://schemas.microsoft.com/office/drawing/2014/main" id="{F03E02E6-F9D5-F0EC-D6FD-194512052BA3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195;p74">
                <a:extLst>
                  <a:ext uri="{FF2B5EF4-FFF2-40B4-BE49-F238E27FC236}">
                    <a16:creationId xmlns:a16="http://schemas.microsoft.com/office/drawing/2014/main" id="{E9905320-9241-CB11-D5AA-B9F7F756B256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4" name="Google Shape;8196;p74">
            <a:extLst>
              <a:ext uri="{FF2B5EF4-FFF2-40B4-BE49-F238E27FC236}">
                <a16:creationId xmlns:a16="http://schemas.microsoft.com/office/drawing/2014/main" id="{9A3E171E-1CC9-0607-75C6-1B49E3BAF18C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5" name="Google Shape;8197;p74">
              <a:extLst>
                <a:ext uri="{FF2B5EF4-FFF2-40B4-BE49-F238E27FC236}">
                  <a16:creationId xmlns:a16="http://schemas.microsoft.com/office/drawing/2014/main" id="{937F5DD4-5531-E7A0-023E-73C5EB3DEFBC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198;p74">
              <a:extLst>
                <a:ext uri="{FF2B5EF4-FFF2-40B4-BE49-F238E27FC236}">
                  <a16:creationId xmlns:a16="http://schemas.microsoft.com/office/drawing/2014/main" id="{C3FE6CCD-EB4C-C0FC-0538-90FD3D8BFA72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199;p74">
              <a:extLst>
                <a:ext uri="{FF2B5EF4-FFF2-40B4-BE49-F238E27FC236}">
                  <a16:creationId xmlns:a16="http://schemas.microsoft.com/office/drawing/2014/main" id="{AD74B262-96D6-8317-6741-3C986029F025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200;p74">
              <a:extLst>
                <a:ext uri="{FF2B5EF4-FFF2-40B4-BE49-F238E27FC236}">
                  <a16:creationId xmlns:a16="http://schemas.microsoft.com/office/drawing/2014/main" id="{7B9CF78A-2404-CA79-94BB-F40CF74819AA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201;p74">
              <a:extLst>
                <a:ext uri="{FF2B5EF4-FFF2-40B4-BE49-F238E27FC236}">
                  <a16:creationId xmlns:a16="http://schemas.microsoft.com/office/drawing/2014/main" id="{5E11E6C6-6264-97C9-CC8C-0AF2A9EC7B4F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202;p74">
              <a:extLst>
                <a:ext uri="{FF2B5EF4-FFF2-40B4-BE49-F238E27FC236}">
                  <a16:creationId xmlns:a16="http://schemas.microsoft.com/office/drawing/2014/main" id="{995AE7A3-2C33-7054-F32B-188FC8F0D600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203;p74">
              <a:extLst>
                <a:ext uri="{FF2B5EF4-FFF2-40B4-BE49-F238E27FC236}">
                  <a16:creationId xmlns:a16="http://schemas.microsoft.com/office/drawing/2014/main" id="{D84FB8CF-126B-48E5-AEB4-B07F90D1612F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204;p74">
              <a:extLst>
                <a:ext uri="{FF2B5EF4-FFF2-40B4-BE49-F238E27FC236}">
                  <a16:creationId xmlns:a16="http://schemas.microsoft.com/office/drawing/2014/main" id="{689781D8-3B99-712D-CE98-DF89044A61CC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3" name="Google Shape;8205;p74">
            <a:extLst>
              <a:ext uri="{FF2B5EF4-FFF2-40B4-BE49-F238E27FC236}">
                <a16:creationId xmlns:a16="http://schemas.microsoft.com/office/drawing/2014/main" id="{E50BF8E6-BC69-4671-56CA-A38012C5A84F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4" name="Google Shape;8206;p74">
              <a:extLst>
                <a:ext uri="{FF2B5EF4-FFF2-40B4-BE49-F238E27FC236}">
                  <a16:creationId xmlns:a16="http://schemas.microsoft.com/office/drawing/2014/main" id="{D1075DFD-EC83-4D70-F306-E3B97C892BA2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6" name="Google Shape;8207;p74">
                <a:extLst>
                  <a:ext uri="{FF2B5EF4-FFF2-40B4-BE49-F238E27FC236}">
                    <a16:creationId xmlns:a16="http://schemas.microsoft.com/office/drawing/2014/main" id="{59E1FBDF-C725-7002-82C2-92978A807E18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7" name="Google Shape;8208;p74">
                <a:extLst>
                  <a:ext uri="{FF2B5EF4-FFF2-40B4-BE49-F238E27FC236}">
                    <a16:creationId xmlns:a16="http://schemas.microsoft.com/office/drawing/2014/main" id="{91674135-77FB-7444-E820-AB47531E0C52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209;p74">
                <a:extLst>
                  <a:ext uri="{FF2B5EF4-FFF2-40B4-BE49-F238E27FC236}">
                    <a16:creationId xmlns:a16="http://schemas.microsoft.com/office/drawing/2014/main" id="{E8D248B4-4CF7-8603-CCC9-B1FC73C8A047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5" name="Google Shape;8210;p74">
              <a:extLst>
                <a:ext uri="{FF2B5EF4-FFF2-40B4-BE49-F238E27FC236}">
                  <a16:creationId xmlns:a16="http://schemas.microsoft.com/office/drawing/2014/main" id="{1CA5A12A-9012-9211-F340-A332369DB37C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3" name="Google Shape;8211;p74">
                <a:extLst>
                  <a:ext uri="{FF2B5EF4-FFF2-40B4-BE49-F238E27FC236}">
                    <a16:creationId xmlns:a16="http://schemas.microsoft.com/office/drawing/2014/main" id="{1C78CEF9-AC2B-D033-6A64-325C9D37EF55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212;p74">
                <a:extLst>
                  <a:ext uri="{FF2B5EF4-FFF2-40B4-BE49-F238E27FC236}">
                    <a16:creationId xmlns:a16="http://schemas.microsoft.com/office/drawing/2014/main" id="{76F57483-BBA6-097A-57C4-200C57B56ACF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213;p74">
                <a:extLst>
                  <a:ext uri="{FF2B5EF4-FFF2-40B4-BE49-F238E27FC236}">
                    <a16:creationId xmlns:a16="http://schemas.microsoft.com/office/drawing/2014/main" id="{5AB84729-55FE-410E-F56B-558741863344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6" name="Google Shape;8214;p74">
              <a:extLst>
                <a:ext uri="{FF2B5EF4-FFF2-40B4-BE49-F238E27FC236}">
                  <a16:creationId xmlns:a16="http://schemas.microsoft.com/office/drawing/2014/main" id="{FBED63EE-33EB-89EC-D605-3772D8C79B91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7" name="Google Shape;8215;p74">
                <a:extLst>
                  <a:ext uri="{FF2B5EF4-FFF2-40B4-BE49-F238E27FC236}">
                    <a16:creationId xmlns:a16="http://schemas.microsoft.com/office/drawing/2014/main" id="{F42F67AB-82F2-37D7-894B-A8AD37E30D56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8216;p74">
                <a:extLst>
                  <a:ext uri="{FF2B5EF4-FFF2-40B4-BE49-F238E27FC236}">
                    <a16:creationId xmlns:a16="http://schemas.microsoft.com/office/drawing/2014/main" id="{E41CA01E-91D0-D6B9-67FD-535741001D45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217;p74">
                <a:extLst>
                  <a:ext uri="{FF2B5EF4-FFF2-40B4-BE49-F238E27FC236}">
                    <a16:creationId xmlns:a16="http://schemas.microsoft.com/office/drawing/2014/main" id="{81E749C2-0FCF-7DA4-1E89-BD31900DBF2E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218;p74">
                <a:extLst>
                  <a:ext uri="{FF2B5EF4-FFF2-40B4-BE49-F238E27FC236}">
                    <a16:creationId xmlns:a16="http://schemas.microsoft.com/office/drawing/2014/main" id="{59EB2C2B-1F02-E6A2-6542-E1DC7172C15D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219;p74">
                <a:extLst>
                  <a:ext uri="{FF2B5EF4-FFF2-40B4-BE49-F238E27FC236}">
                    <a16:creationId xmlns:a16="http://schemas.microsoft.com/office/drawing/2014/main" id="{55626479-B3A9-521E-3AFD-AC96056845F3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220;p74">
                <a:extLst>
                  <a:ext uri="{FF2B5EF4-FFF2-40B4-BE49-F238E27FC236}">
                    <a16:creationId xmlns:a16="http://schemas.microsoft.com/office/drawing/2014/main" id="{57F8EEB9-7F2D-3509-8870-B38933CB26A0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9" name="Google Shape;8221;p74">
            <a:extLst>
              <a:ext uri="{FF2B5EF4-FFF2-40B4-BE49-F238E27FC236}">
                <a16:creationId xmlns:a16="http://schemas.microsoft.com/office/drawing/2014/main" id="{2A57639E-A636-2ECA-53BB-3EA573F1CA4E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90" name="Google Shape;8222;p74">
              <a:extLst>
                <a:ext uri="{FF2B5EF4-FFF2-40B4-BE49-F238E27FC236}">
                  <a16:creationId xmlns:a16="http://schemas.microsoft.com/office/drawing/2014/main" id="{F5D30F78-FD74-93D2-4DBF-41DF31643CA2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0" name="Google Shape;8223;p74">
                <a:extLst>
                  <a:ext uri="{FF2B5EF4-FFF2-40B4-BE49-F238E27FC236}">
                    <a16:creationId xmlns:a16="http://schemas.microsoft.com/office/drawing/2014/main" id="{E0995275-51C6-1723-1635-3C7B1A0BF0F4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224;p74">
                <a:extLst>
                  <a:ext uri="{FF2B5EF4-FFF2-40B4-BE49-F238E27FC236}">
                    <a16:creationId xmlns:a16="http://schemas.microsoft.com/office/drawing/2014/main" id="{A997F87F-9DBC-BA41-D26D-5E32D3F54BC5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225;p74">
              <a:extLst>
                <a:ext uri="{FF2B5EF4-FFF2-40B4-BE49-F238E27FC236}">
                  <a16:creationId xmlns:a16="http://schemas.microsoft.com/office/drawing/2014/main" id="{F875A5B9-7638-8FA7-F4C8-A88377C1E932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8" name="Google Shape;8226;p74">
                <a:extLst>
                  <a:ext uri="{FF2B5EF4-FFF2-40B4-BE49-F238E27FC236}">
                    <a16:creationId xmlns:a16="http://schemas.microsoft.com/office/drawing/2014/main" id="{FF69F862-DF54-E0C6-338E-22FBEF7098FC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227;p74">
                <a:extLst>
                  <a:ext uri="{FF2B5EF4-FFF2-40B4-BE49-F238E27FC236}">
                    <a16:creationId xmlns:a16="http://schemas.microsoft.com/office/drawing/2014/main" id="{FA8EDBDC-11C6-7193-3FBD-7C379EAED657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228;p74">
              <a:extLst>
                <a:ext uri="{FF2B5EF4-FFF2-40B4-BE49-F238E27FC236}">
                  <a16:creationId xmlns:a16="http://schemas.microsoft.com/office/drawing/2014/main" id="{CBC2D7DA-A936-E21B-6A89-B564F427A4EF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6" name="Google Shape;8229;p74">
                <a:extLst>
                  <a:ext uri="{FF2B5EF4-FFF2-40B4-BE49-F238E27FC236}">
                    <a16:creationId xmlns:a16="http://schemas.microsoft.com/office/drawing/2014/main" id="{19395859-223C-6BDC-CDEB-F6C7CE869D8E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230;p74">
                <a:extLst>
                  <a:ext uri="{FF2B5EF4-FFF2-40B4-BE49-F238E27FC236}">
                    <a16:creationId xmlns:a16="http://schemas.microsoft.com/office/drawing/2014/main" id="{B737F982-10D9-8AE7-FDA0-DA7B8F4A44AE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231;p74">
              <a:extLst>
                <a:ext uri="{FF2B5EF4-FFF2-40B4-BE49-F238E27FC236}">
                  <a16:creationId xmlns:a16="http://schemas.microsoft.com/office/drawing/2014/main" id="{473F58D2-AA7B-A47A-F93C-3AB440F1D028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4" name="Google Shape;8232;p74">
                <a:extLst>
                  <a:ext uri="{FF2B5EF4-FFF2-40B4-BE49-F238E27FC236}">
                    <a16:creationId xmlns:a16="http://schemas.microsoft.com/office/drawing/2014/main" id="{8040300C-DDB8-CBBF-969C-BA6F261A6CAD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233;p74">
                <a:extLst>
                  <a:ext uri="{FF2B5EF4-FFF2-40B4-BE49-F238E27FC236}">
                    <a16:creationId xmlns:a16="http://schemas.microsoft.com/office/drawing/2014/main" id="{AFA89813-CACB-D445-0374-0BF6CC33B900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2" name="Google Shape;8234;p74">
            <a:extLst>
              <a:ext uri="{FF2B5EF4-FFF2-40B4-BE49-F238E27FC236}">
                <a16:creationId xmlns:a16="http://schemas.microsoft.com/office/drawing/2014/main" id="{129A72EE-EED1-5BE8-EAF0-F56863D006C0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3" name="Google Shape;8235;p74">
              <a:extLst>
                <a:ext uri="{FF2B5EF4-FFF2-40B4-BE49-F238E27FC236}">
                  <a16:creationId xmlns:a16="http://schemas.microsoft.com/office/drawing/2014/main" id="{83873AB4-638E-92AF-008E-E1B0FFF52264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7" name="Google Shape;8236;p74">
                <a:extLst>
                  <a:ext uri="{FF2B5EF4-FFF2-40B4-BE49-F238E27FC236}">
                    <a16:creationId xmlns:a16="http://schemas.microsoft.com/office/drawing/2014/main" id="{7A3AA112-9A90-84B0-F84A-AC836E6B51F6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08" name="Google Shape;8237;p74">
                <a:extLst>
                  <a:ext uri="{FF2B5EF4-FFF2-40B4-BE49-F238E27FC236}">
                    <a16:creationId xmlns:a16="http://schemas.microsoft.com/office/drawing/2014/main" id="{5AC8FA52-010C-DE5A-2FAE-707444E34DCB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1" name="Google Shape;8238;p74">
                  <a:extLst>
                    <a:ext uri="{FF2B5EF4-FFF2-40B4-BE49-F238E27FC236}">
                      <a16:creationId xmlns:a16="http://schemas.microsoft.com/office/drawing/2014/main" id="{12B3D076-04C7-7F15-98A8-ABAB5D664633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2" name="Google Shape;8239;p74">
                  <a:extLst>
                    <a:ext uri="{FF2B5EF4-FFF2-40B4-BE49-F238E27FC236}">
                      <a16:creationId xmlns:a16="http://schemas.microsoft.com/office/drawing/2014/main" id="{0E0FA7BA-6827-0FF8-455A-3942D5F79DEF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0;p74">
                <a:extLst>
                  <a:ext uri="{FF2B5EF4-FFF2-40B4-BE49-F238E27FC236}">
                    <a16:creationId xmlns:a16="http://schemas.microsoft.com/office/drawing/2014/main" id="{68C81ABC-4B34-CC88-C379-50D35CE53198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9" name="Google Shape;8241;p74">
                  <a:extLst>
                    <a:ext uri="{FF2B5EF4-FFF2-40B4-BE49-F238E27FC236}">
                      <a16:creationId xmlns:a16="http://schemas.microsoft.com/office/drawing/2014/main" id="{8724689B-7947-BD4F-5805-535666DAFED8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0" name="Google Shape;8242;p74">
                  <a:extLst>
                    <a:ext uri="{FF2B5EF4-FFF2-40B4-BE49-F238E27FC236}">
                      <a16:creationId xmlns:a16="http://schemas.microsoft.com/office/drawing/2014/main" id="{ABB40B58-8708-A539-006F-5A6D251457DA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3;p74">
                <a:extLst>
                  <a:ext uri="{FF2B5EF4-FFF2-40B4-BE49-F238E27FC236}">
                    <a16:creationId xmlns:a16="http://schemas.microsoft.com/office/drawing/2014/main" id="{83281EFD-131B-AED5-DEBB-5AA5D2045401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7" name="Google Shape;8244;p74">
                  <a:extLst>
                    <a:ext uri="{FF2B5EF4-FFF2-40B4-BE49-F238E27FC236}">
                      <a16:creationId xmlns:a16="http://schemas.microsoft.com/office/drawing/2014/main" id="{D506E7F2-7206-516E-C401-AE4C3640A3F1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8" name="Google Shape;8245;p74">
                  <a:extLst>
                    <a:ext uri="{FF2B5EF4-FFF2-40B4-BE49-F238E27FC236}">
                      <a16:creationId xmlns:a16="http://schemas.microsoft.com/office/drawing/2014/main" id="{4C8DA202-B01B-9C95-0EB1-72EE5FD611FF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6;p74">
                <a:extLst>
                  <a:ext uri="{FF2B5EF4-FFF2-40B4-BE49-F238E27FC236}">
                    <a16:creationId xmlns:a16="http://schemas.microsoft.com/office/drawing/2014/main" id="{1FF5FDEB-1E04-8586-DC5B-0BCADCF9B561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5" name="Google Shape;8247;p74">
                  <a:extLst>
                    <a:ext uri="{FF2B5EF4-FFF2-40B4-BE49-F238E27FC236}">
                      <a16:creationId xmlns:a16="http://schemas.microsoft.com/office/drawing/2014/main" id="{F5ABC628-92BC-8B2B-6033-19D88E48D51C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6" name="Google Shape;8248;p74">
                  <a:extLst>
                    <a:ext uri="{FF2B5EF4-FFF2-40B4-BE49-F238E27FC236}">
                      <a16:creationId xmlns:a16="http://schemas.microsoft.com/office/drawing/2014/main" id="{F89B0D23-31B2-7E8F-909F-F290BEBFF59E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9;p74">
                <a:extLst>
                  <a:ext uri="{FF2B5EF4-FFF2-40B4-BE49-F238E27FC236}">
                    <a16:creationId xmlns:a16="http://schemas.microsoft.com/office/drawing/2014/main" id="{9C9EA5D4-C155-981B-6243-28C5C9277A4D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3" name="Google Shape;8250;p74">
                  <a:extLst>
                    <a:ext uri="{FF2B5EF4-FFF2-40B4-BE49-F238E27FC236}">
                      <a16:creationId xmlns:a16="http://schemas.microsoft.com/office/drawing/2014/main" id="{1FCEFB6E-98C8-AE2F-DADC-C496B2EB5B64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4" name="Google Shape;8251;p74">
                  <a:extLst>
                    <a:ext uri="{FF2B5EF4-FFF2-40B4-BE49-F238E27FC236}">
                      <a16:creationId xmlns:a16="http://schemas.microsoft.com/office/drawing/2014/main" id="{B51B5B7D-B9D3-5128-3B49-911D4CB46E2F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4" name="Google Shape;8252;p74">
              <a:extLst>
                <a:ext uri="{FF2B5EF4-FFF2-40B4-BE49-F238E27FC236}">
                  <a16:creationId xmlns:a16="http://schemas.microsoft.com/office/drawing/2014/main" id="{AC859C89-882A-0C61-408C-70F630E08BF8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5" name="Google Shape;8253;p74">
                <a:extLst>
                  <a:ext uri="{FF2B5EF4-FFF2-40B4-BE49-F238E27FC236}">
                    <a16:creationId xmlns:a16="http://schemas.microsoft.com/office/drawing/2014/main" id="{D2621200-B080-537F-2340-B91DE0DB3FEB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6" name="Google Shape;8254;p74">
                <a:extLst>
                  <a:ext uri="{FF2B5EF4-FFF2-40B4-BE49-F238E27FC236}">
                    <a16:creationId xmlns:a16="http://schemas.microsoft.com/office/drawing/2014/main" id="{BE2F6430-A05B-A93B-A9C6-AAB44ADB8AFF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3" name="Google Shape;8255;p74">
            <a:extLst>
              <a:ext uri="{FF2B5EF4-FFF2-40B4-BE49-F238E27FC236}">
                <a16:creationId xmlns:a16="http://schemas.microsoft.com/office/drawing/2014/main" id="{6629D413-B0A8-45A9-BF63-C7E7E44EAC42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4" name="Google Shape;8256;p74">
              <a:extLst>
                <a:ext uri="{FF2B5EF4-FFF2-40B4-BE49-F238E27FC236}">
                  <a16:creationId xmlns:a16="http://schemas.microsoft.com/office/drawing/2014/main" id="{CFCBE8AF-3D88-67C2-B577-9206B0091839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257;p74">
              <a:extLst>
                <a:ext uri="{FF2B5EF4-FFF2-40B4-BE49-F238E27FC236}">
                  <a16:creationId xmlns:a16="http://schemas.microsoft.com/office/drawing/2014/main" id="{B92C146A-9E3D-5997-54E4-4D7756DBF143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258;p74">
              <a:extLst>
                <a:ext uri="{FF2B5EF4-FFF2-40B4-BE49-F238E27FC236}">
                  <a16:creationId xmlns:a16="http://schemas.microsoft.com/office/drawing/2014/main" id="{67E5F7A2-D1D4-C19D-AE4C-148179870E50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259;p74">
              <a:extLst>
                <a:ext uri="{FF2B5EF4-FFF2-40B4-BE49-F238E27FC236}">
                  <a16:creationId xmlns:a16="http://schemas.microsoft.com/office/drawing/2014/main" id="{FD46B520-B6A4-A3D1-4EFC-F861AAC563C1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260;p74">
              <a:extLst>
                <a:ext uri="{FF2B5EF4-FFF2-40B4-BE49-F238E27FC236}">
                  <a16:creationId xmlns:a16="http://schemas.microsoft.com/office/drawing/2014/main" id="{760A829E-AF0A-5006-BB2B-9B0E57C000F0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61;p74">
              <a:extLst>
                <a:ext uri="{FF2B5EF4-FFF2-40B4-BE49-F238E27FC236}">
                  <a16:creationId xmlns:a16="http://schemas.microsoft.com/office/drawing/2014/main" id="{8DA51EA0-1F91-BF66-6E0D-14D19631F367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62;p74">
              <a:extLst>
                <a:ext uri="{FF2B5EF4-FFF2-40B4-BE49-F238E27FC236}">
                  <a16:creationId xmlns:a16="http://schemas.microsoft.com/office/drawing/2014/main" id="{B1D540AF-536D-CADA-8801-98E36D1C2099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263;p74">
              <a:extLst>
                <a:ext uri="{FF2B5EF4-FFF2-40B4-BE49-F238E27FC236}">
                  <a16:creationId xmlns:a16="http://schemas.microsoft.com/office/drawing/2014/main" id="{0D11AE2B-2F32-19A7-35A4-359B626BA0CB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8264;p74">
              <a:extLst>
                <a:ext uri="{FF2B5EF4-FFF2-40B4-BE49-F238E27FC236}">
                  <a16:creationId xmlns:a16="http://schemas.microsoft.com/office/drawing/2014/main" id="{2D99A735-2296-9569-ABFE-090E70035E60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3" name="Google Shape;8265;p74">
            <a:extLst>
              <a:ext uri="{FF2B5EF4-FFF2-40B4-BE49-F238E27FC236}">
                <a16:creationId xmlns:a16="http://schemas.microsoft.com/office/drawing/2014/main" id="{B5720027-F7CC-8A01-876C-C5AFD035CEC4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4" name="Google Shape;8266;p74">
              <a:extLst>
                <a:ext uri="{FF2B5EF4-FFF2-40B4-BE49-F238E27FC236}">
                  <a16:creationId xmlns:a16="http://schemas.microsoft.com/office/drawing/2014/main" id="{3AEBBC24-6E1D-6396-9176-DFB18FA1E866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0" name="Google Shape;8267;p74">
                <a:extLst>
                  <a:ext uri="{FF2B5EF4-FFF2-40B4-BE49-F238E27FC236}">
                    <a16:creationId xmlns:a16="http://schemas.microsoft.com/office/drawing/2014/main" id="{092E0916-FB7F-E759-C322-14B83F749C96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7" name="Google Shape;8268;p74">
                  <a:extLst>
                    <a:ext uri="{FF2B5EF4-FFF2-40B4-BE49-F238E27FC236}">
                      <a16:creationId xmlns:a16="http://schemas.microsoft.com/office/drawing/2014/main" id="{4C6EB474-714D-A582-94B5-2FB0B148A22F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8" name="Google Shape;8269;p74">
                  <a:extLst>
                    <a:ext uri="{FF2B5EF4-FFF2-40B4-BE49-F238E27FC236}">
                      <a16:creationId xmlns:a16="http://schemas.microsoft.com/office/drawing/2014/main" id="{B520A9F4-577E-E876-F353-0A13D6964FCC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41" name="Google Shape;8270;p74">
                <a:extLst>
                  <a:ext uri="{FF2B5EF4-FFF2-40B4-BE49-F238E27FC236}">
                    <a16:creationId xmlns:a16="http://schemas.microsoft.com/office/drawing/2014/main" id="{F4A0D10E-9B69-38BE-3D37-41BF4C6D11E1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5" name="Google Shape;8271;p74">
                  <a:extLst>
                    <a:ext uri="{FF2B5EF4-FFF2-40B4-BE49-F238E27FC236}">
                      <a16:creationId xmlns:a16="http://schemas.microsoft.com/office/drawing/2014/main" id="{DAF320AC-D676-CCC9-6CE7-5CEF5ABB4C49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6" name="Google Shape;8272;p74">
                  <a:extLst>
                    <a:ext uri="{FF2B5EF4-FFF2-40B4-BE49-F238E27FC236}">
                      <a16:creationId xmlns:a16="http://schemas.microsoft.com/office/drawing/2014/main" id="{0D1172BA-8103-1B9F-DB47-94668494C8D9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2" name="Google Shape;8273;p74">
                <a:extLst>
                  <a:ext uri="{FF2B5EF4-FFF2-40B4-BE49-F238E27FC236}">
                    <a16:creationId xmlns:a16="http://schemas.microsoft.com/office/drawing/2014/main" id="{5CCBCE60-737B-1D76-0B37-BE934B6CAFFE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3" name="Google Shape;8274;p74">
                  <a:extLst>
                    <a:ext uri="{FF2B5EF4-FFF2-40B4-BE49-F238E27FC236}">
                      <a16:creationId xmlns:a16="http://schemas.microsoft.com/office/drawing/2014/main" id="{59003170-3F95-8D7D-AFF8-9EB97045658F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4" name="Google Shape;8275;p74">
                  <a:extLst>
                    <a:ext uri="{FF2B5EF4-FFF2-40B4-BE49-F238E27FC236}">
                      <a16:creationId xmlns:a16="http://schemas.microsoft.com/office/drawing/2014/main" id="{3F49F764-37C4-C30B-1C5E-46C5551BEFCB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5" name="Google Shape;8276;p74">
              <a:extLst>
                <a:ext uri="{FF2B5EF4-FFF2-40B4-BE49-F238E27FC236}">
                  <a16:creationId xmlns:a16="http://schemas.microsoft.com/office/drawing/2014/main" id="{5C51D396-FC49-C5B4-01B7-7D7C4E5D4D5D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6" name="Google Shape;8277;p74">
                <a:extLst>
                  <a:ext uri="{FF2B5EF4-FFF2-40B4-BE49-F238E27FC236}">
                    <a16:creationId xmlns:a16="http://schemas.microsoft.com/office/drawing/2014/main" id="{496F6FCB-3B81-A5A1-9A7B-EA3B99CCBA85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8278;p74">
                <a:extLst>
                  <a:ext uri="{FF2B5EF4-FFF2-40B4-BE49-F238E27FC236}">
                    <a16:creationId xmlns:a16="http://schemas.microsoft.com/office/drawing/2014/main" id="{1DF35E94-2683-06B8-1D69-2A7B72B93974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8279;p74">
                <a:extLst>
                  <a:ext uri="{FF2B5EF4-FFF2-40B4-BE49-F238E27FC236}">
                    <a16:creationId xmlns:a16="http://schemas.microsoft.com/office/drawing/2014/main" id="{7531F570-F059-0B15-3CB6-8CBB52BB4036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8280;p74">
                <a:extLst>
                  <a:ext uri="{FF2B5EF4-FFF2-40B4-BE49-F238E27FC236}">
                    <a16:creationId xmlns:a16="http://schemas.microsoft.com/office/drawing/2014/main" id="{13916FDF-9AEA-F3D3-8EE0-043CC04621FC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9" name="Google Shape;8281;p74">
            <a:extLst>
              <a:ext uri="{FF2B5EF4-FFF2-40B4-BE49-F238E27FC236}">
                <a16:creationId xmlns:a16="http://schemas.microsoft.com/office/drawing/2014/main" id="{AA93D1AF-68B0-3C6C-5C20-AB3FCABFC502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50" name="Google Shape;8282;p74">
              <a:extLst>
                <a:ext uri="{FF2B5EF4-FFF2-40B4-BE49-F238E27FC236}">
                  <a16:creationId xmlns:a16="http://schemas.microsoft.com/office/drawing/2014/main" id="{E0F75D79-F372-F44E-44F3-AAB756294F22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8283;p74">
              <a:extLst>
                <a:ext uri="{FF2B5EF4-FFF2-40B4-BE49-F238E27FC236}">
                  <a16:creationId xmlns:a16="http://schemas.microsoft.com/office/drawing/2014/main" id="{1CBCB3CB-61A8-C32C-15EA-C5C0B9F2FDE0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284;p74">
              <a:extLst>
                <a:ext uri="{FF2B5EF4-FFF2-40B4-BE49-F238E27FC236}">
                  <a16:creationId xmlns:a16="http://schemas.microsoft.com/office/drawing/2014/main" id="{5A29EF48-8173-3E61-6FE9-D49922E19E2E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285;p74">
              <a:extLst>
                <a:ext uri="{FF2B5EF4-FFF2-40B4-BE49-F238E27FC236}">
                  <a16:creationId xmlns:a16="http://schemas.microsoft.com/office/drawing/2014/main" id="{9145868B-39D7-F0CC-DF78-77C1FE56474D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8286;p74">
              <a:extLst>
                <a:ext uri="{FF2B5EF4-FFF2-40B4-BE49-F238E27FC236}">
                  <a16:creationId xmlns:a16="http://schemas.microsoft.com/office/drawing/2014/main" id="{3743FF77-1F34-55C7-3019-83FAA5F05A73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287;p74">
              <a:extLst>
                <a:ext uri="{FF2B5EF4-FFF2-40B4-BE49-F238E27FC236}">
                  <a16:creationId xmlns:a16="http://schemas.microsoft.com/office/drawing/2014/main" id="{600726EC-7B72-D94E-9A3D-18BD2E56B843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6" name="Google Shape;8288;p74">
              <a:extLst>
                <a:ext uri="{FF2B5EF4-FFF2-40B4-BE49-F238E27FC236}">
                  <a16:creationId xmlns:a16="http://schemas.microsoft.com/office/drawing/2014/main" id="{60D5098F-E134-2DF2-B3C4-DAA613C6942E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7" name="Google Shape;8289;p74">
                <a:extLst>
                  <a:ext uri="{FF2B5EF4-FFF2-40B4-BE49-F238E27FC236}">
                    <a16:creationId xmlns:a16="http://schemas.microsoft.com/office/drawing/2014/main" id="{88E487BF-FC82-8C1E-CBF9-8F95841C5A3E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290;p74">
                <a:extLst>
                  <a:ext uri="{FF2B5EF4-FFF2-40B4-BE49-F238E27FC236}">
                    <a16:creationId xmlns:a16="http://schemas.microsoft.com/office/drawing/2014/main" id="{0ABAFFAF-340E-C857-F9DD-F9E79DD7C875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291;p74">
                <a:extLst>
                  <a:ext uri="{FF2B5EF4-FFF2-40B4-BE49-F238E27FC236}">
                    <a16:creationId xmlns:a16="http://schemas.microsoft.com/office/drawing/2014/main" id="{792A0015-2CBC-F3DE-DDA0-FBE09D0CFBF7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292;p74">
                <a:extLst>
                  <a:ext uri="{FF2B5EF4-FFF2-40B4-BE49-F238E27FC236}">
                    <a16:creationId xmlns:a16="http://schemas.microsoft.com/office/drawing/2014/main" id="{A67233B0-D6CF-4190-44F9-98AB6AC67B72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293;p74">
                <a:extLst>
                  <a:ext uri="{FF2B5EF4-FFF2-40B4-BE49-F238E27FC236}">
                    <a16:creationId xmlns:a16="http://schemas.microsoft.com/office/drawing/2014/main" id="{B8A90DE5-E5DC-AAF9-3982-FE77E85F76D2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294;p74">
                <a:extLst>
                  <a:ext uri="{FF2B5EF4-FFF2-40B4-BE49-F238E27FC236}">
                    <a16:creationId xmlns:a16="http://schemas.microsoft.com/office/drawing/2014/main" id="{D37F759B-F6EC-85A0-00CD-E9925134E2D4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3" name="Google Shape;8295;p74">
                <a:extLst>
                  <a:ext uri="{FF2B5EF4-FFF2-40B4-BE49-F238E27FC236}">
                    <a16:creationId xmlns:a16="http://schemas.microsoft.com/office/drawing/2014/main" id="{F470511A-441A-DE33-55A2-ECEA27875506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4" name="Google Shape;8296;p74">
                  <a:extLst>
                    <a:ext uri="{FF2B5EF4-FFF2-40B4-BE49-F238E27FC236}">
                      <a16:creationId xmlns:a16="http://schemas.microsoft.com/office/drawing/2014/main" id="{10C0A006-8DEC-D8F3-49FA-1D41A9D87376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5" name="Google Shape;8297;p74">
                  <a:extLst>
                    <a:ext uri="{FF2B5EF4-FFF2-40B4-BE49-F238E27FC236}">
                      <a16:creationId xmlns:a16="http://schemas.microsoft.com/office/drawing/2014/main" id="{1D7D0F8D-BAF6-2D51-7FF7-5D508E7D6E64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6" name="Google Shape;8298;p74">
                  <a:extLst>
                    <a:ext uri="{FF2B5EF4-FFF2-40B4-BE49-F238E27FC236}">
                      <a16:creationId xmlns:a16="http://schemas.microsoft.com/office/drawing/2014/main" id="{3F05B72A-0CA0-A94D-5A46-15F1809E7654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7" name="Google Shape;8299;p74">
                  <a:extLst>
                    <a:ext uri="{FF2B5EF4-FFF2-40B4-BE49-F238E27FC236}">
                      <a16:creationId xmlns:a16="http://schemas.microsoft.com/office/drawing/2014/main" id="{A802CABA-3936-B590-B63E-F6C7DFAEBED1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8" name="Google Shape;8300;p74">
                  <a:extLst>
                    <a:ext uri="{FF2B5EF4-FFF2-40B4-BE49-F238E27FC236}">
                      <a16:creationId xmlns:a16="http://schemas.microsoft.com/office/drawing/2014/main" id="{DEC71881-4E6E-EE0E-BB3C-2976F0DF9C86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9" name="Google Shape;8301;p74">
                  <a:extLst>
                    <a:ext uri="{FF2B5EF4-FFF2-40B4-BE49-F238E27FC236}">
                      <a16:creationId xmlns:a16="http://schemas.microsoft.com/office/drawing/2014/main" id="{A2F5238D-1199-D9FA-43C1-370913B306A9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0" name="Google Shape;8302;p74">
                  <a:extLst>
                    <a:ext uri="{FF2B5EF4-FFF2-40B4-BE49-F238E27FC236}">
                      <a16:creationId xmlns:a16="http://schemas.microsoft.com/office/drawing/2014/main" id="{53CAEF25-63A2-BD3F-FB51-37FBB668DC4C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71" name="Google Shape;8303;p74">
            <a:extLst>
              <a:ext uri="{FF2B5EF4-FFF2-40B4-BE49-F238E27FC236}">
                <a16:creationId xmlns:a16="http://schemas.microsoft.com/office/drawing/2014/main" id="{37FED366-8669-F1C6-F4E3-E6B1BEF13E00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2" name="Google Shape;8304;p74">
              <a:extLst>
                <a:ext uri="{FF2B5EF4-FFF2-40B4-BE49-F238E27FC236}">
                  <a16:creationId xmlns:a16="http://schemas.microsoft.com/office/drawing/2014/main" id="{4FE3135B-D494-615F-381C-1FD064C180FC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8305;p74">
              <a:extLst>
                <a:ext uri="{FF2B5EF4-FFF2-40B4-BE49-F238E27FC236}">
                  <a16:creationId xmlns:a16="http://schemas.microsoft.com/office/drawing/2014/main" id="{C68B85A6-77C1-7EE8-F077-4F2EC42FD6AD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8306;p74">
              <a:extLst>
                <a:ext uri="{FF2B5EF4-FFF2-40B4-BE49-F238E27FC236}">
                  <a16:creationId xmlns:a16="http://schemas.microsoft.com/office/drawing/2014/main" id="{85071E92-63B5-0704-B720-67D82AEEF871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307;p74">
              <a:extLst>
                <a:ext uri="{FF2B5EF4-FFF2-40B4-BE49-F238E27FC236}">
                  <a16:creationId xmlns:a16="http://schemas.microsoft.com/office/drawing/2014/main" id="{30579CDE-2779-DEFE-04D0-14042BD12BD2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308;p74">
              <a:extLst>
                <a:ext uri="{FF2B5EF4-FFF2-40B4-BE49-F238E27FC236}">
                  <a16:creationId xmlns:a16="http://schemas.microsoft.com/office/drawing/2014/main" id="{C5B54133-73F6-3A14-8468-70E83A562556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09;p74">
              <a:extLst>
                <a:ext uri="{FF2B5EF4-FFF2-40B4-BE49-F238E27FC236}">
                  <a16:creationId xmlns:a16="http://schemas.microsoft.com/office/drawing/2014/main" id="{678F3793-3677-86C2-7F08-AAEAFB7AF2AE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10;p74">
              <a:extLst>
                <a:ext uri="{FF2B5EF4-FFF2-40B4-BE49-F238E27FC236}">
                  <a16:creationId xmlns:a16="http://schemas.microsoft.com/office/drawing/2014/main" id="{DDC9FD63-9278-7F27-A713-D6BCA55893E6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11;p74">
              <a:extLst>
                <a:ext uri="{FF2B5EF4-FFF2-40B4-BE49-F238E27FC236}">
                  <a16:creationId xmlns:a16="http://schemas.microsoft.com/office/drawing/2014/main" id="{3589D504-7DF7-086E-FAAD-22777D87582B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12;p74">
              <a:extLst>
                <a:ext uri="{FF2B5EF4-FFF2-40B4-BE49-F238E27FC236}">
                  <a16:creationId xmlns:a16="http://schemas.microsoft.com/office/drawing/2014/main" id="{953A9A9E-3CAE-8C74-D4D6-7B056BA7B0D5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13;p74">
              <a:extLst>
                <a:ext uri="{FF2B5EF4-FFF2-40B4-BE49-F238E27FC236}">
                  <a16:creationId xmlns:a16="http://schemas.microsoft.com/office/drawing/2014/main" id="{C040FCA2-2825-ADC4-75C5-12D88B45F6A8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4;p74">
              <a:extLst>
                <a:ext uri="{FF2B5EF4-FFF2-40B4-BE49-F238E27FC236}">
                  <a16:creationId xmlns:a16="http://schemas.microsoft.com/office/drawing/2014/main" id="{158446FE-17F1-C1C2-20AA-4D788751FA49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8315;p74">
              <a:extLst>
                <a:ext uri="{FF2B5EF4-FFF2-40B4-BE49-F238E27FC236}">
                  <a16:creationId xmlns:a16="http://schemas.microsoft.com/office/drawing/2014/main" id="{9B8D6752-980C-AADD-C1AF-596ED405A178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8316;p74">
              <a:extLst>
                <a:ext uri="{FF2B5EF4-FFF2-40B4-BE49-F238E27FC236}">
                  <a16:creationId xmlns:a16="http://schemas.microsoft.com/office/drawing/2014/main" id="{985540E9-18F1-7D7E-5FEC-239F7DD99B18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5" name="Google Shape;8317;p74">
            <a:extLst>
              <a:ext uri="{FF2B5EF4-FFF2-40B4-BE49-F238E27FC236}">
                <a16:creationId xmlns:a16="http://schemas.microsoft.com/office/drawing/2014/main" id="{4AD0406A-0334-F35E-AEC8-CCFAF18DEEAA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6" name="Google Shape;8318;p74">
              <a:extLst>
                <a:ext uri="{FF2B5EF4-FFF2-40B4-BE49-F238E27FC236}">
                  <a16:creationId xmlns:a16="http://schemas.microsoft.com/office/drawing/2014/main" id="{D6ABCA53-FDAA-16FF-7F28-CF693006EEDD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8319;p74">
              <a:extLst>
                <a:ext uri="{FF2B5EF4-FFF2-40B4-BE49-F238E27FC236}">
                  <a16:creationId xmlns:a16="http://schemas.microsoft.com/office/drawing/2014/main" id="{141AD4AD-C6BE-DBA3-4D99-4B761CF8428F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20;p74">
              <a:extLst>
                <a:ext uri="{FF2B5EF4-FFF2-40B4-BE49-F238E27FC236}">
                  <a16:creationId xmlns:a16="http://schemas.microsoft.com/office/drawing/2014/main" id="{B04698AC-68C1-9166-4170-7F662B5C2CD3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321;p74">
              <a:extLst>
                <a:ext uri="{FF2B5EF4-FFF2-40B4-BE49-F238E27FC236}">
                  <a16:creationId xmlns:a16="http://schemas.microsoft.com/office/drawing/2014/main" id="{08B068B5-72F1-F646-3E3D-8E04917C13FC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322;p74">
              <a:extLst>
                <a:ext uri="{FF2B5EF4-FFF2-40B4-BE49-F238E27FC236}">
                  <a16:creationId xmlns:a16="http://schemas.microsoft.com/office/drawing/2014/main" id="{51128689-FE84-1235-6849-58D3F5FEDD8C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23;p74">
              <a:extLst>
                <a:ext uri="{FF2B5EF4-FFF2-40B4-BE49-F238E27FC236}">
                  <a16:creationId xmlns:a16="http://schemas.microsoft.com/office/drawing/2014/main" id="{9744B389-9645-2152-11DA-8AAE45ED584F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324;p74">
              <a:extLst>
                <a:ext uri="{FF2B5EF4-FFF2-40B4-BE49-F238E27FC236}">
                  <a16:creationId xmlns:a16="http://schemas.microsoft.com/office/drawing/2014/main" id="{70E2DEB4-CE7C-52A4-1C62-6320D6F3BB09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325;p74">
              <a:extLst>
                <a:ext uri="{FF2B5EF4-FFF2-40B4-BE49-F238E27FC236}">
                  <a16:creationId xmlns:a16="http://schemas.microsoft.com/office/drawing/2014/main" id="{1C6D2C33-3143-2330-6067-3E35A1326425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4" name="Google Shape;8326;p74">
            <a:extLst>
              <a:ext uri="{FF2B5EF4-FFF2-40B4-BE49-F238E27FC236}">
                <a16:creationId xmlns:a16="http://schemas.microsoft.com/office/drawing/2014/main" id="{B1E5B166-905D-54A1-4D8C-4D993FE0EE6B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5" name="Google Shape;8327;p74">
              <a:extLst>
                <a:ext uri="{FF2B5EF4-FFF2-40B4-BE49-F238E27FC236}">
                  <a16:creationId xmlns:a16="http://schemas.microsoft.com/office/drawing/2014/main" id="{3ACF6A2B-D515-8236-77F9-B99867FCF0C5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8328;p74">
              <a:extLst>
                <a:ext uri="{FF2B5EF4-FFF2-40B4-BE49-F238E27FC236}">
                  <a16:creationId xmlns:a16="http://schemas.microsoft.com/office/drawing/2014/main" id="{C6E9C66F-2905-3C1F-43AD-E2B2520B8EA3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7" name="Google Shape;8329;p74">
              <a:extLst>
                <a:ext uri="{FF2B5EF4-FFF2-40B4-BE49-F238E27FC236}">
                  <a16:creationId xmlns:a16="http://schemas.microsoft.com/office/drawing/2014/main" id="{F3983995-7764-4390-570B-F4B692BD909B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7" name="Google Shape;8330;p74">
                <a:extLst>
                  <a:ext uri="{FF2B5EF4-FFF2-40B4-BE49-F238E27FC236}">
                    <a16:creationId xmlns:a16="http://schemas.microsoft.com/office/drawing/2014/main" id="{785D5BA5-377E-85AB-F733-3658FA2E6461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8" name="Google Shape;8331;p74">
                <a:extLst>
                  <a:ext uri="{FF2B5EF4-FFF2-40B4-BE49-F238E27FC236}">
                    <a16:creationId xmlns:a16="http://schemas.microsoft.com/office/drawing/2014/main" id="{75251170-4A35-C4BD-A364-5EA6710D6788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8" name="Google Shape;8332;p74">
              <a:extLst>
                <a:ext uri="{FF2B5EF4-FFF2-40B4-BE49-F238E27FC236}">
                  <a16:creationId xmlns:a16="http://schemas.microsoft.com/office/drawing/2014/main" id="{6624D3C4-21DD-361D-E43C-A20152E6BBCB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5" name="Google Shape;8333;p74">
                <a:extLst>
                  <a:ext uri="{FF2B5EF4-FFF2-40B4-BE49-F238E27FC236}">
                    <a16:creationId xmlns:a16="http://schemas.microsoft.com/office/drawing/2014/main" id="{883C5780-2E7A-6EDD-95C2-CAC9681838C8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334;p74">
                <a:extLst>
                  <a:ext uri="{FF2B5EF4-FFF2-40B4-BE49-F238E27FC236}">
                    <a16:creationId xmlns:a16="http://schemas.microsoft.com/office/drawing/2014/main" id="{3E851EBD-41ED-9531-340A-26322A5D1E51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9" name="Google Shape;8335;p74">
              <a:extLst>
                <a:ext uri="{FF2B5EF4-FFF2-40B4-BE49-F238E27FC236}">
                  <a16:creationId xmlns:a16="http://schemas.microsoft.com/office/drawing/2014/main" id="{D3A005BE-E3A6-1DC5-A0F9-5B7F620B7A3F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3" name="Google Shape;8336;p74">
                <a:extLst>
                  <a:ext uri="{FF2B5EF4-FFF2-40B4-BE49-F238E27FC236}">
                    <a16:creationId xmlns:a16="http://schemas.microsoft.com/office/drawing/2014/main" id="{163D7272-973F-DD10-814C-0C5EF163908D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337;p74">
                <a:extLst>
                  <a:ext uri="{FF2B5EF4-FFF2-40B4-BE49-F238E27FC236}">
                    <a16:creationId xmlns:a16="http://schemas.microsoft.com/office/drawing/2014/main" id="{593AC73E-71D2-9356-5D46-BEF58AF88E85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0" name="Google Shape;8338;p74">
              <a:extLst>
                <a:ext uri="{FF2B5EF4-FFF2-40B4-BE49-F238E27FC236}">
                  <a16:creationId xmlns:a16="http://schemas.microsoft.com/office/drawing/2014/main" id="{7C3F3E90-56A3-5845-0B8C-22D0475449F1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1" name="Google Shape;8339;p74">
                <a:extLst>
                  <a:ext uri="{FF2B5EF4-FFF2-40B4-BE49-F238E27FC236}">
                    <a16:creationId xmlns:a16="http://schemas.microsoft.com/office/drawing/2014/main" id="{E63E7040-4604-3B8C-51AB-2CADE257B6C8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340;p74">
                <a:extLst>
                  <a:ext uri="{FF2B5EF4-FFF2-40B4-BE49-F238E27FC236}">
                    <a16:creationId xmlns:a16="http://schemas.microsoft.com/office/drawing/2014/main" id="{2DCE7B2C-1B22-3567-6E74-C553407AF162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9" name="Google Shape;8341;p74">
            <a:extLst>
              <a:ext uri="{FF2B5EF4-FFF2-40B4-BE49-F238E27FC236}">
                <a16:creationId xmlns:a16="http://schemas.microsoft.com/office/drawing/2014/main" id="{CD951006-3DF4-A132-0651-76B06E28900B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10" name="Google Shape;8342;p74">
              <a:extLst>
                <a:ext uri="{FF2B5EF4-FFF2-40B4-BE49-F238E27FC236}">
                  <a16:creationId xmlns:a16="http://schemas.microsoft.com/office/drawing/2014/main" id="{61F1FDFB-9B60-61DA-5C42-4245FE7B68A2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8343;p74">
              <a:extLst>
                <a:ext uri="{FF2B5EF4-FFF2-40B4-BE49-F238E27FC236}">
                  <a16:creationId xmlns:a16="http://schemas.microsoft.com/office/drawing/2014/main" id="{1B25ABB1-814C-E4E5-0D01-FF0DF11FB083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44;p74">
              <a:extLst>
                <a:ext uri="{FF2B5EF4-FFF2-40B4-BE49-F238E27FC236}">
                  <a16:creationId xmlns:a16="http://schemas.microsoft.com/office/drawing/2014/main" id="{277B86A8-4D3D-4802-C32C-1B3140189266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45;p74">
              <a:extLst>
                <a:ext uri="{FF2B5EF4-FFF2-40B4-BE49-F238E27FC236}">
                  <a16:creationId xmlns:a16="http://schemas.microsoft.com/office/drawing/2014/main" id="{CDEF108D-0C14-F4F5-7C61-1814A30F9C15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46;p74">
              <a:extLst>
                <a:ext uri="{FF2B5EF4-FFF2-40B4-BE49-F238E27FC236}">
                  <a16:creationId xmlns:a16="http://schemas.microsoft.com/office/drawing/2014/main" id="{DB8CA879-D3DD-BE2A-6140-2324B15CCAC1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7;p74">
              <a:extLst>
                <a:ext uri="{FF2B5EF4-FFF2-40B4-BE49-F238E27FC236}">
                  <a16:creationId xmlns:a16="http://schemas.microsoft.com/office/drawing/2014/main" id="{408D95E8-B33D-98F4-B7C4-F2C5D170F707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48;p74">
              <a:extLst>
                <a:ext uri="{FF2B5EF4-FFF2-40B4-BE49-F238E27FC236}">
                  <a16:creationId xmlns:a16="http://schemas.microsoft.com/office/drawing/2014/main" id="{047F3A4F-F0F3-CBF8-7710-FA1097EADC93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49;p74">
              <a:extLst>
                <a:ext uri="{FF2B5EF4-FFF2-40B4-BE49-F238E27FC236}">
                  <a16:creationId xmlns:a16="http://schemas.microsoft.com/office/drawing/2014/main" id="{3A82B7BF-4F29-892C-DADB-6037A02EAC04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50;p74">
              <a:extLst>
                <a:ext uri="{FF2B5EF4-FFF2-40B4-BE49-F238E27FC236}">
                  <a16:creationId xmlns:a16="http://schemas.microsoft.com/office/drawing/2014/main" id="{EFFD39A5-4316-AB4A-6FE7-E6B8AEE0D986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51;p74">
              <a:extLst>
                <a:ext uri="{FF2B5EF4-FFF2-40B4-BE49-F238E27FC236}">
                  <a16:creationId xmlns:a16="http://schemas.microsoft.com/office/drawing/2014/main" id="{05A457AC-9B9C-B8E5-1AEF-0D3C13B1A269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52;p74">
              <a:extLst>
                <a:ext uri="{FF2B5EF4-FFF2-40B4-BE49-F238E27FC236}">
                  <a16:creationId xmlns:a16="http://schemas.microsoft.com/office/drawing/2014/main" id="{A18F28EB-EA31-435B-CD56-3DC744A98907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53;p74">
              <a:extLst>
                <a:ext uri="{FF2B5EF4-FFF2-40B4-BE49-F238E27FC236}">
                  <a16:creationId xmlns:a16="http://schemas.microsoft.com/office/drawing/2014/main" id="{8097E121-2F5F-30E6-0BAF-09C1ADE01331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2" name="Google Shape;8354;p74">
            <a:extLst>
              <a:ext uri="{FF2B5EF4-FFF2-40B4-BE49-F238E27FC236}">
                <a16:creationId xmlns:a16="http://schemas.microsoft.com/office/drawing/2014/main" id="{006FE5DA-7CB3-8E7B-74EF-DFF00FF0932C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3" name="Google Shape;8355;p74">
              <a:extLst>
                <a:ext uri="{FF2B5EF4-FFF2-40B4-BE49-F238E27FC236}">
                  <a16:creationId xmlns:a16="http://schemas.microsoft.com/office/drawing/2014/main" id="{8F11E278-FA18-F0C3-DD82-08B01105D98E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0" name="Google Shape;8356;p74">
                <a:extLst>
                  <a:ext uri="{FF2B5EF4-FFF2-40B4-BE49-F238E27FC236}">
                    <a16:creationId xmlns:a16="http://schemas.microsoft.com/office/drawing/2014/main" id="{87B2C1E2-5BB6-7B76-521F-84CE08884CE5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357;p74">
                <a:extLst>
                  <a:ext uri="{FF2B5EF4-FFF2-40B4-BE49-F238E27FC236}">
                    <a16:creationId xmlns:a16="http://schemas.microsoft.com/office/drawing/2014/main" id="{80896E5F-01A5-C97E-9382-1C917A6C0EA3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58;p74">
                <a:extLst>
                  <a:ext uri="{FF2B5EF4-FFF2-40B4-BE49-F238E27FC236}">
                    <a16:creationId xmlns:a16="http://schemas.microsoft.com/office/drawing/2014/main" id="{46E76995-401C-05A1-9F77-59AA9E4730D2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59;p74">
                <a:extLst>
                  <a:ext uri="{FF2B5EF4-FFF2-40B4-BE49-F238E27FC236}">
                    <a16:creationId xmlns:a16="http://schemas.microsoft.com/office/drawing/2014/main" id="{8DE44C24-01D5-E154-32C3-4DCA373164A4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360;p74">
                <a:extLst>
                  <a:ext uri="{FF2B5EF4-FFF2-40B4-BE49-F238E27FC236}">
                    <a16:creationId xmlns:a16="http://schemas.microsoft.com/office/drawing/2014/main" id="{CCB91164-9638-025B-67B1-CC1569B930E2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61;p74">
                <a:extLst>
                  <a:ext uri="{FF2B5EF4-FFF2-40B4-BE49-F238E27FC236}">
                    <a16:creationId xmlns:a16="http://schemas.microsoft.com/office/drawing/2014/main" id="{89F0A1B3-E873-5FAC-8FA2-3025A2BD567F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62;p74">
                <a:extLst>
                  <a:ext uri="{FF2B5EF4-FFF2-40B4-BE49-F238E27FC236}">
                    <a16:creationId xmlns:a16="http://schemas.microsoft.com/office/drawing/2014/main" id="{97993E8E-D059-39AD-55E0-39B2F613E559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63;p74">
                <a:extLst>
                  <a:ext uri="{FF2B5EF4-FFF2-40B4-BE49-F238E27FC236}">
                    <a16:creationId xmlns:a16="http://schemas.microsoft.com/office/drawing/2014/main" id="{A8D51138-4589-C482-91D7-D8429F75ECD5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4;p74">
                <a:extLst>
                  <a:ext uri="{FF2B5EF4-FFF2-40B4-BE49-F238E27FC236}">
                    <a16:creationId xmlns:a16="http://schemas.microsoft.com/office/drawing/2014/main" id="{89B3BCE1-667D-CD31-94B9-9A034FCB44B8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5;p74">
                <a:extLst>
                  <a:ext uri="{FF2B5EF4-FFF2-40B4-BE49-F238E27FC236}">
                    <a16:creationId xmlns:a16="http://schemas.microsoft.com/office/drawing/2014/main" id="{8B418719-A863-A985-8665-4B121A7BECE4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6;p74">
                <a:extLst>
                  <a:ext uri="{FF2B5EF4-FFF2-40B4-BE49-F238E27FC236}">
                    <a16:creationId xmlns:a16="http://schemas.microsoft.com/office/drawing/2014/main" id="{D390F0AE-E89D-6DA5-7E2D-521C351AB912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7;p74">
                <a:extLst>
                  <a:ext uri="{FF2B5EF4-FFF2-40B4-BE49-F238E27FC236}">
                    <a16:creationId xmlns:a16="http://schemas.microsoft.com/office/drawing/2014/main" id="{86DBF66F-C153-70EA-797E-B00F370403AF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68;p74">
                <a:extLst>
                  <a:ext uri="{FF2B5EF4-FFF2-40B4-BE49-F238E27FC236}">
                    <a16:creationId xmlns:a16="http://schemas.microsoft.com/office/drawing/2014/main" id="{3D1F31F4-2729-190B-340E-92488D7A3F18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69;p74">
                <a:extLst>
                  <a:ext uri="{FF2B5EF4-FFF2-40B4-BE49-F238E27FC236}">
                    <a16:creationId xmlns:a16="http://schemas.microsoft.com/office/drawing/2014/main" id="{AA3A7A5C-5954-57C9-39F1-A4967AB0F28B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70;p74">
                <a:extLst>
                  <a:ext uri="{FF2B5EF4-FFF2-40B4-BE49-F238E27FC236}">
                    <a16:creationId xmlns:a16="http://schemas.microsoft.com/office/drawing/2014/main" id="{58BA3AA9-46F5-0EAA-E694-A5C95119AAF7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71;p74">
                <a:extLst>
                  <a:ext uri="{FF2B5EF4-FFF2-40B4-BE49-F238E27FC236}">
                    <a16:creationId xmlns:a16="http://schemas.microsoft.com/office/drawing/2014/main" id="{D65E3F4C-CF20-DBB0-25DF-D1A27C1F094A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72;p74">
                <a:extLst>
                  <a:ext uri="{FF2B5EF4-FFF2-40B4-BE49-F238E27FC236}">
                    <a16:creationId xmlns:a16="http://schemas.microsoft.com/office/drawing/2014/main" id="{059D9543-EB77-C477-5DCE-4FFEC74B7E5C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73;p74">
                <a:extLst>
                  <a:ext uri="{FF2B5EF4-FFF2-40B4-BE49-F238E27FC236}">
                    <a16:creationId xmlns:a16="http://schemas.microsoft.com/office/drawing/2014/main" id="{863C4996-D9A5-DAFE-6D5E-3AE9930E4C6F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4;p74">
                <a:extLst>
                  <a:ext uri="{FF2B5EF4-FFF2-40B4-BE49-F238E27FC236}">
                    <a16:creationId xmlns:a16="http://schemas.microsoft.com/office/drawing/2014/main" id="{169B7B12-FEF3-DC6E-3E8B-2F44C8D54992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5;p74">
                <a:extLst>
                  <a:ext uri="{FF2B5EF4-FFF2-40B4-BE49-F238E27FC236}">
                    <a16:creationId xmlns:a16="http://schemas.microsoft.com/office/drawing/2014/main" id="{76F6AE2B-FE99-F46E-2D8D-04A74616A1CE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6;p74">
                <a:extLst>
                  <a:ext uri="{FF2B5EF4-FFF2-40B4-BE49-F238E27FC236}">
                    <a16:creationId xmlns:a16="http://schemas.microsoft.com/office/drawing/2014/main" id="{EC8B5563-2A7E-84DD-FADA-E66D15CE5AB5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7;p74">
                <a:extLst>
                  <a:ext uri="{FF2B5EF4-FFF2-40B4-BE49-F238E27FC236}">
                    <a16:creationId xmlns:a16="http://schemas.microsoft.com/office/drawing/2014/main" id="{EFF85011-6FD5-A60D-F6B1-ADDFF64B7AB6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78;p74">
                <a:extLst>
                  <a:ext uri="{FF2B5EF4-FFF2-40B4-BE49-F238E27FC236}">
                    <a16:creationId xmlns:a16="http://schemas.microsoft.com/office/drawing/2014/main" id="{00A0E461-5103-3966-2A73-A81A38539389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79;p74">
                <a:extLst>
                  <a:ext uri="{FF2B5EF4-FFF2-40B4-BE49-F238E27FC236}">
                    <a16:creationId xmlns:a16="http://schemas.microsoft.com/office/drawing/2014/main" id="{E6B1D3BE-C671-F1D0-473E-D67EE55492F9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80;p74">
                <a:extLst>
                  <a:ext uri="{FF2B5EF4-FFF2-40B4-BE49-F238E27FC236}">
                    <a16:creationId xmlns:a16="http://schemas.microsoft.com/office/drawing/2014/main" id="{24A5C7A5-031A-EE61-8DF3-C37F73843BB9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81;p74">
                <a:extLst>
                  <a:ext uri="{FF2B5EF4-FFF2-40B4-BE49-F238E27FC236}">
                    <a16:creationId xmlns:a16="http://schemas.microsoft.com/office/drawing/2014/main" id="{41AC94D0-2EFD-7DB4-6CF2-3CD5CB0C6664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8382;p74">
                <a:extLst>
                  <a:ext uri="{FF2B5EF4-FFF2-40B4-BE49-F238E27FC236}">
                    <a16:creationId xmlns:a16="http://schemas.microsoft.com/office/drawing/2014/main" id="{F9AE38AC-854E-F5F8-8A95-B5C8EF1F0DE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4" name="Google Shape;8383;p74">
              <a:extLst>
                <a:ext uri="{FF2B5EF4-FFF2-40B4-BE49-F238E27FC236}">
                  <a16:creationId xmlns:a16="http://schemas.microsoft.com/office/drawing/2014/main" id="{CA54DA99-5F8E-A15D-B037-60CBE9424992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5" name="Google Shape;8384;p74">
                <a:extLst>
                  <a:ext uri="{FF2B5EF4-FFF2-40B4-BE49-F238E27FC236}">
                    <a16:creationId xmlns:a16="http://schemas.microsoft.com/office/drawing/2014/main" id="{3F0876CB-8FE6-E5ED-74CE-2BF7DBCA402E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6" name="Google Shape;8385;p74">
                <a:extLst>
                  <a:ext uri="{FF2B5EF4-FFF2-40B4-BE49-F238E27FC236}">
                    <a16:creationId xmlns:a16="http://schemas.microsoft.com/office/drawing/2014/main" id="{1286490B-392C-96E1-036D-92E4A83AC76E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386;p74">
                <a:extLst>
                  <a:ext uri="{FF2B5EF4-FFF2-40B4-BE49-F238E27FC236}">
                    <a16:creationId xmlns:a16="http://schemas.microsoft.com/office/drawing/2014/main" id="{3665DD04-51DB-A8CD-459A-8915490999FC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387;p74">
                <a:extLst>
                  <a:ext uri="{FF2B5EF4-FFF2-40B4-BE49-F238E27FC236}">
                    <a16:creationId xmlns:a16="http://schemas.microsoft.com/office/drawing/2014/main" id="{F33F0B10-9F55-5120-E4F2-B7FE84C15B72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9" name="Google Shape;8388;p74">
                <a:extLst>
                  <a:ext uri="{FF2B5EF4-FFF2-40B4-BE49-F238E27FC236}">
                    <a16:creationId xmlns:a16="http://schemas.microsoft.com/office/drawing/2014/main" id="{0D505076-7EB1-D9F6-ECA5-09DCFC1E3EDC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57" name="Google Shape;8389;p74">
            <a:extLst>
              <a:ext uri="{FF2B5EF4-FFF2-40B4-BE49-F238E27FC236}">
                <a16:creationId xmlns:a16="http://schemas.microsoft.com/office/drawing/2014/main" id="{62E5992C-1AB4-AA78-CF59-C35BEFE676EC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8" name="Google Shape;8390;p74">
              <a:extLst>
                <a:ext uri="{FF2B5EF4-FFF2-40B4-BE49-F238E27FC236}">
                  <a16:creationId xmlns:a16="http://schemas.microsoft.com/office/drawing/2014/main" id="{66217739-1061-0DE1-4114-724F7FAB861F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9" name="Google Shape;8391;p74">
                <a:extLst>
                  <a:ext uri="{FF2B5EF4-FFF2-40B4-BE49-F238E27FC236}">
                    <a16:creationId xmlns:a16="http://schemas.microsoft.com/office/drawing/2014/main" id="{A37E3201-9A15-C046-A62B-3CCD07B73426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2;p74">
                <a:extLst>
                  <a:ext uri="{FF2B5EF4-FFF2-40B4-BE49-F238E27FC236}">
                    <a16:creationId xmlns:a16="http://schemas.microsoft.com/office/drawing/2014/main" id="{273C08DC-D35A-64C1-547F-6B7F471CA5BF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9" name="Google Shape;8393;p74">
              <a:extLst>
                <a:ext uri="{FF2B5EF4-FFF2-40B4-BE49-F238E27FC236}">
                  <a16:creationId xmlns:a16="http://schemas.microsoft.com/office/drawing/2014/main" id="{7FBACDB7-9CC0-30DE-5D47-8A4334F0EED0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7" name="Google Shape;8394;p74">
                <a:extLst>
                  <a:ext uri="{FF2B5EF4-FFF2-40B4-BE49-F238E27FC236}">
                    <a16:creationId xmlns:a16="http://schemas.microsoft.com/office/drawing/2014/main" id="{F5556159-86EA-D66E-36F6-84968CFF6EBD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5;p74">
                <a:extLst>
                  <a:ext uri="{FF2B5EF4-FFF2-40B4-BE49-F238E27FC236}">
                    <a16:creationId xmlns:a16="http://schemas.microsoft.com/office/drawing/2014/main" id="{B01B089A-2DB5-F5EA-6BFB-23A007ECC39A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0" name="Google Shape;8396;p74">
              <a:extLst>
                <a:ext uri="{FF2B5EF4-FFF2-40B4-BE49-F238E27FC236}">
                  <a16:creationId xmlns:a16="http://schemas.microsoft.com/office/drawing/2014/main" id="{7FDB5845-C149-4638-D0F1-3819FFBB5AE7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5" name="Google Shape;8397;p74">
                <a:extLst>
                  <a:ext uri="{FF2B5EF4-FFF2-40B4-BE49-F238E27FC236}">
                    <a16:creationId xmlns:a16="http://schemas.microsoft.com/office/drawing/2014/main" id="{4B905D87-4CAD-EA62-C7F2-C4FFD5CCDB0E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8;p74">
                <a:extLst>
                  <a:ext uri="{FF2B5EF4-FFF2-40B4-BE49-F238E27FC236}">
                    <a16:creationId xmlns:a16="http://schemas.microsoft.com/office/drawing/2014/main" id="{6830433E-84C6-C188-A5AD-0441F4481008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1" name="Google Shape;8399;p74">
              <a:extLst>
                <a:ext uri="{FF2B5EF4-FFF2-40B4-BE49-F238E27FC236}">
                  <a16:creationId xmlns:a16="http://schemas.microsoft.com/office/drawing/2014/main" id="{0AA84B2B-FE5F-E5B0-72FF-8AD1DC373D32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3" name="Google Shape;8400;p74">
                <a:extLst>
                  <a:ext uri="{FF2B5EF4-FFF2-40B4-BE49-F238E27FC236}">
                    <a16:creationId xmlns:a16="http://schemas.microsoft.com/office/drawing/2014/main" id="{EECF870B-63FC-D840-3579-4444741C3525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401;p74">
                <a:extLst>
                  <a:ext uri="{FF2B5EF4-FFF2-40B4-BE49-F238E27FC236}">
                    <a16:creationId xmlns:a16="http://schemas.microsoft.com/office/drawing/2014/main" id="{9A9C1234-A562-64B1-E166-AB6A35C57A8A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2" name="Google Shape;8402;p74">
              <a:extLst>
                <a:ext uri="{FF2B5EF4-FFF2-40B4-BE49-F238E27FC236}">
                  <a16:creationId xmlns:a16="http://schemas.microsoft.com/office/drawing/2014/main" id="{86B54182-2F1D-FE27-67EE-478FCB1569A5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71" name="Google Shape;8403;p74">
            <a:extLst>
              <a:ext uri="{FF2B5EF4-FFF2-40B4-BE49-F238E27FC236}">
                <a16:creationId xmlns:a16="http://schemas.microsoft.com/office/drawing/2014/main" id="{FD1A035F-2316-2F59-17F4-7DCB3F820391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2" name="Google Shape;8404;p74">
              <a:extLst>
                <a:ext uri="{FF2B5EF4-FFF2-40B4-BE49-F238E27FC236}">
                  <a16:creationId xmlns:a16="http://schemas.microsoft.com/office/drawing/2014/main" id="{0D8DE8D7-56EF-1895-C873-96AC2C0764EF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7" name="Google Shape;8405;p74">
                <a:extLst>
                  <a:ext uri="{FF2B5EF4-FFF2-40B4-BE49-F238E27FC236}">
                    <a16:creationId xmlns:a16="http://schemas.microsoft.com/office/drawing/2014/main" id="{1F6F7FF6-2993-7F6F-7DC1-F2C67CD808ED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8" name="Google Shape;8406;p74">
                <a:extLst>
                  <a:ext uri="{FF2B5EF4-FFF2-40B4-BE49-F238E27FC236}">
                    <a16:creationId xmlns:a16="http://schemas.microsoft.com/office/drawing/2014/main" id="{29930E39-86B6-DE9A-EC44-4BBAC46840CD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407;p74">
                <a:extLst>
                  <a:ext uri="{FF2B5EF4-FFF2-40B4-BE49-F238E27FC236}">
                    <a16:creationId xmlns:a16="http://schemas.microsoft.com/office/drawing/2014/main" id="{307584C8-2D17-4B88-9C5A-93E86BDDD864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3" name="Google Shape;8408;p74">
              <a:extLst>
                <a:ext uri="{FF2B5EF4-FFF2-40B4-BE49-F238E27FC236}">
                  <a16:creationId xmlns:a16="http://schemas.microsoft.com/office/drawing/2014/main" id="{B6E6253C-FB83-7084-E835-E7F5791FFAB7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4" name="Google Shape;8409;p74">
                <a:extLst>
                  <a:ext uri="{FF2B5EF4-FFF2-40B4-BE49-F238E27FC236}">
                    <a16:creationId xmlns:a16="http://schemas.microsoft.com/office/drawing/2014/main" id="{99107481-CB2C-5F1B-49A0-03C9694540D3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5" name="Google Shape;8410;p74">
                <a:extLst>
                  <a:ext uri="{FF2B5EF4-FFF2-40B4-BE49-F238E27FC236}">
                    <a16:creationId xmlns:a16="http://schemas.microsoft.com/office/drawing/2014/main" id="{F10849A8-5EC9-AB23-F94A-ED89C88F59EA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411;p74">
                <a:extLst>
                  <a:ext uri="{FF2B5EF4-FFF2-40B4-BE49-F238E27FC236}">
                    <a16:creationId xmlns:a16="http://schemas.microsoft.com/office/drawing/2014/main" id="{B4909D5A-74BA-0E3A-086F-DC5192C48436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80" name="Google Shape;8412;p74">
            <a:extLst>
              <a:ext uri="{FF2B5EF4-FFF2-40B4-BE49-F238E27FC236}">
                <a16:creationId xmlns:a16="http://schemas.microsoft.com/office/drawing/2014/main" id="{B3B7FC43-CB8D-3024-3092-CC5CDCFF3826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81" name="Google Shape;8413;p74">
              <a:extLst>
                <a:ext uri="{FF2B5EF4-FFF2-40B4-BE49-F238E27FC236}">
                  <a16:creationId xmlns:a16="http://schemas.microsoft.com/office/drawing/2014/main" id="{759E91FF-C2BE-36EB-2668-A4385A626EBD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" name="Google Shape;8414;p74">
              <a:extLst>
                <a:ext uri="{FF2B5EF4-FFF2-40B4-BE49-F238E27FC236}">
                  <a16:creationId xmlns:a16="http://schemas.microsoft.com/office/drawing/2014/main" id="{1724544A-FC57-4B5D-7CED-E1E921D34B95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3" name="Google Shape;8415;p74">
            <a:extLst>
              <a:ext uri="{FF2B5EF4-FFF2-40B4-BE49-F238E27FC236}">
                <a16:creationId xmlns:a16="http://schemas.microsoft.com/office/drawing/2014/main" id="{4D9BADE3-E4BE-F2C8-A42B-503CB041FD85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4" name="Google Shape;8416;p74">
              <a:extLst>
                <a:ext uri="{FF2B5EF4-FFF2-40B4-BE49-F238E27FC236}">
                  <a16:creationId xmlns:a16="http://schemas.microsoft.com/office/drawing/2014/main" id="{9CE0CCDA-6945-A631-2D53-68BCB57AEC2E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5" name="Google Shape;8417;p74">
                <a:extLst>
                  <a:ext uri="{FF2B5EF4-FFF2-40B4-BE49-F238E27FC236}">
                    <a16:creationId xmlns:a16="http://schemas.microsoft.com/office/drawing/2014/main" id="{318037D4-51FB-A73A-F63A-7E698A151ECA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8418;p74">
                <a:extLst>
                  <a:ext uri="{FF2B5EF4-FFF2-40B4-BE49-F238E27FC236}">
                    <a16:creationId xmlns:a16="http://schemas.microsoft.com/office/drawing/2014/main" id="{C561B568-8364-7367-B1E7-EFB66D8317E7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5" name="Google Shape;8419;p74">
              <a:extLst>
                <a:ext uri="{FF2B5EF4-FFF2-40B4-BE49-F238E27FC236}">
                  <a16:creationId xmlns:a16="http://schemas.microsoft.com/office/drawing/2014/main" id="{869BF9D8-7243-9AC0-4C8B-3D60E7798CBB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3" name="Google Shape;8420;p74">
                <a:extLst>
                  <a:ext uri="{FF2B5EF4-FFF2-40B4-BE49-F238E27FC236}">
                    <a16:creationId xmlns:a16="http://schemas.microsoft.com/office/drawing/2014/main" id="{B5729F77-8387-4912-D2B0-FC16199C5F78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421;p74">
                <a:extLst>
                  <a:ext uri="{FF2B5EF4-FFF2-40B4-BE49-F238E27FC236}">
                    <a16:creationId xmlns:a16="http://schemas.microsoft.com/office/drawing/2014/main" id="{D2C1AB31-BC31-D56E-B3A5-B47F5715FE60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6" name="Google Shape;8422;p74">
              <a:extLst>
                <a:ext uri="{FF2B5EF4-FFF2-40B4-BE49-F238E27FC236}">
                  <a16:creationId xmlns:a16="http://schemas.microsoft.com/office/drawing/2014/main" id="{EE57BB82-5D00-FCB9-E590-C142603D7247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1" name="Google Shape;8423;p74">
                <a:extLst>
                  <a:ext uri="{FF2B5EF4-FFF2-40B4-BE49-F238E27FC236}">
                    <a16:creationId xmlns:a16="http://schemas.microsoft.com/office/drawing/2014/main" id="{175DDCCB-87BB-8E06-0C86-8406A9BAC550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2" name="Google Shape;8424;p74">
                <a:extLst>
                  <a:ext uri="{FF2B5EF4-FFF2-40B4-BE49-F238E27FC236}">
                    <a16:creationId xmlns:a16="http://schemas.microsoft.com/office/drawing/2014/main" id="{35218C76-7424-87D2-EA3B-3242BC02624F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7" name="Google Shape;8425;p74">
              <a:extLst>
                <a:ext uri="{FF2B5EF4-FFF2-40B4-BE49-F238E27FC236}">
                  <a16:creationId xmlns:a16="http://schemas.microsoft.com/office/drawing/2014/main" id="{70E13165-2757-F3E7-AEF9-EBC849ABC855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9" name="Google Shape;8426;p74">
                <a:extLst>
                  <a:ext uri="{FF2B5EF4-FFF2-40B4-BE49-F238E27FC236}">
                    <a16:creationId xmlns:a16="http://schemas.microsoft.com/office/drawing/2014/main" id="{9DD2F03A-63C6-0E22-A088-B5719FF5F3CC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427;p74">
                <a:extLst>
                  <a:ext uri="{FF2B5EF4-FFF2-40B4-BE49-F238E27FC236}">
                    <a16:creationId xmlns:a16="http://schemas.microsoft.com/office/drawing/2014/main" id="{0383B876-4FD3-F287-0AA3-BC0DA02A8BB3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88" name="Google Shape;8428;p74">
              <a:extLst>
                <a:ext uri="{FF2B5EF4-FFF2-40B4-BE49-F238E27FC236}">
                  <a16:creationId xmlns:a16="http://schemas.microsoft.com/office/drawing/2014/main" id="{D213C265-C228-7C45-629F-29FC190118D7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7" name="Google Shape;8429;p74">
            <a:extLst>
              <a:ext uri="{FF2B5EF4-FFF2-40B4-BE49-F238E27FC236}">
                <a16:creationId xmlns:a16="http://schemas.microsoft.com/office/drawing/2014/main" id="{31E16D60-1B74-627F-5EDF-81F5C5960AF3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8" name="Google Shape;8430;p74">
              <a:extLst>
                <a:ext uri="{FF2B5EF4-FFF2-40B4-BE49-F238E27FC236}">
                  <a16:creationId xmlns:a16="http://schemas.microsoft.com/office/drawing/2014/main" id="{0F45BC49-083F-BF09-13CE-7A3A530BDDE4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" name="Google Shape;8431;p74">
              <a:extLst>
                <a:ext uri="{FF2B5EF4-FFF2-40B4-BE49-F238E27FC236}">
                  <a16:creationId xmlns:a16="http://schemas.microsoft.com/office/drawing/2014/main" id="{BBE657FA-1946-B5A8-4017-2ECFC82C7E77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" name="Google Shape;8432;p74">
              <a:extLst>
                <a:ext uri="{FF2B5EF4-FFF2-40B4-BE49-F238E27FC236}">
                  <a16:creationId xmlns:a16="http://schemas.microsoft.com/office/drawing/2014/main" id="{6C88B1A5-AE30-6E5D-C10F-40AE5DF9AB93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8433;p74">
              <a:extLst>
                <a:ext uri="{FF2B5EF4-FFF2-40B4-BE49-F238E27FC236}">
                  <a16:creationId xmlns:a16="http://schemas.microsoft.com/office/drawing/2014/main" id="{5F2A7A44-1A71-F59C-736E-F541E033CE40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8434;p74">
              <a:extLst>
                <a:ext uri="{FF2B5EF4-FFF2-40B4-BE49-F238E27FC236}">
                  <a16:creationId xmlns:a16="http://schemas.microsoft.com/office/drawing/2014/main" id="{EA911C5F-B559-0265-934C-1FC8942BBB48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8435;p74">
              <a:extLst>
                <a:ext uri="{FF2B5EF4-FFF2-40B4-BE49-F238E27FC236}">
                  <a16:creationId xmlns:a16="http://schemas.microsoft.com/office/drawing/2014/main" id="{0F993067-F46F-6FAF-3602-2AFEC10CE48A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4" name="Google Shape;1529;p70">
            <a:extLst>
              <a:ext uri="{FF2B5EF4-FFF2-40B4-BE49-F238E27FC236}">
                <a16:creationId xmlns:a16="http://schemas.microsoft.com/office/drawing/2014/main" id="{2F501099-0D1B-4947-F21F-EA3CAB5C7FAD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3210924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128955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oogle Shape;8440;p75">
            <a:extLst>
              <a:ext uri="{FF2B5EF4-FFF2-40B4-BE49-F238E27FC236}">
                <a16:creationId xmlns:a16="http://schemas.microsoft.com/office/drawing/2014/main" id="{D0213390-3B86-4406-8306-9D74A2558371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7" name="Google Shape;8441;p75">
              <a:extLst>
                <a:ext uri="{FF2B5EF4-FFF2-40B4-BE49-F238E27FC236}">
                  <a16:creationId xmlns:a16="http://schemas.microsoft.com/office/drawing/2014/main" id="{21459E79-E23D-8D2E-85AF-D0CCE355A451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7" name="Google Shape;8442;p75">
                <a:extLst>
                  <a:ext uri="{FF2B5EF4-FFF2-40B4-BE49-F238E27FC236}">
                    <a16:creationId xmlns:a16="http://schemas.microsoft.com/office/drawing/2014/main" id="{9610BDBB-D1F9-4654-E2F2-0162CCDAF0B7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43;p75">
                <a:extLst>
                  <a:ext uri="{FF2B5EF4-FFF2-40B4-BE49-F238E27FC236}">
                    <a16:creationId xmlns:a16="http://schemas.microsoft.com/office/drawing/2014/main" id="{C4778446-8A31-5179-9FA4-C4FA0015F34C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44;p75">
                <a:extLst>
                  <a:ext uri="{FF2B5EF4-FFF2-40B4-BE49-F238E27FC236}">
                    <a16:creationId xmlns:a16="http://schemas.microsoft.com/office/drawing/2014/main" id="{F63C0047-8B48-723F-A41A-D4EA63460972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45;p75">
                <a:extLst>
                  <a:ext uri="{FF2B5EF4-FFF2-40B4-BE49-F238E27FC236}">
                    <a16:creationId xmlns:a16="http://schemas.microsoft.com/office/drawing/2014/main" id="{D1655C9F-2C1D-5360-AA10-CF58BC724319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46;p75">
                <a:extLst>
                  <a:ext uri="{FF2B5EF4-FFF2-40B4-BE49-F238E27FC236}">
                    <a16:creationId xmlns:a16="http://schemas.microsoft.com/office/drawing/2014/main" id="{1162A8A5-3427-3E93-5847-811459E59206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7;p75">
                <a:extLst>
                  <a:ext uri="{FF2B5EF4-FFF2-40B4-BE49-F238E27FC236}">
                    <a16:creationId xmlns:a16="http://schemas.microsoft.com/office/drawing/2014/main" id="{C1F3B09A-E056-6C2D-30FB-D63C644AFAC7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48;p75">
                <a:extLst>
                  <a:ext uri="{FF2B5EF4-FFF2-40B4-BE49-F238E27FC236}">
                    <a16:creationId xmlns:a16="http://schemas.microsoft.com/office/drawing/2014/main" id="{965355E1-AF55-C51B-C113-799B3F523F93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49;p75">
                <a:extLst>
                  <a:ext uri="{FF2B5EF4-FFF2-40B4-BE49-F238E27FC236}">
                    <a16:creationId xmlns:a16="http://schemas.microsoft.com/office/drawing/2014/main" id="{3BB4B79B-F582-68CE-CBAD-FB1737B6B84E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50;p75">
                <a:extLst>
                  <a:ext uri="{FF2B5EF4-FFF2-40B4-BE49-F238E27FC236}">
                    <a16:creationId xmlns:a16="http://schemas.microsoft.com/office/drawing/2014/main" id="{9A2F32A9-A56C-67D4-3384-8D118567D02B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6" name="Google Shape;8451;p75">
                <a:extLst>
                  <a:ext uri="{FF2B5EF4-FFF2-40B4-BE49-F238E27FC236}">
                    <a16:creationId xmlns:a16="http://schemas.microsoft.com/office/drawing/2014/main" id="{96F73BA1-AC16-4EE5-9140-48839A3155B3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452;p75">
              <a:extLst>
                <a:ext uri="{FF2B5EF4-FFF2-40B4-BE49-F238E27FC236}">
                  <a16:creationId xmlns:a16="http://schemas.microsoft.com/office/drawing/2014/main" id="{A12FF3FB-9AAE-DC22-C0A2-F7FC1B06043A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7" name="Google Shape;8453;p75">
                <a:extLst>
                  <a:ext uri="{FF2B5EF4-FFF2-40B4-BE49-F238E27FC236}">
                    <a16:creationId xmlns:a16="http://schemas.microsoft.com/office/drawing/2014/main" id="{5008F7E2-FD4F-61C0-48C0-4F062CD17146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54;p75">
                <a:extLst>
                  <a:ext uri="{FF2B5EF4-FFF2-40B4-BE49-F238E27FC236}">
                    <a16:creationId xmlns:a16="http://schemas.microsoft.com/office/drawing/2014/main" id="{A35ABB46-8C7B-5889-13EC-0B9D1A1655F8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55;p75">
                <a:extLst>
                  <a:ext uri="{FF2B5EF4-FFF2-40B4-BE49-F238E27FC236}">
                    <a16:creationId xmlns:a16="http://schemas.microsoft.com/office/drawing/2014/main" id="{607276B4-0632-0403-0F27-A69510677B2B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56;p75">
                <a:extLst>
                  <a:ext uri="{FF2B5EF4-FFF2-40B4-BE49-F238E27FC236}">
                    <a16:creationId xmlns:a16="http://schemas.microsoft.com/office/drawing/2014/main" id="{381280A6-9DA7-4C45-F6B4-D9072CBCCF5C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57;p75">
                <a:extLst>
                  <a:ext uri="{FF2B5EF4-FFF2-40B4-BE49-F238E27FC236}">
                    <a16:creationId xmlns:a16="http://schemas.microsoft.com/office/drawing/2014/main" id="{234AC74C-BCC0-61B3-C156-46423BEB7735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58;p75">
                <a:extLst>
                  <a:ext uri="{FF2B5EF4-FFF2-40B4-BE49-F238E27FC236}">
                    <a16:creationId xmlns:a16="http://schemas.microsoft.com/office/drawing/2014/main" id="{3F4DF53B-317C-6169-65BD-BED946148E92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59;p75">
                <a:extLst>
                  <a:ext uri="{FF2B5EF4-FFF2-40B4-BE49-F238E27FC236}">
                    <a16:creationId xmlns:a16="http://schemas.microsoft.com/office/drawing/2014/main" id="{06DBF5A0-0CAB-EEE9-DD33-0A6A8E4F4576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60;p75">
                <a:extLst>
                  <a:ext uri="{FF2B5EF4-FFF2-40B4-BE49-F238E27FC236}">
                    <a16:creationId xmlns:a16="http://schemas.microsoft.com/office/drawing/2014/main" id="{C5D2151D-D440-A55F-F043-B235DA1C6C3B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61;p75">
                <a:extLst>
                  <a:ext uri="{FF2B5EF4-FFF2-40B4-BE49-F238E27FC236}">
                    <a16:creationId xmlns:a16="http://schemas.microsoft.com/office/drawing/2014/main" id="{A4FCC2EE-172D-94FC-851B-0B0E6AB4CB33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62;p75">
                <a:extLst>
                  <a:ext uri="{FF2B5EF4-FFF2-40B4-BE49-F238E27FC236}">
                    <a16:creationId xmlns:a16="http://schemas.microsoft.com/office/drawing/2014/main" id="{90968EC6-8EA1-6100-B748-2D5271CF1230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63;p75">
              <a:extLst>
                <a:ext uri="{FF2B5EF4-FFF2-40B4-BE49-F238E27FC236}">
                  <a16:creationId xmlns:a16="http://schemas.microsoft.com/office/drawing/2014/main" id="{DB5506A7-EC3E-B6FC-4770-EB91EC10D078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7" name="Google Shape;8464;p75">
                <a:extLst>
                  <a:ext uri="{FF2B5EF4-FFF2-40B4-BE49-F238E27FC236}">
                    <a16:creationId xmlns:a16="http://schemas.microsoft.com/office/drawing/2014/main" id="{85DA613C-F62E-B97E-56C0-96BF39FC5EF5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465;p75">
                <a:extLst>
                  <a:ext uri="{FF2B5EF4-FFF2-40B4-BE49-F238E27FC236}">
                    <a16:creationId xmlns:a16="http://schemas.microsoft.com/office/drawing/2014/main" id="{3D2F6EA4-2937-DF91-8C9F-75DC9841CE5E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66;p75">
                <a:extLst>
                  <a:ext uri="{FF2B5EF4-FFF2-40B4-BE49-F238E27FC236}">
                    <a16:creationId xmlns:a16="http://schemas.microsoft.com/office/drawing/2014/main" id="{6D68E4F3-862F-F6D5-C301-9D529A52031E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67;p75">
                <a:extLst>
                  <a:ext uri="{FF2B5EF4-FFF2-40B4-BE49-F238E27FC236}">
                    <a16:creationId xmlns:a16="http://schemas.microsoft.com/office/drawing/2014/main" id="{D92A0741-EC4D-A1FD-8D2A-FF2CE2B62E47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68;p75">
                <a:extLst>
                  <a:ext uri="{FF2B5EF4-FFF2-40B4-BE49-F238E27FC236}">
                    <a16:creationId xmlns:a16="http://schemas.microsoft.com/office/drawing/2014/main" id="{676D206A-26FD-A960-2840-A905E91DFCE3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69;p75">
                <a:extLst>
                  <a:ext uri="{FF2B5EF4-FFF2-40B4-BE49-F238E27FC236}">
                    <a16:creationId xmlns:a16="http://schemas.microsoft.com/office/drawing/2014/main" id="{94B86051-092A-583E-665A-6C818E7E8FB6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70;p75">
                <a:extLst>
                  <a:ext uri="{FF2B5EF4-FFF2-40B4-BE49-F238E27FC236}">
                    <a16:creationId xmlns:a16="http://schemas.microsoft.com/office/drawing/2014/main" id="{5CF7742E-B48B-E3C0-69AA-69F8FEC4E1CF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71;p75">
                <a:extLst>
                  <a:ext uri="{FF2B5EF4-FFF2-40B4-BE49-F238E27FC236}">
                    <a16:creationId xmlns:a16="http://schemas.microsoft.com/office/drawing/2014/main" id="{5D9D0BEC-885C-EC1C-283C-EBB346A7C069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472;p75">
                <a:extLst>
                  <a:ext uri="{FF2B5EF4-FFF2-40B4-BE49-F238E27FC236}">
                    <a16:creationId xmlns:a16="http://schemas.microsoft.com/office/drawing/2014/main" id="{64ED8D31-58B9-79D5-1A82-F172C0388772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473;p75">
                <a:extLst>
                  <a:ext uri="{FF2B5EF4-FFF2-40B4-BE49-F238E27FC236}">
                    <a16:creationId xmlns:a16="http://schemas.microsoft.com/office/drawing/2014/main" id="{9AC8D947-D91E-EFEB-7648-688271E79EDA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74;p75">
              <a:extLst>
                <a:ext uri="{FF2B5EF4-FFF2-40B4-BE49-F238E27FC236}">
                  <a16:creationId xmlns:a16="http://schemas.microsoft.com/office/drawing/2014/main" id="{E5B0C84B-7F05-0E41-0504-F866140ACF4D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7" name="Google Shape;8475;p75">
                <a:extLst>
                  <a:ext uri="{FF2B5EF4-FFF2-40B4-BE49-F238E27FC236}">
                    <a16:creationId xmlns:a16="http://schemas.microsoft.com/office/drawing/2014/main" id="{D0428763-C465-CAC8-2ABC-64086A0B3711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476;p75">
                <a:extLst>
                  <a:ext uri="{FF2B5EF4-FFF2-40B4-BE49-F238E27FC236}">
                    <a16:creationId xmlns:a16="http://schemas.microsoft.com/office/drawing/2014/main" id="{EDC521A9-A3F9-A92D-7611-8931096AD59C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77;p75">
                <a:extLst>
                  <a:ext uri="{FF2B5EF4-FFF2-40B4-BE49-F238E27FC236}">
                    <a16:creationId xmlns:a16="http://schemas.microsoft.com/office/drawing/2014/main" id="{15A2036C-00FA-B417-C049-79501DFA5559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78;p75">
                <a:extLst>
                  <a:ext uri="{FF2B5EF4-FFF2-40B4-BE49-F238E27FC236}">
                    <a16:creationId xmlns:a16="http://schemas.microsoft.com/office/drawing/2014/main" id="{CE40491C-CF79-7B07-3BED-BB406F5E34E6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79;p75">
                <a:extLst>
                  <a:ext uri="{FF2B5EF4-FFF2-40B4-BE49-F238E27FC236}">
                    <a16:creationId xmlns:a16="http://schemas.microsoft.com/office/drawing/2014/main" id="{C0391564-F982-66CA-14E7-CC68A7733D57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80;p75">
                <a:extLst>
                  <a:ext uri="{FF2B5EF4-FFF2-40B4-BE49-F238E27FC236}">
                    <a16:creationId xmlns:a16="http://schemas.microsoft.com/office/drawing/2014/main" id="{C6F642DD-D467-48B6-CD86-78438243B6C6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81;p75">
                <a:extLst>
                  <a:ext uri="{FF2B5EF4-FFF2-40B4-BE49-F238E27FC236}">
                    <a16:creationId xmlns:a16="http://schemas.microsoft.com/office/drawing/2014/main" id="{F3C7B686-EFC9-15BA-A24F-B5856FB83BD8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82;p75">
                <a:extLst>
                  <a:ext uri="{FF2B5EF4-FFF2-40B4-BE49-F238E27FC236}">
                    <a16:creationId xmlns:a16="http://schemas.microsoft.com/office/drawing/2014/main" id="{6B411E82-5E91-697A-0DDE-655A50F3908A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483;p75">
                <a:extLst>
                  <a:ext uri="{FF2B5EF4-FFF2-40B4-BE49-F238E27FC236}">
                    <a16:creationId xmlns:a16="http://schemas.microsoft.com/office/drawing/2014/main" id="{0D83AA80-F127-A837-5029-F5237BACEF99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484;p75">
                <a:extLst>
                  <a:ext uri="{FF2B5EF4-FFF2-40B4-BE49-F238E27FC236}">
                    <a16:creationId xmlns:a16="http://schemas.microsoft.com/office/drawing/2014/main" id="{26829F36-7E03-01C3-F517-D4507E86E6FB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485;p75">
              <a:extLst>
                <a:ext uri="{FF2B5EF4-FFF2-40B4-BE49-F238E27FC236}">
                  <a16:creationId xmlns:a16="http://schemas.microsoft.com/office/drawing/2014/main" id="{ED6430FE-704D-56A6-3424-7F9984C7A36B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7" name="Google Shape;8486;p75">
                <a:extLst>
                  <a:ext uri="{FF2B5EF4-FFF2-40B4-BE49-F238E27FC236}">
                    <a16:creationId xmlns:a16="http://schemas.microsoft.com/office/drawing/2014/main" id="{D922D0A1-7A01-016A-E025-A995D195444F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487;p75">
                <a:extLst>
                  <a:ext uri="{FF2B5EF4-FFF2-40B4-BE49-F238E27FC236}">
                    <a16:creationId xmlns:a16="http://schemas.microsoft.com/office/drawing/2014/main" id="{03EE8289-9707-AAA5-3DF8-759BAAF079C0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488;p75">
                <a:extLst>
                  <a:ext uri="{FF2B5EF4-FFF2-40B4-BE49-F238E27FC236}">
                    <a16:creationId xmlns:a16="http://schemas.microsoft.com/office/drawing/2014/main" id="{0567FC25-911F-70E9-60F8-B5A92E8CA22E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489;p75">
                <a:extLst>
                  <a:ext uri="{FF2B5EF4-FFF2-40B4-BE49-F238E27FC236}">
                    <a16:creationId xmlns:a16="http://schemas.microsoft.com/office/drawing/2014/main" id="{05309EC3-544E-F8E1-BA0B-6E7FBA4A7950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490;p75">
                <a:extLst>
                  <a:ext uri="{FF2B5EF4-FFF2-40B4-BE49-F238E27FC236}">
                    <a16:creationId xmlns:a16="http://schemas.microsoft.com/office/drawing/2014/main" id="{45421BDE-18C1-B246-6735-AC189E42041F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91;p75">
                <a:extLst>
                  <a:ext uri="{FF2B5EF4-FFF2-40B4-BE49-F238E27FC236}">
                    <a16:creationId xmlns:a16="http://schemas.microsoft.com/office/drawing/2014/main" id="{72651D77-213E-1EBB-F7A5-201F612128DB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92;p75">
                <a:extLst>
                  <a:ext uri="{FF2B5EF4-FFF2-40B4-BE49-F238E27FC236}">
                    <a16:creationId xmlns:a16="http://schemas.microsoft.com/office/drawing/2014/main" id="{9D982AE9-1002-82F4-7761-957817961529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93;p75">
                <a:extLst>
                  <a:ext uri="{FF2B5EF4-FFF2-40B4-BE49-F238E27FC236}">
                    <a16:creationId xmlns:a16="http://schemas.microsoft.com/office/drawing/2014/main" id="{04CECBAD-69B6-471E-CE0C-BFF358160A6A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494;p75">
                <a:extLst>
                  <a:ext uri="{FF2B5EF4-FFF2-40B4-BE49-F238E27FC236}">
                    <a16:creationId xmlns:a16="http://schemas.microsoft.com/office/drawing/2014/main" id="{519B9262-0963-37EB-9A15-150A8108B2FF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495;p75">
                <a:extLst>
                  <a:ext uri="{FF2B5EF4-FFF2-40B4-BE49-F238E27FC236}">
                    <a16:creationId xmlns:a16="http://schemas.microsoft.com/office/drawing/2014/main" id="{7DA25025-0EAC-B1A4-533F-48C082261BB1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496;p75">
              <a:extLst>
                <a:ext uri="{FF2B5EF4-FFF2-40B4-BE49-F238E27FC236}">
                  <a16:creationId xmlns:a16="http://schemas.microsoft.com/office/drawing/2014/main" id="{42ECF1F9-9352-DAA1-D874-13443964D0A1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7" name="Google Shape;8497;p75">
                <a:extLst>
                  <a:ext uri="{FF2B5EF4-FFF2-40B4-BE49-F238E27FC236}">
                    <a16:creationId xmlns:a16="http://schemas.microsoft.com/office/drawing/2014/main" id="{A934B0CD-5C3F-9D67-443F-80EDFCC7B660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498;p75">
                <a:extLst>
                  <a:ext uri="{FF2B5EF4-FFF2-40B4-BE49-F238E27FC236}">
                    <a16:creationId xmlns:a16="http://schemas.microsoft.com/office/drawing/2014/main" id="{169D0227-FCB5-8387-161A-736DEA25B666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499;p75">
                <a:extLst>
                  <a:ext uri="{FF2B5EF4-FFF2-40B4-BE49-F238E27FC236}">
                    <a16:creationId xmlns:a16="http://schemas.microsoft.com/office/drawing/2014/main" id="{212EC1C5-BE7B-34E1-6DCC-07C8498EFC44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00;p75">
                <a:extLst>
                  <a:ext uri="{FF2B5EF4-FFF2-40B4-BE49-F238E27FC236}">
                    <a16:creationId xmlns:a16="http://schemas.microsoft.com/office/drawing/2014/main" id="{54166E91-E009-FD48-849B-F8103DF5DA84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501;p75">
                <a:extLst>
                  <a:ext uri="{FF2B5EF4-FFF2-40B4-BE49-F238E27FC236}">
                    <a16:creationId xmlns:a16="http://schemas.microsoft.com/office/drawing/2014/main" id="{10901CB4-A0AD-A5AE-7155-040611A5D230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02;p75">
                <a:extLst>
                  <a:ext uri="{FF2B5EF4-FFF2-40B4-BE49-F238E27FC236}">
                    <a16:creationId xmlns:a16="http://schemas.microsoft.com/office/drawing/2014/main" id="{B6E6FB49-510D-514D-1DD7-0109786AEF92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03;p75">
                <a:extLst>
                  <a:ext uri="{FF2B5EF4-FFF2-40B4-BE49-F238E27FC236}">
                    <a16:creationId xmlns:a16="http://schemas.microsoft.com/office/drawing/2014/main" id="{E1E9F5EE-5F36-2A80-428E-0AC0B831CBCC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4;p75">
                <a:extLst>
                  <a:ext uri="{FF2B5EF4-FFF2-40B4-BE49-F238E27FC236}">
                    <a16:creationId xmlns:a16="http://schemas.microsoft.com/office/drawing/2014/main" id="{39D5957D-095E-CFC4-2601-EE7A7FBFE1F4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05;p75">
                <a:extLst>
                  <a:ext uri="{FF2B5EF4-FFF2-40B4-BE49-F238E27FC236}">
                    <a16:creationId xmlns:a16="http://schemas.microsoft.com/office/drawing/2014/main" id="{1DFBE902-7F57-CB04-BA02-C22D90E93513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06;p75">
                <a:extLst>
                  <a:ext uri="{FF2B5EF4-FFF2-40B4-BE49-F238E27FC236}">
                    <a16:creationId xmlns:a16="http://schemas.microsoft.com/office/drawing/2014/main" id="{6CF9A793-EF11-D2B2-7D87-DE7312460638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507;p75">
              <a:extLst>
                <a:ext uri="{FF2B5EF4-FFF2-40B4-BE49-F238E27FC236}">
                  <a16:creationId xmlns:a16="http://schemas.microsoft.com/office/drawing/2014/main" id="{32983B74-2FB5-6FCB-B65A-AF1B114BFD97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7" name="Google Shape;8508;p75">
                <a:extLst>
                  <a:ext uri="{FF2B5EF4-FFF2-40B4-BE49-F238E27FC236}">
                    <a16:creationId xmlns:a16="http://schemas.microsoft.com/office/drawing/2014/main" id="{9BB816F0-3829-8782-AF4A-8CDE1158E84B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8509;p75">
                <a:extLst>
                  <a:ext uri="{FF2B5EF4-FFF2-40B4-BE49-F238E27FC236}">
                    <a16:creationId xmlns:a16="http://schemas.microsoft.com/office/drawing/2014/main" id="{42237FE2-A405-CA7C-75EA-CABC8A4D42E0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8510;p75">
                <a:extLst>
                  <a:ext uri="{FF2B5EF4-FFF2-40B4-BE49-F238E27FC236}">
                    <a16:creationId xmlns:a16="http://schemas.microsoft.com/office/drawing/2014/main" id="{8C5079E2-B8ED-8904-76FC-47BD2A47BD88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11;p75">
                <a:extLst>
                  <a:ext uri="{FF2B5EF4-FFF2-40B4-BE49-F238E27FC236}">
                    <a16:creationId xmlns:a16="http://schemas.microsoft.com/office/drawing/2014/main" id="{12C6577B-AB57-64DE-0EB5-0A7F74352F73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8512;p75">
                <a:extLst>
                  <a:ext uri="{FF2B5EF4-FFF2-40B4-BE49-F238E27FC236}">
                    <a16:creationId xmlns:a16="http://schemas.microsoft.com/office/drawing/2014/main" id="{AF7C0309-D66E-C4A2-0035-FF66A957D3CB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13;p75">
                <a:extLst>
                  <a:ext uri="{FF2B5EF4-FFF2-40B4-BE49-F238E27FC236}">
                    <a16:creationId xmlns:a16="http://schemas.microsoft.com/office/drawing/2014/main" id="{42CC6956-CC52-DC8C-F163-FED962985E5F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4;p75">
                <a:extLst>
                  <a:ext uri="{FF2B5EF4-FFF2-40B4-BE49-F238E27FC236}">
                    <a16:creationId xmlns:a16="http://schemas.microsoft.com/office/drawing/2014/main" id="{5063F8EE-D27E-2652-940C-9DB191DEAF07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5;p75">
                <a:extLst>
                  <a:ext uri="{FF2B5EF4-FFF2-40B4-BE49-F238E27FC236}">
                    <a16:creationId xmlns:a16="http://schemas.microsoft.com/office/drawing/2014/main" id="{6F96335E-4F46-3B44-5ADE-E9DA5BE28A42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16;p75">
                <a:extLst>
                  <a:ext uri="{FF2B5EF4-FFF2-40B4-BE49-F238E27FC236}">
                    <a16:creationId xmlns:a16="http://schemas.microsoft.com/office/drawing/2014/main" id="{7B87E39B-CA66-102F-DF91-670DDEDB5C57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517;p75">
                <a:extLst>
                  <a:ext uri="{FF2B5EF4-FFF2-40B4-BE49-F238E27FC236}">
                    <a16:creationId xmlns:a16="http://schemas.microsoft.com/office/drawing/2014/main" id="{4961D97F-2F45-0345-1B69-6268C18C1A91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18;p75">
              <a:extLst>
                <a:ext uri="{FF2B5EF4-FFF2-40B4-BE49-F238E27FC236}">
                  <a16:creationId xmlns:a16="http://schemas.microsoft.com/office/drawing/2014/main" id="{045B2799-12FB-FB10-0CF4-6A86A7083E31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7" name="Google Shape;8519;p75">
                <a:extLst>
                  <a:ext uri="{FF2B5EF4-FFF2-40B4-BE49-F238E27FC236}">
                    <a16:creationId xmlns:a16="http://schemas.microsoft.com/office/drawing/2014/main" id="{8B80CEB2-9308-2632-9536-BDDC80DC6365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8520;p75">
                <a:extLst>
                  <a:ext uri="{FF2B5EF4-FFF2-40B4-BE49-F238E27FC236}">
                    <a16:creationId xmlns:a16="http://schemas.microsoft.com/office/drawing/2014/main" id="{174759F3-DEDC-6D1A-1589-8466C774AD1A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21;p75">
                <a:extLst>
                  <a:ext uri="{FF2B5EF4-FFF2-40B4-BE49-F238E27FC236}">
                    <a16:creationId xmlns:a16="http://schemas.microsoft.com/office/drawing/2014/main" id="{76737CE9-010F-6334-62C9-310D519E28D1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2;p75">
                <a:extLst>
                  <a:ext uri="{FF2B5EF4-FFF2-40B4-BE49-F238E27FC236}">
                    <a16:creationId xmlns:a16="http://schemas.microsoft.com/office/drawing/2014/main" id="{7E857EDF-3CFA-F6CA-F3DD-D020DED63841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8523;p75">
                <a:extLst>
                  <a:ext uri="{FF2B5EF4-FFF2-40B4-BE49-F238E27FC236}">
                    <a16:creationId xmlns:a16="http://schemas.microsoft.com/office/drawing/2014/main" id="{501E1456-F625-8CED-99B5-D7E1EA59E8B5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4;p75">
                <a:extLst>
                  <a:ext uri="{FF2B5EF4-FFF2-40B4-BE49-F238E27FC236}">
                    <a16:creationId xmlns:a16="http://schemas.microsoft.com/office/drawing/2014/main" id="{8B09B720-083E-9C67-E670-7B4F5AA4AF17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5;p75">
                <a:extLst>
                  <a:ext uri="{FF2B5EF4-FFF2-40B4-BE49-F238E27FC236}">
                    <a16:creationId xmlns:a16="http://schemas.microsoft.com/office/drawing/2014/main" id="{8DE90DE1-A8EE-3319-C608-AC7BA748D41F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6;p75">
                <a:extLst>
                  <a:ext uri="{FF2B5EF4-FFF2-40B4-BE49-F238E27FC236}">
                    <a16:creationId xmlns:a16="http://schemas.microsoft.com/office/drawing/2014/main" id="{C28550D1-0D38-37AB-6D5E-931A974822CD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8527;p75">
                <a:extLst>
                  <a:ext uri="{FF2B5EF4-FFF2-40B4-BE49-F238E27FC236}">
                    <a16:creationId xmlns:a16="http://schemas.microsoft.com/office/drawing/2014/main" id="{C18BA983-1030-46CD-4139-3CE2581F478E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8528;p75">
                <a:extLst>
                  <a:ext uri="{FF2B5EF4-FFF2-40B4-BE49-F238E27FC236}">
                    <a16:creationId xmlns:a16="http://schemas.microsoft.com/office/drawing/2014/main" id="{FBE52476-914A-5ED5-A08F-2612412111C2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529;p75">
              <a:extLst>
                <a:ext uri="{FF2B5EF4-FFF2-40B4-BE49-F238E27FC236}">
                  <a16:creationId xmlns:a16="http://schemas.microsoft.com/office/drawing/2014/main" id="{7BA86BE1-05FF-7E96-2802-A85524C6E17A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7" name="Google Shape;8530;p75">
                <a:extLst>
                  <a:ext uri="{FF2B5EF4-FFF2-40B4-BE49-F238E27FC236}">
                    <a16:creationId xmlns:a16="http://schemas.microsoft.com/office/drawing/2014/main" id="{E565DF84-EC51-F382-A72E-3DF9A5A7494F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31;p75">
                <a:extLst>
                  <a:ext uri="{FF2B5EF4-FFF2-40B4-BE49-F238E27FC236}">
                    <a16:creationId xmlns:a16="http://schemas.microsoft.com/office/drawing/2014/main" id="{C00CC4A3-87B4-8A5E-6025-4B6269B949BD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2;p75">
                <a:extLst>
                  <a:ext uri="{FF2B5EF4-FFF2-40B4-BE49-F238E27FC236}">
                    <a16:creationId xmlns:a16="http://schemas.microsoft.com/office/drawing/2014/main" id="{1F60A617-D426-9E62-F0D7-929CFF41F1D4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3;p75">
                <a:extLst>
                  <a:ext uri="{FF2B5EF4-FFF2-40B4-BE49-F238E27FC236}">
                    <a16:creationId xmlns:a16="http://schemas.microsoft.com/office/drawing/2014/main" id="{58026BC9-1122-358E-2E4F-3ACE589EEE81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4;p75">
                <a:extLst>
                  <a:ext uri="{FF2B5EF4-FFF2-40B4-BE49-F238E27FC236}">
                    <a16:creationId xmlns:a16="http://schemas.microsoft.com/office/drawing/2014/main" id="{DA131145-E48D-2F15-DF93-74E21F623C55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5;p75">
                <a:extLst>
                  <a:ext uri="{FF2B5EF4-FFF2-40B4-BE49-F238E27FC236}">
                    <a16:creationId xmlns:a16="http://schemas.microsoft.com/office/drawing/2014/main" id="{3A65EC67-BBA1-9E15-BD30-E439766AAFF2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6;p75">
                <a:extLst>
                  <a:ext uri="{FF2B5EF4-FFF2-40B4-BE49-F238E27FC236}">
                    <a16:creationId xmlns:a16="http://schemas.microsoft.com/office/drawing/2014/main" id="{21B8C1B1-1B4E-4BC4-5C23-E0923DB196DF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7;p75">
                <a:extLst>
                  <a:ext uri="{FF2B5EF4-FFF2-40B4-BE49-F238E27FC236}">
                    <a16:creationId xmlns:a16="http://schemas.microsoft.com/office/drawing/2014/main" id="{94B62B4C-20E4-C4A1-5E7F-55B337F79DC4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8538;p75">
                <a:extLst>
                  <a:ext uri="{FF2B5EF4-FFF2-40B4-BE49-F238E27FC236}">
                    <a16:creationId xmlns:a16="http://schemas.microsoft.com/office/drawing/2014/main" id="{EAA59765-42A2-3B2B-32B0-58A838FE8FE3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39;p75">
                <a:extLst>
                  <a:ext uri="{FF2B5EF4-FFF2-40B4-BE49-F238E27FC236}">
                    <a16:creationId xmlns:a16="http://schemas.microsoft.com/office/drawing/2014/main" id="{B8A5B710-5790-3205-D0DB-E6979DB6338D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" name="Google Shape;8540;p75">
              <a:extLst>
                <a:ext uri="{FF2B5EF4-FFF2-40B4-BE49-F238E27FC236}">
                  <a16:creationId xmlns:a16="http://schemas.microsoft.com/office/drawing/2014/main" id="{87A95A3D-5775-47BA-5DF9-134E79DCB548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7" name="Google Shape;8541;p75">
                <a:extLst>
                  <a:ext uri="{FF2B5EF4-FFF2-40B4-BE49-F238E27FC236}">
                    <a16:creationId xmlns:a16="http://schemas.microsoft.com/office/drawing/2014/main" id="{8BC01FDD-66EB-E394-54C3-E8AAA97EED83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8542;p75">
                <a:extLst>
                  <a:ext uri="{FF2B5EF4-FFF2-40B4-BE49-F238E27FC236}">
                    <a16:creationId xmlns:a16="http://schemas.microsoft.com/office/drawing/2014/main" id="{F467836F-E100-48C3-1D7F-4165C9592A3E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3;p75">
                <a:extLst>
                  <a:ext uri="{FF2B5EF4-FFF2-40B4-BE49-F238E27FC236}">
                    <a16:creationId xmlns:a16="http://schemas.microsoft.com/office/drawing/2014/main" id="{B5DBC131-3396-3157-89D4-4176A193F8A2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4;p75">
                <a:extLst>
                  <a:ext uri="{FF2B5EF4-FFF2-40B4-BE49-F238E27FC236}">
                    <a16:creationId xmlns:a16="http://schemas.microsoft.com/office/drawing/2014/main" id="{D408CFD2-8A95-1CCF-20A0-11ABDAED6E9E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5;p75">
                <a:extLst>
                  <a:ext uri="{FF2B5EF4-FFF2-40B4-BE49-F238E27FC236}">
                    <a16:creationId xmlns:a16="http://schemas.microsoft.com/office/drawing/2014/main" id="{ADFB64B0-641C-5D1D-3F1F-82E1C3B55343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6;p75">
                <a:extLst>
                  <a:ext uri="{FF2B5EF4-FFF2-40B4-BE49-F238E27FC236}">
                    <a16:creationId xmlns:a16="http://schemas.microsoft.com/office/drawing/2014/main" id="{9F7A6831-AF77-16EB-0CD3-68B83319670D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7;p75">
                <a:extLst>
                  <a:ext uri="{FF2B5EF4-FFF2-40B4-BE49-F238E27FC236}">
                    <a16:creationId xmlns:a16="http://schemas.microsoft.com/office/drawing/2014/main" id="{5FC9A13C-78A9-CEE9-7FDD-8CF673F6A63C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48;p75">
                <a:extLst>
                  <a:ext uri="{FF2B5EF4-FFF2-40B4-BE49-F238E27FC236}">
                    <a16:creationId xmlns:a16="http://schemas.microsoft.com/office/drawing/2014/main" id="{CC87E4B3-93B6-8C9C-2B85-8CBFF089691A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49;p75">
                <a:extLst>
                  <a:ext uri="{FF2B5EF4-FFF2-40B4-BE49-F238E27FC236}">
                    <a16:creationId xmlns:a16="http://schemas.microsoft.com/office/drawing/2014/main" id="{0B25E459-6544-603C-3DB3-FF6B2FC157B0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50;p75">
                <a:extLst>
                  <a:ext uri="{FF2B5EF4-FFF2-40B4-BE49-F238E27FC236}">
                    <a16:creationId xmlns:a16="http://schemas.microsoft.com/office/drawing/2014/main" id="{01BF0E45-065E-1B3C-AD2D-7070BE581D2E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7" name="Google Shape;8551;p75">
            <a:extLst>
              <a:ext uri="{FF2B5EF4-FFF2-40B4-BE49-F238E27FC236}">
                <a16:creationId xmlns:a16="http://schemas.microsoft.com/office/drawing/2014/main" id="{5148FAD3-FC61-B151-CDE1-C9C753F4D246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8" name="Google Shape;8552;p75">
              <a:extLst>
                <a:ext uri="{FF2B5EF4-FFF2-40B4-BE49-F238E27FC236}">
                  <a16:creationId xmlns:a16="http://schemas.microsoft.com/office/drawing/2014/main" id="{11FFD935-2D10-27CD-15BA-3605025F5063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7" name="Google Shape;8553;p75">
                <a:extLst>
                  <a:ext uri="{FF2B5EF4-FFF2-40B4-BE49-F238E27FC236}">
                    <a16:creationId xmlns:a16="http://schemas.microsoft.com/office/drawing/2014/main" id="{AC402DB7-F73E-993E-B645-61501BFBDAA9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554;p75">
                <a:extLst>
                  <a:ext uri="{FF2B5EF4-FFF2-40B4-BE49-F238E27FC236}">
                    <a16:creationId xmlns:a16="http://schemas.microsoft.com/office/drawing/2014/main" id="{49EF6EA3-1871-F5DA-B36E-FB1DC5F3D321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55;p75">
                <a:extLst>
                  <a:ext uri="{FF2B5EF4-FFF2-40B4-BE49-F238E27FC236}">
                    <a16:creationId xmlns:a16="http://schemas.microsoft.com/office/drawing/2014/main" id="{ED7FB560-48DB-EB0C-ECED-55736EA47E1F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556;p75">
                <a:extLst>
                  <a:ext uri="{FF2B5EF4-FFF2-40B4-BE49-F238E27FC236}">
                    <a16:creationId xmlns:a16="http://schemas.microsoft.com/office/drawing/2014/main" id="{DB36C6E7-2BB9-81A9-5681-8A2A98D0A824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557;p75">
                <a:extLst>
                  <a:ext uri="{FF2B5EF4-FFF2-40B4-BE49-F238E27FC236}">
                    <a16:creationId xmlns:a16="http://schemas.microsoft.com/office/drawing/2014/main" id="{7E0E166F-416C-6EBA-6E04-7F04F08B1530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9" name="Google Shape;8558;p75">
              <a:extLst>
                <a:ext uri="{FF2B5EF4-FFF2-40B4-BE49-F238E27FC236}">
                  <a16:creationId xmlns:a16="http://schemas.microsoft.com/office/drawing/2014/main" id="{B3A4FB1F-D7BB-A230-C2A3-BCFBB1FB8775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2" name="Google Shape;8559;p75">
                <a:extLst>
                  <a:ext uri="{FF2B5EF4-FFF2-40B4-BE49-F238E27FC236}">
                    <a16:creationId xmlns:a16="http://schemas.microsoft.com/office/drawing/2014/main" id="{4D5DF998-570D-6F89-B953-ECE6580DB5B0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560;p75">
                <a:extLst>
                  <a:ext uri="{FF2B5EF4-FFF2-40B4-BE49-F238E27FC236}">
                    <a16:creationId xmlns:a16="http://schemas.microsoft.com/office/drawing/2014/main" id="{41ED18A8-0820-66FD-5174-5F2E4BA10B10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61;p75">
                <a:extLst>
                  <a:ext uri="{FF2B5EF4-FFF2-40B4-BE49-F238E27FC236}">
                    <a16:creationId xmlns:a16="http://schemas.microsoft.com/office/drawing/2014/main" id="{5938F022-CCA8-FCC4-83B7-C0C77458B35D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562;p75">
                <a:extLst>
                  <a:ext uri="{FF2B5EF4-FFF2-40B4-BE49-F238E27FC236}">
                    <a16:creationId xmlns:a16="http://schemas.microsoft.com/office/drawing/2014/main" id="{FB726A87-3BE2-8F0B-F187-A7B7FB079AF3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563;p75">
                <a:extLst>
                  <a:ext uri="{FF2B5EF4-FFF2-40B4-BE49-F238E27FC236}">
                    <a16:creationId xmlns:a16="http://schemas.microsoft.com/office/drawing/2014/main" id="{2D903429-2FF8-809B-30B0-148CDFE4A760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0" name="Google Shape;8564;p75">
              <a:extLst>
                <a:ext uri="{FF2B5EF4-FFF2-40B4-BE49-F238E27FC236}">
                  <a16:creationId xmlns:a16="http://schemas.microsoft.com/office/drawing/2014/main" id="{4532CC02-0916-DABD-D905-CABC0CA8E520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7" name="Google Shape;8565;p75">
                <a:extLst>
                  <a:ext uri="{FF2B5EF4-FFF2-40B4-BE49-F238E27FC236}">
                    <a16:creationId xmlns:a16="http://schemas.microsoft.com/office/drawing/2014/main" id="{0D08EB7E-4AD2-58F8-B252-530573C07196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566;p75">
                <a:extLst>
                  <a:ext uri="{FF2B5EF4-FFF2-40B4-BE49-F238E27FC236}">
                    <a16:creationId xmlns:a16="http://schemas.microsoft.com/office/drawing/2014/main" id="{A0B99544-A565-C34C-FC04-4DEF095418E6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567;p75">
                <a:extLst>
                  <a:ext uri="{FF2B5EF4-FFF2-40B4-BE49-F238E27FC236}">
                    <a16:creationId xmlns:a16="http://schemas.microsoft.com/office/drawing/2014/main" id="{A3624375-98D9-654D-49F8-B153D47EBFE0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568;p75">
                <a:extLst>
                  <a:ext uri="{FF2B5EF4-FFF2-40B4-BE49-F238E27FC236}">
                    <a16:creationId xmlns:a16="http://schemas.microsoft.com/office/drawing/2014/main" id="{6B2A781D-086C-ED7E-9A80-4AE380B3C90E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569;p75">
                <a:extLst>
                  <a:ext uri="{FF2B5EF4-FFF2-40B4-BE49-F238E27FC236}">
                    <a16:creationId xmlns:a16="http://schemas.microsoft.com/office/drawing/2014/main" id="{CD8B15A4-F503-8F3C-4FB6-BF997BDBDB92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1" name="Google Shape;8570;p75">
              <a:extLst>
                <a:ext uri="{FF2B5EF4-FFF2-40B4-BE49-F238E27FC236}">
                  <a16:creationId xmlns:a16="http://schemas.microsoft.com/office/drawing/2014/main" id="{95DD67E5-DE3F-5FCF-CE4B-4068C6260105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2" name="Google Shape;8571;p75">
                <a:extLst>
                  <a:ext uri="{FF2B5EF4-FFF2-40B4-BE49-F238E27FC236}">
                    <a16:creationId xmlns:a16="http://schemas.microsoft.com/office/drawing/2014/main" id="{0E840FF1-6F19-ED4F-3794-382989608F47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572;p75">
                <a:extLst>
                  <a:ext uri="{FF2B5EF4-FFF2-40B4-BE49-F238E27FC236}">
                    <a16:creationId xmlns:a16="http://schemas.microsoft.com/office/drawing/2014/main" id="{BE9A97BA-E712-A29A-6E13-40BE3EFE8ACF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573;p75">
                <a:extLst>
                  <a:ext uri="{FF2B5EF4-FFF2-40B4-BE49-F238E27FC236}">
                    <a16:creationId xmlns:a16="http://schemas.microsoft.com/office/drawing/2014/main" id="{A2E119EB-7E3B-D80C-679F-6F39B5AA2316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574;p75">
                <a:extLst>
                  <a:ext uri="{FF2B5EF4-FFF2-40B4-BE49-F238E27FC236}">
                    <a16:creationId xmlns:a16="http://schemas.microsoft.com/office/drawing/2014/main" id="{6EFA29D0-58EA-B5B6-4969-72DB09C25331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575;p75">
                <a:extLst>
                  <a:ext uri="{FF2B5EF4-FFF2-40B4-BE49-F238E27FC236}">
                    <a16:creationId xmlns:a16="http://schemas.microsoft.com/office/drawing/2014/main" id="{937A7B89-C31C-E8A2-CDA5-359ECFF534EC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2" name="Google Shape;8576;p75">
            <a:extLst>
              <a:ext uri="{FF2B5EF4-FFF2-40B4-BE49-F238E27FC236}">
                <a16:creationId xmlns:a16="http://schemas.microsoft.com/office/drawing/2014/main" id="{CC892860-0F9F-D226-43B4-124B94FAEEDF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3" name="Google Shape;8577;p75">
              <a:extLst>
                <a:ext uri="{FF2B5EF4-FFF2-40B4-BE49-F238E27FC236}">
                  <a16:creationId xmlns:a16="http://schemas.microsoft.com/office/drawing/2014/main" id="{A33E3870-1748-33E4-AC03-597F8A4B4B32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8578;p75">
              <a:extLst>
                <a:ext uri="{FF2B5EF4-FFF2-40B4-BE49-F238E27FC236}">
                  <a16:creationId xmlns:a16="http://schemas.microsoft.com/office/drawing/2014/main" id="{9446AE0E-B7AB-EDD7-86C1-A26A30FED6C6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8579;p75">
              <a:extLst>
                <a:ext uri="{FF2B5EF4-FFF2-40B4-BE49-F238E27FC236}">
                  <a16:creationId xmlns:a16="http://schemas.microsoft.com/office/drawing/2014/main" id="{2E32934B-8731-BC0E-C500-DF920456C279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580;p75">
              <a:extLst>
                <a:ext uri="{FF2B5EF4-FFF2-40B4-BE49-F238E27FC236}">
                  <a16:creationId xmlns:a16="http://schemas.microsoft.com/office/drawing/2014/main" id="{97211ED9-D343-A2FB-AB56-2A3412266C60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581;p75">
              <a:extLst>
                <a:ext uri="{FF2B5EF4-FFF2-40B4-BE49-F238E27FC236}">
                  <a16:creationId xmlns:a16="http://schemas.microsoft.com/office/drawing/2014/main" id="{AE7EA986-01B4-A06B-466D-8C6374D9BB3B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82;p75">
              <a:extLst>
                <a:ext uri="{FF2B5EF4-FFF2-40B4-BE49-F238E27FC236}">
                  <a16:creationId xmlns:a16="http://schemas.microsoft.com/office/drawing/2014/main" id="{023C6DFE-25DD-D4EA-793E-557245BB973A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83;p75">
              <a:extLst>
                <a:ext uri="{FF2B5EF4-FFF2-40B4-BE49-F238E27FC236}">
                  <a16:creationId xmlns:a16="http://schemas.microsoft.com/office/drawing/2014/main" id="{A18D72A1-D28C-FB47-21B5-44FF373D7AB3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4;p75">
              <a:extLst>
                <a:ext uri="{FF2B5EF4-FFF2-40B4-BE49-F238E27FC236}">
                  <a16:creationId xmlns:a16="http://schemas.microsoft.com/office/drawing/2014/main" id="{3627EECB-D2A6-05EF-4D89-3A9378C28059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5;p75">
              <a:extLst>
                <a:ext uri="{FF2B5EF4-FFF2-40B4-BE49-F238E27FC236}">
                  <a16:creationId xmlns:a16="http://schemas.microsoft.com/office/drawing/2014/main" id="{981F8DF1-B337-A07C-1E85-2E920B96D9F9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6;p75">
              <a:extLst>
                <a:ext uri="{FF2B5EF4-FFF2-40B4-BE49-F238E27FC236}">
                  <a16:creationId xmlns:a16="http://schemas.microsoft.com/office/drawing/2014/main" id="{22D485B6-C526-7EB4-646B-18FC609A2E5E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7;p75">
              <a:extLst>
                <a:ext uri="{FF2B5EF4-FFF2-40B4-BE49-F238E27FC236}">
                  <a16:creationId xmlns:a16="http://schemas.microsoft.com/office/drawing/2014/main" id="{D4407853-7A05-AAA8-D038-58D3CAFDA17B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88;p75">
              <a:extLst>
                <a:ext uri="{FF2B5EF4-FFF2-40B4-BE49-F238E27FC236}">
                  <a16:creationId xmlns:a16="http://schemas.microsoft.com/office/drawing/2014/main" id="{729747D0-CC6D-E4AC-24A3-98EEFD59B0BC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89;p75">
              <a:extLst>
                <a:ext uri="{FF2B5EF4-FFF2-40B4-BE49-F238E27FC236}">
                  <a16:creationId xmlns:a16="http://schemas.microsoft.com/office/drawing/2014/main" id="{BEB84C81-780D-BB65-4DAB-4BD63106047E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90;p75">
              <a:extLst>
                <a:ext uri="{FF2B5EF4-FFF2-40B4-BE49-F238E27FC236}">
                  <a16:creationId xmlns:a16="http://schemas.microsoft.com/office/drawing/2014/main" id="{3CD1C09B-F82C-8D89-3A90-BB5B361707EF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91;p75">
              <a:extLst>
                <a:ext uri="{FF2B5EF4-FFF2-40B4-BE49-F238E27FC236}">
                  <a16:creationId xmlns:a16="http://schemas.microsoft.com/office/drawing/2014/main" id="{A66973A2-D2F8-76D7-AB7B-AA8063392DA5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92;p75">
              <a:extLst>
                <a:ext uri="{FF2B5EF4-FFF2-40B4-BE49-F238E27FC236}">
                  <a16:creationId xmlns:a16="http://schemas.microsoft.com/office/drawing/2014/main" id="{BFB0C2BC-8207-6BB5-BFF2-C3B9D5A26E0E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" name="Google Shape;8593;p75">
              <a:extLst>
                <a:ext uri="{FF2B5EF4-FFF2-40B4-BE49-F238E27FC236}">
                  <a16:creationId xmlns:a16="http://schemas.microsoft.com/office/drawing/2014/main" id="{E1BAB8F3-6FA8-31EB-44BC-05B9716FF57F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0" name="Google Shape;8594;p75">
              <a:extLst>
                <a:ext uri="{FF2B5EF4-FFF2-40B4-BE49-F238E27FC236}">
                  <a16:creationId xmlns:a16="http://schemas.microsoft.com/office/drawing/2014/main" id="{CCF02664-5E8F-1C05-53D4-C437F99294E1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1" name="Google Shape;8595;p75">
            <a:extLst>
              <a:ext uri="{FF2B5EF4-FFF2-40B4-BE49-F238E27FC236}">
                <a16:creationId xmlns:a16="http://schemas.microsoft.com/office/drawing/2014/main" id="{7A013631-3DC9-79BB-7E3B-D66E3A0D23C1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2" name="Google Shape;8596;p75">
              <a:extLst>
                <a:ext uri="{FF2B5EF4-FFF2-40B4-BE49-F238E27FC236}">
                  <a16:creationId xmlns:a16="http://schemas.microsoft.com/office/drawing/2014/main" id="{E7AAB2A2-E690-D35A-20A5-687EF3D98F14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" name="Google Shape;8597;p75">
              <a:extLst>
                <a:ext uri="{FF2B5EF4-FFF2-40B4-BE49-F238E27FC236}">
                  <a16:creationId xmlns:a16="http://schemas.microsoft.com/office/drawing/2014/main" id="{201BD6B8-1E66-CDAA-81FE-C35DF4F005A0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4" name="Google Shape;8598;p75">
            <a:extLst>
              <a:ext uri="{FF2B5EF4-FFF2-40B4-BE49-F238E27FC236}">
                <a16:creationId xmlns:a16="http://schemas.microsoft.com/office/drawing/2014/main" id="{2C940FA0-22B6-3689-C278-003A241A2300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5" name="Google Shape;8599;p75">
              <a:extLst>
                <a:ext uri="{FF2B5EF4-FFF2-40B4-BE49-F238E27FC236}">
                  <a16:creationId xmlns:a16="http://schemas.microsoft.com/office/drawing/2014/main" id="{5F37899D-0122-AD33-9B67-6D2B9CED781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600;p75">
              <a:extLst>
                <a:ext uri="{FF2B5EF4-FFF2-40B4-BE49-F238E27FC236}">
                  <a16:creationId xmlns:a16="http://schemas.microsoft.com/office/drawing/2014/main" id="{97BD4B0F-EAE8-4483-2369-26331051A879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7" name="Google Shape;8601;p75">
            <a:extLst>
              <a:ext uri="{FF2B5EF4-FFF2-40B4-BE49-F238E27FC236}">
                <a16:creationId xmlns:a16="http://schemas.microsoft.com/office/drawing/2014/main" id="{0E9D3859-1642-9537-E5C1-68FA3EFBC973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8" name="Google Shape;8602;p75">
              <a:extLst>
                <a:ext uri="{FF2B5EF4-FFF2-40B4-BE49-F238E27FC236}">
                  <a16:creationId xmlns:a16="http://schemas.microsoft.com/office/drawing/2014/main" id="{59F7D3D5-CF7D-F635-B6AC-A7AEAF18A8C7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603;p75">
              <a:extLst>
                <a:ext uri="{FF2B5EF4-FFF2-40B4-BE49-F238E27FC236}">
                  <a16:creationId xmlns:a16="http://schemas.microsoft.com/office/drawing/2014/main" id="{E111C17E-5C05-497E-D434-0512BBF9D64F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604;p75">
              <a:extLst>
                <a:ext uri="{FF2B5EF4-FFF2-40B4-BE49-F238E27FC236}">
                  <a16:creationId xmlns:a16="http://schemas.microsoft.com/office/drawing/2014/main" id="{83539DD2-5A2D-09B6-7493-5F67D0B611CC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605;p75">
              <a:extLst>
                <a:ext uri="{FF2B5EF4-FFF2-40B4-BE49-F238E27FC236}">
                  <a16:creationId xmlns:a16="http://schemas.microsoft.com/office/drawing/2014/main" id="{869F1DF0-84A6-7AA3-A6DF-F27603298EF8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606;p75">
              <a:extLst>
                <a:ext uri="{FF2B5EF4-FFF2-40B4-BE49-F238E27FC236}">
                  <a16:creationId xmlns:a16="http://schemas.microsoft.com/office/drawing/2014/main" id="{5538EF0F-CFFB-9E48-02B2-F492AB83F315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7;p75">
              <a:extLst>
                <a:ext uri="{FF2B5EF4-FFF2-40B4-BE49-F238E27FC236}">
                  <a16:creationId xmlns:a16="http://schemas.microsoft.com/office/drawing/2014/main" id="{5E9717DC-AB08-D6A4-009C-43D7D85C863F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608;p75">
              <a:extLst>
                <a:ext uri="{FF2B5EF4-FFF2-40B4-BE49-F238E27FC236}">
                  <a16:creationId xmlns:a16="http://schemas.microsoft.com/office/drawing/2014/main" id="{1F951665-4BEF-1959-B262-5DC5C11B6A35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609;p75">
              <a:extLst>
                <a:ext uri="{FF2B5EF4-FFF2-40B4-BE49-F238E27FC236}">
                  <a16:creationId xmlns:a16="http://schemas.microsoft.com/office/drawing/2014/main" id="{AA31123D-0929-AC33-F829-A274161D144C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6" name="Google Shape;8610;p75">
            <a:extLst>
              <a:ext uri="{FF2B5EF4-FFF2-40B4-BE49-F238E27FC236}">
                <a16:creationId xmlns:a16="http://schemas.microsoft.com/office/drawing/2014/main" id="{E533A9CD-B839-CC47-E06B-2EB6B1DAED6B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7" name="Google Shape;8611;p75">
              <a:extLst>
                <a:ext uri="{FF2B5EF4-FFF2-40B4-BE49-F238E27FC236}">
                  <a16:creationId xmlns:a16="http://schemas.microsoft.com/office/drawing/2014/main" id="{679A1873-09E0-27E5-41DC-51B9A18FF269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612;p75">
              <a:extLst>
                <a:ext uri="{FF2B5EF4-FFF2-40B4-BE49-F238E27FC236}">
                  <a16:creationId xmlns:a16="http://schemas.microsoft.com/office/drawing/2014/main" id="{5F9FA8E1-55AD-69D6-E61E-2D95591402EA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13;p75">
              <a:extLst>
                <a:ext uri="{FF2B5EF4-FFF2-40B4-BE49-F238E27FC236}">
                  <a16:creationId xmlns:a16="http://schemas.microsoft.com/office/drawing/2014/main" id="{6C811E8B-CB17-C749-5429-097D8158559A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8614;p75">
              <a:extLst>
                <a:ext uri="{FF2B5EF4-FFF2-40B4-BE49-F238E27FC236}">
                  <a16:creationId xmlns:a16="http://schemas.microsoft.com/office/drawing/2014/main" id="{990698D0-942D-3BCD-6526-09F7C3E526C6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8615;p75">
              <a:extLst>
                <a:ext uri="{FF2B5EF4-FFF2-40B4-BE49-F238E27FC236}">
                  <a16:creationId xmlns:a16="http://schemas.microsoft.com/office/drawing/2014/main" id="{B7DC3DC3-F8A5-E5BD-6F6A-F9B9CC75B324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2" name="Google Shape;8616;p75">
            <a:extLst>
              <a:ext uri="{FF2B5EF4-FFF2-40B4-BE49-F238E27FC236}">
                <a16:creationId xmlns:a16="http://schemas.microsoft.com/office/drawing/2014/main" id="{C768C451-23E2-EB16-9C65-0FD411888EE2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3" name="Google Shape;8617;p75">
              <a:extLst>
                <a:ext uri="{FF2B5EF4-FFF2-40B4-BE49-F238E27FC236}">
                  <a16:creationId xmlns:a16="http://schemas.microsoft.com/office/drawing/2014/main" id="{37085B0F-D160-E176-E0C6-4971BCABECC5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618;p75">
              <a:extLst>
                <a:ext uri="{FF2B5EF4-FFF2-40B4-BE49-F238E27FC236}">
                  <a16:creationId xmlns:a16="http://schemas.microsoft.com/office/drawing/2014/main" id="{3FD1150A-E7E6-79BB-6FCA-786D633B7662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619;p75">
              <a:extLst>
                <a:ext uri="{FF2B5EF4-FFF2-40B4-BE49-F238E27FC236}">
                  <a16:creationId xmlns:a16="http://schemas.microsoft.com/office/drawing/2014/main" id="{0B18F389-A7F0-5013-C657-00FFCC9CA9CE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620;p75">
              <a:extLst>
                <a:ext uri="{FF2B5EF4-FFF2-40B4-BE49-F238E27FC236}">
                  <a16:creationId xmlns:a16="http://schemas.microsoft.com/office/drawing/2014/main" id="{FB120F05-7B9E-5EC0-26A4-B952033BE209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621;p75">
              <a:extLst>
                <a:ext uri="{FF2B5EF4-FFF2-40B4-BE49-F238E27FC236}">
                  <a16:creationId xmlns:a16="http://schemas.microsoft.com/office/drawing/2014/main" id="{015E3A1A-94B8-76DF-C352-5301F8CE70D3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8" name="Google Shape;8622;p75">
            <a:extLst>
              <a:ext uri="{FF2B5EF4-FFF2-40B4-BE49-F238E27FC236}">
                <a16:creationId xmlns:a16="http://schemas.microsoft.com/office/drawing/2014/main" id="{37C0C239-167A-FFF3-2508-DAEC923EA14E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89" name="Google Shape;8623;p75">
              <a:extLst>
                <a:ext uri="{FF2B5EF4-FFF2-40B4-BE49-F238E27FC236}">
                  <a16:creationId xmlns:a16="http://schemas.microsoft.com/office/drawing/2014/main" id="{8C2CEFE0-93A4-615F-434E-CD76B64B0A4B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2" name="Google Shape;8624;p75">
                <a:extLst>
                  <a:ext uri="{FF2B5EF4-FFF2-40B4-BE49-F238E27FC236}">
                    <a16:creationId xmlns:a16="http://schemas.microsoft.com/office/drawing/2014/main" id="{BB5B3280-8F3F-84BB-3F20-5B13EB7AD84F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3" name="Google Shape;8625;p75">
                <a:extLst>
                  <a:ext uri="{FF2B5EF4-FFF2-40B4-BE49-F238E27FC236}">
                    <a16:creationId xmlns:a16="http://schemas.microsoft.com/office/drawing/2014/main" id="{0E4AD057-4E98-A37C-091E-CBC1B1CF67E9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626;p75">
              <a:extLst>
                <a:ext uri="{FF2B5EF4-FFF2-40B4-BE49-F238E27FC236}">
                  <a16:creationId xmlns:a16="http://schemas.microsoft.com/office/drawing/2014/main" id="{B40280DC-4B60-858F-BE3D-12B8B0F488DF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0" name="Google Shape;8627;p75">
                <a:extLst>
                  <a:ext uri="{FF2B5EF4-FFF2-40B4-BE49-F238E27FC236}">
                    <a16:creationId xmlns:a16="http://schemas.microsoft.com/office/drawing/2014/main" id="{5B4B25F8-F496-E03E-B609-17C5FA69E983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628;p75">
                <a:extLst>
                  <a:ext uri="{FF2B5EF4-FFF2-40B4-BE49-F238E27FC236}">
                    <a16:creationId xmlns:a16="http://schemas.microsoft.com/office/drawing/2014/main" id="{5EEAEE7C-14B1-FBA0-3755-1737FDD07E7C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629;p75">
              <a:extLst>
                <a:ext uri="{FF2B5EF4-FFF2-40B4-BE49-F238E27FC236}">
                  <a16:creationId xmlns:a16="http://schemas.microsoft.com/office/drawing/2014/main" id="{F695A781-2791-BE89-F298-0B9A4346C86E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30;p75">
                <a:extLst>
                  <a:ext uri="{FF2B5EF4-FFF2-40B4-BE49-F238E27FC236}">
                    <a16:creationId xmlns:a16="http://schemas.microsoft.com/office/drawing/2014/main" id="{AB86B13F-7020-5772-693C-78569BB4A20A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631;p75">
                <a:extLst>
                  <a:ext uri="{FF2B5EF4-FFF2-40B4-BE49-F238E27FC236}">
                    <a16:creationId xmlns:a16="http://schemas.microsoft.com/office/drawing/2014/main" id="{C8E512C7-3972-A0C4-CE83-5784054B29F4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632;p75">
              <a:extLst>
                <a:ext uri="{FF2B5EF4-FFF2-40B4-BE49-F238E27FC236}">
                  <a16:creationId xmlns:a16="http://schemas.microsoft.com/office/drawing/2014/main" id="{02E4FC01-899D-BA77-3C6E-4B343B0CC463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3;p75">
                <a:extLst>
                  <a:ext uri="{FF2B5EF4-FFF2-40B4-BE49-F238E27FC236}">
                    <a16:creationId xmlns:a16="http://schemas.microsoft.com/office/drawing/2014/main" id="{2E3EFBE7-DD4E-ECDB-0C00-EFE4106A31E4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634;p75">
                <a:extLst>
                  <a:ext uri="{FF2B5EF4-FFF2-40B4-BE49-F238E27FC236}">
                    <a16:creationId xmlns:a16="http://schemas.microsoft.com/office/drawing/2014/main" id="{DAF89E00-0688-2F21-C835-6FD97F6F276D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635;p75">
              <a:extLst>
                <a:ext uri="{FF2B5EF4-FFF2-40B4-BE49-F238E27FC236}">
                  <a16:creationId xmlns:a16="http://schemas.microsoft.com/office/drawing/2014/main" id="{D70E68DF-71D2-929E-6687-7930BC55E5A1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4" name="Google Shape;8636;p75">
                <a:extLst>
                  <a:ext uri="{FF2B5EF4-FFF2-40B4-BE49-F238E27FC236}">
                    <a16:creationId xmlns:a16="http://schemas.microsoft.com/office/drawing/2014/main" id="{0CCA597D-0553-0B6A-2912-7A6939772F6E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637;p75">
                <a:extLst>
                  <a:ext uri="{FF2B5EF4-FFF2-40B4-BE49-F238E27FC236}">
                    <a16:creationId xmlns:a16="http://schemas.microsoft.com/office/drawing/2014/main" id="{1A26FE8A-1A9C-F28E-2AC5-03206ECC65B7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4" name="Google Shape;8638;p75">
            <a:extLst>
              <a:ext uri="{FF2B5EF4-FFF2-40B4-BE49-F238E27FC236}">
                <a16:creationId xmlns:a16="http://schemas.microsoft.com/office/drawing/2014/main" id="{FD8576E6-7A06-DF1D-1744-7392BF44D4E4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5" name="Google Shape;8639;p75">
              <a:extLst>
                <a:ext uri="{FF2B5EF4-FFF2-40B4-BE49-F238E27FC236}">
                  <a16:creationId xmlns:a16="http://schemas.microsoft.com/office/drawing/2014/main" id="{C8D669DA-4EF6-40BB-1F36-2D558C4A38EB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9" name="Google Shape;8640;p75">
                <a:extLst>
                  <a:ext uri="{FF2B5EF4-FFF2-40B4-BE49-F238E27FC236}">
                    <a16:creationId xmlns:a16="http://schemas.microsoft.com/office/drawing/2014/main" id="{82FA26BB-2E5F-A256-AC5F-DF21F840A2F7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0" name="Google Shape;8641;p75">
                <a:extLst>
                  <a:ext uri="{FF2B5EF4-FFF2-40B4-BE49-F238E27FC236}">
                    <a16:creationId xmlns:a16="http://schemas.microsoft.com/office/drawing/2014/main" id="{8525E5B5-EE5F-2323-179E-1E2C299A39DC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6" name="Google Shape;8642;p75">
              <a:extLst>
                <a:ext uri="{FF2B5EF4-FFF2-40B4-BE49-F238E27FC236}">
                  <a16:creationId xmlns:a16="http://schemas.microsoft.com/office/drawing/2014/main" id="{CF7B41B2-911A-1334-6533-41CDB98673F2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3;p75">
                <a:extLst>
                  <a:ext uri="{FF2B5EF4-FFF2-40B4-BE49-F238E27FC236}">
                    <a16:creationId xmlns:a16="http://schemas.microsoft.com/office/drawing/2014/main" id="{549A1116-2C33-902E-FF1F-81EFAD69DBE4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4;p75">
                <a:extLst>
                  <a:ext uri="{FF2B5EF4-FFF2-40B4-BE49-F238E27FC236}">
                    <a16:creationId xmlns:a16="http://schemas.microsoft.com/office/drawing/2014/main" id="{E6D67801-24A1-46C7-5561-320B092D92FF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1" name="Google Shape;8645;p75">
            <a:extLst>
              <a:ext uri="{FF2B5EF4-FFF2-40B4-BE49-F238E27FC236}">
                <a16:creationId xmlns:a16="http://schemas.microsoft.com/office/drawing/2014/main" id="{5F43B377-0ADB-97B1-50E7-06B554CC66BC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2" name="Google Shape;8646;p75">
              <a:extLst>
                <a:ext uri="{FF2B5EF4-FFF2-40B4-BE49-F238E27FC236}">
                  <a16:creationId xmlns:a16="http://schemas.microsoft.com/office/drawing/2014/main" id="{F38FF0AE-3F43-E1DE-AF47-9CF251392865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3" name="Google Shape;8647;p75">
              <a:extLst>
                <a:ext uri="{FF2B5EF4-FFF2-40B4-BE49-F238E27FC236}">
                  <a16:creationId xmlns:a16="http://schemas.microsoft.com/office/drawing/2014/main" id="{359B2139-4866-5976-8937-1F76AB2FBD5A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4" name="Google Shape;8648;p75">
                <a:extLst>
                  <a:ext uri="{FF2B5EF4-FFF2-40B4-BE49-F238E27FC236}">
                    <a16:creationId xmlns:a16="http://schemas.microsoft.com/office/drawing/2014/main" id="{01F4C7DF-CB3C-0AA1-395A-CE9C51F5F148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" name="Google Shape;8649;p75">
                <a:extLst>
                  <a:ext uri="{FF2B5EF4-FFF2-40B4-BE49-F238E27FC236}">
                    <a16:creationId xmlns:a16="http://schemas.microsoft.com/office/drawing/2014/main" id="{59D0F7D5-5BAA-3CAD-5EDB-9BA578DEC916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6" name="Google Shape;8650;p75">
            <a:extLst>
              <a:ext uri="{FF2B5EF4-FFF2-40B4-BE49-F238E27FC236}">
                <a16:creationId xmlns:a16="http://schemas.microsoft.com/office/drawing/2014/main" id="{277BF693-FE2B-283C-D9EF-35EAC0897FDB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7" name="Google Shape;8651;p75">
              <a:extLst>
                <a:ext uri="{FF2B5EF4-FFF2-40B4-BE49-F238E27FC236}">
                  <a16:creationId xmlns:a16="http://schemas.microsoft.com/office/drawing/2014/main" id="{ABEAA9B5-E98D-4E48-2385-4795E894B73F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52;p75">
              <a:extLst>
                <a:ext uri="{FF2B5EF4-FFF2-40B4-BE49-F238E27FC236}">
                  <a16:creationId xmlns:a16="http://schemas.microsoft.com/office/drawing/2014/main" id="{12FCD628-7442-FC60-7D11-00A7DA136EFE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53;p75">
              <a:extLst>
                <a:ext uri="{FF2B5EF4-FFF2-40B4-BE49-F238E27FC236}">
                  <a16:creationId xmlns:a16="http://schemas.microsoft.com/office/drawing/2014/main" id="{5C2CE301-C3EC-D849-C0FA-BC2C7162F924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54;p75">
              <a:extLst>
                <a:ext uri="{FF2B5EF4-FFF2-40B4-BE49-F238E27FC236}">
                  <a16:creationId xmlns:a16="http://schemas.microsoft.com/office/drawing/2014/main" id="{A5C0F109-198B-D286-B246-4D38B1DEEE42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55;p75">
              <a:extLst>
                <a:ext uri="{FF2B5EF4-FFF2-40B4-BE49-F238E27FC236}">
                  <a16:creationId xmlns:a16="http://schemas.microsoft.com/office/drawing/2014/main" id="{C02DDAFE-E35A-D6B7-964C-A4030FD4E662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6;p75">
              <a:extLst>
                <a:ext uri="{FF2B5EF4-FFF2-40B4-BE49-F238E27FC236}">
                  <a16:creationId xmlns:a16="http://schemas.microsoft.com/office/drawing/2014/main" id="{F8308A88-0A73-59C7-AE3B-840B7D53EEF6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7;p75">
              <a:extLst>
                <a:ext uri="{FF2B5EF4-FFF2-40B4-BE49-F238E27FC236}">
                  <a16:creationId xmlns:a16="http://schemas.microsoft.com/office/drawing/2014/main" id="{E2C2A542-7214-1BD8-2000-87FA27964EF2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58;p75">
              <a:extLst>
                <a:ext uri="{FF2B5EF4-FFF2-40B4-BE49-F238E27FC236}">
                  <a16:creationId xmlns:a16="http://schemas.microsoft.com/office/drawing/2014/main" id="{A067E309-F669-3FD3-4916-8E4B90B5EF84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59;p75">
              <a:extLst>
                <a:ext uri="{FF2B5EF4-FFF2-40B4-BE49-F238E27FC236}">
                  <a16:creationId xmlns:a16="http://schemas.microsoft.com/office/drawing/2014/main" id="{F8F8565F-F4F4-AF8A-880F-6EC5E3D4F862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60;p75">
              <a:extLst>
                <a:ext uri="{FF2B5EF4-FFF2-40B4-BE49-F238E27FC236}">
                  <a16:creationId xmlns:a16="http://schemas.microsoft.com/office/drawing/2014/main" id="{C6E45C7F-B26D-A047-4E90-04EED23C7A79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61;p75">
              <a:extLst>
                <a:ext uri="{FF2B5EF4-FFF2-40B4-BE49-F238E27FC236}">
                  <a16:creationId xmlns:a16="http://schemas.microsoft.com/office/drawing/2014/main" id="{96F04030-D014-EBF5-3AA9-27E47B23A8D5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662;p75">
              <a:extLst>
                <a:ext uri="{FF2B5EF4-FFF2-40B4-BE49-F238E27FC236}">
                  <a16:creationId xmlns:a16="http://schemas.microsoft.com/office/drawing/2014/main" id="{73ADC0F8-8FB9-1B48-9D37-16DA04B5731A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663;p75">
              <a:extLst>
                <a:ext uri="{FF2B5EF4-FFF2-40B4-BE49-F238E27FC236}">
                  <a16:creationId xmlns:a16="http://schemas.microsoft.com/office/drawing/2014/main" id="{020B35BD-9291-C114-3A20-FC62B0F7DBDA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0" name="Google Shape;8664;p75">
            <a:extLst>
              <a:ext uri="{FF2B5EF4-FFF2-40B4-BE49-F238E27FC236}">
                <a16:creationId xmlns:a16="http://schemas.microsoft.com/office/drawing/2014/main" id="{3D7889E8-82BC-BBF1-2F5B-168747FA8EC5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31" name="Google Shape;8665;p75">
              <a:extLst>
                <a:ext uri="{FF2B5EF4-FFF2-40B4-BE49-F238E27FC236}">
                  <a16:creationId xmlns:a16="http://schemas.microsoft.com/office/drawing/2014/main" id="{75B8BE08-7ACC-01A6-D55E-129E07A605DE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2" name="Google Shape;8666;p75">
              <a:extLst>
                <a:ext uri="{FF2B5EF4-FFF2-40B4-BE49-F238E27FC236}">
                  <a16:creationId xmlns:a16="http://schemas.microsoft.com/office/drawing/2014/main" id="{BB0EE72E-A97E-B238-296C-743EF294B0BD}"/>
                </a:ext>
              </a:extLst>
            </p:cNvPr>
            <p:cNvCxnSpPr>
              <a:cxnSpLocks/>
              <a:stCxn id="231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7;p75">
              <a:extLst>
                <a:ext uri="{FF2B5EF4-FFF2-40B4-BE49-F238E27FC236}">
                  <a16:creationId xmlns:a16="http://schemas.microsoft.com/office/drawing/2014/main" id="{D264F99E-350C-D18B-3AD8-AB3F7E1047EE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4" name="Google Shape;8668;p75">
              <a:extLst>
                <a:ext uri="{FF2B5EF4-FFF2-40B4-BE49-F238E27FC236}">
                  <a16:creationId xmlns:a16="http://schemas.microsoft.com/office/drawing/2014/main" id="{A180DBD4-201F-1B2F-69E7-CDE6093C1CF8}"/>
                </a:ext>
              </a:extLst>
            </p:cNvPr>
            <p:cNvCxnSpPr>
              <a:cxnSpLocks/>
              <a:endCxn id="233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69;p75">
              <a:extLst>
                <a:ext uri="{FF2B5EF4-FFF2-40B4-BE49-F238E27FC236}">
                  <a16:creationId xmlns:a16="http://schemas.microsoft.com/office/drawing/2014/main" id="{8FB70123-2CD2-561B-B266-2378B885D730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6" name="Google Shape;8670;p75">
              <a:extLst>
                <a:ext uri="{FF2B5EF4-FFF2-40B4-BE49-F238E27FC236}">
                  <a16:creationId xmlns:a16="http://schemas.microsoft.com/office/drawing/2014/main" id="{79F41F84-669B-2482-968E-143DBA8DF41D}"/>
                </a:ext>
              </a:extLst>
            </p:cNvPr>
            <p:cNvCxnSpPr>
              <a:cxnSpLocks/>
              <a:stCxn id="235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8671;p75">
              <a:extLst>
                <a:ext uri="{FF2B5EF4-FFF2-40B4-BE49-F238E27FC236}">
                  <a16:creationId xmlns:a16="http://schemas.microsoft.com/office/drawing/2014/main" id="{210861AE-F6E0-58DF-8A66-73EB2E669B0B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8" name="Google Shape;8672;p75">
              <a:extLst>
                <a:ext uri="{FF2B5EF4-FFF2-40B4-BE49-F238E27FC236}">
                  <a16:creationId xmlns:a16="http://schemas.microsoft.com/office/drawing/2014/main" id="{9E219DF4-B38A-154A-0C09-5061F9CCA6E6}"/>
                </a:ext>
              </a:extLst>
            </p:cNvPr>
            <p:cNvCxnSpPr>
              <a:cxnSpLocks/>
              <a:endCxn id="237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9" name="Google Shape;8673;p75">
            <a:extLst>
              <a:ext uri="{FF2B5EF4-FFF2-40B4-BE49-F238E27FC236}">
                <a16:creationId xmlns:a16="http://schemas.microsoft.com/office/drawing/2014/main" id="{6E697B57-811F-3B49-A782-1109941C247A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40" name="Google Shape;8674;p75">
              <a:extLst>
                <a:ext uri="{FF2B5EF4-FFF2-40B4-BE49-F238E27FC236}">
                  <a16:creationId xmlns:a16="http://schemas.microsoft.com/office/drawing/2014/main" id="{FEAF1B22-72E5-D506-002E-59BD410B63FD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8675;p75">
              <a:extLst>
                <a:ext uri="{FF2B5EF4-FFF2-40B4-BE49-F238E27FC236}">
                  <a16:creationId xmlns:a16="http://schemas.microsoft.com/office/drawing/2014/main" id="{22881506-4FF2-233F-33ED-3DE2C7219195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8676;p75">
              <a:extLst>
                <a:ext uri="{FF2B5EF4-FFF2-40B4-BE49-F238E27FC236}">
                  <a16:creationId xmlns:a16="http://schemas.microsoft.com/office/drawing/2014/main" id="{6873B2AB-7538-30C9-0B50-27A7293EC7BE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8677;p75">
              <a:extLst>
                <a:ext uri="{FF2B5EF4-FFF2-40B4-BE49-F238E27FC236}">
                  <a16:creationId xmlns:a16="http://schemas.microsoft.com/office/drawing/2014/main" id="{25D43AAF-BC6F-6C51-E749-E6954B77B5E3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4" name="Google Shape;8678;p75">
            <a:extLst>
              <a:ext uri="{FF2B5EF4-FFF2-40B4-BE49-F238E27FC236}">
                <a16:creationId xmlns:a16="http://schemas.microsoft.com/office/drawing/2014/main" id="{A376A3D3-12C2-C57C-18C3-075E24BFEDED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5" name="Google Shape;8679;p75">
              <a:extLst>
                <a:ext uri="{FF2B5EF4-FFF2-40B4-BE49-F238E27FC236}">
                  <a16:creationId xmlns:a16="http://schemas.microsoft.com/office/drawing/2014/main" id="{9BFB446C-F3AB-1A8C-D8E9-98E4012A22BC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7" name="Google Shape;8680;p75">
                <a:extLst>
                  <a:ext uri="{FF2B5EF4-FFF2-40B4-BE49-F238E27FC236}">
                    <a16:creationId xmlns:a16="http://schemas.microsoft.com/office/drawing/2014/main" id="{B4BEF2EB-61C3-48C9-B450-A5853D5DBEA6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681;p75">
                <a:extLst>
                  <a:ext uri="{FF2B5EF4-FFF2-40B4-BE49-F238E27FC236}">
                    <a16:creationId xmlns:a16="http://schemas.microsoft.com/office/drawing/2014/main" id="{A3AE5608-5B9C-5442-D066-E1A5FF65687A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682;p75">
                <a:extLst>
                  <a:ext uri="{FF2B5EF4-FFF2-40B4-BE49-F238E27FC236}">
                    <a16:creationId xmlns:a16="http://schemas.microsoft.com/office/drawing/2014/main" id="{3FF03139-0142-503E-9554-A68366966623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3;p75">
                <a:extLst>
                  <a:ext uri="{FF2B5EF4-FFF2-40B4-BE49-F238E27FC236}">
                    <a16:creationId xmlns:a16="http://schemas.microsoft.com/office/drawing/2014/main" id="{6FC7B516-1BB2-229B-3D65-4AC08B222D70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84;p75">
                <a:extLst>
                  <a:ext uri="{FF2B5EF4-FFF2-40B4-BE49-F238E27FC236}">
                    <a16:creationId xmlns:a16="http://schemas.microsoft.com/office/drawing/2014/main" id="{3199B928-F1FC-9926-6640-FC79B623E623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685;p75">
                <a:extLst>
                  <a:ext uri="{FF2B5EF4-FFF2-40B4-BE49-F238E27FC236}">
                    <a16:creationId xmlns:a16="http://schemas.microsoft.com/office/drawing/2014/main" id="{2725282D-2DE0-A901-5F91-0E749A87452F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686;p75">
                <a:extLst>
                  <a:ext uri="{FF2B5EF4-FFF2-40B4-BE49-F238E27FC236}">
                    <a16:creationId xmlns:a16="http://schemas.microsoft.com/office/drawing/2014/main" id="{0544F8B2-D547-E85A-E0FE-87805EBBD81C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6" name="Google Shape;8687;p75">
              <a:extLst>
                <a:ext uri="{FF2B5EF4-FFF2-40B4-BE49-F238E27FC236}">
                  <a16:creationId xmlns:a16="http://schemas.microsoft.com/office/drawing/2014/main" id="{88035922-04F4-F4B0-38D0-9863939998F8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0" name="Google Shape;8688;p75">
                <a:extLst>
                  <a:ext uri="{FF2B5EF4-FFF2-40B4-BE49-F238E27FC236}">
                    <a16:creationId xmlns:a16="http://schemas.microsoft.com/office/drawing/2014/main" id="{9F53FA08-EB3F-C166-3DBF-6F8D9820DF64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689;p75">
                <a:extLst>
                  <a:ext uri="{FF2B5EF4-FFF2-40B4-BE49-F238E27FC236}">
                    <a16:creationId xmlns:a16="http://schemas.microsoft.com/office/drawing/2014/main" id="{DE79CC05-64C9-0672-9BFA-46CA6AFAF4C4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690;p75">
                <a:extLst>
                  <a:ext uri="{FF2B5EF4-FFF2-40B4-BE49-F238E27FC236}">
                    <a16:creationId xmlns:a16="http://schemas.microsoft.com/office/drawing/2014/main" id="{6FA2068D-8315-2298-F850-3F6ED30F1C79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91;p75">
                <a:extLst>
                  <a:ext uri="{FF2B5EF4-FFF2-40B4-BE49-F238E27FC236}">
                    <a16:creationId xmlns:a16="http://schemas.microsoft.com/office/drawing/2014/main" id="{19020D26-633D-43B5-D349-93F1754E0034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2;p75">
                <a:extLst>
                  <a:ext uri="{FF2B5EF4-FFF2-40B4-BE49-F238E27FC236}">
                    <a16:creationId xmlns:a16="http://schemas.microsoft.com/office/drawing/2014/main" id="{24A7DC06-1908-FBDB-FB0E-5934B253B1BA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693;p75">
                <a:extLst>
                  <a:ext uri="{FF2B5EF4-FFF2-40B4-BE49-F238E27FC236}">
                    <a16:creationId xmlns:a16="http://schemas.microsoft.com/office/drawing/2014/main" id="{B59607A9-25F9-5BA5-43B4-0D6883172A3E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694;p75">
                <a:extLst>
                  <a:ext uri="{FF2B5EF4-FFF2-40B4-BE49-F238E27FC236}">
                    <a16:creationId xmlns:a16="http://schemas.microsoft.com/office/drawing/2014/main" id="{A1A4612E-B9A7-B4C3-6AF5-1EA1D3C212CF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7" name="Google Shape;8695;p75">
              <a:extLst>
                <a:ext uri="{FF2B5EF4-FFF2-40B4-BE49-F238E27FC236}">
                  <a16:creationId xmlns:a16="http://schemas.microsoft.com/office/drawing/2014/main" id="{D5FB17B9-93EF-5C01-0973-625BA352B834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3" name="Google Shape;8696;p75">
                <a:extLst>
                  <a:ext uri="{FF2B5EF4-FFF2-40B4-BE49-F238E27FC236}">
                    <a16:creationId xmlns:a16="http://schemas.microsoft.com/office/drawing/2014/main" id="{63FDA48C-0624-241E-174A-82C95EF6D711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697;p75">
                <a:extLst>
                  <a:ext uri="{FF2B5EF4-FFF2-40B4-BE49-F238E27FC236}">
                    <a16:creationId xmlns:a16="http://schemas.microsoft.com/office/drawing/2014/main" id="{39FA4A10-11C6-804D-B93D-2CAF3BA17D72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698;p75">
                <a:extLst>
                  <a:ext uri="{FF2B5EF4-FFF2-40B4-BE49-F238E27FC236}">
                    <a16:creationId xmlns:a16="http://schemas.microsoft.com/office/drawing/2014/main" id="{DA704F5B-DDF4-8A11-83CE-489A0D547D92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699;p75">
                <a:extLst>
                  <a:ext uri="{FF2B5EF4-FFF2-40B4-BE49-F238E27FC236}">
                    <a16:creationId xmlns:a16="http://schemas.microsoft.com/office/drawing/2014/main" id="{10E12D86-445B-A5DA-F1E1-E51A89385FEF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700;p75">
                <a:extLst>
                  <a:ext uri="{FF2B5EF4-FFF2-40B4-BE49-F238E27FC236}">
                    <a16:creationId xmlns:a16="http://schemas.microsoft.com/office/drawing/2014/main" id="{EB89A2B4-75FA-3051-2A58-799FE969712E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701;p75">
                <a:extLst>
                  <a:ext uri="{FF2B5EF4-FFF2-40B4-BE49-F238E27FC236}">
                    <a16:creationId xmlns:a16="http://schemas.microsoft.com/office/drawing/2014/main" id="{0DCD2ED5-8025-C663-1B30-4C475016FC45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702;p75">
                <a:extLst>
                  <a:ext uri="{FF2B5EF4-FFF2-40B4-BE49-F238E27FC236}">
                    <a16:creationId xmlns:a16="http://schemas.microsoft.com/office/drawing/2014/main" id="{8C4814A2-131E-353F-D829-4B8908E19B39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8" name="Google Shape;8703;p75">
              <a:extLst>
                <a:ext uri="{FF2B5EF4-FFF2-40B4-BE49-F238E27FC236}">
                  <a16:creationId xmlns:a16="http://schemas.microsoft.com/office/drawing/2014/main" id="{D683C846-88C3-69B5-FCC7-2BF25F4A6716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6" name="Google Shape;8704;p75">
                <a:extLst>
                  <a:ext uri="{FF2B5EF4-FFF2-40B4-BE49-F238E27FC236}">
                    <a16:creationId xmlns:a16="http://schemas.microsoft.com/office/drawing/2014/main" id="{FF73946C-B9FF-B36E-3435-DA9733820BB8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705;p75">
                <a:extLst>
                  <a:ext uri="{FF2B5EF4-FFF2-40B4-BE49-F238E27FC236}">
                    <a16:creationId xmlns:a16="http://schemas.microsoft.com/office/drawing/2014/main" id="{CED77F6E-540E-6059-22F0-1FDDD73111D8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706;p75">
                <a:extLst>
                  <a:ext uri="{FF2B5EF4-FFF2-40B4-BE49-F238E27FC236}">
                    <a16:creationId xmlns:a16="http://schemas.microsoft.com/office/drawing/2014/main" id="{32C06D32-B166-604A-2528-A092B7C3F72E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07;p75">
                <a:extLst>
                  <a:ext uri="{FF2B5EF4-FFF2-40B4-BE49-F238E27FC236}">
                    <a16:creationId xmlns:a16="http://schemas.microsoft.com/office/drawing/2014/main" id="{5FDF749D-D688-10B6-B813-4E85A5124CB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08;p75">
                <a:extLst>
                  <a:ext uri="{FF2B5EF4-FFF2-40B4-BE49-F238E27FC236}">
                    <a16:creationId xmlns:a16="http://schemas.microsoft.com/office/drawing/2014/main" id="{C99DCB39-AC1D-F805-4C88-7407C5A5098B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8709;p75">
                <a:extLst>
                  <a:ext uri="{FF2B5EF4-FFF2-40B4-BE49-F238E27FC236}">
                    <a16:creationId xmlns:a16="http://schemas.microsoft.com/office/drawing/2014/main" id="{319FD775-7333-2ECF-BAA8-A90A83759422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710;p75">
                <a:extLst>
                  <a:ext uri="{FF2B5EF4-FFF2-40B4-BE49-F238E27FC236}">
                    <a16:creationId xmlns:a16="http://schemas.microsoft.com/office/drawing/2014/main" id="{DABE4CC6-FF26-E9F8-6455-BA1FCAFA0228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9" name="Google Shape;8711;p75">
              <a:extLst>
                <a:ext uri="{FF2B5EF4-FFF2-40B4-BE49-F238E27FC236}">
                  <a16:creationId xmlns:a16="http://schemas.microsoft.com/office/drawing/2014/main" id="{64D31DF7-3BD1-728C-9A19-5AF9D5D6EAAE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9" name="Google Shape;8712;p75">
                <a:extLst>
                  <a:ext uri="{FF2B5EF4-FFF2-40B4-BE49-F238E27FC236}">
                    <a16:creationId xmlns:a16="http://schemas.microsoft.com/office/drawing/2014/main" id="{401D0410-6851-3F85-11EA-FC7C56046C9E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8713;p75">
                <a:extLst>
                  <a:ext uri="{FF2B5EF4-FFF2-40B4-BE49-F238E27FC236}">
                    <a16:creationId xmlns:a16="http://schemas.microsoft.com/office/drawing/2014/main" id="{C59D3D5B-CFA8-AF36-8115-52A9F463562F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714;p75">
                <a:extLst>
                  <a:ext uri="{FF2B5EF4-FFF2-40B4-BE49-F238E27FC236}">
                    <a16:creationId xmlns:a16="http://schemas.microsoft.com/office/drawing/2014/main" id="{41BDAFB5-9E00-729B-6665-1F157A45E122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15;p75">
                <a:extLst>
                  <a:ext uri="{FF2B5EF4-FFF2-40B4-BE49-F238E27FC236}">
                    <a16:creationId xmlns:a16="http://schemas.microsoft.com/office/drawing/2014/main" id="{D781BB59-2C70-3795-329B-B3C840278130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16;p75">
                <a:extLst>
                  <a:ext uri="{FF2B5EF4-FFF2-40B4-BE49-F238E27FC236}">
                    <a16:creationId xmlns:a16="http://schemas.microsoft.com/office/drawing/2014/main" id="{0DC5778E-FE45-899A-AA7D-BC5E28F0839D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8717;p75">
                <a:extLst>
                  <a:ext uri="{FF2B5EF4-FFF2-40B4-BE49-F238E27FC236}">
                    <a16:creationId xmlns:a16="http://schemas.microsoft.com/office/drawing/2014/main" id="{0519601A-E20B-9E53-3100-54B028A27EBF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18;p75">
                <a:extLst>
                  <a:ext uri="{FF2B5EF4-FFF2-40B4-BE49-F238E27FC236}">
                    <a16:creationId xmlns:a16="http://schemas.microsoft.com/office/drawing/2014/main" id="{045776C3-10A8-60E8-7EA0-8DAD05A6DF2B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0" name="Google Shape;8719;p75">
              <a:extLst>
                <a:ext uri="{FF2B5EF4-FFF2-40B4-BE49-F238E27FC236}">
                  <a16:creationId xmlns:a16="http://schemas.microsoft.com/office/drawing/2014/main" id="{0F5A26C5-B659-790C-D9C0-48740EC96D31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7" name="Google Shape;8720;p75">
                <a:extLst>
                  <a:ext uri="{FF2B5EF4-FFF2-40B4-BE49-F238E27FC236}">
                    <a16:creationId xmlns:a16="http://schemas.microsoft.com/office/drawing/2014/main" id="{481F82E7-D285-AF18-D16F-5F649B53D3AD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8721;p75">
                <a:extLst>
                  <a:ext uri="{FF2B5EF4-FFF2-40B4-BE49-F238E27FC236}">
                    <a16:creationId xmlns:a16="http://schemas.microsoft.com/office/drawing/2014/main" id="{847803AD-9FC9-E5CE-8123-5B59F872E120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1" name="Google Shape;8722;p75">
              <a:extLst>
                <a:ext uri="{FF2B5EF4-FFF2-40B4-BE49-F238E27FC236}">
                  <a16:creationId xmlns:a16="http://schemas.microsoft.com/office/drawing/2014/main" id="{48F50AAC-83CC-99A3-71A6-05C05A1D9BB1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0" name="Google Shape;8723;p75">
                <a:extLst>
                  <a:ext uri="{FF2B5EF4-FFF2-40B4-BE49-F238E27FC236}">
                    <a16:creationId xmlns:a16="http://schemas.microsoft.com/office/drawing/2014/main" id="{EF8806F3-6FC7-8E6A-BDE3-EF39BBC1C295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724;p75">
                <a:extLst>
                  <a:ext uri="{FF2B5EF4-FFF2-40B4-BE49-F238E27FC236}">
                    <a16:creationId xmlns:a16="http://schemas.microsoft.com/office/drawing/2014/main" id="{87922FCF-5411-A583-F970-28902C8EE70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725;p75">
                <a:extLst>
                  <a:ext uri="{FF2B5EF4-FFF2-40B4-BE49-F238E27FC236}">
                    <a16:creationId xmlns:a16="http://schemas.microsoft.com/office/drawing/2014/main" id="{EAECDA97-0B31-D32A-41E4-D4B7B0C3C050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26;p75">
                <a:extLst>
                  <a:ext uri="{FF2B5EF4-FFF2-40B4-BE49-F238E27FC236}">
                    <a16:creationId xmlns:a16="http://schemas.microsoft.com/office/drawing/2014/main" id="{47EA7052-3684-5249-C14A-CCE628A36E1E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27;p75">
                <a:extLst>
                  <a:ext uri="{FF2B5EF4-FFF2-40B4-BE49-F238E27FC236}">
                    <a16:creationId xmlns:a16="http://schemas.microsoft.com/office/drawing/2014/main" id="{9D2F5992-D3CE-5CA6-BC9A-772D04AAA22F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728;p75">
                <a:extLst>
                  <a:ext uri="{FF2B5EF4-FFF2-40B4-BE49-F238E27FC236}">
                    <a16:creationId xmlns:a16="http://schemas.microsoft.com/office/drawing/2014/main" id="{1047CEE2-789B-A04C-D4E7-179A03ED577C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8729;p75">
                <a:extLst>
                  <a:ext uri="{FF2B5EF4-FFF2-40B4-BE49-F238E27FC236}">
                    <a16:creationId xmlns:a16="http://schemas.microsoft.com/office/drawing/2014/main" id="{EA4EC99D-1F4B-1464-FCE3-9BB144E29DB2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2" name="Google Shape;8730;p75">
              <a:extLst>
                <a:ext uri="{FF2B5EF4-FFF2-40B4-BE49-F238E27FC236}">
                  <a16:creationId xmlns:a16="http://schemas.microsoft.com/office/drawing/2014/main" id="{D28E8A58-DA84-35AA-36C4-C58D12C43D1C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3" name="Google Shape;8731;p75">
                <a:extLst>
                  <a:ext uri="{FF2B5EF4-FFF2-40B4-BE49-F238E27FC236}">
                    <a16:creationId xmlns:a16="http://schemas.microsoft.com/office/drawing/2014/main" id="{F21BE8D0-5EE7-69BD-1A59-939E97FC4544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4" name="Google Shape;8732;p75">
                <a:extLst>
                  <a:ext uri="{FF2B5EF4-FFF2-40B4-BE49-F238E27FC236}">
                    <a16:creationId xmlns:a16="http://schemas.microsoft.com/office/drawing/2014/main" id="{7D7D28C1-7F49-500D-E4E3-2552C705E2AD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8733;p75">
                <a:extLst>
                  <a:ext uri="{FF2B5EF4-FFF2-40B4-BE49-F238E27FC236}">
                    <a16:creationId xmlns:a16="http://schemas.microsoft.com/office/drawing/2014/main" id="{F428C8F5-A6B2-548A-F642-784318FE705F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734;p75">
                <a:extLst>
                  <a:ext uri="{FF2B5EF4-FFF2-40B4-BE49-F238E27FC236}">
                    <a16:creationId xmlns:a16="http://schemas.microsoft.com/office/drawing/2014/main" id="{36D8C914-9E58-3E01-527D-46675FC79D88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735;p75">
                <a:extLst>
                  <a:ext uri="{FF2B5EF4-FFF2-40B4-BE49-F238E27FC236}">
                    <a16:creationId xmlns:a16="http://schemas.microsoft.com/office/drawing/2014/main" id="{9CE588FA-47A2-75A6-D552-C8297CF3968B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736;p75">
                <a:extLst>
                  <a:ext uri="{FF2B5EF4-FFF2-40B4-BE49-F238E27FC236}">
                    <a16:creationId xmlns:a16="http://schemas.microsoft.com/office/drawing/2014/main" id="{9F3C4EC5-44B1-2E82-2BD0-44621D8F0F89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737;p75">
                <a:extLst>
                  <a:ext uri="{FF2B5EF4-FFF2-40B4-BE49-F238E27FC236}">
                    <a16:creationId xmlns:a16="http://schemas.microsoft.com/office/drawing/2014/main" id="{42E48E82-1667-0362-2117-6785D00217CC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4" name="Google Shape;8738;p75">
            <a:extLst>
              <a:ext uri="{FF2B5EF4-FFF2-40B4-BE49-F238E27FC236}">
                <a16:creationId xmlns:a16="http://schemas.microsoft.com/office/drawing/2014/main" id="{58AB45AD-70F1-01C8-2DEA-57C0D0983C31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5" name="Google Shape;8739;p75">
              <a:extLst>
                <a:ext uri="{FF2B5EF4-FFF2-40B4-BE49-F238E27FC236}">
                  <a16:creationId xmlns:a16="http://schemas.microsoft.com/office/drawing/2014/main" id="{9FDE56A4-6741-B64D-4188-4DF76A68D609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8740;p75">
              <a:extLst>
                <a:ext uri="{FF2B5EF4-FFF2-40B4-BE49-F238E27FC236}">
                  <a16:creationId xmlns:a16="http://schemas.microsoft.com/office/drawing/2014/main" id="{4A4E04F2-CC3A-A867-74BC-B7CAAC22D0B9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8741;p75">
              <a:extLst>
                <a:ext uri="{FF2B5EF4-FFF2-40B4-BE49-F238E27FC236}">
                  <a16:creationId xmlns:a16="http://schemas.microsoft.com/office/drawing/2014/main" id="{0186307D-BA31-2ACB-9BAD-46DD8CCC7BB4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8742;p75">
              <a:extLst>
                <a:ext uri="{FF2B5EF4-FFF2-40B4-BE49-F238E27FC236}">
                  <a16:creationId xmlns:a16="http://schemas.microsoft.com/office/drawing/2014/main" id="{1E949BE2-E226-97B8-28F6-C2EA2A37D381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09" name="Google Shape;8743;p75">
              <a:extLst>
                <a:ext uri="{FF2B5EF4-FFF2-40B4-BE49-F238E27FC236}">
                  <a16:creationId xmlns:a16="http://schemas.microsoft.com/office/drawing/2014/main" id="{4A6CEA69-F808-6EE6-DF35-97F71C3E0032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4;p75">
              <a:extLst>
                <a:ext uri="{FF2B5EF4-FFF2-40B4-BE49-F238E27FC236}">
                  <a16:creationId xmlns:a16="http://schemas.microsoft.com/office/drawing/2014/main" id="{70911B69-3E32-EEAD-2660-83286B40D36D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1" name="Google Shape;8745;p75">
              <a:extLst>
                <a:ext uri="{FF2B5EF4-FFF2-40B4-BE49-F238E27FC236}">
                  <a16:creationId xmlns:a16="http://schemas.microsoft.com/office/drawing/2014/main" id="{7C08700B-FFF5-4AC3-8729-A203C0F8AD18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2" name="Google Shape;8746;p75">
              <a:extLst>
                <a:ext uri="{FF2B5EF4-FFF2-40B4-BE49-F238E27FC236}">
                  <a16:creationId xmlns:a16="http://schemas.microsoft.com/office/drawing/2014/main" id="{0B0877CE-B8B1-1658-4AD4-948821BBB5EC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3" name="Google Shape;8747;p75">
              <a:extLst>
                <a:ext uri="{FF2B5EF4-FFF2-40B4-BE49-F238E27FC236}">
                  <a16:creationId xmlns:a16="http://schemas.microsoft.com/office/drawing/2014/main" id="{9E349F78-0D7B-62E0-36B1-CA7CCCF1EAE2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4" name="Google Shape;8748;p75">
            <a:extLst>
              <a:ext uri="{FF2B5EF4-FFF2-40B4-BE49-F238E27FC236}">
                <a16:creationId xmlns:a16="http://schemas.microsoft.com/office/drawing/2014/main" id="{3F17DB42-C6EB-4AAB-B8E7-F1616D0860AB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5" name="Google Shape;8749;p75">
              <a:extLst>
                <a:ext uri="{FF2B5EF4-FFF2-40B4-BE49-F238E27FC236}">
                  <a16:creationId xmlns:a16="http://schemas.microsoft.com/office/drawing/2014/main" id="{0919F514-EC97-8034-21A4-CB0E278E1787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750;p75">
              <a:extLst>
                <a:ext uri="{FF2B5EF4-FFF2-40B4-BE49-F238E27FC236}">
                  <a16:creationId xmlns:a16="http://schemas.microsoft.com/office/drawing/2014/main" id="{B0E772D0-2C28-AE5B-9F6F-E4E66687FCCF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751;p75">
              <a:extLst>
                <a:ext uri="{FF2B5EF4-FFF2-40B4-BE49-F238E27FC236}">
                  <a16:creationId xmlns:a16="http://schemas.microsoft.com/office/drawing/2014/main" id="{6E1A642B-6BCB-2FAD-9B10-28CC90E325BC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752;p75">
              <a:extLst>
                <a:ext uri="{FF2B5EF4-FFF2-40B4-BE49-F238E27FC236}">
                  <a16:creationId xmlns:a16="http://schemas.microsoft.com/office/drawing/2014/main" id="{C88AA57D-CAF7-2C5F-481E-2782F989A515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753;p75">
              <a:extLst>
                <a:ext uri="{FF2B5EF4-FFF2-40B4-BE49-F238E27FC236}">
                  <a16:creationId xmlns:a16="http://schemas.microsoft.com/office/drawing/2014/main" id="{A66CD0D9-572B-1C7C-E09D-A32B485ADD81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4;p75">
              <a:extLst>
                <a:ext uri="{FF2B5EF4-FFF2-40B4-BE49-F238E27FC236}">
                  <a16:creationId xmlns:a16="http://schemas.microsoft.com/office/drawing/2014/main" id="{6B50D954-87F2-2566-21CE-B1CCCBC93A24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755;p75">
              <a:extLst>
                <a:ext uri="{FF2B5EF4-FFF2-40B4-BE49-F238E27FC236}">
                  <a16:creationId xmlns:a16="http://schemas.microsoft.com/office/drawing/2014/main" id="{B7FD249D-17EC-9063-4D4D-6EBCD99EE2CC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756;p75">
              <a:extLst>
                <a:ext uri="{FF2B5EF4-FFF2-40B4-BE49-F238E27FC236}">
                  <a16:creationId xmlns:a16="http://schemas.microsoft.com/office/drawing/2014/main" id="{855E3EF0-D6C2-768C-39FB-86FC0BFB8835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3" name="Google Shape;8757;p75">
            <a:extLst>
              <a:ext uri="{FF2B5EF4-FFF2-40B4-BE49-F238E27FC236}">
                <a16:creationId xmlns:a16="http://schemas.microsoft.com/office/drawing/2014/main" id="{0A9BE98F-8881-80D8-8BB3-96F0C8719522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4" name="Google Shape;8758;p75">
              <a:extLst>
                <a:ext uri="{FF2B5EF4-FFF2-40B4-BE49-F238E27FC236}">
                  <a16:creationId xmlns:a16="http://schemas.microsoft.com/office/drawing/2014/main" id="{AB42EC3E-687B-3699-3289-AA9AD4BF339F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6" name="Google Shape;8759;p75">
                <a:extLst>
                  <a:ext uri="{FF2B5EF4-FFF2-40B4-BE49-F238E27FC236}">
                    <a16:creationId xmlns:a16="http://schemas.microsoft.com/office/drawing/2014/main" id="{9F6D22B0-EDAE-563F-66FC-AFB78E48CFD2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0" name="Google Shape;8760;p75">
                  <a:extLst>
                    <a:ext uri="{FF2B5EF4-FFF2-40B4-BE49-F238E27FC236}">
                      <a16:creationId xmlns:a16="http://schemas.microsoft.com/office/drawing/2014/main" id="{29F97D4C-C613-0368-1AAC-C78AEAADBC5E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1" name="Google Shape;8761;p75">
                  <a:extLst>
                    <a:ext uri="{FF2B5EF4-FFF2-40B4-BE49-F238E27FC236}">
                      <a16:creationId xmlns:a16="http://schemas.microsoft.com/office/drawing/2014/main" id="{361F74C0-F06B-AEFD-D616-C6503A078898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7" name="Google Shape;8762;p75">
                <a:extLst>
                  <a:ext uri="{FF2B5EF4-FFF2-40B4-BE49-F238E27FC236}">
                    <a16:creationId xmlns:a16="http://schemas.microsoft.com/office/drawing/2014/main" id="{A95D8E13-31DF-E457-10D5-A8ACE3EB5FFB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8" name="Google Shape;8763;p75">
                  <a:extLst>
                    <a:ext uri="{FF2B5EF4-FFF2-40B4-BE49-F238E27FC236}">
                      <a16:creationId xmlns:a16="http://schemas.microsoft.com/office/drawing/2014/main" id="{10F845A6-F1D3-342B-3B7E-25062624342A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9" name="Google Shape;8764;p75">
                  <a:extLst>
                    <a:ext uri="{FF2B5EF4-FFF2-40B4-BE49-F238E27FC236}">
                      <a16:creationId xmlns:a16="http://schemas.microsoft.com/office/drawing/2014/main" id="{78FD576D-1BFE-197B-E20B-BB9777EA695C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65;p75">
              <a:extLst>
                <a:ext uri="{FF2B5EF4-FFF2-40B4-BE49-F238E27FC236}">
                  <a16:creationId xmlns:a16="http://schemas.microsoft.com/office/drawing/2014/main" id="{881140AC-38B6-884B-F4D2-19D618465B6D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0" name="Google Shape;8766;p75">
                <a:extLst>
                  <a:ext uri="{FF2B5EF4-FFF2-40B4-BE49-F238E27FC236}">
                    <a16:creationId xmlns:a16="http://schemas.microsoft.com/office/drawing/2014/main" id="{4EC6D9B1-8450-AA16-8594-CBC150A1B419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4" name="Google Shape;8767;p75">
                  <a:extLst>
                    <a:ext uri="{FF2B5EF4-FFF2-40B4-BE49-F238E27FC236}">
                      <a16:creationId xmlns:a16="http://schemas.microsoft.com/office/drawing/2014/main" id="{06FD1171-4F63-A714-1CF8-CF8508849E63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5" name="Google Shape;8768;p75">
                  <a:extLst>
                    <a:ext uri="{FF2B5EF4-FFF2-40B4-BE49-F238E27FC236}">
                      <a16:creationId xmlns:a16="http://schemas.microsoft.com/office/drawing/2014/main" id="{EE5F0F69-5DDA-A981-66EF-565CA863EBFC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1" name="Google Shape;8769;p75">
                <a:extLst>
                  <a:ext uri="{FF2B5EF4-FFF2-40B4-BE49-F238E27FC236}">
                    <a16:creationId xmlns:a16="http://schemas.microsoft.com/office/drawing/2014/main" id="{FF9D8666-C0E9-AC44-517F-11F0AE1B5C0B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2" name="Google Shape;8770;p75">
                  <a:extLst>
                    <a:ext uri="{FF2B5EF4-FFF2-40B4-BE49-F238E27FC236}">
                      <a16:creationId xmlns:a16="http://schemas.microsoft.com/office/drawing/2014/main" id="{7AB57951-BD45-2B0E-A0E1-A5E7A97A3256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3" name="Google Shape;8771;p75">
                  <a:extLst>
                    <a:ext uri="{FF2B5EF4-FFF2-40B4-BE49-F238E27FC236}">
                      <a16:creationId xmlns:a16="http://schemas.microsoft.com/office/drawing/2014/main" id="{B546D3D6-706C-C9DE-B46F-EDDD6179B702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6" name="Google Shape;8772;p75">
              <a:extLst>
                <a:ext uri="{FF2B5EF4-FFF2-40B4-BE49-F238E27FC236}">
                  <a16:creationId xmlns:a16="http://schemas.microsoft.com/office/drawing/2014/main" id="{BBD5EB61-F1EF-96AF-2285-DD359F51CE31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4" name="Google Shape;8773;p75">
                <a:extLst>
                  <a:ext uri="{FF2B5EF4-FFF2-40B4-BE49-F238E27FC236}">
                    <a16:creationId xmlns:a16="http://schemas.microsoft.com/office/drawing/2014/main" id="{9BFB1C04-ECA0-DE15-BF65-8277CD64343A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8" name="Google Shape;8774;p75">
                  <a:extLst>
                    <a:ext uri="{FF2B5EF4-FFF2-40B4-BE49-F238E27FC236}">
                      <a16:creationId xmlns:a16="http://schemas.microsoft.com/office/drawing/2014/main" id="{B51A28DD-6A7D-0AA3-131E-B33ADF3E8035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9" name="Google Shape;8775;p75">
                  <a:extLst>
                    <a:ext uri="{FF2B5EF4-FFF2-40B4-BE49-F238E27FC236}">
                      <a16:creationId xmlns:a16="http://schemas.microsoft.com/office/drawing/2014/main" id="{74110BAA-D278-BE79-65D6-2646BF851CE5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5" name="Google Shape;8776;p75">
                <a:extLst>
                  <a:ext uri="{FF2B5EF4-FFF2-40B4-BE49-F238E27FC236}">
                    <a16:creationId xmlns:a16="http://schemas.microsoft.com/office/drawing/2014/main" id="{B94144E2-5DBA-21E8-1E02-8F6B67D7D441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6" name="Google Shape;8777;p75">
                  <a:extLst>
                    <a:ext uri="{FF2B5EF4-FFF2-40B4-BE49-F238E27FC236}">
                      <a16:creationId xmlns:a16="http://schemas.microsoft.com/office/drawing/2014/main" id="{37853E64-D2A2-B238-C539-5E52C0BFBF16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7" name="Google Shape;8778;p75">
                  <a:extLst>
                    <a:ext uri="{FF2B5EF4-FFF2-40B4-BE49-F238E27FC236}">
                      <a16:creationId xmlns:a16="http://schemas.microsoft.com/office/drawing/2014/main" id="{DA4A47A7-BB65-99B3-7E9D-F1F99AC791E5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7" name="Google Shape;8779;p75">
              <a:extLst>
                <a:ext uri="{FF2B5EF4-FFF2-40B4-BE49-F238E27FC236}">
                  <a16:creationId xmlns:a16="http://schemas.microsoft.com/office/drawing/2014/main" id="{1649E5D3-F90B-4F85-2461-6B8562BDB897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8" name="Google Shape;8780;p75">
                <a:extLst>
                  <a:ext uri="{FF2B5EF4-FFF2-40B4-BE49-F238E27FC236}">
                    <a16:creationId xmlns:a16="http://schemas.microsoft.com/office/drawing/2014/main" id="{CDF222FE-0992-4173-A6BB-7491E548E2AA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2" name="Google Shape;8781;p75">
                  <a:extLst>
                    <a:ext uri="{FF2B5EF4-FFF2-40B4-BE49-F238E27FC236}">
                      <a16:creationId xmlns:a16="http://schemas.microsoft.com/office/drawing/2014/main" id="{EF3F12F7-E807-EAAD-D13A-E16D3A380AE3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3" name="Google Shape;8782;p75">
                  <a:extLst>
                    <a:ext uri="{FF2B5EF4-FFF2-40B4-BE49-F238E27FC236}">
                      <a16:creationId xmlns:a16="http://schemas.microsoft.com/office/drawing/2014/main" id="{F692A443-6714-7618-755D-55F4421E7AE2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9" name="Google Shape;8783;p75">
                <a:extLst>
                  <a:ext uri="{FF2B5EF4-FFF2-40B4-BE49-F238E27FC236}">
                    <a16:creationId xmlns:a16="http://schemas.microsoft.com/office/drawing/2014/main" id="{6F55514B-76B0-7F6C-00FD-D81C00F9D419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0" name="Google Shape;8784;p75">
                  <a:extLst>
                    <a:ext uri="{FF2B5EF4-FFF2-40B4-BE49-F238E27FC236}">
                      <a16:creationId xmlns:a16="http://schemas.microsoft.com/office/drawing/2014/main" id="{2DFCF705-1102-459D-614D-56C5FC8C2212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1" name="Google Shape;8785;p75">
                  <a:extLst>
                    <a:ext uri="{FF2B5EF4-FFF2-40B4-BE49-F238E27FC236}">
                      <a16:creationId xmlns:a16="http://schemas.microsoft.com/office/drawing/2014/main" id="{F2AC3D3D-0D46-0590-ED99-B7F63CB0B167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2" name="Google Shape;8786;p75">
            <a:extLst>
              <a:ext uri="{FF2B5EF4-FFF2-40B4-BE49-F238E27FC236}">
                <a16:creationId xmlns:a16="http://schemas.microsoft.com/office/drawing/2014/main" id="{B52E154E-08BF-BA39-6183-00A03795AC78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3" name="Google Shape;8787;p75">
              <a:extLst>
                <a:ext uri="{FF2B5EF4-FFF2-40B4-BE49-F238E27FC236}">
                  <a16:creationId xmlns:a16="http://schemas.microsoft.com/office/drawing/2014/main" id="{E6CEB856-FC75-BED5-383B-43A0FE55E477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9" name="Google Shape;8788;p75">
                <a:extLst>
                  <a:ext uri="{FF2B5EF4-FFF2-40B4-BE49-F238E27FC236}">
                    <a16:creationId xmlns:a16="http://schemas.microsoft.com/office/drawing/2014/main" id="{6AB71973-A4BD-38DB-00EA-077A3BC340C8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0" name="Google Shape;8789;p75">
                <a:extLst>
                  <a:ext uri="{FF2B5EF4-FFF2-40B4-BE49-F238E27FC236}">
                    <a16:creationId xmlns:a16="http://schemas.microsoft.com/office/drawing/2014/main" id="{23F9E289-CAA2-0F77-5D98-9274987F32D2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1" name="Google Shape;8790;p75">
                  <a:extLst>
                    <a:ext uri="{FF2B5EF4-FFF2-40B4-BE49-F238E27FC236}">
                      <a16:creationId xmlns:a16="http://schemas.microsoft.com/office/drawing/2014/main" id="{F6C06F20-9360-060D-CEA8-8C14A5C68511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2" name="Google Shape;8791;p75">
                  <a:extLst>
                    <a:ext uri="{FF2B5EF4-FFF2-40B4-BE49-F238E27FC236}">
                      <a16:creationId xmlns:a16="http://schemas.microsoft.com/office/drawing/2014/main" id="{30EF9242-86C0-19F6-3D26-19BCC9F9DA9E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792;p75">
              <a:extLst>
                <a:ext uri="{FF2B5EF4-FFF2-40B4-BE49-F238E27FC236}">
                  <a16:creationId xmlns:a16="http://schemas.microsoft.com/office/drawing/2014/main" id="{155B2076-AAF2-5C9B-8421-EDAB0FBBEA37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5" name="Google Shape;8793;p75">
                <a:extLst>
                  <a:ext uri="{FF2B5EF4-FFF2-40B4-BE49-F238E27FC236}">
                    <a16:creationId xmlns:a16="http://schemas.microsoft.com/office/drawing/2014/main" id="{0A962B20-DA03-A1FF-4312-74AE3BE013C3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6" name="Google Shape;8794;p75">
                <a:extLst>
                  <a:ext uri="{FF2B5EF4-FFF2-40B4-BE49-F238E27FC236}">
                    <a16:creationId xmlns:a16="http://schemas.microsoft.com/office/drawing/2014/main" id="{60BB4C7E-5B8E-E6C8-62AB-97391ADBF263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7" name="Google Shape;8795;p75">
                  <a:extLst>
                    <a:ext uri="{FF2B5EF4-FFF2-40B4-BE49-F238E27FC236}">
                      <a16:creationId xmlns:a16="http://schemas.microsoft.com/office/drawing/2014/main" id="{8777DE89-3631-EE8D-3B79-7F1749311B65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8" name="Google Shape;8796;p75">
                  <a:extLst>
                    <a:ext uri="{FF2B5EF4-FFF2-40B4-BE49-F238E27FC236}">
                      <a16:creationId xmlns:a16="http://schemas.microsoft.com/office/drawing/2014/main" id="{8AD1A673-6827-2431-4147-7BC9BBB2B716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5" name="Google Shape;8797;p75">
              <a:extLst>
                <a:ext uri="{FF2B5EF4-FFF2-40B4-BE49-F238E27FC236}">
                  <a16:creationId xmlns:a16="http://schemas.microsoft.com/office/drawing/2014/main" id="{3D12D8EC-54EB-B83B-8CF2-9BC7F96FC6F9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1" name="Google Shape;8798;p75">
                <a:extLst>
                  <a:ext uri="{FF2B5EF4-FFF2-40B4-BE49-F238E27FC236}">
                    <a16:creationId xmlns:a16="http://schemas.microsoft.com/office/drawing/2014/main" id="{093EB1B6-1DB1-4606-F880-814C64A8D8D6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2" name="Google Shape;8799;p75">
                <a:extLst>
                  <a:ext uri="{FF2B5EF4-FFF2-40B4-BE49-F238E27FC236}">
                    <a16:creationId xmlns:a16="http://schemas.microsoft.com/office/drawing/2014/main" id="{44871DD4-2DB0-8D20-0267-D13C7E2C7AE6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3" name="Google Shape;8800;p75">
                  <a:extLst>
                    <a:ext uri="{FF2B5EF4-FFF2-40B4-BE49-F238E27FC236}">
                      <a16:creationId xmlns:a16="http://schemas.microsoft.com/office/drawing/2014/main" id="{491E9E9C-5D92-4F4A-CEEF-E660A6EE8FD9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4" name="Google Shape;8801;p75">
                  <a:extLst>
                    <a:ext uri="{FF2B5EF4-FFF2-40B4-BE49-F238E27FC236}">
                      <a16:creationId xmlns:a16="http://schemas.microsoft.com/office/drawing/2014/main" id="{26A61C8D-E668-31D2-5169-37E9C4986D87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6" name="Google Shape;8802;p75">
              <a:extLst>
                <a:ext uri="{FF2B5EF4-FFF2-40B4-BE49-F238E27FC236}">
                  <a16:creationId xmlns:a16="http://schemas.microsoft.com/office/drawing/2014/main" id="{BAFE66D0-DC53-603F-073A-4E0C5BC42DE3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7" name="Google Shape;8803;p75">
                <a:extLst>
                  <a:ext uri="{FF2B5EF4-FFF2-40B4-BE49-F238E27FC236}">
                    <a16:creationId xmlns:a16="http://schemas.microsoft.com/office/drawing/2014/main" id="{F90762F9-F1C0-C3EA-8F5F-19DFB9ADA4B3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8" name="Google Shape;8804;p75">
                <a:extLst>
                  <a:ext uri="{FF2B5EF4-FFF2-40B4-BE49-F238E27FC236}">
                    <a16:creationId xmlns:a16="http://schemas.microsoft.com/office/drawing/2014/main" id="{AC30E709-2D6A-D3C0-C81D-A890CF5AF6AA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9" name="Google Shape;8805;p75">
                  <a:extLst>
                    <a:ext uri="{FF2B5EF4-FFF2-40B4-BE49-F238E27FC236}">
                      <a16:creationId xmlns:a16="http://schemas.microsoft.com/office/drawing/2014/main" id="{3AC69D8D-6D13-A482-656A-596454A23FE1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0" name="Google Shape;8806;p75">
                  <a:extLst>
                    <a:ext uri="{FF2B5EF4-FFF2-40B4-BE49-F238E27FC236}">
                      <a16:creationId xmlns:a16="http://schemas.microsoft.com/office/drawing/2014/main" id="{AB32A965-4C9D-F8AF-9138-68456EE4218A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3" name="Google Shape;1529;p70">
            <a:extLst>
              <a:ext uri="{FF2B5EF4-FFF2-40B4-BE49-F238E27FC236}">
                <a16:creationId xmlns:a16="http://schemas.microsoft.com/office/drawing/2014/main" id="{0A95E5EE-F4DB-34C0-1571-240CEEC03C84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2759465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832073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28B91B06-F10E-94AB-23B7-89D70743328C}"/>
              </a:ext>
            </a:extLst>
          </p:cNvPr>
          <p:cNvGrpSpPr/>
          <p:nvPr/>
        </p:nvGrpSpPr>
        <p:grpSpPr>
          <a:xfrm>
            <a:off x="1719185" y="1757310"/>
            <a:ext cx="4629150" cy="5476982"/>
            <a:chOff x="884237" y="1516734"/>
            <a:chExt cx="6172200" cy="7302643"/>
          </a:xfrm>
        </p:grpSpPr>
        <p:grpSp>
          <p:nvGrpSpPr>
            <p:cNvPr id="7" name="กลุ่ม 4">
              <a:extLst>
                <a:ext uri="{FF2B5EF4-FFF2-40B4-BE49-F238E27FC236}">
                  <a16:creationId xmlns:a16="http://schemas.microsoft.com/office/drawing/2014/main" id="{8EB5C0C9-150B-398B-C468-44A021D65E0F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EDA26AC-0B40-FEFA-C18F-0FDC69F635E5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2" name="กลุ่ม 17">
                <a:extLst>
                  <a:ext uri="{FF2B5EF4-FFF2-40B4-BE49-F238E27FC236}">
                    <a16:creationId xmlns:a16="http://schemas.microsoft.com/office/drawing/2014/main" id="{E8ACD546-2C68-F62F-FED6-61FEAE06E7FE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266834CA-0A59-1B3E-ADEE-CA31B629C241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4" name="Rectangle 35">
                  <a:extLst>
                    <a:ext uri="{FF2B5EF4-FFF2-40B4-BE49-F238E27FC236}">
                      <a16:creationId xmlns:a16="http://schemas.microsoft.com/office/drawing/2014/main" id="{AE825E4E-C753-1D47-F3C3-03487CD622F2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8" name="กลุ่ม 3">
              <a:extLst>
                <a:ext uri="{FF2B5EF4-FFF2-40B4-BE49-F238E27FC236}">
                  <a16:creationId xmlns:a16="http://schemas.microsoft.com/office/drawing/2014/main" id="{CB5C5C5A-3505-EBC8-3687-FFEA2A9FD9DF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9" name="Title 20">
                <a:extLst>
                  <a:ext uri="{FF2B5EF4-FFF2-40B4-BE49-F238E27FC236}">
                    <a16:creationId xmlns:a16="http://schemas.microsoft.com/office/drawing/2014/main" id="{EE8546AB-3342-D47D-E522-6AA383ADEFE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76EE378-E14B-2F54-AC65-7A54A50F650F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5" name="กลุ่ม 660">
            <a:extLst>
              <a:ext uri="{FF2B5EF4-FFF2-40B4-BE49-F238E27FC236}">
                <a16:creationId xmlns:a16="http://schemas.microsoft.com/office/drawing/2014/main" id="{951F6409-0479-247C-D08F-44945DD58408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3AF8C81A-3A22-52BD-4AFF-F7C4BE74B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1FBCBE49-387F-F11D-12EA-7E2504FEB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8" name="กลุ่ม 661">
            <a:extLst>
              <a:ext uri="{FF2B5EF4-FFF2-40B4-BE49-F238E27FC236}">
                <a16:creationId xmlns:a16="http://schemas.microsoft.com/office/drawing/2014/main" id="{B6BE68A9-33DB-CD05-DB7A-7DDB5DF04526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19" name="Oval 8">
              <a:extLst>
                <a:ext uri="{FF2B5EF4-FFF2-40B4-BE49-F238E27FC236}">
                  <a16:creationId xmlns:a16="http://schemas.microsoft.com/office/drawing/2014/main" id="{01868D05-D92A-9F36-7F15-961B7D586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1AB227CE-41AA-1CC1-379A-C3AEE77BC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1" name="กลุ่ม 2085">
            <a:extLst>
              <a:ext uri="{FF2B5EF4-FFF2-40B4-BE49-F238E27FC236}">
                <a16:creationId xmlns:a16="http://schemas.microsoft.com/office/drawing/2014/main" id="{F3C433AA-CB61-C046-F0D8-641B8BDC83C7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2" name="Oval 10">
              <a:extLst>
                <a:ext uri="{FF2B5EF4-FFF2-40B4-BE49-F238E27FC236}">
                  <a16:creationId xmlns:a16="http://schemas.microsoft.com/office/drawing/2014/main" id="{82F65964-1A41-146D-A952-870C1439F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3400C4FB-3898-4FD0-A3C7-C98D5E2B2B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9DC31280-37A0-33DB-6E51-967EDC4F2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5634206E-E667-DCD3-0E12-AA7FC028F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D8FFA0F5-598D-23AD-4DC1-66072E7258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7" name="กลุ่ม 662">
            <a:extLst>
              <a:ext uri="{FF2B5EF4-FFF2-40B4-BE49-F238E27FC236}">
                <a16:creationId xmlns:a16="http://schemas.microsoft.com/office/drawing/2014/main" id="{66F38958-FA9B-6CA1-37BF-6CAF47DCABFD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D93EF457-492F-77A3-764A-106F32983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D6CB3C71-9260-1AED-5907-183864368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FFEF7FCA-8B6D-43B8-666D-2810E1C94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1" name="กลุ่ม 663">
            <a:extLst>
              <a:ext uri="{FF2B5EF4-FFF2-40B4-BE49-F238E27FC236}">
                <a16:creationId xmlns:a16="http://schemas.microsoft.com/office/drawing/2014/main" id="{45B7D2AE-64DD-BE62-DA40-A478B60C6A5B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2" name="Oval 18">
              <a:extLst>
                <a:ext uri="{FF2B5EF4-FFF2-40B4-BE49-F238E27FC236}">
                  <a16:creationId xmlns:a16="http://schemas.microsoft.com/office/drawing/2014/main" id="{2F062F36-5D8D-EC12-C2F0-A1B9427D9F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78A4C25E-EF0E-D50E-6B64-8217ADE289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C7E3EE8E-4970-E1CA-FAA4-CC265AC84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5" name="กลุ่ม 2084">
            <a:extLst>
              <a:ext uri="{FF2B5EF4-FFF2-40B4-BE49-F238E27FC236}">
                <a16:creationId xmlns:a16="http://schemas.microsoft.com/office/drawing/2014/main" id="{CCF91080-AB26-FB45-30D8-BCE64E921AA4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D8647AB2-E412-FB92-7FEB-38677FF44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0A716C0D-B09C-696C-DC82-CEA79F7434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F59AE6BE-5D7D-968C-EAF6-7A28ED3190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E3F29B4F-C580-A16A-357B-AC2956F74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0" name="กลุ่ม 668">
            <a:extLst>
              <a:ext uri="{FF2B5EF4-FFF2-40B4-BE49-F238E27FC236}">
                <a16:creationId xmlns:a16="http://schemas.microsoft.com/office/drawing/2014/main" id="{C48D7543-0265-DD06-6069-55871EFC3416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41" name="Oval 25">
              <a:extLst>
                <a:ext uri="{FF2B5EF4-FFF2-40B4-BE49-F238E27FC236}">
                  <a16:creationId xmlns:a16="http://schemas.microsoft.com/office/drawing/2014/main" id="{E9E1B32A-A6C2-47C9-B1F3-111827F7E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FE83C54D-B221-C282-94C9-E4ABE3A624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3" name="กลุ่ม 664">
            <a:extLst>
              <a:ext uri="{FF2B5EF4-FFF2-40B4-BE49-F238E27FC236}">
                <a16:creationId xmlns:a16="http://schemas.microsoft.com/office/drawing/2014/main" id="{8C7AF3FE-3D3D-F950-8640-532312D0E7E0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4" name="Oval 27">
              <a:extLst>
                <a:ext uri="{FF2B5EF4-FFF2-40B4-BE49-F238E27FC236}">
                  <a16:creationId xmlns:a16="http://schemas.microsoft.com/office/drawing/2014/main" id="{F2727803-AA40-299D-98DB-435614C265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BF394398-98D9-6EF3-E6C5-BE5AB9D5F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6" name="กลุ่ม 2083">
            <a:extLst>
              <a:ext uri="{FF2B5EF4-FFF2-40B4-BE49-F238E27FC236}">
                <a16:creationId xmlns:a16="http://schemas.microsoft.com/office/drawing/2014/main" id="{829DDC85-5E8A-E56A-CBD3-E04432FB305C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7" name="Oval 29">
              <a:extLst>
                <a:ext uri="{FF2B5EF4-FFF2-40B4-BE49-F238E27FC236}">
                  <a16:creationId xmlns:a16="http://schemas.microsoft.com/office/drawing/2014/main" id="{D3628DDF-40B1-5AD6-7CCE-C75514F4C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8" name="Freeform 30">
              <a:extLst>
                <a:ext uri="{FF2B5EF4-FFF2-40B4-BE49-F238E27FC236}">
                  <a16:creationId xmlns:a16="http://schemas.microsoft.com/office/drawing/2014/main" id="{2EE9610A-3C7F-E061-9EC4-7A0B66B23E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9" name="Freeform 31">
              <a:extLst>
                <a:ext uri="{FF2B5EF4-FFF2-40B4-BE49-F238E27FC236}">
                  <a16:creationId xmlns:a16="http://schemas.microsoft.com/office/drawing/2014/main" id="{BAA9E858-205A-0007-36AD-E411D033A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2">
              <a:extLst>
                <a:ext uri="{FF2B5EF4-FFF2-40B4-BE49-F238E27FC236}">
                  <a16:creationId xmlns:a16="http://schemas.microsoft.com/office/drawing/2014/main" id="{C6953A5E-7BB8-2EB3-7575-53ECB6C9A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1" name="Freeform 33">
              <a:extLst>
                <a:ext uri="{FF2B5EF4-FFF2-40B4-BE49-F238E27FC236}">
                  <a16:creationId xmlns:a16="http://schemas.microsoft.com/office/drawing/2014/main" id="{10497421-BE96-9EC5-2DDB-92CE93E5D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2" name="Freeform 34">
              <a:extLst>
                <a:ext uri="{FF2B5EF4-FFF2-40B4-BE49-F238E27FC236}">
                  <a16:creationId xmlns:a16="http://schemas.microsoft.com/office/drawing/2014/main" id="{B72D1008-7E64-F6F0-D022-B1B6CE2F5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3" name="กลุ่ม 2079">
            <a:extLst>
              <a:ext uri="{FF2B5EF4-FFF2-40B4-BE49-F238E27FC236}">
                <a16:creationId xmlns:a16="http://schemas.microsoft.com/office/drawing/2014/main" id="{43269DF1-0E38-2534-6364-2F8760AB5C61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4" name="Oval 35">
              <a:extLst>
                <a:ext uri="{FF2B5EF4-FFF2-40B4-BE49-F238E27FC236}">
                  <a16:creationId xmlns:a16="http://schemas.microsoft.com/office/drawing/2014/main" id="{B1BDB7FC-7C3E-4A33-121D-E9171B92C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555E1606-2C3C-5539-2FB2-D3A961C0AA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6" name="กลุ่ม 666">
            <a:extLst>
              <a:ext uri="{FF2B5EF4-FFF2-40B4-BE49-F238E27FC236}">
                <a16:creationId xmlns:a16="http://schemas.microsoft.com/office/drawing/2014/main" id="{AFE52F16-8542-52BB-AA60-997BB49A0E27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7" name="Oval 37">
              <a:extLst>
                <a:ext uri="{FF2B5EF4-FFF2-40B4-BE49-F238E27FC236}">
                  <a16:creationId xmlns:a16="http://schemas.microsoft.com/office/drawing/2014/main" id="{09494592-6F01-5985-7425-BAAC04193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296970CA-D8CC-E7ED-72D4-B832835302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9" name="กลุ่ม 2080">
            <a:extLst>
              <a:ext uri="{FF2B5EF4-FFF2-40B4-BE49-F238E27FC236}">
                <a16:creationId xmlns:a16="http://schemas.microsoft.com/office/drawing/2014/main" id="{0A1BCF83-477D-C244-41B3-0436CCD9EF5D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60" name="Oval 39">
              <a:extLst>
                <a:ext uri="{FF2B5EF4-FFF2-40B4-BE49-F238E27FC236}">
                  <a16:creationId xmlns:a16="http://schemas.microsoft.com/office/drawing/2014/main" id="{00CB2C25-6078-CD33-B8EC-361C93C1DC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1" name="Freeform 40">
              <a:extLst>
                <a:ext uri="{FF2B5EF4-FFF2-40B4-BE49-F238E27FC236}">
                  <a16:creationId xmlns:a16="http://schemas.microsoft.com/office/drawing/2014/main" id="{8694D529-7F93-70F2-E9DF-6AC320E544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2" name="กลุ่ม 2087">
            <a:extLst>
              <a:ext uri="{FF2B5EF4-FFF2-40B4-BE49-F238E27FC236}">
                <a16:creationId xmlns:a16="http://schemas.microsoft.com/office/drawing/2014/main" id="{2A5BFBC8-E6FE-68F5-E866-53DD22B4244A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3" name="Oval 41">
              <a:extLst>
                <a:ext uri="{FF2B5EF4-FFF2-40B4-BE49-F238E27FC236}">
                  <a16:creationId xmlns:a16="http://schemas.microsoft.com/office/drawing/2014/main" id="{E8EE7170-7819-C71A-B996-991BC8802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062F8EC7-2BAF-F419-592F-ABE339AC1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5" name="กลุ่ม 667">
            <a:extLst>
              <a:ext uri="{FF2B5EF4-FFF2-40B4-BE49-F238E27FC236}">
                <a16:creationId xmlns:a16="http://schemas.microsoft.com/office/drawing/2014/main" id="{6502683B-4351-4EAC-2698-99E595E8F325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6" name="Oval 43">
              <a:extLst>
                <a:ext uri="{FF2B5EF4-FFF2-40B4-BE49-F238E27FC236}">
                  <a16:creationId xmlns:a16="http://schemas.microsoft.com/office/drawing/2014/main" id="{FC1002CD-92C2-0BB8-275F-528E910D2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7" name="Freeform 44">
              <a:extLst>
                <a:ext uri="{FF2B5EF4-FFF2-40B4-BE49-F238E27FC236}">
                  <a16:creationId xmlns:a16="http://schemas.microsoft.com/office/drawing/2014/main" id="{BB0E5A5C-1E85-3E73-5F55-72A46DA54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D4DAE2D5-B6F2-031B-086E-BFE758925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9" name="กลุ่ม 2082">
            <a:extLst>
              <a:ext uri="{FF2B5EF4-FFF2-40B4-BE49-F238E27FC236}">
                <a16:creationId xmlns:a16="http://schemas.microsoft.com/office/drawing/2014/main" id="{DD66F369-3CF7-C768-B265-CD14C28B9B68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70" name="Oval 46">
              <a:extLst>
                <a:ext uri="{FF2B5EF4-FFF2-40B4-BE49-F238E27FC236}">
                  <a16:creationId xmlns:a16="http://schemas.microsoft.com/office/drawing/2014/main" id="{065DC228-76A3-F18F-8AF3-B405B3002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1" name="Freeform 47">
              <a:extLst>
                <a:ext uri="{FF2B5EF4-FFF2-40B4-BE49-F238E27FC236}">
                  <a16:creationId xmlns:a16="http://schemas.microsoft.com/office/drawing/2014/main" id="{6D6C7FE4-6D1D-5ABD-B6F9-14CEF615E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2" name="กลุ่ม 2081">
            <a:extLst>
              <a:ext uri="{FF2B5EF4-FFF2-40B4-BE49-F238E27FC236}">
                <a16:creationId xmlns:a16="http://schemas.microsoft.com/office/drawing/2014/main" id="{8EFA51BB-680A-50D4-1ECA-E5B9F1C92273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3" name="Oval 48">
              <a:extLst>
                <a:ext uri="{FF2B5EF4-FFF2-40B4-BE49-F238E27FC236}">
                  <a16:creationId xmlns:a16="http://schemas.microsoft.com/office/drawing/2014/main" id="{DECE4F9F-2C53-D184-7A23-AA6DE873B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4" name="Freeform 49">
              <a:extLst>
                <a:ext uri="{FF2B5EF4-FFF2-40B4-BE49-F238E27FC236}">
                  <a16:creationId xmlns:a16="http://schemas.microsoft.com/office/drawing/2014/main" id="{6CD8D8DF-02D5-2866-5BE7-5E509AB8B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5" name="กลุ่ม 2086">
            <a:extLst>
              <a:ext uri="{FF2B5EF4-FFF2-40B4-BE49-F238E27FC236}">
                <a16:creationId xmlns:a16="http://schemas.microsoft.com/office/drawing/2014/main" id="{F6F8FF19-0934-9D11-52D9-0BF131C8DB97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6" name="Oval 50">
              <a:extLst>
                <a:ext uri="{FF2B5EF4-FFF2-40B4-BE49-F238E27FC236}">
                  <a16:creationId xmlns:a16="http://schemas.microsoft.com/office/drawing/2014/main" id="{50BE8FF6-71D6-302B-C4DE-5048394D6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7" name="Oval 51">
              <a:extLst>
                <a:ext uri="{FF2B5EF4-FFF2-40B4-BE49-F238E27FC236}">
                  <a16:creationId xmlns:a16="http://schemas.microsoft.com/office/drawing/2014/main" id="{3DFBDA42-5AF5-B340-D8AB-23ED91A11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8" name="Oval 52">
              <a:extLst>
                <a:ext uri="{FF2B5EF4-FFF2-40B4-BE49-F238E27FC236}">
                  <a16:creationId xmlns:a16="http://schemas.microsoft.com/office/drawing/2014/main" id="{C99A8873-5CCA-2195-D446-C03D877341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9" name="กลุ่ม 665">
            <a:extLst>
              <a:ext uri="{FF2B5EF4-FFF2-40B4-BE49-F238E27FC236}">
                <a16:creationId xmlns:a16="http://schemas.microsoft.com/office/drawing/2014/main" id="{EC646550-93BA-FAE6-17F4-E4A9E134503B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80" name="Oval 53">
              <a:extLst>
                <a:ext uri="{FF2B5EF4-FFF2-40B4-BE49-F238E27FC236}">
                  <a16:creationId xmlns:a16="http://schemas.microsoft.com/office/drawing/2014/main" id="{061323A3-243F-5AC6-3271-A1C57989D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1" name="Freeform 54">
              <a:extLst>
                <a:ext uri="{FF2B5EF4-FFF2-40B4-BE49-F238E27FC236}">
                  <a16:creationId xmlns:a16="http://schemas.microsoft.com/office/drawing/2014/main" id="{06F5E73A-51B3-E734-6D9B-CD14D3BE1B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2" name="กลุ่ม 669">
            <a:extLst>
              <a:ext uri="{FF2B5EF4-FFF2-40B4-BE49-F238E27FC236}">
                <a16:creationId xmlns:a16="http://schemas.microsoft.com/office/drawing/2014/main" id="{C1471422-19FC-B3F2-692A-F1A56132FF6A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3" name="Oval 55">
              <a:extLst>
                <a:ext uri="{FF2B5EF4-FFF2-40B4-BE49-F238E27FC236}">
                  <a16:creationId xmlns:a16="http://schemas.microsoft.com/office/drawing/2014/main" id="{B035F178-A075-0406-EA64-C53130654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4" name="Oval 56">
              <a:extLst>
                <a:ext uri="{FF2B5EF4-FFF2-40B4-BE49-F238E27FC236}">
                  <a16:creationId xmlns:a16="http://schemas.microsoft.com/office/drawing/2014/main" id="{CA82C035-DECD-3A56-623D-C5E9E7EE2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5" name="Freeform 57">
              <a:extLst>
                <a:ext uri="{FF2B5EF4-FFF2-40B4-BE49-F238E27FC236}">
                  <a16:creationId xmlns:a16="http://schemas.microsoft.com/office/drawing/2014/main" id="{387CF2BC-4D7D-6820-0F92-972E6E2CE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6" name="Freeform 58">
              <a:extLst>
                <a:ext uri="{FF2B5EF4-FFF2-40B4-BE49-F238E27FC236}">
                  <a16:creationId xmlns:a16="http://schemas.microsoft.com/office/drawing/2014/main" id="{76328EBD-B87E-D14F-8840-8021576F0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7" name="กลุ่ม 670">
            <a:extLst>
              <a:ext uri="{FF2B5EF4-FFF2-40B4-BE49-F238E27FC236}">
                <a16:creationId xmlns:a16="http://schemas.microsoft.com/office/drawing/2014/main" id="{FDA449CB-B274-9E4F-0D73-0B958ECFD472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88" name="Oval 59">
              <a:extLst>
                <a:ext uri="{FF2B5EF4-FFF2-40B4-BE49-F238E27FC236}">
                  <a16:creationId xmlns:a16="http://schemas.microsoft.com/office/drawing/2014/main" id="{B9F8C847-99AA-E0E3-ADAB-F64050473F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id="{34824C64-65E9-59A4-0A4E-288E74291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0" name="กลุ่ม 2090">
            <a:extLst>
              <a:ext uri="{FF2B5EF4-FFF2-40B4-BE49-F238E27FC236}">
                <a16:creationId xmlns:a16="http://schemas.microsoft.com/office/drawing/2014/main" id="{2AEA3611-1A76-DFEF-57D8-79E1B19C732A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91" name="Oval 61">
              <a:extLst>
                <a:ext uri="{FF2B5EF4-FFF2-40B4-BE49-F238E27FC236}">
                  <a16:creationId xmlns:a16="http://schemas.microsoft.com/office/drawing/2014/main" id="{4EA3DFCE-C97A-5EA1-DF4E-AA3851A7C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2" name="Freeform 62">
              <a:extLst>
                <a:ext uri="{FF2B5EF4-FFF2-40B4-BE49-F238E27FC236}">
                  <a16:creationId xmlns:a16="http://schemas.microsoft.com/office/drawing/2014/main" id="{A94132F3-32D6-33F2-8E6C-6A1EFB2B8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3" name="กลุ่ม 2089">
            <a:extLst>
              <a:ext uri="{FF2B5EF4-FFF2-40B4-BE49-F238E27FC236}">
                <a16:creationId xmlns:a16="http://schemas.microsoft.com/office/drawing/2014/main" id="{37DCCC30-1AE8-788E-E00A-308D8E0768F4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4" name="Oval 63">
              <a:extLst>
                <a:ext uri="{FF2B5EF4-FFF2-40B4-BE49-F238E27FC236}">
                  <a16:creationId xmlns:a16="http://schemas.microsoft.com/office/drawing/2014/main" id="{D27E0AA1-B67C-6961-03D4-E9DABF06B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5" name="Freeform 64">
              <a:extLst>
                <a:ext uri="{FF2B5EF4-FFF2-40B4-BE49-F238E27FC236}">
                  <a16:creationId xmlns:a16="http://schemas.microsoft.com/office/drawing/2014/main" id="{B3CF7E23-39A6-7D9C-9DF3-46D59E804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6" name="Freeform 65">
              <a:extLst>
                <a:ext uri="{FF2B5EF4-FFF2-40B4-BE49-F238E27FC236}">
                  <a16:creationId xmlns:a16="http://schemas.microsoft.com/office/drawing/2014/main" id="{BC17FE30-3291-E0DA-F7E5-EE6963293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66">
              <a:extLst>
                <a:ext uri="{FF2B5EF4-FFF2-40B4-BE49-F238E27FC236}">
                  <a16:creationId xmlns:a16="http://schemas.microsoft.com/office/drawing/2014/main" id="{BDE7D54A-615C-527D-48F5-98E236676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8" name="Freeform 67">
              <a:extLst>
                <a:ext uri="{FF2B5EF4-FFF2-40B4-BE49-F238E27FC236}">
                  <a16:creationId xmlns:a16="http://schemas.microsoft.com/office/drawing/2014/main" id="{9DF2152E-DE3C-327F-CF72-C291E119F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9" name="กลุ่ม 2088">
            <a:extLst>
              <a:ext uri="{FF2B5EF4-FFF2-40B4-BE49-F238E27FC236}">
                <a16:creationId xmlns:a16="http://schemas.microsoft.com/office/drawing/2014/main" id="{570F82BA-EDAD-1E58-618D-3C6C5D7869D3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00" name="Oval 68">
              <a:extLst>
                <a:ext uri="{FF2B5EF4-FFF2-40B4-BE49-F238E27FC236}">
                  <a16:creationId xmlns:a16="http://schemas.microsoft.com/office/drawing/2014/main" id="{99C10C1F-B454-21AC-85F8-175C19944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1" name="Freeform 69">
              <a:extLst>
                <a:ext uri="{FF2B5EF4-FFF2-40B4-BE49-F238E27FC236}">
                  <a16:creationId xmlns:a16="http://schemas.microsoft.com/office/drawing/2014/main" id="{C674897A-82B7-DFE0-7E92-4059D00D3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2" name="Freeform 70">
              <a:extLst>
                <a:ext uri="{FF2B5EF4-FFF2-40B4-BE49-F238E27FC236}">
                  <a16:creationId xmlns:a16="http://schemas.microsoft.com/office/drawing/2014/main" id="{B7E04410-806B-5433-9246-8AB6219C9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3" name="กลุ่ม 2091">
            <a:extLst>
              <a:ext uri="{FF2B5EF4-FFF2-40B4-BE49-F238E27FC236}">
                <a16:creationId xmlns:a16="http://schemas.microsoft.com/office/drawing/2014/main" id="{44EB5E48-6E36-2CAB-C2A8-C53ADB5CCB7F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4" name="Oval 71">
              <a:extLst>
                <a:ext uri="{FF2B5EF4-FFF2-40B4-BE49-F238E27FC236}">
                  <a16:creationId xmlns:a16="http://schemas.microsoft.com/office/drawing/2014/main" id="{9AD1833C-8936-A947-9FBA-137223B094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5" name="Freeform 72">
              <a:extLst>
                <a:ext uri="{FF2B5EF4-FFF2-40B4-BE49-F238E27FC236}">
                  <a16:creationId xmlns:a16="http://schemas.microsoft.com/office/drawing/2014/main" id="{4800553B-7239-B7CB-C293-7C9A0E1CA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6" name="กลุ่ม 2092">
            <a:extLst>
              <a:ext uri="{FF2B5EF4-FFF2-40B4-BE49-F238E27FC236}">
                <a16:creationId xmlns:a16="http://schemas.microsoft.com/office/drawing/2014/main" id="{CBFD9875-B75C-1A1B-8DCA-5D9B8D5BD91B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7" name="Oval 73">
              <a:extLst>
                <a:ext uri="{FF2B5EF4-FFF2-40B4-BE49-F238E27FC236}">
                  <a16:creationId xmlns:a16="http://schemas.microsoft.com/office/drawing/2014/main" id="{8C34B8A7-7725-CC9B-598D-13C4029E9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8" name="Freeform 74">
              <a:extLst>
                <a:ext uri="{FF2B5EF4-FFF2-40B4-BE49-F238E27FC236}">
                  <a16:creationId xmlns:a16="http://schemas.microsoft.com/office/drawing/2014/main" id="{1CE32616-4887-6200-239F-3D0CE8150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9" name="Freeform 75">
              <a:extLst>
                <a:ext uri="{FF2B5EF4-FFF2-40B4-BE49-F238E27FC236}">
                  <a16:creationId xmlns:a16="http://schemas.microsoft.com/office/drawing/2014/main" id="{E4E6E7C8-07C4-6061-944D-52800D927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76">
              <a:extLst>
                <a:ext uri="{FF2B5EF4-FFF2-40B4-BE49-F238E27FC236}">
                  <a16:creationId xmlns:a16="http://schemas.microsoft.com/office/drawing/2014/main" id="{70E4C5A3-2ABA-43C3-8534-B5BA1BD0D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395247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>
            <a:extLst>
              <a:ext uri="{FF2B5EF4-FFF2-40B4-BE49-F238E27FC236}">
                <a16:creationId xmlns:a16="http://schemas.microsoft.com/office/drawing/2014/main" id="{CF3D825C-A830-401C-6143-5D3EF57891AC}"/>
              </a:ext>
            </a:extLst>
          </p:cNvPr>
          <p:cNvGrpSpPr/>
          <p:nvPr/>
        </p:nvGrpSpPr>
        <p:grpSpPr>
          <a:xfrm rot="5400000">
            <a:off x="-2554560" y="2556720"/>
            <a:ext cx="6858000" cy="1743840"/>
            <a:chOff x="0" y="0"/>
            <a:chExt cx="9144000" cy="2325120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72F5080C-E07E-B05E-1136-3E0C3D619FEE}"/>
                </a:ext>
              </a:extLst>
            </p:cNvPr>
            <p:cNvSpPr/>
            <p:nvPr/>
          </p:nvSpPr>
          <p:spPr>
            <a:xfrm>
              <a:off x="0" y="0"/>
              <a:ext cx="9144000" cy="2325116"/>
            </a:xfrm>
            <a:custGeom>
              <a:avLst/>
              <a:gdLst/>
              <a:ahLst/>
              <a:cxnLst/>
              <a:rect l="l" t="t" r="r" b="b"/>
              <a:pathLst>
                <a:path w="9144000" h="2325116">
                  <a:moveTo>
                    <a:pt x="0" y="0"/>
                  </a:moveTo>
                  <a:lnTo>
                    <a:pt x="7981061" y="0"/>
                  </a:lnTo>
                  <a:lnTo>
                    <a:pt x="9144000" y="1162558"/>
                  </a:lnTo>
                  <a:lnTo>
                    <a:pt x="7981061" y="2325116"/>
                  </a:lnTo>
                  <a:lnTo>
                    <a:pt x="0" y="232511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4" name="Freeform 22">
            <a:extLst>
              <a:ext uri="{FF2B5EF4-FFF2-40B4-BE49-F238E27FC236}">
                <a16:creationId xmlns:a16="http://schemas.microsoft.com/office/drawing/2014/main" id="{B7EB8AB0-E4C0-CD34-CC8A-A109866BE27B}"/>
              </a:ext>
            </a:extLst>
          </p:cNvPr>
          <p:cNvSpPr/>
          <p:nvPr/>
        </p:nvSpPr>
        <p:spPr>
          <a:xfrm>
            <a:off x="14535360" y="0"/>
            <a:ext cx="3752640" cy="3257280"/>
          </a:xfrm>
          <a:custGeom>
            <a:avLst/>
            <a:gdLst/>
            <a:ahLst/>
            <a:cxnLst/>
            <a:rect l="l" t="t" r="r" b="b"/>
            <a:pathLst>
              <a:path w="3752640" h="3257280">
                <a:moveTo>
                  <a:pt x="0" y="0"/>
                </a:moveTo>
                <a:lnTo>
                  <a:pt x="3752640" y="0"/>
                </a:lnTo>
                <a:lnTo>
                  <a:pt x="3752640" y="3257280"/>
                </a:lnTo>
                <a:lnTo>
                  <a:pt x="0" y="325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86B7C7C6-773F-6395-1CB9-2D009343B6BB}"/>
              </a:ext>
            </a:extLst>
          </p:cNvPr>
          <p:cNvSpPr/>
          <p:nvPr/>
        </p:nvSpPr>
        <p:spPr>
          <a:xfrm rot="10800000">
            <a:off x="16200720" y="8592420"/>
            <a:ext cx="2087280" cy="1686960"/>
          </a:xfrm>
          <a:custGeom>
            <a:avLst/>
            <a:gdLst/>
            <a:ahLst/>
            <a:cxnLst/>
            <a:rect l="l" t="t" r="r" b="b"/>
            <a:pathLst>
              <a:path w="2087280" h="1686960">
                <a:moveTo>
                  <a:pt x="0" y="0"/>
                </a:moveTo>
                <a:lnTo>
                  <a:pt x="2087280" y="0"/>
                </a:lnTo>
                <a:lnTo>
                  <a:pt x="2087280" y="1686960"/>
                </a:lnTo>
                <a:lnTo>
                  <a:pt x="0" y="168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Google Shape;13884;p27">
            <a:extLst>
              <a:ext uri="{FF2B5EF4-FFF2-40B4-BE49-F238E27FC236}">
                <a16:creationId xmlns:a16="http://schemas.microsoft.com/office/drawing/2014/main" id="{F1D50136-B260-D40E-8CF2-6DAD5D7CB4F8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7" name="Google Shape;13885;p27">
            <a:extLst>
              <a:ext uri="{FF2B5EF4-FFF2-40B4-BE49-F238E27FC236}">
                <a16:creationId xmlns:a16="http://schemas.microsoft.com/office/drawing/2014/main" id="{4D310821-978F-1692-D4F2-C44C0D2DFFD6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8" name="Google Shape;13886;p27">
              <a:extLst>
                <a:ext uri="{FF2B5EF4-FFF2-40B4-BE49-F238E27FC236}">
                  <a16:creationId xmlns:a16="http://schemas.microsoft.com/office/drawing/2014/main" id="{D3869DE4-0FF6-BFAF-8076-0552A68F7782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7;p27">
              <a:extLst>
                <a:ext uri="{FF2B5EF4-FFF2-40B4-BE49-F238E27FC236}">
                  <a16:creationId xmlns:a16="http://schemas.microsoft.com/office/drawing/2014/main" id="{6936DAAC-7E75-E3BD-069A-3195006D905E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8;p27">
              <a:extLst>
                <a:ext uri="{FF2B5EF4-FFF2-40B4-BE49-F238E27FC236}">
                  <a16:creationId xmlns:a16="http://schemas.microsoft.com/office/drawing/2014/main" id="{6EF7C411-8D3B-9515-A5F4-49E25528A9A1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89;p27">
              <a:extLst>
                <a:ext uri="{FF2B5EF4-FFF2-40B4-BE49-F238E27FC236}">
                  <a16:creationId xmlns:a16="http://schemas.microsoft.com/office/drawing/2014/main" id="{2330069A-756B-4A1B-6174-358FD968DF10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0;p27">
              <a:extLst>
                <a:ext uri="{FF2B5EF4-FFF2-40B4-BE49-F238E27FC236}">
                  <a16:creationId xmlns:a16="http://schemas.microsoft.com/office/drawing/2014/main" id="{FD5CD99E-2895-E068-AAC4-E86A815B82CF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1;p27">
              <a:extLst>
                <a:ext uri="{FF2B5EF4-FFF2-40B4-BE49-F238E27FC236}">
                  <a16:creationId xmlns:a16="http://schemas.microsoft.com/office/drawing/2014/main" id="{1DE23234-411A-D000-8AEA-E2BFA33DEE19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2;p27">
              <a:extLst>
                <a:ext uri="{FF2B5EF4-FFF2-40B4-BE49-F238E27FC236}">
                  <a16:creationId xmlns:a16="http://schemas.microsoft.com/office/drawing/2014/main" id="{7FED93F0-1ECC-0226-946C-8B02FEB9FCB8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3;p27">
              <a:extLst>
                <a:ext uri="{FF2B5EF4-FFF2-40B4-BE49-F238E27FC236}">
                  <a16:creationId xmlns:a16="http://schemas.microsoft.com/office/drawing/2014/main" id="{1E1E9F43-16AC-974C-01A8-42FC7302DE2D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4;p27">
              <a:extLst>
                <a:ext uri="{FF2B5EF4-FFF2-40B4-BE49-F238E27FC236}">
                  <a16:creationId xmlns:a16="http://schemas.microsoft.com/office/drawing/2014/main" id="{1601ED17-7017-E8DD-2BD1-07C6B49D2A97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5;p27">
              <a:extLst>
                <a:ext uri="{FF2B5EF4-FFF2-40B4-BE49-F238E27FC236}">
                  <a16:creationId xmlns:a16="http://schemas.microsoft.com/office/drawing/2014/main" id="{E4054FB9-F2A0-AA3B-C5BE-219F5C3BCDDB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6;p27">
              <a:extLst>
                <a:ext uri="{FF2B5EF4-FFF2-40B4-BE49-F238E27FC236}">
                  <a16:creationId xmlns:a16="http://schemas.microsoft.com/office/drawing/2014/main" id="{D47CC2C9-AB3F-1617-D14A-9F3089CAC178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7;p27">
              <a:extLst>
                <a:ext uri="{FF2B5EF4-FFF2-40B4-BE49-F238E27FC236}">
                  <a16:creationId xmlns:a16="http://schemas.microsoft.com/office/drawing/2014/main" id="{C189B071-1459-BCB0-0E95-949DF1A3ECB6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8;p27">
              <a:extLst>
                <a:ext uri="{FF2B5EF4-FFF2-40B4-BE49-F238E27FC236}">
                  <a16:creationId xmlns:a16="http://schemas.microsoft.com/office/drawing/2014/main" id="{D43E9E9A-EA0A-8742-F635-873C9C23B402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9;p27">
              <a:extLst>
                <a:ext uri="{FF2B5EF4-FFF2-40B4-BE49-F238E27FC236}">
                  <a16:creationId xmlns:a16="http://schemas.microsoft.com/office/drawing/2014/main" id="{CF05E459-958B-2FAC-84B6-623D66FA3EDE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0;p27">
              <a:extLst>
                <a:ext uri="{FF2B5EF4-FFF2-40B4-BE49-F238E27FC236}">
                  <a16:creationId xmlns:a16="http://schemas.microsoft.com/office/drawing/2014/main" id="{639A051A-0C2B-247B-9336-4200842F6646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1;p27">
              <a:extLst>
                <a:ext uri="{FF2B5EF4-FFF2-40B4-BE49-F238E27FC236}">
                  <a16:creationId xmlns:a16="http://schemas.microsoft.com/office/drawing/2014/main" id="{3ED094E2-AB14-3270-8F70-0188FF6C8F53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2;p27">
              <a:extLst>
                <a:ext uri="{FF2B5EF4-FFF2-40B4-BE49-F238E27FC236}">
                  <a16:creationId xmlns:a16="http://schemas.microsoft.com/office/drawing/2014/main" id="{204E6D1C-FF9E-CE23-B9DC-B1567CFDA6D4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3;p27">
              <a:extLst>
                <a:ext uri="{FF2B5EF4-FFF2-40B4-BE49-F238E27FC236}">
                  <a16:creationId xmlns:a16="http://schemas.microsoft.com/office/drawing/2014/main" id="{5B4A3DC4-C15F-D64B-A957-7BEA13577613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4;p27">
              <a:extLst>
                <a:ext uri="{FF2B5EF4-FFF2-40B4-BE49-F238E27FC236}">
                  <a16:creationId xmlns:a16="http://schemas.microsoft.com/office/drawing/2014/main" id="{65086A9E-00FC-B8D0-3626-9F6EE70344C6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5;p27">
              <a:extLst>
                <a:ext uri="{FF2B5EF4-FFF2-40B4-BE49-F238E27FC236}">
                  <a16:creationId xmlns:a16="http://schemas.microsoft.com/office/drawing/2014/main" id="{80691C35-FD56-66B7-F122-CE680ED0B440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6;p27">
              <a:extLst>
                <a:ext uri="{FF2B5EF4-FFF2-40B4-BE49-F238E27FC236}">
                  <a16:creationId xmlns:a16="http://schemas.microsoft.com/office/drawing/2014/main" id="{EDEC2025-4022-9D6E-9E85-08F52A880B1F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7;p27">
              <a:extLst>
                <a:ext uri="{FF2B5EF4-FFF2-40B4-BE49-F238E27FC236}">
                  <a16:creationId xmlns:a16="http://schemas.microsoft.com/office/drawing/2014/main" id="{CA4A181D-6022-8672-C5C7-F8B2F15BB0AC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8;p27">
              <a:extLst>
                <a:ext uri="{FF2B5EF4-FFF2-40B4-BE49-F238E27FC236}">
                  <a16:creationId xmlns:a16="http://schemas.microsoft.com/office/drawing/2014/main" id="{2FBAA613-53CE-89C4-ABF3-A5DF5974B40C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9;p27">
              <a:extLst>
                <a:ext uri="{FF2B5EF4-FFF2-40B4-BE49-F238E27FC236}">
                  <a16:creationId xmlns:a16="http://schemas.microsoft.com/office/drawing/2014/main" id="{E311A070-0EF5-F898-355C-0743B55D6CBB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" name="Google Shape;13910;p27">
            <a:extLst>
              <a:ext uri="{FF2B5EF4-FFF2-40B4-BE49-F238E27FC236}">
                <a16:creationId xmlns:a16="http://schemas.microsoft.com/office/drawing/2014/main" id="{BF3E43A3-5394-8C7C-C587-5086725E1537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3" name="Google Shape;13911;p27">
              <a:extLst>
                <a:ext uri="{FF2B5EF4-FFF2-40B4-BE49-F238E27FC236}">
                  <a16:creationId xmlns:a16="http://schemas.microsoft.com/office/drawing/2014/main" id="{CDB321C6-99DF-0912-4B13-EA098DDB0281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12;p27">
              <a:extLst>
                <a:ext uri="{FF2B5EF4-FFF2-40B4-BE49-F238E27FC236}">
                  <a16:creationId xmlns:a16="http://schemas.microsoft.com/office/drawing/2014/main" id="{083F4C5D-4A40-E273-8198-D3B37B1F4126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13;p27">
              <a:extLst>
                <a:ext uri="{FF2B5EF4-FFF2-40B4-BE49-F238E27FC236}">
                  <a16:creationId xmlns:a16="http://schemas.microsoft.com/office/drawing/2014/main" id="{C4D1FC0D-D078-DDD8-3C79-14F0F6376754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" name="Google Shape;13914;p27">
            <a:extLst>
              <a:ext uri="{FF2B5EF4-FFF2-40B4-BE49-F238E27FC236}">
                <a16:creationId xmlns:a16="http://schemas.microsoft.com/office/drawing/2014/main" id="{318007B2-2859-FC21-C4BC-7F8DCC406EDA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7" name="Google Shape;13915;p27">
              <a:extLst>
                <a:ext uri="{FF2B5EF4-FFF2-40B4-BE49-F238E27FC236}">
                  <a16:creationId xmlns:a16="http://schemas.microsoft.com/office/drawing/2014/main" id="{102E8DC0-F851-4AC3-8D46-1F0DEE274745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16;p27">
              <a:extLst>
                <a:ext uri="{FF2B5EF4-FFF2-40B4-BE49-F238E27FC236}">
                  <a16:creationId xmlns:a16="http://schemas.microsoft.com/office/drawing/2014/main" id="{43E269D3-16F7-80A2-2930-5A61DB90B9BC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" name="Google Shape;13917;p27">
            <a:extLst>
              <a:ext uri="{FF2B5EF4-FFF2-40B4-BE49-F238E27FC236}">
                <a16:creationId xmlns:a16="http://schemas.microsoft.com/office/drawing/2014/main" id="{0088104E-3D64-4194-C916-F86D5A1D9780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40" name="Google Shape;13918;p27">
              <a:extLst>
                <a:ext uri="{FF2B5EF4-FFF2-40B4-BE49-F238E27FC236}">
                  <a16:creationId xmlns:a16="http://schemas.microsoft.com/office/drawing/2014/main" id="{1E1C6849-B9D9-C5A3-7134-9EDB69EE10A5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19;p27">
              <a:extLst>
                <a:ext uri="{FF2B5EF4-FFF2-40B4-BE49-F238E27FC236}">
                  <a16:creationId xmlns:a16="http://schemas.microsoft.com/office/drawing/2014/main" id="{4E3CEC6A-0AC3-588E-9518-EBA8143D78B9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0;p27">
              <a:extLst>
                <a:ext uri="{FF2B5EF4-FFF2-40B4-BE49-F238E27FC236}">
                  <a16:creationId xmlns:a16="http://schemas.microsoft.com/office/drawing/2014/main" id="{A8FC0522-C164-130A-7624-11F2C46519E0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1;p27">
              <a:extLst>
                <a:ext uri="{FF2B5EF4-FFF2-40B4-BE49-F238E27FC236}">
                  <a16:creationId xmlns:a16="http://schemas.microsoft.com/office/drawing/2014/main" id="{13857A6F-9375-1A3F-E166-CF877C3B16AC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2;p27">
              <a:extLst>
                <a:ext uri="{FF2B5EF4-FFF2-40B4-BE49-F238E27FC236}">
                  <a16:creationId xmlns:a16="http://schemas.microsoft.com/office/drawing/2014/main" id="{5BA3F007-D1F3-DD4A-2DD8-890843AD9937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3;p27">
              <a:extLst>
                <a:ext uri="{FF2B5EF4-FFF2-40B4-BE49-F238E27FC236}">
                  <a16:creationId xmlns:a16="http://schemas.microsoft.com/office/drawing/2014/main" id="{9913DF46-7485-4E75-99C2-A15DC16C9DD4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4;p27">
              <a:extLst>
                <a:ext uri="{FF2B5EF4-FFF2-40B4-BE49-F238E27FC236}">
                  <a16:creationId xmlns:a16="http://schemas.microsoft.com/office/drawing/2014/main" id="{2F82177F-2229-664D-6C67-2429E30AC8E2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5;p27">
              <a:extLst>
                <a:ext uri="{FF2B5EF4-FFF2-40B4-BE49-F238E27FC236}">
                  <a16:creationId xmlns:a16="http://schemas.microsoft.com/office/drawing/2014/main" id="{74FCC243-267F-7215-E5B5-397B6574EDEE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8" name="Google Shape;13926;p27">
            <a:extLst>
              <a:ext uri="{FF2B5EF4-FFF2-40B4-BE49-F238E27FC236}">
                <a16:creationId xmlns:a16="http://schemas.microsoft.com/office/drawing/2014/main" id="{62E1BE83-3714-01F1-1838-69022C584196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49" name="Google Shape;13927;p27">
              <a:extLst>
                <a:ext uri="{FF2B5EF4-FFF2-40B4-BE49-F238E27FC236}">
                  <a16:creationId xmlns:a16="http://schemas.microsoft.com/office/drawing/2014/main" id="{1F3288CD-9B13-EE18-0307-1F015929F91F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28;p27">
              <a:extLst>
                <a:ext uri="{FF2B5EF4-FFF2-40B4-BE49-F238E27FC236}">
                  <a16:creationId xmlns:a16="http://schemas.microsoft.com/office/drawing/2014/main" id="{121A9D18-B97C-2D0E-67F1-5789C69C89E2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29;p27">
              <a:extLst>
                <a:ext uri="{FF2B5EF4-FFF2-40B4-BE49-F238E27FC236}">
                  <a16:creationId xmlns:a16="http://schemas.microsoft.com/office/drawing/2014/main" id="{9EBDE543-91DF-7E2C-D5DC-4672F0F0D866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30;p27">
              <a:extLst>
                <a:ext uri="{FF2B5EF4-FFF2-40B4-BE49-F238E27FC236}">
                  <a16:creationId xmlns:a16="http://schemas.microsoft.com/office/drawing/2014/main" id="{0E66A23B-0A88-D1A6-6726-34BF74F3CA8D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31;p27">
              <a:extLst>
                <a:ext uri="{FF2B5EF4-FFF2-40B4-BE49-F238E27FC236}">
                  <a16:creationId xmlns:a16="http://schemas.microsoft.com/office/drawing/2014/main" id="{32F46CDF-8B9F-D2CF-BF70-EFFB134924E6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2;p27">
              <a:extLst>
                <a:ext uri="{FF2B5EF4-FFF2-40B4-BE49-F238E27FC236}">
                  <a16:creationId xmlns:a16="http://schemas.microsoft.com/office/drawing/2014/main" id="{F6039934-8248-8054-0CBF-90F3E93F7DC6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5" name="Google Shape;13933;p27">
            <a:extLst>
              <a:ext uri="{FF2B5EF4-FFF2-40B4-BE49-F238E27FC236}">
                <a16:creationId xmlns:a16="http://schemas.microsoft.com/office/drawing/2014/main" id="{8CC63E83-1D8C-5D3A-82B0-2A2DC22286FC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6" name="Google Shape;13934;p27">
              <a:extLst>
                <a:ext uri="{FF2B5EF4-FFF2-40B4-BE49-F238E27FC236}">
                  <a16:creationId xmlns:a16="http://schemas.microsoft.com/office/drawing/2014/main" id="{DF33EE52-B871-B7CC-9874-987C6AA5F532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5;p27">
              <a:extLst>
                <a:ext uri="{FF2B5EF4-FFF2-40B4-BE49-F238E27FC236}">
                  <a16:creationId xmlns:a16="http://schemas.microsoft.com/office/drawing/2014/main" id="{93EF9B8E-729A-553A-AF93-1F3FCE311398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36;p27">
              <a:extLst>
                <a:ext uri="{FF2B5EF4-FFF2-40B4-BE49-F238E27FC236}">
                  <a16:creationId xmlns:a16="http://schemas.microsoft.com/office/drawing/2014/main" id="{EEF48811-00F4-FA4F-E289-3DD859BE4CEB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7;p27">
              <a:extLst>
                <a:ext uri="{FF2B5EF4-FFF2-40B4-BE49-F238E27FC236}">
                  <a16:creationId xmlns:a16="http://schemas.microsoft.com/office/drawing/2014/main" id="{E0587147-06AF-14DF-9860-A39152804534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0" name="Google Shape;13938;p27">
            <a:extLst>
              <a:ext uri="{FF2B5EF4-FFF2-40B4-BE49-F238E27FC236}">
                <a16:creationId xmlns:a16="http://schemas.microsoft.com/office/drawing/2014/main" id="{FD7420A6-FB62-B2D3-10A4-701493549BA3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1" name="Google Shape;13939;p27">
            <a:extLst>
              <a:ext uri="{FF2B5EF4-FFF2-40B4-BE49-F238E27FC236}">
                <a16:creationId xmlns:a16="http://schemas.microsoft.com/office/drawing/2014/main" id="{00757956-D5A1-3AF8-1219-081E55F2AB15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2" name="Google Shape;13940;p27">
              <a:extLst>
                <a:ext uri="{FF2B5EF4-FFF2-40B4-BE49-F238E27FC236}">
                  <a16:creationId xmlns:a16="http://schemas.microsoft.com/office/drawing/2014/main" id="{129929F3-756E-1C65-DD30-B12A19B0D312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41;p27">
              <a:extLst>
                <a:ext uri="{FF2B5EF4-FFF2-40B4-BE49-F238E27FC236}">
                  <a16:creationId xmlns:a16="http://schemas.microsoft.com/office/drawing/2014/main" id="{30CCE7E7-1A9B-DDD5-5381-76404881371C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42;p27">
              <a:extLst>
                <a:ext uri="{FF2B5EF4-FFF2-40B4-BE49-F238E27FC236}">
                  <a16:creationId xmlns:a16="http://schemas.microsoft.com/office/drawing/2014/main" id="{9AB1334D-2AE6-AE08-6BF7-FD19B9977450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5" name="Google Shape;13943;p27">
            <a:extLst>
              <a:ext uri="{FF2B5EF4-FFF2-40B4-BE49-F238E27FC236}">
                <a16:creationId xmlns:a16="http://schemas.microsoft.com/office/drawing/2014/main" id="{F0107C2A-6419-2938-E422-0522EB827571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6" name="Google Shape;13944;p27">
              <a:extLst>
                <a:ext uri="{FF2B5EF4-FFF2-40B4-BE49-F238E27FC236}">
                  <a16:creationId xmlns:a16="http://schemas.microsoft.com/office/drawing/2014/main" id="{104ABA8F-4EE6-E1F8-2431-E49019FA3239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45;p27">
              <a:extLst>
                <a:ext uri="{FF2B5EF4-FFF2-40B4-BE49-F238E27FC236}">
                  <a16:creationId xmlns:a16="http://schemas.microsoft.com/office/drawing/2014/main" id="{F89CB453-917A-7991-162D-38FDB19F702E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46;p27">
              <a:extLst>
                <a:ext uri="{FF2B5EF4-FFF2-40B4-BE49-F238E27FC236}">
                  <a16:creationId xmlns:a16="http://schemas.microsoft.com/office/drawing/2014/main" id="{49EB18EE-C73E-96D7-C2CC-0B32AF368F35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9" name="Google Shape;13947;p27">
            <a:extLst>
              <a:ext uri="{FF2B5EF4-FFF2-40B4-BE49-F238E27FC236}">
                <a16:creationId xmlns:a16="http://schemas.microsoft.com/office/drawing/2014/main" id="{00878481-326E-8BC7-C93F-5A5E04718A33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0" name="Google Shape;13948;p27">
              <a:extLst>
                <a:ext uri="{FF2B5EF4-FFF2-40B4-BE49-F238E27FC236}">
                  <a16:creationId xmlns:a16="http://schemas.microsoft.com/office/drawing/2014/main" id="{28E133A9-9DBB-BC61-E69E-69DCECCDC555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49;p27">
              <a:extLst>
                <a:ext uri="{FF2B5EF4-FFF2-40B4-BE49-F238E27FC236}">
                  <a16:creationId xmlns:a16="http://schemas.microsoft.com/office/drawing/2014/main" id="{798EA211-EFF2-AB4C-7041-D85D256BE125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50;p27">
              <a:extLst>
                <a:ext uri="{FF2B5EF4-FFF2-40B4-BE49-F238E27FC236}">
                  <a16:creationId xmlns:a16="http://schemas.microsoft.com/office/drawing/2014/main" id="{6F8F71FA-13A3-DDA9-8AD7-1A61D8CE617E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1;p27">
              <a:extLst>
                <a:ext uri="{FF2B5EF4-FFF2-40B4-BE49-F238E27FC236}">
                  <a16:creationId xmlns:a16="http://schemas.microsoft.com/office/drawing/2014/main" id="{7CA75538-B04A-D18E-A853-967C84833051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2;p27">
              <a:extLst>
                <a:ext uri="{FF2B5EF4-FFF2-40B4-BE49-F238E27FC236}">
                  <a16:creationId xmlns:a16="http://schemas.microsoft.com/office/drawing/2014/main" id="{859289D1-917E-39BA-984E-EB97955697B6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3;p27">
              <a:extLst>
                <a:ext uri="{FF2B5EF4-FFF2-40B4-BE49-F238E27FC236}">
                  <a16:creationId xmlns:a16="http://schemas.microsoft.com/office/drawing/2014/main" id="{8BF1AD58-1B82-A757-9B37-7CE9B2F96D43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6" name="Google Shape;13954;p27">
            <a:extLst>
              <a:ext uri="{FF2B5EF4-FFF2-40B4-BE49-F238E27FC236}">
                <a16:creationId xmlns:a16="http://schemas.microsoft.com/office/drawing/2014/main" id="{61275C28-681B-C620-CDF2-6A951C94C303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7" name="Google Shape;13955;p27">
              <a:extLst>
                <a:ext uri="{FF2B5EF4-FFF2-40B4-BE49-F238E27FC236}">
                  <a16:creationId xmlns:a16="http://schemas.microsoft.com/office/drawing/2014/main" id="{006F6A33-28E4-9355-6086-EA1979493FD3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6;p27">
              <a:extLst>
                <a:ext uri="{FF2B5EF4-FFF2-40B4-BE49-F238E27FC236}">
                  <a16:creationId xmlns:a16="http://schemas.microsoft.com/office/drawing/2014/main" id="{5B19C4B8-7BF0-9DA3-E407-E6F624E780B4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7;p27">
              <a:extLst>
                <a:ext uri="{FF2B5EF4-FFF2-40B4-BE49-F238E27FC236}">
                  <a16:creationId xmlns:a16="http://schemas.microsoft.com/office/drawing/2014/main" id="{C1FC2DBA-3E9C-F3E3-0EB5-1EC79BBC6CCD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8;p27">
              <a:extLst>
                <a:ext uri="{FF2B5EF4-FFF2-40B4-BE49-F238E27FC236}">
                  <a16:creationId xmlns:a16="http://schemas.microsoft.com/office/drawing/2014/main" id="{5EBA6491-0D37-9F52-1A86-7714A6C8E232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9;p27">
              <a:extLst>
                <a:ext uri="{FF2B5EF4-FFF2-40B4-BE49-F238E27FC236}">
                  <a16:creationId xmlns:a16="http://schemas.microsoft.com/office/drawing/2014/main" id="{0A43A6D6-50F2-76BB-7A78-C0A0AF4DBE75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2" name="Google Shape;13960;p27">
            <a:extLst>
              <a:ext uri="{FF2B5EF4-FFF2-40B4-BE49-F238E27FC236}">
                <a16:creationId xmlns:a16="http://schemas.microsoft.com/office/drawing/2014/main" id="{E7BE2025-390A-F40B-C399-7AA131133C93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3" name="Google Shape;13961;p27">
              <a:extLst>
                <a:ext uri="{FF2B5EF4-FFF2-40B4-BE49-F238E27FC236}">
                  <a16:creationId xmlns:a16="http://schemas.microsoft.com/office/drawing/2014/main" id="{29843982-A7C2-11BB-C742-1A6BD86A3475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2;p27">
              <a:extLst>
                <a:ext uri="{FF2B5EF4-FFF2-40B4-BE49-F238E27FC236}">
                  <a16:creationId xmlns:a16="http://schemas.microsoft.com/office/drawing/2014/main" id="{14AF4961-0E7D-6325-DB33-4CEB0BCCD14C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3;p27">
              <a:extLst>
                <a:ext uri="{FF2B5EF4-FFF2-40B4-BE49-F238E27FC236}">
                  <a16:creationId xmlns:a16="http://schemas.microsoft.com/office/drawing/2014/main" id="{7F271FB8-A792-8BC9-C88A-3F755A5BFA1F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4;p27">
              <a:extLst>
                <a:ext uri="{FF2B5EF4-FFF2-40B4-BE49-F238E27FC236}">
                  <a16:creationId xmlns:a16="http://schemas.microsoft.com/office/drawing/2014/main" id="{7996EDE0-01E4-0122-1CD2-8BBB45F166E5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5;p27">
              <a:extLst>
                <a:ext uri="{FF2B5EF4-FFF2-40B4-BE49-F238E27FC236}">
                  <a16:creationId xmlns:a16="http://schemas.microsoft.com/office/drawing/2014/main" id="{E9C52E9D-FD53-8E05-C08A-7B0CFD13078E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6;p27">
              <a:extLst>
                <a:ext uri="{FF2B5EF4-FFF2-40B4-BE49-F238E27FC236}">
                  <a16:creationId xmlns:a16="http://schemas.microsoft.com/office/drawing/2014/main" id="{E3E06E6E-51EA-D31E-176D-AF0572FF23CD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7;p27">
              <a:extLst>
                <a:ext uri="{FF2B5EF4-FFF2-40B4-BE49-F238E27FC236}">
                  <a16:creationId xmlns:a16="http://schemas.microsoft.com/office/drawing/2014/main" id="{C53B2819-6B5A-1B81-0184-A5E4B0D25601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8;p27">
              <a:extLst>
                <a:ext uri="{FF2B5EF4-FFF2-40B4-BE49-F238E27FC236}">
                  <a16:creationId xmlns:a16="http://schemas.microsoft.com/office/drawing/2014/main" id="{AB13DF5E-2324-62B7-871C-4859B78E06D3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9;p27">
              <a:extLst>
                <a:ext uri="{FF2B5EF4-FFF2-40B4-BE49-F238E27FC236}">
                  <a16:creationId xmlns:a16="http://schemas.microsoft.com/office/drawing/2014/main" id="{DF3261A5-17E4-0D74-B72E-3F059566D888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70;p27">
              <a:extLst>
                <a:ext uri="{FF2B5EF4-FFF2-40B4-BE49-F238E27FC236}">
                  <a16:creationId xmlns:a16="http://schemas.microsoft.com/office/drawing/2014/main" id="{7869B2C7-907D-59DF-F293-6FEE0CB7F573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3" name="Google Shape;13971;p27">
            <a:extLst>
              <a:ext uri="{FF2B5EF4-FFF2-40B4-BE49-F238E27FC236}">
                <a16:creationId xmlns:a16="http://schemas.microsoft.com/office/drawing/2014/main" id="{151B3393-46D6-6674-83C3-1220B3850EE8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4" name="Google Shape;13972;p27">
              <a:extLst>
                <a:ext uri="{FF2B5EF4-FFF2-40B4-BE49-F238E27FC236}">
                  <a16:creationId xmlns:a16="http://schemas.microsoft.com/office/drawing/2014/main" id="{81406D2D-7545-0542-6813-5354F1696940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3;p27">
              <a:extLst>
                <a:ext uri="{FF2B5EF4-FFF2-40B4-BE49-F238E27FC236}">
                  <a16:creationId xmlns:a16="http://schemas.microsoft.com/office/drawing/2014/main" id="{E70E317B-A918-EFDB-2055-E034BBFC3CFB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4;p27">
              <a:extLst>
                <a:ext uri="{FF2B5EF4-FFF2-40B4-BE49-F238E27FC236}">
                  <a16:creationId xmlns:a16="http://schemas.microsoft.com/office/drawing/2014/main" id="{9BDCE925-E32C-8D67-1725-DB9C262ADF98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5;p27">
              <a:extLst>
                <a:ext uri="{FF2B5EF4-FFF2-40B4-BE49-F238E27FC236}">
                  <a16:creationId xmlns:a16="http://schemas.microsoft.com/office/drawing/2014/main" id="{972DE945-1C47-A631-A179-745BF77F7584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6;p27">
              <a:extLst>
                <a:ext uri="{FF2B5EF4-FFF2-40B4-BE49-F238E27FC236}">
                  <a16:creationId xmlns:a16="http://schemas.microsoft.com/office/drawing/2014/main" id="{60C95395-8B54-DC11-6F61-DE694696C451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9" name="Google Shape;13977;p27">
            <a:extLst>
              <a:ext uri="{FF2B5EF4-FFF2-40B4-BE49-F238E27FC236}">
                <a16:creationId xmlns:a16="http://schemas.microsoft.com/office/drawing/2014/main" id="{F3089ECE-21A0-EABF-C770-59F84F6EF1AF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78;p27">
            <a:extLst>
              <a:ext uri="{FF2B5EF4-FFF2-40B4-BE49-F238E27FC236}">
                <a16:creationId xmlns:a16="http://schemas.microsoft.com/office/drawing/2014/main" id="{52D7534B-D439-9637-0BBC-7E8623AA0349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79;p27">
            <a:extLst>
              <a:ext uri="{FF2B5EF4-FFF2-40B4-BE49-F238E27FC236}">
                <a16:creationId xmlns:a16="http://schemas.microsoft.com/office/drawing/2014/main" id="{E778E938-A320-EE1A-176C-8852DF6AD97D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0;p27">
            <a:extLst>
              <a:ext uri="{FF2B5EF4-FFF2-40B4-BE49-F238E27FC236}">
                <a16:creationId xmlns:a16="http://schemas.microsoft.com/office/drawing/2014/main" id="{F5E8B02F-4B6A-7029-E37C-88E42FF2E551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1;p27">
            <a:extLst>
              <a:ext uri="{FF2B5EF4-FFF2-40B4-BE49-F238E27FC236}">
                <a16:creationId xmlns:a16="http://schemas.microsoft.com/office/drawing/2014/main" id="{EEF09782-2E19-09F5-10ED-2DDBF2867443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2;p27">
            <a:extLst>
              <a:ext uri="{FF2B5EF4-FFF2-40B4-BE49-F238E27FC236}">
                <a16:creationId xmlns:a16="http://schemas.microsoft.com/office/drawing/2014/main" id="{8E64F048-F847-4E66-123C-358D616CA4B9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3;p27">
            <a:extLst>
              <a:ext uri="{FF2B5EF4-FFF2-40B4-BE49-F238E27FC236}">
                <a16:creationId xmlns:a16="http://schemas.microsoft.com/office/drawing/2014/main" id="{436EE4C1-1F44-4591-C566-C19F1F6DCF59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4;p27">
            <a:extLst>
              <a:ext uri="{FF2B5EF4-FFF2-40B4-BE49-F238E27FC236}">
                <a16:creationId xmlns:a16="http://schemas.microsoft.com/office/drawing/2014/main" id="{EDE24451-EEB6-9887-D5E6-E4A99F015B66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5;p27">
            <a:extLst>
              <a:ext uri="{FF2B5EF4-FFF2-40B4-BE49-F238E27FC236}">
                <a16:creationId xmlns:a16="http://schemas.microsoft.com/office/drawing/2014/main" id="{14E8205F-6A4F-2720-DFAE-9E40AB2D250E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6;p27">
            <a:extLst>
              <a:ext uri="{FF2B5EF4-FFF2-40B4-BE49-F238E27FC236}">
                <a16:creationId xmlns:a16="http://schemas.microsoft.com/office/drawing/2014/main" id="{849F8D93-A097-D564-4D72-FF2CB2E7F3C5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7;p27">
            <a:extLst>
              <a:ext uri="{FF2B5EF4-FFF2-40B4-BE49-F238E27FC236}">
                <a16:creationId xmlns:a16="http://schemas.microsoft.com/office/drawing/2014/main" id="{E7BD67C5-2159-B009-5F90-9EE377483EF6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8;p27">
            <a:extLst>
              <a:ext uri="{FF2B5EF4-FFF2-40B4-BE49-F238E27FC236}">
                <a16:creationId xmlns:a16="http://schemas.microsoft.com/office/drawing/2014/main" id="{46E8CD23-E7D4-4292-FCF0-3A0F705627CD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9;p27">
            <a:extLst>
              <a:ext uri="{FF2B5EF4-FFF2-40B4-BE49-F238E27FC236}">
                <a16:creationId xmlns:a16="http://schemas.microsoft.com/office/drawing/2014/main" id="{6B14E715-5393-0476-1F0C-9A06A65E2388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0;p27">
            <a:extLst>
              <a:ext uri="{FF2B5EF4-FFF2-40B4-BE49-F238E27FC236}">
                <a16:creationId xmlns:a16="http://schemas.microsoft.com/office/drawing/2014/main" id="{60E092AB-933C-AB89-5E5F-5413FBE073C3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1;p27">
            <a:extLst>
              <a:ext uri="{FF2B5EF4-FFF2-40B4-BE49-F238E27FC236}">
                <a16:creationId xmlns:a16="http://schemas.microsoft.com/office/drawing/2014/main" id="{BC03049B-E696-15A5-927C-35511FF2B80D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2;p27">
            <a:extLst>
              <a:ext uri="{FF2B5EF4-FFF2-40B4-BE49-F238E27FC236}">
                <a16:creationId xmlns:a16="http://schemas.microsoft.com/office/drawing/2014/main" id="{342ED1CC-53F2-EA0D-AD9D-8EA6C07DE6A3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3;p27">
            <a:extLst>
              <a:ext uri="{FF2B5EF4-FFF2-40B4-BE49-F238E27FC236}">
                <a16:creationId xmlns:a16="http://schemas.microsoft.com/office/drawing/2014/main" id="{7247A497-3F39-F15E-42AD-856282A7CE57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4;p27">
            <a:extLst>
              <a:ext uri="{FF2B5EF4-FFF2-40B4-BE49-F238E27FC236}">
                <a16:creationId xmlns:a16="http://schemas.microsoft.com/office/drawing/2014/main" id="{ECBBF65A-80FE-6B91-B919-D0502DBAA8F6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5;p27">
            <a:extLst>
              <a:ext uri="{FF2B5EF4-FFF2-40B4-BE49-F238E27FC236}">
                <a16:creationId xmlns:a16="http://schemas.microsoft.com/office/drawing/2014/main" id="{A80257B8-D40E-A2D1-AAA1-BE4716ED530C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6;p27">
            <a:extLst>
              <a:ext uri="{FF2B5EF4-FFF2-40B4-BE49-F238E27FC236}">
                <a16:creationId xmlns:a16="http://schemas.microsoft.com/office/drawing/2014/main" id="{18404274-81B9-29B4-CBBE-C0B179DBD18E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7;p27">
            <a:extLst>
              <a:ext uri="{FF2B5EF4-FFF2-40B4-BE49-F238E27FC236}">
                <a16:creationId xmlns:a16="http://schemas.microsoft.com/office/drawing/2014/main" id="{5F174DD3-BE38-27FA-C2AC-B192E09071AC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8;p27">
            <a:extLst>
              <a:ext uri="{FF2B5EF4-FFF2-40B4-BE49-F238E27FC236}">
                <a16:creationId xmlns:a16="http://schemas.microsoft.com/office/drawing/2014/main" id="{E0B5181C-997B-B638-67CC-BFD50379D3D2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9;p27">
            <a:extLst>
              <a:ext uri="{FF2B5EF4-FFF2-40B4-BE49-F238E27FC236}">
                <a16:creationId xmlns:a16="http://schemas.microsoft.com/office/drawing/2014/main" id="{79863470-FC67-8BF2-462A-996D3E13F166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0;p27">
            <a:extLst>
              <a:ext uri="{FF2B5EF4-FFF2-40B4-BE49-F238E27FC236}">
                <a16:creationId xmlns:a16="http://schemas.microsoft.com/office/drawing/2014/main" id="{B68BF970-75D8-1C88-2BF6-3D7570293C61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1;p27">
            <a:extLst>
              <a:ext uri="{FF2B5EF4-FFF2-40B4-BE49-F238E27FC236}">
                <a16:creationId xmlns:a16="http://schemas.microsoft.com/office/drawing/2014/main" id="{883DBC13-3738-5A91-4328-CC8F522A6BDB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2;p27">
            <a:extLst>
              <a:ext uri="{FF2B5EF4-FFF2-40B4-BE49-F238E27FC236}">
                <a16:creationId xmlns:a16="http://schemas.microsoft.com/office/drawing/2014/main" id="{788C60FD-BE79-CF3F-AC96-8E5BBA79D8F0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3;p27">
            <a:extLst>
              <a:ext uri="{FF2B5EF4-FFF2-40B4-BE49-F238E27FC236}">
                <a16:creationId xmlns:a16="http://schemas.microsoft.com/office/drawing/2014/main" id="{8AE5FD7D-DEA8-F3D2-4F63-F664F80FFD01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4;p27">
            <a:extLst>
              <a:ext uri="{FF2B5EF4-FFF2-40B4-BE49-F238E27FC236}">
                <a16:creationId xmlns:a16="http://schemas.microsoft.com/office/drawing/2014/main" id="{5AB26219-52FB-BEA2-0C28-AE6C742EE2E9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5;p27">
            <a:extLst>
              <a:ext uri="{FF2B5EF4-FFF2-40B4-BE49-F238E27FC236}">
                <a16:creationId xmlns:a16="http://schemas.microsoft.com/office/drawing/2014/main" id="{DC3B07A6-949F-0891-C97C-DFDF2053C016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6;p27">
            <a:extLst>
              <a:ext uri="{FF2B5EF4-FFF2-40B4-BE49-F238E27FC236}">
                <a16:creationId xmlns:a16="http://schemas.microsoft.com/office/drawing/2014/main" id="{B4B99280-0C01-42FC-A18D-BDCE377B4972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7;p27">
            <a:extLst>
              <a:ext uri="{FF2B5EF4-FFF2-40B4-BE49-F238E27FC236}">
                <a16:creationId xmlns:a16="http://schemas.microsoft.com/office/drawing/2014/main" id="{B36FC0EA-D013-6AAE-4CCB-68560B5BD31D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8;p27">
            <a:extLst>
              <a:ext uri="{FF2B5EF4-FFF2-40B4-BE49-F238E27FC236}">
                <a16:creationId xmlns:a16="http://schemas.microsoft.com/office/drawing/2014/main" id="{5AD76970-4D36-4D6E-D888-CE76F75C1973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9;p27">
            <a:extLst>
              <a:ext uri="{FF2B5EF4-FFF2-40B4-BE49-F238E27FC236}">
                <a16:creationId xmlns:a16="http://schemas.microsoft.com/office/drawing/2014/main" id="{F6161995-3DF9-A721-138B-F5BFE4A57B4E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2" name="Google Shape;14010;p27">
            <a:extLst>
              <a:ext uri="{FF2B5EF4-FFF2-40B4-BE49-F238E27FC236}">
                <a16:creationId xmlns:a16="http://schemas.microsoft.com/office/drawing/2014/main" id="{469D66A7-44F0-8F51-9C66-08C65521A349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3" name="Google Shape;14011;p27">
              <a:extLst>
                <a:ext uri="{FF2B5EF4-FFF2-40B4-BE49-F238E27FC236}">
                  <a16:creationId xmlns:a16="http://schemas.microsoft.com/office/drawing/2014/main" id="{D1913AF8-A971-1028-D1E7-69C66955763D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2;p27">
              <a:extLst>
                <a:ext uri="{FF2B5EF4-FFF2-40B4-BE49-F238E27FC236}">
                  <a16:creationId xmlns:a16="http://schemas.microsoft.com/office/drawing/2014/main" id="{87AE9DA7-AE9C-1CD8-6AF2-35D85506F5CA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3;p27">
              <a:extLst>
                <a:ext uri="{FF2B5EF4-FFF2-40B4-BE49-F238E27FC236}">
                  <a16:creationId xmlns:a16="http://schemas.microsoft.com/office/drawing/2014/main" id="{12555615-203B-A457-A625-E15B72311C16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4;p27">
              <a:extLst>
                <a:ext uri="{FF2B5EF4-FFF2-40B4-BE49-F238E27FC236}">
                  <a16:creationId xmlns:a16="http://schemas.microsoft.com/office/drawing/2014/main" id="{87DDB7F3-510A-EAA9-A49C-98A9CF7C2EDF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5;p27">
              <a:extLst>
                <a:ext uri="{FF2B5EF4-FFF2-40B4-BE49-F238E27FC236}">
                  <a16:creationId xmlns:a16="http://schemas.microsoft.com/office/drawing/2014/main" id="{4F6103FE-033F-2C50-8D2B-DDAAAE2C8EF9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6;p27">
              <a:extLst>
                <a:ext uri="{FF2B5EF4-FFF2-40B4-BE49-F238E27FC236}">
                  <a16:creationId xmlns:a16="http://schemas.microsoft.com/office/drawing/2014/main" id="{5BB4DB83-C56F-81C9-279E-DB6823D52A59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7;p27">
              <a:extLst>
                <a:ext uri="{FF2B5EF4-FFF2-40B4-BE49-F238E27FC236}">
                  <a16:creationId xmlns:a16="http://schemas.microsoft.com/office/drawing/2014/main" id="{69C493FE-EC2A-0ED0-4467-308015D59B87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8;p27">
              <a:extLst>
                <a:ext uri="{FF2B5EF4-FFF2-40B4-BE49-F238E27FC236}">
                  <a16:creationId xmlns:a16="http://schemas.microsoft.com/office/drawing/2014/main" id="{D339D614-5279-347C-69AC-EC8AEDF054FE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9;p27">
              <a:extLst>
                <a:ext uri="{FF2B5EF4-FFF2-40B4-BE49-F238E27FC236}">
                  <a16:creationId xmlns:a16="http://schemas.microsoft.com/office/drawing/2014/main" id="{C20C9AA7-1DCE-601F-CA4A-E8C9EDE1E3CC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20;p27">
              <a:extLst>
                <a:ext uri="{FF2B5EF4-FFF2-40B4-BE49-F238E27FC236}">
                  <a16:creationId xmlns:a16="http://schemas.microsoft.com/office/drawing/2014/main" id="{45E088AD-9D99-0138-683B-B2FDF8F309F1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21;p27">
              <a:extLst>
                <a:ext uri="{FF2B5EF4-FFF2-40B4-BE49-F238E27FC236}">
                  <a16:creationId xmlns:a16="http://schemas.microsoft.com/office/drawing/2014/main" id="{7059DC3E-5025-0AF6-23AC-0B18D26904B4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2;p27">
              <a:extLst>
                <a:ext uri="{FF2B5EF4-FFF2-40B4-BE49-F238E27FC236}">
                  <a16:creationId xmlns:a16="http://schemas.microsoft.com/office/drawing/2014/main" id="{FCC15494-AE01-93BE-E159-5A7DF9B5D77E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5" name="Google Shape;14023;p27">
            <a:extLst>
              <a:ext uri="{FF2B5EF4-FFF2-40B4-BE49-F238E27FC236}">
                <a16:creationId xmlns:a16="http://schemas.microsoft.com/office/drawing/2014/main" id="{A833DF56-B578-FB56-D250-81E888CA3E66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6" name="Google Shape;14024;p27">
              <a:extLst>
                <a:ext uri="{FF2B5EF4-FFF2-40B4-BE49-F238E27FC236}">
                  <a16:creationId xmlns:a16="http://schemas.microsoft.com/office/drawing/2014/main" id="{4E7F4464-9F69-0C89-7EF7-0E7908573768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5;p27">
              <a:extLst>
                <a:ext uri="{FF2B5EF4-FFF2-40B4-BE49-F238E27FC236}">
                  <a16:creationId xmlns:a16="http://schemas.microsoft.com/office/drawing/2014/main" id="{2ABCFCB7-FB67-0842-A7FE-F13D22780B87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6;p27">
              <a:extLst>
                <a:ext uri="{FF2B5EF4-FFF2-40B4-BE49-F238E27FC236}">
                  <a16:creationId xmlns:a16="http://schemas.microsoft.com/office/drawing/2014/main" id="{D38E7108-039F-EA48-2CCF-DCD3C442DB71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7;p27">
              <a:extLst>
                <a:ext uri="{FF2B5EF4-FFF2-40B4-BE49-F238E27FC236}">
                  <a16:creationId xmlns:a16="http://schemas.microsoft.com/office/drawing/2014/main" id="{C66B1DF2-4C82-7AB7-D72C-E93F42C3A98D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8;p27">
              <a:extLst>
                <a:ext uri="{FF2B5EF4-FFF2-40B4-BE49-F238E27FC236}">
                  <a16:creationId xmlns:a16="http://schemas.microsoft.com/office/drawing/2014/main" id="{05148166-A93D-60C3-E96F-DF9B115374CD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9;p27">
              <a:extLst>
                <a:ext uri="{FF2B5EF4-FFF2-40B4-BE49-F238E27FC236}">
                  <a16:creationId xmlns:a16="http://schemas.microsoft.com/office/drawing/2014/main" id="{BBB42FF7-26A4-F8EA-3A00-CAAAEB8F776C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0;p27">
              <a:extLst>
                <a:ext uri="{FF2B5EF4-FFF2-40B4-BE49-F238E27FC236}">
                  <a16:creationId xmlns:a16="http://schemas.microsoft.com/office/drawing/2014/main" id="{68675F91-401B-8258-AAF4-D44C4434A4EE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1;p27">
              <a:extLst>
                <a:ext uri="{FF2B5EF4-FFF2-40B4-BE49-F238E27FC236}">
                  <a16:creationId xmlns:a16="http://schemas.microsoft.com/office/drawing/2014/main" id="{6AADE653-DF3B-BD4B-5D5D-E6CB604CF9A7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2;p27">
              <a:extLst>
                <a:ext uri="{FF2B5EF4-FFF2-40B4-BE49-F238E27FC236}">
                  <a16:creationId xmlns:a16="http://schemas.microsoft.com/office/drawing/2014/main" id="{1C0B3F32-5A88-5DE9-8FBF-9A6F5D77045A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3;p27">
              <a:extLst>
                <a:ext uri="{FF2B5EF4-FFF2-40B4-BE49-F238E27FC236}">
                  <a16:creationId xmlns:a16="http://schemas.microsoft.com/office/drawing/2014/main" id="{1456425A-E9B1-EBB8-995A-826A7A7EF4B9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4;p27">
              <a:extLst>
                <a:ext uri="{FF2B5EF4-FFF2-40B4-BE49-F238E27FC236}">
                  <a16:creationId xmlns:a16="http://schemas.microsoft.com/office/drawing/2014/main" id="{22CEEFD8-2BE3-FE55-5402-EE981D50714A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5;p27">
              <a:extLst>
                <a:ext uri="{FF2B5EF4-FFF2-40B4-BE49-F238E27FC236}">
                  <a16:creationId xmlns:a16="http://schemas.microsoft.com/office/drawing/2014/main" id="{494ED7B9-6D24-D4E1-FCE9-5FAF0FDEFE14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8" name="Google Shape;14036;p27">
            <a:extLst>
              <a:ext uri="{FF2B5EF4-FFF2-40B4-BE49-F238E27FC236}">
                <a16:creationId xmlns:a16="http://schemas.microsoft.com/office/drawing/2014/main" id="{665AFB6D-6810-C161-5013-C366D487557D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59" name="Google Shape;14037;p27">
              <a:extLst>
                <a:ext uri="{FF2B5EF4-FFF2-40B4-BE49-F238E27FC236}">
                  <a16:creationId xmlns:a16="http://schemas.microsoft.com/office/drawing/2014/main" id="{354B0C2D-CA99-425C-28FC-5818F1CEED1D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38;p27">
              <a:extLst>
                <a:ext uri="{FF2B5EF4-FFF2-40B4-BE49-F238E27FC236}">
                  <a16:creationId xmlns:a16="http://schemas.microsoft.com/office/drawing/2014/main" id="{C483B389-128C-C8ED-96A8-8C0751EE492F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9;p27">
              <a:extLst>
                <a:ext uri="{FF2B5EF4-FFF2-40B4-BE49-F238E27FC236}">
                  <a16:creationId xmlns:a16="http://schemas.microsoft.com/office/drawing/2014/main" id="{DC3816D6-98D1-0291-E13F-2734D3B62B77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40;p27">
              <a:extLst>
                <a:ext uri="{FF2B5EF4-FFF2-40B4-BE49-F238E27FC236}">
                  <a16:creationId xmlns:a16="http://schemas.microsoft.com/office/drawing/2014/main" id="{73EFAD05-B2E2-6316-F8BC-425DFAD9692F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3" name="Google Shape;14041;p27">
            <a:extLst>
              <a:ext uri="{FF2B5EF4-FFF2-40B4-BE49-F238E27FC236}">
                <a16:creationId xmlns:a16="http://schemas.microsoft.com/office/drawing/2014/main" id="{C01265FD-8F82-514F-863C-75FCAB6CB523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4" name="Google Shape;14042;p27">
            <a:extLst>
              <a:ext uri="{FF2B5EF4-FFF2-40B4-BE49-F238E27FC236}">
                <a16:creationId xmlns:a16="http://schemas.microsoft.com/office/drawing/2014/main" id="{C8E0AC14-A17F-695B-3DF5-D980A3E3B84E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5" name="Google Shape;14043;p27">
              <a:extLst>
                <a:ext uri="{FF2B5EF4-FFF2-40B4-BE49-F238E27FC236}">
                  <a16:creationId xmlns:a16="http://schemas.microsoft.com/office/drawing/2014/main" id="{B33B5C3B-22AC-C703-4AF5-29E40C395D5F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4;p27">
              <a:extLst>
                <a:ext uri="{FF2B5EF4-FFF2-40B4-BE49-F238E27FC236}">
                  <a16:creationId xmlns:a16="http://schemas.microsoft.com/office/drawing/2014/main" id="{DD23240B-86E2-CA94-239F-39A1741D0DE1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5;p27">
              <a:extLst>
                <a:ext uri="{FF2B5EF4-FFF2-40B4-BE49-F238E27FC236}">
                  <a16:creationId xmlns:a16="http://schemas.microsoft.com/office/drawing/2014/main" id="{7D0BE4EA-A286-8A37-9371-8F22D04D1BA6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6;p27">
              <a:extLst>
                <a:ext uri="{FF2B5EF4-FFF2-40B4-BE49-F238E27FC236}">
                  <a16:creationId xmlns:a16="http://schemas.microsoft.com/office/drawing/2014/main" id="{9D3E80CF-FCF9-38A5-909C-A12686B3E933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7;p27">
              <a:extLst>
                <a:ext uri="{FF2B5EF4-FFF2-40B4-BE49-F238E27FC236}">
                  <a16:creationId xmlns:a16="http://schemas.microsoft.com/office/drawing/2014/main" id="{F9784AEA-7F1B-0229-2128-AB7F1F539378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8;p27">
              <a:extLst>
                <a:ext uri="{FF2B5EF4-FFF2-40B4-BE49-F238E27FC236}">
                  <a16:creationId xmlns:a16="http://schemas.microsoft.com/office/drawing/2014/main" id="{85AC87DC-D73A-94AC-1DE2-D1DB5A304E46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9;p27">
              <a:extLst>
                <a:ext uri="{FF2B5EF4-FFF2-40B4-BE49-F238E27FC236}">
                  <a16:creationId xmlns:a16="http://schemas.microsoft.com/office/drawing/2014/main" id="{8076DD40-063C-BFF7-7C07-BCA6EDD63C1C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0;p27">
              <a:extLst>
                <a:ext uri="{FF2B5EF4-FFF2-40B4-BE49-F238E27FC236}">
                  <a16:creationId xmlns:a16="http://schemas.microsoft.com/office/drawing/2014/main" id="{53BF0E76-17B2-8AF4-E75F-85F54A8C3724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1;p27">
              <a:extLst>
                <a:ext uri="{FF2B5EF4-FFF2-40B4-BE49-F238E27FC236}">
                  <a16:creationId xmlns:a16="http://schemas.microsoft.com/office/drawing/2014/main" id="{C2258997-212B-A51B-CAF2-EEB9775D1454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2;p27">
              <a:extLst>
                <a:ext uri="{FF2B5EF4-FFF2-40B4-BE49-F238E27FC236}">
                  <a16:creationId xmlns:a16="http://schemas.microsoft.com/office/drawing/2014/main" id="{25CA9872-D7B6-3E7C-1961-36A7EBA7E964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3;p27">
              <a:extLst>
                <a:ext uri="{FF2B5EF4-FFF2-40B4-BE49-F238E27FC236}">
                  <a16:creationId xmlns:a16="http://schemas.microsoft.com/office/drawing/2014/main" id="{9C7677C6-A073-BDFD-989F-AE9395927B1F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4;p27">
              <a:extLst>
                <a:ext uri="{FF2B5EF4-FFF2-40B4-BE49-F238E27FC236}">
                  <a16:creationId xmlns:a16="http://schemas.microsoft.com/office/drawing/2014/main" id="{E6D51821-168A-573D-9DE9-27610DD4040C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5;p27">
              <a:extLst>
                <a:ext uri="{FF2B5EF4-FFF2-40B4-BE49-F238E27FC236}">
                  <a16:creationId xmlns:a16="http://schemas.microsoft.com/office/drawing/2014/main" id="{5CBB15CF-38BE-6622-6D31-24ED2E4E9895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6;p27">
              <a:extLst>
                <a:ext uri="{FF2B5EF4-FFF2-40B4-BE49-F238E27FC236}">
                  <a16:creationId xmlns:a16="http://schemas.microsoft.com/office/drawing/2014/main" id="{1BF3ED3A-DC3A-6E7E-14A3-B83A48EEF98A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7;p27">
              <a:extLst>
                <a:ext uri="{FF2B5EF4-FFF2-40B4-BE49-F238E27FC236}">
                  <a16:creationId xmlns:a16="http://schemas.microsoft.com/office/drawing/2014/main" id="{1B6E482F-32D8-8D4F-BA14-A03B8A11B13F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8;p27">
              <a:extLst>
                <a:ext uri="{FF2B5EF4-FFF2-40B4-BE49-F238E27FC236}">
                  <a16:creationId xmlns:a16="http://schemas.microsoft.com/office/drawing/2014/main" id="{5F926FA2-E8A2-D34E-5F42-E84FB0D9EDC5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1" name="Google Shape;14059;p27">
            <a:extLst>
              <a:ext uri="{FF2B5EF4-FFF2-40B4-BE49-F238E27FC236}">
                <a16:creationId xmlns:a16="http://schemas.microsoft.com/office/drawing/2014/main" id="{A51C5E3E-CC9A-ABD9-5CA6-717A8302FF13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2" name="Google Shape;14060;p27">
            <a:extLst>
              <a:ext uri="{FF2B5EF4-FFF2-40B4-BE49-F238E27FC236}">
                <a16:creationId xmlns:a16="http://schemas.microsoft.com/office/drawing/2014/main" id="{A1E4B59B-253C-4290-A7BB-C03A75600454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3" name="Google Shape;14061;p27">
              <a:extLst>
                <a:ext uri="{FF2B5EF4-FFF2-40B4-BE49-F238E27FC236}">
                  <a16:creationId xmlns:a16="http://schemas.microsoft.com/office/drawing/2014/main" id="{1719FF81-BBEE-0580-8753-1447E2525C42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2;p27">
              <a:extLst>
                <a:ext uri="{FF2B5EF4-FFF2-40B4-BE49-F238E27FC236}">
                  <a16:creationId xmlns:a16="http://schemas.microsoft.com/office/drawing/2014/main" id="{244E33B3-89B2-BC6D-AA58-F975B1978BEA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3;p27">
              <a:extLst>
                <a:ext uri="{FF2B5EF4-FFF2-40B4-BE49-F238E27FC236}">
                  <a16:creationId xmlns:a16="http://schemas.microsoft.com/office/drawing/2014/main" id="{8F1BD13E-6462-4E32-C4AD-0E366E431EA5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4;p27">
              <a:extLst>
                <a:ext uri="{FF2B5EF4-FFF2-40B4-BE49-F238E27FC236}">
                  <a16:creationId xmlns:a16="http://schemas.microsoft.com/office/drawing/2014/main" id="{E92E2FA0-F76D-D00C-CCB8-11EC28076A8A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5;p27">
              <a:extLst>
                <a:ext uri="{FF2B5EF4-FFF2-40B4-BE49-F238E27FC236}">
                  <a16:creationId xmlns:a16="http://schemas.microsoft.com/office/drawing/2014/main" id="{4B679420-30A9-BD15-530F-C9F5F58E0300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6;p27">
              <a:extLst>
                <a:ext uri="{FF2B5EF4-FFF2-40B4-BE49-F238E27FC236}">
                  <a16:creationId xmlns:a16="http://schemas.microsoft.com/office/drawing/2014/main" id="{56CC6180-21DE-D7D4-ADA8-14F6417C9BDE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7;p27">
              <a:extLst>
                <a:ext uri="{FF2B5EF4-FFF2-40B4-BE49-F238E27FC236}">
                  <a16:creationId xmlns:a16="http://schemas.microsoft.com/office/drawing/2014/main" id="{A39EDCC5-C479-5E76-44B0-6735854F5C98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8;p27">
              <a:extLst>
                <a:ext uri="{FF2B5EF4-FFF2-40B4-BE49-F238E27FC236}">
                  <a16:creationId xmlns:a16="http://schemas.microsoft.com/office/drawing/2014/main" id="{7731BB71-9A34-D0A3-1CD8-DDE2DBDFF350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1" name="Google Shape;14069;p27">
            <a:extLst>
              <a:ext uri="{FF2B5EF4-FFF2-40B4-BE49-F238E27FC236}">
                <a16:creationId xmlns:a16="http://schemas.microsoft.com/office/drawing/2014/main" id="{DDFBBA04-A4DC-2A93-BCC5-09B588A74E06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2" name="Google Shape;14070;p27">
              <a:extLst>
                <a:ext uri="{FF2B5EF4-FFF2-40B4-BE49-F238E27FC236}">
                  <a16:creationId xmlns:a16="http://schemas.microsoft.com/office/drawing/2014/main" id="{BD1AD21D-DC7A-6ACB-6B1D-FEE9DEE9A1D0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71;p27">
              <a:extLst>
                <a:ext uri="{FF2B5EF4-FFF2-40B4-BE49-F238E27FC236}">
                  <a16:creationId xmlns:a16="http://schemas.microsoft.com/office/drawing/2014/main" id="{E6EC563A-DBA6-16BC-0B5B-88E1E4591759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72;p27">
              <a:extLst>
                <a:ext uri="{FF2B5EF4-FFF2-40B4-BE49-F238E27FC236}">
                  <a16:creationId xmlns:a16="http://schemas.microsoft.com/office/drawing/2014/main" id="{E0FF6C3E-12F8-5200-0340-282DBBC7D259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5" name="Google Shape;14073;p27">
            <a:extLst>
              <a:ext uri="{FF2B5EF4-FFF2-40B4-BE49-F238E27FC236}">
                <a16:creationId xmlns:a16="http://schemas.microsoft.com/office/drawing/2014/main" id="{F3DF2EED-77D0-FFE7-352C-21A41656AEE5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6" name="Google Shape;14074;p27">
              <a:extLst>
                <a:ext uri="{FF2B5EF4-FFF2-40B4-BE49-F238E27FC236}">
                  <a16:creationId xmlns:a16="http://schemas.microsoft.com/office/drawing/2014/main" id="{FFCAAF9B-A6D9-BF06-CE64-50BC6EE5111D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5;p27">
              <a:extLst>
                <a:ext uri="{FF2B5EF4-FFF2-40B4-BE49-F238E27FC236}">
                  <a16:creationId xmlns:a16="http://schemas.microsoft.com/office/drawing/2014/main" id="{D41F9790-5D3C-F993-A5FA-814D4A2279BA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6;p27">
              <a:extLst>
                <a:ext uri="{FF2B5EF4-FFF2-40B4-BE49-F238E27FC236}">
                  <a16:creationId xmlns:a16="http://schemas.microsoft.com/office/drawing/2014/main" id="{2621840A-770E-22B2-B7C7-DEE8D2CDD95C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7;p27">
              <a:extLst>
                <a:ext uri="{FF2B5EF4-FFF2-40B4-BE49-F238E27FC236}">
                  <a16:creationId xmlns:a16="http://schemas.microsoft.com/office/drawing/2014/main" id="{C9233D92-C701-ABBD-BC03-17D2A1115324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8;p27">
              <a:extLst>
                <a:ext uri="{FF2B5EF4-FFF2-40B4-BE49-F238E27FC236}">
                  <a16:creationId xmlns:a16="http://schemas.microsoft.com/office/drawing/2014/main" id="{D8698A9C-866E-8944-F40C-E223039C235C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9;p27">
              <a:extLst>
                <a:ext uri="{FF2B5EF4-FFF2-40B4-BE49-F238E27FC236}">
                  <a16:creationId xmlns:a16="http://schemas.microsoft.com/office/drawing/2014/main" id="{A1909AA9-8009-9911-0C16-D99C6AC73FCE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0;p27">
              <a:extLst>
                <a:ext uri="{FF2B5EF4-FFF2-40B4-BE49-F238E27FC236}">
                  <a16:creationId xmlns:a16="http://schemas.microsoft.com/office/drawing/2014/main" id="{381F1BBF-68F5-164A-119A-A4B222F805DA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1;p27">
              <a:extLst>
                <a:ext uri="{FF2B5EF4-FFF2-40B4-BE49-F238E27FC236}">
                  <a16:creationId xmlns:a16="http://schemas.microsoft.com/office/drawing/2014/main" id="{915EBBCB-521F-406D-5ACF-3436EBBBC4A0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2;p27">
              <a:extLst>
                <a:ext uri="{FF2B5EF4-FFF2-40B4-BE49-F238E27FC236}">
                  <a16:creationId xmlns:a16="http://schemas.microsoft.com/office/drawing/2014/main" id="{3365ECE8-716F-422D-46B8-B682B6F41267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3;p27">
              <a:extLst>
                <a:ext uri="{FF2B5EF4-FFF2-40B4-BE49-F238E27FC236}">
                  <a16:creationId xmlns:a16="http://schemas.microsoft.com/office/drawing/2014/main" id="{0A69EBA7-7CCB-1C60-D5CB-759D6CD0BF5C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4;p27">
              <a:extLst>
                <a:ext uri="{FF2B5EF4-FFF2-40B4-BE49-F238E27FC236}">
                  <a16:creationId xmlns:a16="http://schemas.microsoft.com/office/drawing/2014/main" id="{81A82BC9-403D-442D-68E2-AC0BF7EE0E44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5;p27">
              <a:extLst>
                <a:ext uri="{FF2B5EF4-FFF2-40B4-BE49-F238E27FC236}">
                  <a16:creationId xmlns:a16="http://schemas.microsoft.com/office/drawing/2014/main" id="{10FFAA22-E21F-B0C0-9F10-82AFD1B6A429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6;p27">
              <a:extLst>
                <a:ext uri="{FF2B5EF4-FFF2-40B4-BE49-F238E27FC236}">
                  <a16:creationId xmlns:a16="http://schemas.microsoft.com/office/drawing/2014/main" id="{056881E3-48D9-0159-B568-3BFD890CEBF7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7;p27">
              <a:extLst>
                <a:ext uri="{FF2B5EF4-FFF2-40B4-BE49-F238E27FC236}">
                  <a16:creationId xmlns:a16="http://schemas.microsoft.com/office/drawing/2014/main" id="{96BA6D38-A94A-4EF8-1F99-A7E4E5FB23B8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8;p27">
              <a:extLst>
                <a:ext uri="{FF2B5EF4-FFF2-40B4-BE49-F238E27FC236}">
                  <a16:creationId xmlns:a16="http://schemas.microsoft.com/office/drawing/2014/main" id="{7D71E01B-E8BC-109C-8D1A-F7AC7D41E7CC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1" name="Google Shape;14089;p27">
            <a:extLst>
              <a:ext uri="{FF2B5EF4-FFF2-40B4-BE49-F238E27FC236}">
                <a16:creationId xmlns:a16="http://schemas.microsoft.com/office/drawing/2014/main" id="{898C9B44-BBB8-6468-DC6E-5A8F296F77E2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2" name="Google Shape;14090;p27">
              <a:extLst>
                <a:ext uri="{FF2B5EF4-FFF2-40B4-BE49-F238E27FC236}">
                  <a16:creationId xmlns:a16="http://schemas.microsoft.com/office/drawing/2014/main" id="{69E2BA36-EF55-C09C-246B-65ACCFABCAB8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91;p27">
              <a:extLst>
                <a:ext uri="{FF2B5EF4-FFF2-40B4-BE49-F238E27FC236}">
                  <a16:creationId xmlns:a16="http://schemas.microsoft.com/office/drawing/2014/main" id="{6D99DC55-C18B-9B60-8B56-ED4753CAE149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4" name="Google Shape;14092;p27">
            <a:extLst>
              <a:ext uri="{FF2B5EF4-FFF2-40B4-BE49-F238E27FC236}">
                <a16:creationId xmlns:a16="http://schemas.microsoft.com/office/drawing/2014/main" id="{0AC08D54-8E00-1516-367E-B6D442BED6BE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5" name="Google Shape;14093;p27">
              <a:extLst>
                <a:ext uri="{FF2B5EF4-FFF2-40B4-BE49-F238E27FC236}">
                  <a16:creationId xmlns:a16="http://schemas.microsoft.com/office/drawing/2014/main" id="{FB0DBE33-B9E8-5C32-75D8-9944129E6EC6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94;p27">
              <a:extLst>
                <a:ext uri="{FF2B5EF4-FFF2-40B4-BE49-F238E27FC236}">
                  <a16:creationId xmlns:a16="http://schemas.microsoft.com/office/drawing/2014/main" id="{B02A870E-165D-0507-F32D-2D01ABA202CE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95;p27">
              <a:extLst>
                <a:ext uri="{FF2B5EF4-FFF2-40B4-BE49-F238E27FC236}">
                  <a16:creationId xmlns:a16="http://schemas.microsoft.com/office/drawing/2014/main" id="{E75BE8D8-56BC-2DBD-D357-DE6F182CA0DF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6;p27">
              <a:extLst>
                <a:ext uri="{FF2B5EF4-FFF2-40B4-BE49-F238E27FC236}">
                  <a16:creationId xmlns:a16="http://schemas.microsoft.com/office/drawing/2014/main" id="{78E88EC5-520A-2ED4-85B8-6E0045DFA5C2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9" name="Google Shape;14097;p27">
            <a:extLst>
              <a:ext uri="{FF2B5EF4-FFF2-40B4-BE49-F238E27FC236}">
                <a16:creationId xmlns:a16="http://schemas.microsoft.com/office/drawing/2014/main" id="{D9BE91C4-FFDD-A157-FD87-B8104908643A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0" name="Google Shape;14098;p27">
              <a:extLst>
                <a:ext uri="{FF2B5EF4-FFF2-40B4-BE49-F238E27FC236}">
                  <a16:creationId xmlns:a16="http://schemas.microsoft.com/office/drawing/2014/main" id="{CF9E2B95-F051-3A4C-FBCF-F236FC7D5157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99;p27">
              <a:extLst>
                <a:ext uri="{FF2B5EF4-FFF2-40B4-BE49-F238E27FC236}">
                  <a16:creationId xmlns:a16="http://schemas.microsoft.com/office/drawing/2014/main" id="{C4A8C5C7-6680-FD91-6017-262D1D9ECB27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100;p27">
              <a:extLst>
                <a:ext uri="{FF2B5EF4-FFF2-40B4-BE49-F238E27FC236}">
                  <a16:creationId xmlns:a16="http://schemas.microsoft.com/office/drawing/2014/main" id="{97AA6608-8E80-8F38-6971-BFF41E38C57C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101;p27">
              <a:extLst>
                <a:ext uri="{FF2B5EF4-FFF2-40B4-BE49-F238E27FC236}">
                  <a16:creationId xmlns:a16="http://schemas.microsoft.com/office/drawing/2014/main" id="{F2C75BB2-9B14-635E-2BEE-16A5B9701496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4" name="Google Shape;14102;p27">
            <a:extLst>
              <a:ext uri="{FF2B5EF4-FFF2-40B4-BE49-F238E27FC236}">
                <a16:creationId xmlns:a16="http://schemas.microsoft.com/office/drawing/2014/main" id="{13469508-8BE4-DE89-343B-53E149C4659D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5" name="Google Shape;14103;p27">
            <a:extLst>
              <a:ext uri="{FF2B5EF4-FFF2-40B4-BE49-F238E27FC236}">
                <a16:creationId xmlns:a16="http://schemas.microsoft.com/office/drawing/2014/main" id="{4D2CABFD-EBCF-A63C-A69D-593AE2008DB3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6" name="Google Shape;14104;p27">
            <a:extLst>
              <a:ext uri="{FF2B5EF4-FFF2-40B4-BE49-F238E27FC236}">
                <a16:creationId xmlns:a16="http://schemas.microsoft.com/office/drawing/2014/main" id="{A937D688-AEC4-FA95-C2EE-11D537C2DE8F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7" name="Google Shape;14105;p27">
              <a:extLst>
                <a:ext uri="{FF2B5EF4-FFF2-40B4-BE49-F238E27FC236}">
                  <a16:creationId xmlns:a16="http://schemas.microsoft.com/office/drawing/2014/main" id="{7AAFC4FE-D63C-3E7F-39CA-1732971B9646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06;p27">
              <a:extLst>
                <a:ext uri="{FF2B5EF4-FFF2-40B4-BE49-F238E27FC236}">
                  <a16:creationId xmlns:a16="http://schemas.microsoft.com/office/drawing/2014/main" id="{E1624801-D8ED-6CC6-C8C1-158C226375AF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7;p27">
              <a:extLst>
                <a:ext uri="{FF2B5EF4-FFF2-40B4-BE49-F238E27FC236}">
                  <a16:creationId xmlns:a16="http://schemas.microsoft.com/office/drawing/2014/main" id="{01FCE38F-59CA-DBF9-CCD1-A7C495C5BE1F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8;p27">
              <a:extLst>
                <a:ext uri="{FF2B5EF4-FFF2-40B4-BE49-F238E27FC236}">
                  <a16:creationId xmlns:a16="http://schemas.microsoft.com/office/drawing/2014/main" id="{3B425782-E7A0-350E-5AF6-A140CF137D1B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9;p27">
              <a:extLst>
                <a:ext uri="{FF2B5EF4-FFF2-40B4-BE49-F238E27FC236}">
                  <a16:creationId xmlns:a16="http://schemas.microsoft.com/office/drawing/2014/main" id="{1654F031-725A-6420-9B2B-DA99E98B1BF0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0;p27">
              <a:extLst>
                <a:ext uri="{FF2B5EF4-FFF2-40B4-BE49-F238E27FC236}">
                  <a16:creationId xmlns:a16="http://schemas.microsoft.com/office/drawing/2014/main" id="{C7B5D8B2-1BD6-5EAC-CAD8-0EBF0E46BC32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1;p27">
              <a:extLst>
                <a:ext uri="{FF2B5EF4-FFF2-40B4-BE49-F238E27FC236}">
                  <a16:creationId xmlns:a16="http://schemas.microsoft.com/office/drawing/2014/main" id="{7142DD19-738D-AC06-1282-0D1A5C96C370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2;p27">
              <a:extLst>
                <a:ext uri="{FF2B5EF4-FFF2-40B4-BE49-F238E27FC236}">
                  <a16:creationId xmlns:a16="http://schemas.microsoft.com/office/drawing/2014/main" id="{AF36FD1C-D83D-3FC4-D7FC-254D2B01C2CC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3;p27">
              <a:extLst>
                <a:ext uri="{FF2B5EF4-FFF2-40B4-BE49-F238E27FC236}">
                  <a16:creationId xmlns:a16="http://schemas.microsoft.com/office/drawing/2014/main" id="{8526506C-7684-79CF-7C5D-0F1AFFE074C7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4;p27">
              <a:extLst>
                <a:ext uri="{FF2B5EF4-FFF2-40B4-BE49-F238E27FC236}">
                  <a16:creationId xmlns:a16="http://schemas.microsoft.com/office/drawing/2014/main" id="{923157D7-C394-F5F5-1AAD-6CCB5608E28C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5;p27">
              <a:extLst>
                <a:ext uri="{FF2B5EF4-FFF2-40B4-BE49-F238E27FC236}">
                  <a16:creationId xmlns:a16="http://schemas.microsoft.com/office/drawing/2014/main" id="{D7B7FBC8-7B9E-D38E-0C0C-673DABC69616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6;p27">
              <a:extLst>
                <a:ext uri="{FF2B5EF4-FFF2-40B4-BE49-F238E27FC236}">
                  <a16:creationId xmlns:a16="http://schemas.microsoft.com/office/drawing/2014/main" id="{89FEB3AE-8DD2-931D-2C0B-0726A55AFF5C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7;p27">
              <a:extLst>
                <a:ext uri="{FF2B5EF4-FFF2-40B4-BE49-F238E27FC236}">
                  <a16:creationId xmlns:a16="http://schemas.microsoft.com/office/drawing/2014/main" id="{1ED07F21-21C7-18CB-E76A-9C7405EAF00A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8;p27">
              <a:extLst>
                <a:ext uri="{FF2B5EF4-FFF2-40B4-BE49-F238E27FC236}">
                  <a16:creationId xmlns:a16="http://schemas.microsoft.com/office/drawing/2014/main" id="{BB46F266-C66C-41B1-D9E6-31B2E5EB1B85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9;p27">
              <a:extLst>
                <a:ext uri="{FF2B5EF4-FFF2-40B4-BE49-F238E27FC236}">
                  <a16:creationId xmlns:a16="http://schemas.microsoft.com/office/drawing/2014/main" id="{13EE2A6B-A03D-E533-9F15-409094CA0562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20;p27">
              <a:extLst>
                <a:ext uri="{FF2B5EF4-FFF2-40B4-BE49-F238E27FC236}">
                  <a16:creationId xmlns:a16="http://schemas.microsoft.com/office/drawing/2014/main" id="{86CDD992-5C61-3B2C-D07D-DFC4E04F6226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3" name="Google Shape;14121;p27">
            <a:extLst>
              <a:ext uri="{FF2B5EF4-FFF2-40B4-BE49-F238E27FC236}">
                <a16:creationId xmlns:a16="http://schemas.microsoft.com/office/drawing/2014/main" id="{7AA58D73-8121-0F1E-C484-C70C62822DE4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4" name="Google Shape;14122;p27">
            <a:extLst>
              <a:ext uri="{FF2B5EF4-FFF2-40B4-BE49-F238E27FC236}">
                <a16:creationId xmlns:a16="http://schemas.microsoft.com/office/drawing/2014/main" id="{85E93EE5-7B3B-B79A-2523-11E7DC04544B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5" name="Google Shape;14123;p27">
            <a:extLst>
              <a:ext uri="{FF2B5EF4-FFF2-40B4-BE49-F238E27FC236}">
                <a16:creationId xmlns:a16="http://schemas.microsoft.com/office/drawing/2014/main" id="{FC2E806E-A350-95C7-ABC5-00776818E52D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4;p27">
            <a:extLst>
              <a:ext uri="{FF2B5EF4-FFF2-40B4-BE49-F238E27FC236}">
                <a16:creationId xmlns:a16="http://schemas.microsoft.com/office/drawing/2014/main" id="{4D1E547C-69D3-2220-6318-088B6C06ECED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7" name="Google Shape;14125;p27">
            <a:extLst>
              <a:ext uri="{FF2B5EF4-FFF2-40B4-BE49-F238E27FC236}">
                <a16:creationId xmlns:a16="http://schemas.microsoft.com/office/drawing/2014/main" id="{1C2D90CE-66A1-E841-50BF-187A6D570BD5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48" name="Google Shape;14126;p27">
              <a:extLst>
                <a:ext uri="{FF2B5EF4-FFF2-40B4-BE49-F238E27FC236}">
                  <a16:creationId xmlns:a16="http://schemas.microsoft.com/office/drawing/2014/main" id="{02DC655D-90FF-5D06-0FFC-ED482C11D43B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27;p27">
              <a:extLst>
                <a:ext uri="{FF2B5EF4-FFF2-40B4-BE49-F238E27FC236}">
                  <a16:creationId xmlns:a16="http://schemas.microsoft.com/office/drawing/2014/main" id="{D4D9A4FC-569C-8B16-13D5-6190B7708F9A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0" name="Google Shape;14128;p27">
            <a:extLst>
              <a:ext uri="{FF2B5EF4-FFF2-40B4-BE49-F238E27FC236}">
                <a16:creationId xmlns:a16="http://schemas.microsoft.com/office/drawing/2014/main" id="{1D090F49-3065-AAAC-A892-935A8C53F413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1" name="Google Shape;14129;p27">
              <a:extLst>
                <a:ext uri="{FF2B5EF4-FFF2-40B4-BE49-F238E27FC236}">
                  <a16:creationId xmlns:a16="http://schemas.microsoft.com/office/drawing/2014/main" id="{76972ACC-3412-E465-705B-F1BA38521B0B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30;p27">
              <a:extLst>
                <a:ext uri="{FF2B5EF4-FFF2-40B4-BE49-F238E27FC236}">
                  <a16:creationId xmlns:a16="http://schemas.microsoft.com/office/drawing/2014/main" id="{C28DB4BD-93EE-2ECA-CA05-050F20981D43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1;p27">
              <a:extLst>
                <a:ext uri="{FF2B5EF4-FFF2-40B4-BE49-F238E27FC236}">
                  <a16:creationId xmlns:a16="http://schemas.microsoft.com/office/drawing/2014/main" id="{92BB4747-DBD0-8A42-8BDB-8A8E365D3737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2;p27">
              <a:extLst>
                <a:ext uri="{FF2B5EF4-FFF2-40B4-BE49-F238E27FC236}">
                  <a16:creationId xmlns:a16="http://schemas.microsoft.com/office/drawing/2014/main" id="{BEF07A3B-D23F-4873-5995-EEB7938A7A36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3;p27">
              <a:extLst>
                <a:ext uri="{FF2B5EF4-FFF2-40B4-BE49-F238E27FC236}">
                  <a16:creationId xmlns:a16="http://schemas.microsoft.com/office/drawing/2014/main" id="{42656425-8C77-0CFA-E94E-F303E90AB157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6" name="Google Shape;14134;p27">
            <a:extLst>
              <a:ext uri="{FF2B5EF4-FFF2-40B4-BE49-F238E27FC236}">
                <a16:creationId xmlns:a16="http://schemas.microsoft.com/office/drawing/2014/main" id="{C040D4A1-052D-4729-4160-FF68B63124B4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7" name="Google Shape;14135;p27">
            <a:extLst>
              <a:ext uri="{FF2B5EF4-FFF2-40B4-BE49-F238E27FC236}">
                <a16:creationId xmlns:a16="http://schemas.microsoft.com/office/drawing/2014/main" id="{30B047D5-D0D0-29F5-9C9A-B5DD1511DC36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58" name="Google Shape;14136;p27">
              <a:extLst>
                <a:ext uri="{FF2B5EF4-FFF2-40B4-BE49-F238E27FC236}">
                  <a16:creationId xmlns:a16="http://schemas.microsoft.com/office/drawing/2014/main" id="{FD7AA84C-1071-8AFE-729A-175F276168D1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7;p27">
              <a:extLst>
                <a:ext uri="{FF2B5EF4-FFF2-40B4-BE49-F238E27FC236}">
                  <a16:creationId xmlns:a16="http://schemas.microsoft.com/office/drawing/2014/main" id="{9CF8AF55-0E7B-7710-619C-C15FB81B170F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38;p27">
              <a:extLst>
                <a:ext uri="{FF2B5EF4-FFF2-40B4-BE49-F238E27FC236}">
                  <a16:creationId xmlns:a16="http://schemas.microsoft.com/office/drawing/2014/main" id="{39F69EE7-E379-4AE9-0119-3BD640BCFDB3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9;p27">
              <a:extLst>
                <a:ext uri="{FF2B5EF4-FFF2-40B4-BE49-F238E27FC236}">
                  <a16:creationId xmlns:a16="http://schemas.microsoft.com/office/drawing/2014/main" id="{22B36A3A-47FA-4A41-DECB-3848F223791C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0;p27">
              <a:extLst>
                <a:ext uri="{FF2B5EF4-FFF2-40B4-BE49-F238E27FC236}">
                  <a16:creationId xmlns:a16="http://schemas.microsoft.com/office/drawing/2014/main" id="{5EFBF37A-2184-17BD-951F-7F84B121A27B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1;p27">
              <a:extLst>
                <a:ext uri="{FF2B5EF4-FFF2-40B4-BE49-F238E27FC236}">
                  <a16:creationId xmlns:a16="http://schemas.microsoft.com/office/drawing/2014/main" id="{EB527B8A-88E7-B7ED-DCB3-4976F89F0183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2;p27">
              <a:extLst>
                <a:ext uri="{FF2B5EF4-FFF2-40B4-BE49-F238E27FC236}">
                  <a16:creationId xmlns:a16="http://schemas.microsoft.com/office/drawing/2014/main" id="{E073A170-4A9C-322C-E3FC-ABE8F37297DE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3;p27">
              <a:extLst>
                <a:ext uri="{FF2B5EF4-FFF2-40B4-BE49-F238E27FC236}">
                  <a16:creationId xmlns:a16="http://schemas.microsoft.com/office/drawing/2014/main" id="{908CE225-6CDB-516A-0843-20D52852F334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4;p27">
              <a:extLst>
                <a:ext uri="{FF2B5EF4-FFF2-40B4-BE49-F238E27FC236}">
                  <a16:creationId xmlns:a16="http://schemas.microsoft.com/office/drawing/2014/main" id="{C444F1B8-A42D-45DA-C1C9-A8A2DC5BCD62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5;p27">
              <a:extLst>
                <a:ext uri="{FF2B5EF4-FFF2-40B4-BE49-F238E27FC236}">
                  <a16:creationId xmlns:a16="http://schemas.microsoft.com/office/drawing/2014/main" id="{1419E2A8-91F2-7E5C-98CC-32931588A0A9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6;p27">
              <a:extLst>
                <a:ext uri="{FF2B5EF4-FFF2-40B4-BE49-F238E27FC236}">
                  <a16:creationId xmlns:a16="http://schemas.microsoft.com/office/drawing/2014/main" id="{5F01378D-6245-6BB4-2D31-5A1B1DEFB95F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7;p27">
              <a:extLst>
                <a:ext uri="{FF2B5EF4-FFF2-40B4-BE49-F238E27FC236}">
                  <a16:creationId xmlns:a16="http://schemas.microsoft.com/office/drawing/2014/main" id="{9C79C7A4-F31C-7151-6C78-F1216EEC7839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8;p27">
              <a:extLst>
                <a:ext uri="{FF2B5EF4-FFF2-40B4-BE49-F238E27FC236}">
                  <a16:creationId xmlns:a16="http://schemas.microsoft.com/office/drawing/2014/main" id="{6EDB7DAB-FC6E-A417-276B-CD7527F156C5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1" name="Google Shape;14149;p27">
            <a:extLst>
              <a:ext uri="{FF2B5EF4-FFF2-40B4-BE49-F238E27FC236}">
                <a16:creationId xmlns:a16="http://schemas.microsoft.com/office/drawing/2014/main" id="{EA9A0667-A947-0D5B-631A-BF12461EA40C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2" name="Google Shape;14150;p27">
            <a:extLst>
              <a:ext uri="{FF2B5EF4-FFF2-40B4-BE49-F238E27FC236}">
                <a16:creationId xmlns:a16="http://schemas.microsoft.com/office/drawing/2014/main" id="{90902A01-5801-CF5F-2A80-D80CB62D74F5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3" name="Google Shape;14151;p27">
              <a:extLst>
                <a:ext uri="{FF2B5EF4-FFF2-40B4-BE49-F238E27FC236}">
                  <a16:creationId xmlns:a16="http://schemas.microsoft.com/office/drawing/2014/main" id="{8C42F0EB-8877-7E7C-DB0B-B46063BBD914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2;p27">
              <a:extLst>
                <a:ext uri="{FF2B5EF4-FFF2-40B4-BE49-F238E27FC236}">
                  <a16:creationId xmlns:a16="http://schemas.microsoft.com/office/drawing/2014/main" id="{FC2B427C-B8B5-E97D-9BEA-F321E7908199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3;p27">
              <a:extLst>
                <a:ext uri="{FF2B5EF4-FFF2-40B4-BE49-F238E27FC236}">
                  <a16:creationId xmlns:a16="http://schemas.microsoft.com/office/drawing/2014/main" id="{752FB795-5A84-811F-70F4-B35FD1C40D21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4;p27">
              <a:extLst>
                <a:ext uri="{FF2B5EF4-FFF2-40B4-BE49-F238E27FC236}">
                  <a16:creationId xmlns:a16="http://schemas.microsoft.com/office/drawing/2014/main" id="{3CCC8F48-0588-2511-F49E-C3F8964E324C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5;p27">
              <a:extLst>
                <a:ext uri="{FF2B5EF4-FFF2-40B4-BE49-F238E27FC236}">
                  <a16:creationId xmlns:a16="http://schemas.microsoft.com/office/drawing/2014/main" id="{B9725080-6018-FA0C-2E3B-BC6AFBB0445B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6;p27">
              <a:extLst>
                <a:ext uri="{FF2B5EF4-FFF2-40B4-BE49-F238E27FC236}">
                  <a16:creationId xmlns:a16="http://schemas.microsoft.com/office/drawing/2014/main" id="{0C3C2DEB-AD34-6208-60F1-C83A1729B2B8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7;p27">
              <a:extLst>
                <a:ext uri="{FF2B5EF4-FFF2-40B4-BE49-F238E27FC236}">
                  <a16:creationId xmlns:a16="http://schemas.microsoft.com/office/drawing/2014/main" id="{15AF3B1D-7EE9-DB83-9F70-9E8AE3C46440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8;p27">
              <a:extLst>
                <a:ext uri="{FF2B5EF4-FFF2-40B4-BE49-F238E27FC236}">
                  <a16:creationId xmlns:a16="http://schemas.microsoft.com/office/drawing/2014/main" id="{812111CF-8417-4D27-011D-105460B31DCE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9;p27">
              <a:extLst>
                <a:ext uri="{FF2B5EF4-FFF2-40B4-BE49-F238E27FC236}">
                  <a16:creationId xmlns:a16="http://schemas.microsoft.com/office/drawing/2014/main" id="{92238DE6-4D09-3694-3EE4-B4AF5C749B33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60;p27">
              <a:extLst>
                <a:ext uri="{FF2B5EF4-FFF2-40B4-BE49-F238E27FC236}">
                  <a16:creationId xmlns:a16="http://schemas.microsoft.com/office/drawing/2014/main" id="{9B2318F2-72FA-6F88-92CB-77554B5FF2C1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3" name="Google Shape;14161;p27">
            <a:extLst>
              <a:ext uri="{FF2B5EF4-FFF2-40B4-BE49-F238E27FC236}">
                <a16:creationId xmlns:a16="http://schemas.microsoft.com/office/drawing/2014/main" id="{1C7B8F7D-0123-7A15-6F91-8083EC5EA7BD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4" name="Google Shape;14162;p27">
              <a:extLst>
                <a:ext uri="{FF2B5EF4-FFF2-40B4-BE49-F238E27FC236}">
                  <a16:creationId xmlns:a16="http://schemas.microsoft.com/office/drawing/2014/main" id="{EBC04BE8-0028-B340-69B5-8B1737722182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63;p27">
              <a:extLst>
                <a:ext uri="{FF2B5EF4-FFF2-40B4-BE49-F238E27FC236}">
                  <a16:creationId xmlns:a16="http://schemas.microsoft.com/office/drawing/2014/main" id="{F9E501D5-1D06-F0A0-87ED-5889D1407FFF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64;p27">
              <a:extLst>
                <a:ext uri="{FF2B5EF4-FFF2-40B4-BE49-F238E27FC236}">
                  <a16:creationId xmlns:a16="http://schemas.microsoft.com/office/drawing/2014/main" id="{B11CC020-51BC-E536-FDFB-556297690549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7" name="Google Shape;14165;p27">
            <a:extLst>
              <a:ext uri="{FF2B5EF4-FFF2-40B4-BE49-F238E27FC236}">
                <a16:creationId xmlns:a16="http://schemas.microsoft.com/office/drawing/2014/main" id="{49D1220F-9879-834B-39C4-515E0839B50B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88" name="Google Shape;14166;p27">
              <a:extLst>
                <a:ext uri="{FF2B5EF4-FFF2-40B4-BE49-F238E27FC236}">
                  <a16:creationId xmlns:a16="http://schemas.microsoft.com/office/drawing/2014/main" id="{75806BE2-CA83-5CAA-670A-F2F7F39E71BA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7;p27">
              <a:extLst>
                <a:ext uri="{FF2B5EF4-FFF2-40B4-BE49-F238E27FC236}">
                  <a16:creationId xmlns:a16="http://schemas.microsoft.com/office/drawing/2014/main" id="{B924CD27-D891-A558-8093-03387FBCD408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68;p27">
              <a:extLst>
                <a:ext uri="{FF2B5EF4-FFF2-40B4-BE49-F238E27FC236}">
                  <a16:creationId xmlns:a16="http://schemas.microsoft.com/office/drawing/2014/main" id="{2D36351D-16F7-0136-C993-B625449B1A66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9;p27">
              <a:extLst>
                <a:ext uri="{FF2B5EF4-FFF2-40B4-BE49-F238E27FC236}">
                  <a16:creationId xmlns:a16="http://schemas.microsoft.com/office/drawing/2014/main" id="{0F75AD6E-B472-04B7-5A78-61EA3F12E327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70;p27">
              <a:extLst>
                <a:ext uri="{FF2B5EF4-FFF2-40B4-BE49-F238E27FC236}">
                  <a16:creationId xmlns:a16="http://schemas.microsoft.com/office/drawing/2014/main" id="{A991FAF2-0051-6D16-21D3-0044937E22C3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1;p27">
              <a:extLst>
                <a:ext uri="{FF2B5EF4-FFF2-40B4-BE49-F238E27FC236}">
                  <a16:creationId xmlns:a16="http://schemas.microsoft.com/office/drawing/2014/main" id="{E412E783-CC4B-BF7A-E416-32F740B7310D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2;p27">
              <a:extLst>
                <a:ext uri="{FF2B5EF4-FFF2-40B4-BE49-F238E27FC236}">
                  <a16:creationId xmlns:a16="http://schemas.microsoft.com/office/drawing/2014/main" id="{8B0AC1D5-71C7-0E87-6F5D-83406B58100E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3;p27">
              <a:extLst>
                <a:ext uri="{FF2B5EF4-FFF2-40B4-BE49-F238E27FC236}">
                  <a16:creationId xmlns:a16="http://schemas.microsoft.com/office/drawing/2014/main" id="{976B3362-E6A4-0388-74AD-E32F82282D01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6" name="Google Shape;14174;p27">
            <a:extLst>
              <a:ext uri="{FF2B5EF4-FFF2-40B4-BE49-F238E27FC236}">
                <a16:creationId xmlns:a16="http://schemas.microsoft.com/office/drawing/2014/main" id="{05100CE5-B636-FD84-CA66-D356CA8CF4B2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7" name="Google Shape;14175;p27">
              <a:extLst>
                <a:ext uri="{FF2B5EF4-FFF2-40B4-BE49-F238E27FC236}">
                  <a16:creationId xmlns:a16="http://schemas.microsoft.com/office/drawing/2014/main" id="{7CD23B99-26A8-94C3-C3CF-5BE7442575F7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6;p27">
              <a:extLst>
                <a:ext uri="{FF2B5EF4-FFF2-40B4-BE49-F238E27FC236}">
                  <a16:creationId xmlns:a16="http://schemas.microsoft.com/office/drawing/2014/main" id="{D4BA6804-01C1-C7A6-57F7-035748B13641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7;p27">
              <a:extLst>
                <a:ext uri="{FF2B5EF4-FFF2-40B4-BE49-F238E27FC236}">
                  <a16:creationId xmlns:a16="http://schemas.microsoft.com/office/drawing/2014/main" id="{ECE59502-1054-C6A8-992E-51E7338CB592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8;p27">
              <a:extLst>
                <a:ext uri="{FF2B5EF4-FFF2-40B4-BE49-F238E27FC236}">
                  <a16:creationId xmlns:a16="http://schemas.microsoft.com/office/drawing/2014/main" id="{71878256-376E-18F3-D078-61D52B758CB7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9;p27">
              <a:extLst>
                <a:ext uri="{FF2B5EF4-FFF2-40B4-BE49-F238E27FC236}">
                  <a16:creationId xmlns:a16="http://schemas.microsoft.com/office/drawing/2014/main" id="{42BD83B7-FBAF-E4FF-70F8-E9FFC1C33989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80;p27">
              <a:extLst>
                <a:ext uri="{FF2B5EF4-FFF2-40B4-BE49-F238E27FC236}">
                  <a16:creationId xmlns:a16="http://schemas.microsoft.com/office/drawing/2014/main" id="{06A2A677-8C9D-C6D0-422F-0302E323E2DE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3" name="Google Shape;14181;p27">
            <a:extLst>
              <a:ext uri="{FF2B5EF4-FFF2-40B4-BE49-F238E27FC236}">
                <a16:creationId xmlns:a16="http://schemas.microsoft.com/office/drawing/2014/main" id="{930C146E-5BA1-0E71-7A80-2CF3ED9B5725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4" name="Google Shape;14182;p27">
              <a:extLst>
                <a:ext uri="{FF2B5EF4-FFF2-40B4-BE49-F238E27FC236}">
                  <a16:creationId xmlns:a16="http://schemas.microsoft.com/office/drawing/2014/main" id="{26AA417A-DB30-6C70-3BE3-D437DC04CA6A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3;p27">
              <a:extLst>
                <a:ext uri="{FF2B5EF4-FFF2-40B4-BE49-F238E27FC236}">
                  <a16:creationId xmlns:a16="http://schemas.microsoft.com/office/drawing/2014/main" id="{DF766295-FC51-CD55-4B56-035248CD391E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4;p27">
              <a:extLst>
                <a:ext uri="{FF2B5EF4-FFF2-40B4-BE49-F238E27FC236}">
                  <a16:creationId xmlns:a16="http://schemas.microsoft.com/office/drawing/2014/main" id="{5563A5F4-A43D-6142-86B9-80382CF7921D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5;p27">
              <a:extLst>
                <a:ext uri="{FF2B5EF4-FFF2-40B4-BE49-F238E27FC236}">
                  <a16:creationId xmlns:a16="http://schemas.microsoft.com/office/drawing/2014/main" id="{6D61C90E-A155-62A4-512C-C513ADB595C2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6;p27">
              <a:extLst>
                <a:ext uri="{FF2B5EF4-FFF2-40B4-BE49-F238E27FC236}">
                  <a16:creationId xmlns:a16="http://schemas.microsoft.com/office/drawing/2014/main" id="{8BF7CCAF-26E3-9749-307F-112CB1C63AE5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7;p27">
              <a:extLst>
                <a:ext uri="{FF2B5EF4-FFF2-40B4-BE49-F238E27FC236}">
                  <a16:creationId xmlns:a16="http://schemas.microsoft.com/office/drawing/2014/main" id="{E7647B5D-79E4-C7FB-451E-B12CCB66E606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8;p27">
              <a:extLst>
                <a:ext uri="{FF2B5EF4-FFF2-40B4-BE49-F238E27FC236}">
                  <a16:creationId xmlns:a16="http://schemas.microsoft.com/office/drawing/2014/main" id="{309FD204-CBED-E522-9F57-45522DB1A789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9;p27">
              <a:extLst>
                <a:ext uri="{FF2B5EF4-FFF2-40B4-BE49-F238E27FC236}">
                  <a16:creationId xmlns:a16="http://schemas.microsoft.com/office/drawing/2014/main" id="{8A485AF4-443C-66D1-F501-E0614A80287A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90;p27">
              <a:extLst>
                <a:ext uri="{FF2B5EF4-FFF2-40B4-BE49-F238E27FC236}">
                  <a16:creationId xmlns:a16="http://schemas.microsoft.com/office/drawing/2014/main" id="{5F436156-64B7-9617-4813-A190B0601D5C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1;p27">
              <a:extLst>
                <a:ext uri="{FF2B5EF4-FFF2-40B4-BE49-F238E27FC236}">
                  <a16:creationId xmlns:a16="http://schemas.microsoft.com/office/drawing/2014/main" id="{1F1B2A13-C953-6BC5-F26A-B36CBC6546FB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2;p27">
              <a:extLst>
                <a:ext uri="{FF2B5EF4-FFF2-40B4-BE49-F238E27FC236}">
                  <a16:creationId xmlns:a16="http://schemas.microsoft.com/office/drawing/2014/main" id="{5E287C43-4E48-6D1E-C6D8-03388C410A8E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3;p27">
              <a:extLst>
                <a:ext uri="{FF2B5EF4-FFF2-40B4-BE49-F238E27FC236}">
                  <a16:creationId xmlns:a16="http://schemas.microsoft.com/office/drawing/2014/main" id="{03C18D70-4CD1-4A97-969D-C5BBA28DCC97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6" name="Google Shape;14194;p27">
            <a:extLst>
              <a:ext uri="{FF2B5EF4-FFF2-40B4-BE49-F238E27FC236}">
                <a16:creationId xmlns:a16="http://schemas.microsoft.com/office/drawing/2014/main" id="{AE3671E8-273B-D505-2398-EFD27E3CACFE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7" name="Google Shape;14195;p27">
              <a:extLst>
                <a:ext uri="{FF2B5EF4-FFF2-40B4-BE49-F238E27FC236}">
                  <a16:creationId xmlns:a16="http://schemas.microsoft.com/office/drawing/2014/main" id="{CE2C4859-0B0D-37FB-A07F-8FD8DFDD65B9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6;p27">
              <a:extLst>
                <a:ext uri="{FF2B5EF4-FFF2-40B4-BE49-F238E27FC236}">
                  <a16:creationId xmlns:a16="http://schemas.microsoft.com/office/drawing/2014/main" id="{8C49DECF-27C0-86BF-9DCF-45E9E95FD108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7;p27">
              <a:extLst>
                <a:ext uri="{FF2B5EF4-FFF2-40B4-BE49-F238E27FC236}">
                  <a16:creationId xmlns:a16="http://schemas.microsoft.com/office/drawing/2014/main" id="{C799B298-7432-BF05-B43D-1A4ACAF08401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8;p27">
              <a:extLst>
                <a:ext uri="{FF2B5EF4-FFF2-40B4-BE49-F238E27FC236}">
                  <a16:creationId xmlns:a16="http://schemas.microsoft.com/office/drawing/2014/main" id="{1DCBE55D-330A-2168-185E-F31F295DD5E6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9;p27">
              <a:extLst>
                <a:ext uri="{FF2B5EF4-FFF2-40B4-BE49-F238E27FC236}">
                  <a16:creationId xmlns:a16="http://schemas.microsoft.com/office/drawing/2014/main" id="{DF5DB4B5-589A-C52D-8C87-9030FB927F45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200;p27">
              <a:extLst>
                <a:ext uri="{FF2B5EF4-FFF2-40B4-BE49-F238E27FC236}">
                  <a16:creationId xmlns:a16="http://schemas.microsoft.com/office/drawing/2014/main" id="{78B214A5-A44E-39CC-68A5-0FC1F7D9A542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201;p27">
              <a:extLst>
                <a:ext uri="{FF2B5EF4-FFF2-40B4-BE49-F238E27FC236}">
                  <a16:creationId xmlns:a16="http://schemas.microsoft.com/office/drawing/2014/main" id="{95B11390-08DE-FDD3-B36C-DA2DF0B177D3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4" name="Google Shape;14202;p27">
            <a:extLst>
              <a:ext uri="{FF2B5EF4-FFF2-40B4-BE49-F238E27FC236}">
                <a16:creationId xmlns:a16="http://schemas.microsoft.com/office/drawing/2014/main" id="{D615F141-E166-F6AC-F457-91A732A8B4B3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5" name="Google Shape;14203;p27">
              <a:extLst>
                <a:ext uri="{FF2B5EF4-FFF2-40B4-BE49-F238E27FC236}">
                  <a16:creationId xmlns:a16="http://schemas.microsoft.com/office/drawing/2014/main" id="{908569DA-8855-76DC-9BB2-23537E41132A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4;p27">
              <a:extLst>
                <a:ext uri="{FF2B5EF4-FFF2-40B4-BE49-F238E27FC236}">
                  <a16:creationId xmlns:a16="http://schemas.microsoft.com/office/drawing/2014/main" id="{21CD02ED-2A76-C1FE-872F-596E2B61218D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5;p27">
              <a:extLst>
                <a:ext uri="{FF2B5EF4-FFF2-40B4-BE49-F238E27FC236}">
                  <a16:creationId xmlns:a16="http://schemas.microsoft.com/office/drawing/2014/main" id="{4E061F9D-EA84-AB91-630F-C783289BB24B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6;p27">
              <a:extLst>
                <a:ext uri="{FF2B5EF4-FFF2-40B4-BE49-F238E27FC236}">
                  <a16:creationId xmlns:a16="http://schemas.microsoft.com/office/drawing/2014/main" id="{CB5B18E2-A134-4C99-EF58-D95B43A48200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7;p27">
              <a:extLst>
                <a:ext uri="{FF2B5EF4-FFF2-40B4-BE49-F238E27FC236}">
                  <a16:creationId xmlns:a16="http://schemas.microsoft.com/office/drawing/2014/main" id="{9E0A79D8-4BE0-D430-89C2-82D189B02D3C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0" name="Google Shape;14208;p27">
            <a:extLst>
              <a:ext uri="{FF2B5EF4-FFF2-40B4-BE49-F238E27FC236}">
                <a16:creationId xmlns:a16="http://schemas.microsoft.com/office/drawing/2014/main" id="{2949D149-8632-51A6-7E22-0D629183B03F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1" name="Google Shape;14209;p27">
              <a:extLst>
                <a:ext uri="{FF2B5EF4-FFF2-40B4-BE49-F238E27FC236}">
                  <a16:creationId xmlns:a16="http://schemas.microsoft.com/office/drawing/2014/main" id="{E2A0CBD6-253E-DFD5-F38C-E7EE80DD2C13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210;p27">
              <a:extLst>
                <a:ext uri="{FF2B5EF4-FFF2-40B4-BE49-F238E27FC236}">
                  <a16:creationId xmlns:a16="http://schemas.microsoft.com/office/drawing/2014/main" id="{B12795AF-5F5B-6A60-2A70-6CFCB666D508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3" name="Google Shape;14211;p27">
            <a:extLst>
              <a:ext uri="{FF2B5EF4-FFF2-40B4-BE49-F238E27FC236}">
                <a16:creationId xmlns:a16="http://schemas.microsoft.com/office/drawing/2014/main" id="{7B50E91A-F70D-D65A-979A-235D9FA48E9B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4" name="Google Shape;14212;p27">
              <a:extLst>
                <a:ext uri="{FF2B5EF4-FFF2-40B4-BE49-F238E27FC236}">
                  <a16:creationId xmlns:a16="http://schemas.microsoft.com/office/drawing/2014/main" id="{4E64D1C0-CB2D-6677-ED40-14DE89F865CE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13;p27">
              <a:extLst>
                <a:ext uri="{FF2B5EF4-FFF2-40B4-BE49-F238E27FC236}">
                  <a16:creationId xmlns:a16="http://schemas.microsoft.com/office/drawing/2014/main" id="{A5ED90D2-55D7-3AFE-7929-72A29AC1D20C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14;p27">
              <a:extLst>
                <a:ext uri="{FF2B5EF4-FFF2-40B4-BE49-F238E27FC236}">
                  <a16:creationId xmlns:a16="http://schemas.microsoft.com/office/drawing/2014/main" id="{3868FB19-58AD-53D9-A0A8-FEAB1F9B23E5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215;p27">
            <a:extLst>
              <a:ext uri="{FF2B5EF4-FFF2-40B4-BE49-F238E27FC236}">
                <a16:creationId xmlns:a16="http://schemas.microsoft.com/office/drawing/2014/main" id="{C09B1897-B871-31F9-BBE5-B717B2A282B5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38" name="Google Shape;14216;p27">
              <a:extLst>
                <a:ext uri="{FF2B5EF4-FFF2-40B4-BE49-F238E27FC236}">
                  <a16:creationId xmlns:a16="http://schemas.microsoft.com/office/drawing/2014/main" id="{4D22D386-7E63-9D5E-3CD4-A18CA87A054B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17;p27">
              <a:extLst>
                <a:ext uri="{FF2B5EF4-FFF2-40B4-BE49-F238E27FC236}">
                  <a16:creationId xmlns:a16="http://schemas.microsoft.com/office/drawing/2014/main" id="{60942E3A-E11B-D305-13B5-0808F29427AE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18;p27">
              <a:extLst>
                <a:ext uri="{FF2B5EF4-FFF2-40B4-BE49-F238E27FC236}">
                  <a16:creationId xmlns:a16="http://schemas.microsoft.com/office/drawing/2014/main" id="{A18F4D41-AB47-3F37-1D5F-1B88E540DB13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1" name="Google Shape;14219;p27">
            <a:extLst>
              <a:ext uri="{FF2B5EF4-FFF2-40B4-BE49-F238E27FC236}">
                <a16:creationId xmlns:a16="http://schemas.microsoft.com/office/drawing/2014/main" id="{6E952F17-50C7-90AF-B11E-94BDC0C51865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2" name="Google Shape;14220;p27">
              <a:extLst>
                <a:ext uri="{FF2B5EF4-FFF2-40B4-BE49-F238E27FC236}">
                  <a16:creationId xmlns:a16="http://schemas.microsoft.com/office/drawing/2014/main" id="{BD3085E3-A15D-9E43-F40A-3D48886B0A14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1;p27">
              <a:extLst>
                <a:ext uri="{FF2B5EF4-FFF2-40B4-BE49-F238E27FC236}">
                  <a16:creationId xmlns:a16="http://schemas.microsoft.com/office/drawing/2014/main" id="{726CA158-1A02-5C33-A17F-312365ECDB97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2;p27">
              <a:extLst>
                <a:ext uri="{FF2B5EF4-FFF2-40B4-BE49-F238E27FC236}">
                  <a16:creationId xmlns:a16="http://schemas.microsoft.com/office/drawing/2014/main" id="{87C5EBCC-ED01-AF61-3A4B-7EE92F02F499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3;p27">
              <a:extLst>
                <a:ext uri="{FF2B5EF4-FFF2-40B4-BE49-F238E27FC236}">
                  <a16:creationId xmlns:a16="http://schemas.microsoft.com/office/drawing/2014/main" id="{790E36A1-C4DC-5693-C4D2-4F848C66144C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4;p27">
              <a:extLst>
                <a:ext uri="{FF2B5EF4-FFF2-40B4-BE49-F238E27FC236}">
                  <a16:creationId xmlns:a16="http://schemas.microsoft.com/office/drawing/2014/main" id="{303D763C-9BF3-82C2-22D5-242D551567D3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5;p27">
              <a:extLst>
                <a:ext uri="{FF2B5EF4-FFF2-40B4-BE49-F238E27FC236}">
                  <a16:creationId xmlns:a16="http://schemas.microsoft.com/office/drawing/2014/main" id="{BCCAF384-760D-5940-6BB3-8D6CC6D3C37A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8" name="Google Shape;14226;p27">
            <a:extLst>
              <a:ext uri="{FF2B5EF4-FFF2-40B4-BE49-F238E27FC236}">
                <a16:creationId xmlns:a16="http://schemas.microsoft.com/office/drawing/2014/main" id="{933D5F82-A757-6B8B-1088-D04A97A63271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49" name="Google Shape;14227;p27">
              <a:extLst>
                <a:ext uri="{FF2B5EF4-FFF2-40B4-BE49-F238E27FC236}">
                  <a16:creationId xmlns:a16="http://schemas.microsoft.com/office/drawing/2014/main" id="{ADECE288-BFFE-245F-5215-B01DC0B1DCBA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28;p27">
              <a:extLst>
                <a:ext uri="{FF2B5EF4-FFF2-40B4-BE49-F238E27FC236}">
                  <a16:creationId xmlns:a16="http://schemas.microsoft.com/office/drawing/2014/main" id="{76D1BFDC-8EE0-1449-F0B9-04E39D12A2C0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29;p27">
              <a:extLst>
                <a:ext uri="{FF2B5EF4-FFF2-40B4-BE49-F238E27FC236}">
                  <a16:creationId xmlns:a16="http://schemas.microsoft.com/office/drawing/2014/main" id="{1025832F-3D50-64DD-1EB9-8A3F9D4A7332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0;p27">
              <a:extLst>
                <a:ext uri="{FF2B5EF4-FFF2-40B4-BE49-F238E27FC236}">
                  <a16:creationId xmlns:a16="http://schemas.microsoft.com/office/drawing/2014/main" id="{5653C4A9-2393-CBA0-35F4-E309D84A1095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1;p27">
              <a:extLst>
                <a:ext uri="{FF2B5EF4-FFF2-40B4-BE49-F238E27FC236}">
                  <a16:creationId xmlns:a16="http://schemas.microsoft.com/office/drawing/2014/main" id="{C2B05ADE-EB49-9469-DF9D-22FF1ABB4237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2;p27">
              <a:extLst>
                <a:ext uri="{FF2B5EF4-FFF2-40B4-BE49-F238E27FC236}">
                  <a16:creationId xmlns:a16="http://schemas.microsoft.com/office/drawing/2014/main" id="{C1C35CE9-F348-8979-A52E-50F141B34CFE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3;p27">
              <a:extLst>
                <a:ext uri="{FF2B5EF4-FFF2-40B4-BE49-F238E27FC236}">
                  <a16:creationId xmlns:a16="http://schemas.microsoft.com/office/drawing/2014/main" id="{D50189AF-EDB5-25D0-3C4E-4D3C557D5855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4;p27">
              <a:extLst>
                <a:ext uri="{FF2B5EF4-FFF2-40B4-BE49-F238E27FC236}">
                  <a16:creationId xmlns:a16="http://schemas.microsoft.com/office/drawing/2014/main" id="{81BE01CD-FB60-EA9D-76C7-2D6C22915360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5;p27">
              <a:extLst>
                <a:ext uri="{FF2B5EF4-FFF2-40B4-BE49-F238E27FC236}">
                  <a16:creationId xmlns:a16="http://schemas.microsoft.com/office/drawing/2014/main" id="{A6DDD611-8417-3811-4290-3BF625213463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6;p27">
              <a:extLst>
                <a:ext uri="{FF2B5EF4-FFF2-40B4-BE49-F238E27FC236}">
                  <a16:creationId xmlns:a16="http://schemas.microsoft.com/office/drawing/2014/main" id="{087EE4DE-2C7B-6577-378F-2E3C5099244E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7;p27">
              <a:extLst>
                <a:ext uri="{FF2B5EF4-FFF2-40B4-BE49-F238E27FC236}">
                  <a16:creationId xmlns:a16="http://schemas.microsoft.com/office/drawing/2014/main" id="{CEE5ABB1-C4AD-A54D-EA42-E5BADC458B1E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8;p27">
              <a:extLst>
                <a:ext uri="{FF2B5EF4-FFF2-40B4-BE49-F238E27FC236}">
                  <a16:creationId xmlns:a16="http://schemas.microsoft.com/office/drawing/2014/main" id="{5122F7D3-13F9-1480-6625-90754CF9EEE1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9;p27">
              <a:extLst>
                <a:ext uri="{FF2B5EF4-FFF2-40B4-BE49-F238E27FC236}">
                  <a16:creationId xmlns:a16="http://schemas.microsoft.com/office/drawing/2014/main" id="{A89A6447-3719-318B-5F54-FF4F65F8B9E9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40;p27">
              <a:extLst>
                <a:ext uri="{FF2B5EF4-FFF2-40B4-BE49-F238E27FC236}">
                  <a16:creationId xmlns:a16="http://schemas.microsoft.com/office/drawing/2014/main" id="{237E7A2C-DAB7-3CC5-5859-02935C8222FB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41;p27">
              <a:extLst>
                <a:ext uri="{FF2B5EF4-FFF2-40B4-BE49-F238E27FC236}">
                  <a16:creationId xmlns:a16="http://schemas.microsoft.com/office/drawing/2014/main" id="{0E264274-83C0-1E04-EB83-F2FD27EAB457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2;p27">
              <a:extLst>
                <a:ext uri="{FF2B5EF4-FFF2-40B4-BE49-F238E27FC236}">
                  <a16:creationId xmlns:a16="http://schemas.microsoft.com/office/drawing/2014/main" id="{91EC0CB9-F921-2345-7ECF-9F2A9DD90968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5" name="Google Shape;14243;p27">
            <a:extLst>
              <a:ext uri="{FF2B5EF4-FFF2-40B4-BE49-F238E27FC236}">
                <a16:creationId xmlns:a16="http://schemas.microsoft.com/office/drawing/2014/main" id="{83A07D79-07F8-1CF9-18CB-5E0731CCB812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6" name="Google Shape;14244;p27">
              <a:extLst>
                <a:ext uri="{FF2B5EF4-FFF2-40B4-BE49-F238E27FC236}">
                  <a16:creationId xmlns:a16="http://schemas.microsoft.com/office/drawing/2014/main" id="{9405909C-7E47-31B3-267F-AD46FE696954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5;p27">
              <a:extLst>
                <a:ext uri="{FF2B5EF4-FFF2-40B4-BE49-F238E27FC236}">
                  <a16:creationId xmlns:a16="http://schemas.microsoft.com/office/drawing/2014/main" id="{C201A18B-B748-4C20-F949-ADDB42D0EB10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6;p27">
              <a:extLst>
                <a:ext uri="{FF2B5EF4-FFF2-40B4-BE49-F238E27FC236}">
                  <a16:creationId xmlns:a16="http://schemas.microsoft.com/office/drawing/2014/main" id="{E4165024-FCA5-68A0-0344-551426A51661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7;p27">
              <a:extLst>
                <a:ext uri="{FF2B5EF4-FFF2-40B4-BE49-F238E27FC236}">
                  <a16:creationId xmlns:a16="http://schemas.microsoft.com/office/drawing/2014/main" id="{956C2FE1-2067-655C-5399-BCF0E9CCD2C1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8;p27">
              <a:extLst>
                <a:ext uri="{FF2B5EF4-FFF2-40B4-BE49-F238E27FC236}">
                  <a16:creationId xmlns:a16="http://schemas.microsoft.com/office/drawing/2014/main" id="{CC11EC79-B428-E5A3-BC09-EE81D9BB4BBF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1" name="Google Shape;14249;p27">
            <a:extLst>
              <a:ext uri="{FF2B5EF4-FFF2-40B4-BE49-F238E27FC236}">
                <a16:creationId xmlns:a16="http://schemas.microsoft.com/office/drawing/2014/main" id="{E4D9EA34-A12C-1164-28D9-D6018C7B7C90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2" name="Google Shape;14250;p27">
              <a:extLst>
                <a:ext uri="{FF2B5EF4-FFF2-40B4-BE49-F238E27FC236}">
                  <a16:creationId xmlns:a16="http://schemas.microsoft.com/office/drawing/2014/main" id="{3905CD38-3173-1857-074A-6CC86D13122F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1;p27">
              <a:extLst>
                <a:ext uri="{FF2B5EF4-FFF2-40B4-BE49-F238E27FC236}">
                  <a16:creationId xmlns:a16="http://schemas.microsoft.com/office/drawing/2014/main" id="{63658035-5D41-7D4D-B3F2-C00EB67FDE07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2;p27">
              <a:extLst>
                <a:ext uri="{FF2B5EF4-FFF2-40B4-BE49-F238E27FC236}">
                  <a16:creationId xmlns:a16="http://schemas.microsoft.com/office/drawing/2014/main" id="{D325F12D-6477-FD75-CEA1-D1ED11EFCA72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3;p27">
              <a:extLst>
                <a:ext uri="{FF2B5EF4-FFF2-40B4-BE49-F238E27FC236}">
                  <a16:creationId xmlns:a16="http://schemas.microsoft.com/office/drawing/2014/main" id="{45F50F9D-25AD-F953-E642-EFE83ED369AA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4;p27">
              <a:extLst>
                <a:ext uri="{FF2B5EF4-FFF2-40B4-BE49-F238E27FC236}">
                  <a16:creationId xmlns:a16="http://schemas.microsoft.com/office/drawing/2014/main" id="{2DAB2C0C-E093-E41F-2846-224422A2D366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5;p27">
              <a:extLst>
                <a:ext uri="{FF2B5EF4-FFF2-40B4-BE49-F238E27FC236}">
                  <a16:creationId xmlns:a16="http://schemas.microsoft.com/office/drawing/2014/main" id="{BEB533AC-31C8-FFA8-2AB1-E662F6DF8C4E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8" name="Google Shape;14256;p27">
            <a:extLst>
              <a:ext uri="{FF2B5EF4-FFF2-40B4-BE49-F238E27FC236}">
                <a16:creationId xmlns:a16="http://schemas.microsoft.com/office/drawing/2014/main" id="{3070C885-929C-F136-A3C7-9D6A098FE374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79" name="Google Shape;14257;p27">
            <a:extLst>
              <a:ext uri="{FF2B5EF4-FFF2-40B4-BE49-F238E27FC236}">
                <a16:creationId xmlns:a16="http://schemas.microsoft.com/office/drawing/2014/main" id="{7AB6C4C0-6727-A430-1332-AEA116EF3B60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82201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0744560" cy="10286640"/>
            <a:chOff x="0" y="0"/>
            <a:chExt cx="1432608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326108" cy="13715492"/>
            </a:xfrm>
            <a:custGeom>
              <a:avLst/>
              <a:gdLst/>
              <a:ahLst/>
              <a:cxnLst/>
              <a:rect l="l" t="t" r="r" b="b"/>
              <a:pathLst>
                <a:path w="14326108" h="13715492">
                  <a:moveTo>
                    <a:pt x="0" y="0"/>
                  </a:moveTo>
                  <a:lnTo>
                    <a:pt x="14326108" y="0"/>
                  </a:lnTo>
                  <a:lnTo>
                    <a:pt x="7315454" y="13715492"/>
                  </a:lnTo>
                  <a:lnTo>
                    <a:pt x="0" y="13715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4338720"/>
            <a:ext cx="10020960" cy="5947920"/>
            <a:chOff x="0" y="0"/>
            <a:chExt cx="13361280" cy="7930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361288" cy="7930515"/>
            </a:xfrm>
            <a:custGeom>
              <a:avLst/>
              <a:gdLst/>
              <a:ahLst/>
              <a:cxnLst/>
              <a:rect l="l" t="t" r="r" b="b"/>
              <a:pathLst>
                <a:path w="13361288" h="7930515">
                  <a:moveTo>
                    <a:pt x="13361288" y="7930515"/>
                  </a:moveTo>
                  <a:lnTo>
                    <a:pt x="9995027" y="0"/>
                  </a:lnTo>
                  <a:lnTo>
                    <a:pt x="0" y="0"/>
                  </a:lnTo>
                  <a:lnTo>
                    <a:pt x="3366516" y="7930515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1174400" y="3027795"/>
            <a:ext cx="5040720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400"/>
              </a:lnSpc>
            </a:pPr>
            <a:r>
              <a:rPr lang="fa-IR" sz="12000" spc="-1" dirty="0">
                <a:solidFill>
                  <a:srgbClr val="FFC000"/>
                </a:solidFill>
                <a:latin typeface="Arial Bold"/>
                <a:cs typeface="B Nazanin" pitchFamily="2" charset="-78"/>
              </a:rPr>
              <a:t>توجه!</a:t>
            </a:r>
            <a:endParaRPr lang="en-US" sz="12000" spc="-1" dirty="0">
              <a:solidFill>
                <a:srgbClr val="FFC000"/>
              </a:solidFill>
              <a:latin typeface="Arial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806400" y="4948785"/>
            <a:ext cx="7338600" cy="24237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spc="-2" dirty="0">
                <a:solidFill>
                  <a:srgbClr val="000000"/>
                </a:solidFill>
                <a:latin typeface="Arimo Bold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600" spc="-2" dirty="0">
              <a:solidFill>
                <a:srgbClr val="000000"/>
              </a:solidFill>
              <a:latin typeface="Arimo"/>
              <a:cs typeface="B Nazanin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2772080" y="5153040"/>
            <a:ext cx="91440" cy="70560"/>
            <a:chOff x="0" y="0"/>
            <a:chExt cx="121920" cy="940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1920" cy="94107"/>
            </a:xfrm>
            <a:custGeom>
              <a:avLst/>
              <a:gdLst/>
              <a:ahLst/>
              <a:cxnLst/>
              <a:rect l="l" t="t" r="r" b="b"/>
              <a:pathLst>
                <a:path w="121920" h="94107">
                  <a:moveTo>
                    <a:pt x="121920" y="53721"/>
                  </a:moveTo>
                  <a:cubicBezTo>
                    <a:pt x="81280" y="80645"/>
                    <a:pt x="67691" y="94107"/>
                    <a:pt x="54229" y="94107"/>
                  </a:cubicBezTo>
                  <a:cubicBezTo>
                    <a:pt x="27051" y="80645"/>
                    <a:pt x="13589" y="67183"/>
                    <a:pt x="0" y="40259"/>
                  </a:cubicBezTo>
                  <a:cubicBezTo>
                    <a:pt x="13589" y="26924"/>
                    <a:pt x="40640" y="0"/>
                    <a:pt x="54229" y="0"/>
                  </a:cubicBezTo>
                  <a:cubicBezTo>
                    <a:pt x="67818" y="0"/>
                    <a:pt x="94869" y="26924"/>
                    <a:pt x="121920" y="53721"/>
                  </a:cubicBezTo>
                  <a:close/>
                </a:path>
              </a:pathLst>
            </a:custGeom>
            <a:solidFill>
              <a:srgbClr val="EDC7A0"/>
            </a:solidFill>
          </p:spPr>
        </p:sp>
      </p:grpSp>
      <p:sp>
        <p:nvSpPr>
          <p:cNvPr id="10" name="Freeform 10"/>
          <p:cNvSpPr/>
          <p:nvPr/>
        </p:nvSpPr>
        <p:spPr>
          <a:xfrm flipH="1">
            <a:off x="93970" y="0"/>
            <a:ext cx="10556640" cy="9491040"/>
          </a:xfrm>
          <a:custGeom>
            <a:avLst/>
            <a:gdLst/>
            <a:ahLst/>
            <a:cxnLst/>
            <a:rect l="l" t="t" r="r" b="b"/>
            <a:pathLst>
              <a:path w="10556640" h="9491040">
                <a:moveTo>
                  <a:pt x="10556640" y="0"/>
                </a:moveTo>
                <a:lnTo>
                  <a:pt x="0" y="0"/>
                </a:lnTo>
                <a:lnTo>
                  <a:pt x="0" y="9491040"/>
                </a:lnTo>
                <a:lnTo>
                  <a:pt x="10556640" y="9491040"/>
                </a:lnTo>
                <a:lnTo>
                  <a:pt x="10556640" y="0"/>
                </a:lnTo>
                <a:close/>
              </a:path>
            </a:pathLst>
          </a:custGeom>
          <a:blipFill dpi="0" rotWithShape="1">
            <a:blip r:embed="rId3">
              <a:alphaModFix amt="76000"/>
              <a:lum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 t="-72" b="-72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383040" y="1405440"/>
            <a:ext cx="8904960" cy="8904960"/>
          </a:xfrm>
          <a:custGeom>
            <a:avLst/>
            <a:gdLst/>
            <a:ahLst/>
            <a:cxnLst/>
            <a:rect l="l" t="t" r="r" b="b"/>
            <a:pathLst>
              <a:path w="8904960" h="8904960">
                <a:moveTo>
                  <a:pt x="0" y="0"/>
                </a:moveTo>
                <a:lnTo>
                  <a:pt x="8904960" y="0"/>
                </a:lnTo>
                <a:lnTo>
                  <a:pt x="8904960" y="8904960"/>
                </a:lnTo>
                <a:lnTo>
                  <a:pt x="0" y="89049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grpSp>
        <p:nvGrpSpPr>
          <p:cNvPr id="3" name="Group 3"/>
          <p:cNvGrpSpPr/>
          <p:nvPr/>
        </p:nvGrpSpPr>
        <p:grpSpPr>
          <a:xfrm rot="5400000">
            <a:off x="-2527920" y="4386960"/>
            <a:ext cx="8427600" cy="3371760"/>
            <a:chOff x="0" y="0"/>
            <a:chExt cx="11236800" cy="44956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236833" cy="4495673"/>
            </a:xfrm>
            <a:custGeom>
              <a:avLst/>
              <a:gdLst/>
              <a:ahLst/>
              <a:cxnLst/>
              <a:rect l="l" t="t" r="r" b="b"/>
              <a:pathLst>
                <a:path w="11236833" h="4495673">
                  <a:moveTo>
                    <a:pt x="0" y="4495673"/>
                  </a:moveTo>
                  <a:lnTo>
                    <a:pt x="5618353" y="0"/>
                  </a:lnTo>
                  <a:lnTo>
                    <a:pt x="11236833" y="449567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484640" y="4231440"/>
            <a:ext cx="1102320" cy="1102320"/>
          </a:xfrm>
          <a:custGeom>
            <a:avLst/>
            <a:gdLst/>
            <a:ahLst/>
            <a:cxnLst/>
            <a:rect l="l" t="t" r="r" b="b"/>
            <a:pathLst>
              <a:path w="1102320" h="1102320">
                <a:moveTo>
                  <a:pt x="0" y="0"/>
                </a:moveTo>
                <a:lnTo>
                  <a:pt x="1102320" y="0"/>
                </a:lnTo>
                <a:lnTo>
                  <a:pt x="1102320" y="1102320"/>
                </a:lnTo>
                <a:lnTo>
                  <a:pt x="0" y="1102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84640" y="5599440"/>
            <a:ext cx="1102320" cy="1102320"/>
          </a:xfrm>
          <a:custGeom>
            <a:avLst/>
            <a:gdLst/>
            <a:ahLst/>
            <a:cxnLst/>
            <a:rect l="l" t="t" r="r" b="b"/>
            <a:pathLst>
              <a:path w="1102320" h="1102320">
                <a:moveTo>
                  <a:pt x="0" y="0"/>
                </a:moveTo>
                <a:lnTo>
                  <a:pt x="1102320" y="0"/>
                </a:lnTo>
                <a:lnTo>
                  <a:pt x="1102320" y="1102320"/>
                </a:lnTo>
                <a:lnTo>
                  <a:pt x="0" y="1102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84640" y="6967440"/>
            <a:ext cx="1102320" cy="1102320"/>
          </a:xfrm>
          <a:custGeom>
            <a:avLst/>
            <a:gdLst/>
            <a:ahLst/>
            <a:cxnLst/>
            <a:rect l="l" t="t" r="r" b="b"/>
            <a:pathLst>
              <a:path w="1102320" h="1102320">
                <a:moveTo>
                  <a:pt x="0" y="0"/>
                </a:moveTo>
                <a:lnTo>
                  <a:pt x="1102320" y="0"/>
                </a:lnTo>
                <a:lnTo>
                  <a:pt x="1102320" y="1102320"/>
                </a:lnTo>
                <a:lnTo>
                  <a:pt x="0" y="1102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84640" y="8335440"/>
            <a:ext cx="1102320" cy="1102320"/>
          </a:xfrm>
          <a:custGeom>
            <a:avLst/>
            <a:gdLst/>
            <a:ahLst/>
            <a:cxnLst/>
            <a:rect l="l" t="t" r="r" b="b"/>
            <a:pathLst>
              <a:path w="1102320" h="1102320">
                <a:moveTo>
                  <a:pt x="0" y="0"/>
                </a:moveTo>
                <a:lnTo>
                  <a:pt x="1102320" y="0"/>
                </a:lnTo>
                <a:lnTo>
                  <a:pt x="1102320" y="1102320"/>
                </a:lnTo>
                <a:lnTo>
                  <a:pt x="0" y="1102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515640" y="4815255"/>
            <a:ext cx="5581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505200" y="4455420"/>
            <a:ext cx="5602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عنوان مطالب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515640" y="6183255"/>
            <a:ext cx="5581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505200" y="5823420"/>
            <a:ext cx="5602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عنوان مطالب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515640" y="7551255"/>
            <a:ext cx="5581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505200" y="7191420"/>
            <a:ext cx="5602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عنوان مطالب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515640" y="8919255"/>
            <a:ext cx="5581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505200" y="8559420"/>
            <a:ext cx="5602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عنوان مطالب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276600" y="2171700"/>
            <a:ext cx="560232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2" dirty="0">
                <a:solidFill>
                  <a:srgbClr val="EB5D07"/>
                </a:solidFill>
                <a:latin typeface="Arimo Bold"/>
                <a:cs typeface="B Nazanin" pitchFamily="2" charset="-78"/>
              </a:rPr>
              <a:t>عنوان مطالب</a:t>
            </a:r>
            <a:endParaRPr lang="en-US" sz="3600" spc="-2" dirty="0">
              <a:solidFill>
                <a:srgbClr val="EB5D07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614240" y="426990"/>
            <a:ext cx="98344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D0D0D"/>
                </a:solidFill>
                <a:latin typeface="Arimo Bold"/>
                <a:cs typeface="B Nazanin" pitchFamily="2" charset="-78"/>
              </a:rPr>
              <a:t>طرح بندی اسلاید متن</a:t>
            </a:r>
          </a:p>
          <a:p>
            <a:pPr rtl="1">
              <a:lnSpc>
                <a:spcPts val="5759"/>
              </a:lnSpc>
            </a:pPr>
            <a:r>
              <a:rPr lang="fa-IR" sz="4800" spc="-2" dirty="0">
                <a:solidFill>
                  <a:srgbClr val="0D0D0D"/>
                </a:solidFill>
                <a:latin typeface="Arimo Bold"/>
                <a:cs typeface="B Nazanin" pitchFamily="2" charset="-78"/>
              </a:rPr>
              <a:t>برای ارائه شما</a:t>
            </a:r>
            <a:endParaRPr lang="en-US" sz="4800" spc="-2" dirty="0">
              <a:solidFill>
                <a:srgbClr val="0D0D0D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484640" y="2938320"/>
            <a:ext cx="1102320" cy="1102320"/>
          </a:xfrm>
          <a:custGeom>
            <a:avLst/>
            <a:gdLst/>
            <a:ahLst/>
            <a:cxnLst/>
            <a:rect l="l" t="t" r="r" b="b"/>
            <a:pathLst>
              <a:path w="1102320" h="1102320">
                <a:moveTo>
                  <a:pt x="0" y="0"/>
                </a:moveTo>
                <a:lnTo>
                  <a:pt x="1102320" y="0"/>
                </a:lnTo>
                <a:lnTo>
                  <a:pt x="1102320" y="1102320"/>
                </a:lnTo>
                <a:lnTo>
                  <a:pt x="0" y="11023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3515640" y="3522135"/>
            <a:ext cx="5581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2" dirty="0">
                <a:solidFill>
                  <a:srgbClr val="73503F"/>
                </a:solidFill>
                <a:latin typeface="Arimo"/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sz="1800" spc="-2" dirty="0">
              <a:solidFill>
                <a:srgbClr val="73503F"/>
              </a:solidFill>
              <a:latin typeface="Arimo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505200" y="3162300"/>
            <a:ext cx="56023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73503F"/>
                </a:solidFill>
                <a:latin typeface="Arimo Bold"/>
                <a:cs typeface="B Nazanin" pitchFamily="2" charset="-78"/>
              </a:rPr>
              <a:t>عنوان مطالب</a:t>
            </a:r>
            <a:endParaRPr lang="en-US" sz="2100" spc="-2" dirty="0">
              <a:solidFill>
                <a:srgbClr val="73503F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885320" y="3216270"/>
            <a:ext cx="99936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rtl="1">
              <a:lnSpc>
                <a:spcPts val="3600"/>
              </a:lnSpc>
            </a:pPr>
            <a:r>
              <a:rPr lang="en-US" sz="3000" spc="-1">
                <a:solidFill>
                  <a:srgbClr val="FFFFFF"/>
                </a:solidFill>
                <a:latin typeface="Arimo Bold"/>
                <a:cs typeface="B Nazanin" pitchFamily="2" charset="-78"/>
              </a:rPr>
              <a:t>1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870920" y="4528830"/>
            <a:ext cx="99936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rtl="1">
              <a:lnSpc>
                <a:spcPts val="3600"/>
              </a:lnSpc>
            </a:pPr>
            <a:r>
              <a:rPr lang="en-US" sz="3000" spc="-1">
                <a:solidFill>
                  <a:srgbClr val="FFFFFF"/>
                </a:solidFill>
                <a:latin typeface="Arimo Bold"/>
                <a:cs typeface="B Nazanin" pitchFamily="2" charset="-78"/>
              </a:rPr>
              <a:t>2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889640" y="5868750"/>
            <a:ext cx="99936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rtl="1">
              <a:lnSpc>
                <a:spcPts val="3600"/>
              </a:lnSpc>
            </a:pPr>
            <a:r>
              <a:rPr lang="en-US" sz="3000" spc="-1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3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885320" y="7208670"/>
            <a:ext cx="99936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rtl="1">
              <a:lnSpc>
                <a:spcPts val="3600"/>
              </a:lnSpc>
            </a:pPr>
            <a:r>
              <a:rPr lang="en-US" sz="3000" spc="-1">
                <a:solidFill>
                  <a:srgbClr val="FFFFFF"/>
                </a:solidFill>
                <a:latin typeface="Arimo Bold"/>
                <a:cs typeface="B Nazanin" pitchFamily="2" charset="-78"/>
              </a:rPr>
              <a:t>4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885320" y="8613390"/>
            <a:ext cx="99936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rtl="1">
              <a:lnSpc>
                <a:spcPts val="3600"/>
              </a:lnSpc>
            </a:pPr>
            <a:r>
              <a:rPr lang="en-US" sz="3000" spc="-1">
                <a:solidFill>
                  <a:srgbClr val="FFFFFF"/>
                </a:solidFill>
                <a:latin typeface="Arimo Bold"/>
                <a:cs typeface="B Nazanin" pitchFamily="2" charset="-78"/>
              </a:rPr>
              <a:t>5</a:t>
            </a:r>
          </a:p>
        </p:txBody>
      </p:sp>
      <p:sp>
        <p:nvSpPr>
          <p:cNvPr id="27" name="AutoShape 27"/>
          <p:cNvSpPr/>
          <p:nvPr/>
        </p:nvSpPr>
        <p:spPr>
          <a:xfrm rot="190527">
            <a:off x="9450154" y="3422520"/>
            <a:ext cx="2612571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8" name="AutoShape 28"/>
          <p:cNvSpPr/>
          <p:nvPr/>
        </p:nvSpPr>
        <p:spPr>
          <a:xfrm rot="35398">
            <a:off x="9452110" y="5008680"/>
            <a:ext cx="188794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9" name="AutoShape 29"/>
          <p:cNvSpPr/>
          <p:nvPr/>
        </p:nvSpPr>
        <p:spPr>
          <a:xfrm rot="32832">
            <a:off x="9160514" y="6145560"/>
            <a:ext cx="203553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0" name="AutoShape 30"/>
          <p:cNvSpPr/>
          <p:nvPr/>
        </p:nvSpPr>
        <p:spPr>
          <a:xfrm rot="-600852">
            <a:off x="9437557" y="7356600"/>
            <a:ext cx="191704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31" name="AutoShape 31"/>
          <p:cNvSpPr/>
          <p:nvPr/>
        </p:nvSpPr>
        <p:spPr>
          <a:xfrm rot="-911695">
            <a:off x="9108028" y="8636400"/>
            <a:ext cx="300522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32" name="Group 32"/>
          <p:cNvGrpSpPr/>
          <p:nvPr/>
        </p:nvGrpSpPr>
        <p:grpSpPr>
          <a:xfrm rot="-10800000">
            <a:off x="15768720" y="0"/>
            <a:ext cx="2519280" cy="2092320"/>
            <a:chOff x="0" y="0"/>
            <a:chExt cx="3359040" cy="278976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359023" cy="2789809"/>
            </a:xfrm>
            <a:custGeom>
              <a:avLst/>
              <a:gdLst/>
              <a:ahLst/>
              <a:cxnLst/>
              <a:rect l="l" t="t" r="r" b="b"/>
              <a:pathLst>
                <a:path w="3359023" h="2789809">
                  <a:moveTo>
                    <a:pt x="0" y="2789809"/>
                  </a:moveTo>
                  <a:lnTo>
                    <a:pt x="0" y="0"/>
                  </a:lnTo>
                  <a:lnTo>
                    <a:pt x="3359023" y="2789809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338720"/>
            <a:ext cx="10020960" cy="5947920"/>
            <a:chOff x="0" y="0"/>
            <a:chExt cx="13361280" cy="79305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361288" cy="7930515"/>
            </a:xfrm>
            <a:custGeom>
              <a:avLst/>
              <a:gdLst/>
              <a:ahLst/>
              <a:cxnLst/>
              <a:rect l="l" t="t" r="r" b="b"/>
              <a:pathLst>
                <a:path w="13361288" h="7930515">
                  <a:moveTo>
                    <a:pt x="13361288" y="7930515"/>
                  </a:moveTo>
                  <a:lnTo>
                    <a:pt x="9995027" y="0"/>
                  </a:lnTo>
                  <a:lnTo>
                    <a:pt x="0" y="0"/>
                  </a:lnTo>
                  <a:lnTo>
                    <a:pt x="3366516" y="7930515"/>
                  </a:lnTo>
                  <a:close/>
                </a:path>
              </a:pathLst>
            </a:custGeom>
            <a:solidFill>
              <a:srgbClr val="EB5D07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1715120" y="1803405"/>
            <a:ext cx="577944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2" dirty="0">
                <a:solidFill>
                  <a:srgbClr val="000000"/>
                </a:solidFill>
                <a:latin typeface="Lora Bold"/>
                <a:cs typeface="B Nazanin" pitchFamily="2" charset="-78"/>
              </a:rPr>
              <a:t>اسلاید متنی را برای پاور خود تنظیم کنید</a:t>
            </a:r>
            <a:endParaRPr lang="en-US" sz="4800" spc="-2" dirty="0">
              <a:solidFill>
                <a:srgbClr val="000000"/>
              </a:solidFill>
              <a:latin typeface="Lora Bold"/>
              <a:cs typeface="B Nazanin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1255760" y="5011920"/>
            <a:ext cx="1398240" cy="799920"/>
            <a:chOff x="0" y="0"/>
            <a:chExt cx="1864320" cy="10665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64360" cy="1066546"/>
            </a:xfrm>
            <a:custGeom>
              <a:avLst/>
              <a:gdLst/>
              <a:ahLst/>
              <a:cxnLst/>
              <a:rect l="l" t="t" r="r" b="b"/>
              <a:pathLst>
                <a:path w="1864360" h="1066546">
                  <a:moveTo>
                    <a:pt x="0" y="1066546"/>
                  </a:moveTo>
                  <a:lnTo>
                    <a:pt x="577977" y="0"/>
                  </a:lnTo>
                  <a:lnTo>
                    <a:pt x="1864360" y="0"/>
                  </a:lnTo>
                  <a:lnTo>
                    <a:pt x="1286383" y="1066546"/>
                  </a:ln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1864320" cy="10665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240"/>
                </a:lnSpc>
              </a:pPr>
              <a:r>
                <a:rPr lang="en-US" sz="2700" spc="-1" dirty="0">
                  <a:solidFill>
                    <a:srgbClr val="FFFFFF"/>
                  </a:solidFill>
                  <a:latin typeface="Lora Bold"/>
                  <a:cs typeface="B Nazanin" pitchFamily="2" charset="-78"/>
                </a:rPr>
                <a:t>4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2684960" y="4903560"/>
            <a:ext cx="4851360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4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cs typeface="B Nazanin" pitchFamily="2" charset="-78"/>
              </a:rPr>
              <a:t>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1255760" y="7430400"/>
            <a:ext cx="1398240" cy="799920"/>
            <a:chOff x="0" y="0"/>
            <a:chExt cx="1864320" cy="10665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864360" cy="1066546"/>
            </a:xfrm>
            <a:custGeom>
              <a:avLst/>
              <a:gdLst/>
              <a:ahLst/>
              <a:cxnLst/>
              <a:rect l="l" t="t" r="r" b="b"/>
              <a:pathLst>
                <a:path w="1864360" h="1066546">
                  <a:moveTo>
                    <a:pt x="0" y="1066546"/>
                  </a:moveTo>
                  <a:lnTo>
                    <a:pt x="577977" y="0"/>
                  </a:lnTo>
                  <a:lnTo>
                    <a:pt x="1864360" y="0"/>
                  </a:lnTo>
                  <a:lnTo>
                    <a:pt x="1286383" y="1066546"/>
                  </a:lnTo>
                  <a:close/>
                </a:path>
              </a:pathLst>
            </a:custGeom>
            <a:solidFill>
              <a:srgbClr val="EB5D07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0"/>
              <a:ext cx="1864320" cy="10665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240"/>
                </a:lnSpc>
              </a:pPr>
              <a:r>
                <a:rPr lang="en-US" sz="2700" spc="-1">
                  <a:solidFill>
                    <a:srgbClr val="FFFFFF"/>
                  </a:solidFill>
                  <a:latin typeface="Lora Bold"/>
                  <a:cs typeface="B Nazanin" pitchFamily="2" charset="-78"/>
                </a:rPr>
                <a:t>5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2888000" y="7322040"/>
            <a:ext cx="4851360" cy="1107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4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fa-IR" sz="2400" dirty="0">
                <a:cs typeface="B Nazanin" pitchFamily="2" charset="-78"/>
              </a:rPr>
              <a:t> 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702000" y="1200960"/>
            <a:ext cx="9578880" cy="7884720"/>
          </a:xfrm>
          <a:custGeom>
            <a:avLst/>
            <a:gdLst/>
            <a:ahLst/>
            <a:cxnLst/>
            <a:rect l="l" t="t" r="r" b="b"/>
            <a:pathLst>
              <a:path w="9578880" h="7884720">
                <a:moveTo>
                  <a:pt x="0" y="0"/>
                </a:moveTo>
                <a:lnTo>
                  <a:pt x="9578880" y="0"/>
                </a:lnTo>
                <a:lnTo>
                  <a:pt x="9578880" y="7884720"/>
                </a:lnTo>
                <a:lnTo>
                  <a:pt x="0" y="78847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" r="-19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011760" y="-25920"/>
            <a:ext cx="4772160" cy="3171600"/>
            <a:chOff x="0" y="0"/>
            <a:chExt cx="6362880" cy="4228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62827" cy="4228846"/>
            </a:xfrm>
            <a:custGeom>
              <a:avLst/>
              <a:gdLst/>
              <a:ahLst/>
              <a:cxnLst/>
              <a:rect l="l" t="t" r="r" b="b"/>
              <a:pathLst>
                <a:path w="6362827" h="4228846">
                  <a:moveTo>
                    <a:pt x="6362827" y="4228846"/>
                  </a:moveTo>
                  <a:lnTo>
                    <a:pt x="2448052" y="0"/>
                  </a:lnTo>
                  <a:lnTo>
                    <a:pt x="0" y="0"/>
                  </a:lnTo>
                  <a:lnTo>
                    <a:pt x="3914902" y="4228846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947680" y="7161120"/>
            <a:ext cx="4772160" cy="3171600"/>
            <a:chOff x="0" y="0"/>
            <a:chExt cx="6362880" cy="4228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62827" cy="4228846"/>
            </a:xfrm>
            <a:custGeom>
              <a:avLst/>
              <a:gdLst/>
              <a:ahLst/>
              <a:cxnLst/>
              <a:rect l="l" t="t" r="r" b="b"/>
              <a:pathLst>
                <a:path w="6362827" h="4228846">
                  <a:moveTo>
                    <a:pt x="0" y="4228846"/>
                  </a:moveTo>
                  <a:lnTo>
                    <a:pt x="3914902" y="0"/>
                  </a:lnTo>
                  <a:lnTo>
                    <a:pt x="6362827" y="0"/>
                  </a:lnTo>
                  <a:lnTo>
                    <a:pt x="2448052" y="4228846"/>
                  </a:lnTo>
                  <a:close/>
                </a:path>
              </a:pathLst>
            </a:custGeom>
            <a:solidFill>
              <a:srgbClr val="0D0D0D"/>
            </a:solidFill>
          </p:spPr>
        </p:sp>
      </p:grpSp>
      <p:grpSp>
        <p:nvGrpSpPr>
          <p:cNvPr id="6" name="Group 6"/>
          <p:cNvGrpSpPr/>
          <p:nvPr/>
        </p:nvGrpSpPr>
        <p:grpSpPr>
          <a:xfrm rot="-2472599">
            <a:off x="17106120" y="-37800"/>
            <a:ext cx="119520" cy="2920320"/>
            <a:chOff x="0" y="0"/>
            <a:chExt cx="159360" cy="3893760"/>
          </a:xfrm>
        </p:grpSpPr>
        <p:sp>
          <p:nvSpPr>
            <p:cNvPr id="7" name="Freeform 7"/>
            <p:cNvSpPr/>
            <p:nvPr/>
          </p:nvSpPr>
          <p:spPr>
            <a:xfrm>
              <a:off x="34036" y="34036"/>
              <a:ext cx="91186" cy="3825621"/>
            </a:xfrm>
            <a:custGeom>
              <a:avLst/>
              <a:gdLst/>
              <a:ahLst/>
              <a:cxnLst/>
              <a:rect l="l" t="t" r="r" b="b"/>
              <a:pathLst>
                <a:path w="91186" h="3825621">
                  <a:moveTo>
                    <a:pt x="91186" y="0"/>
                  </a:moveTo>
                  <a:lnTo>
                    <a:pt x="0" y="0"/>
                  </a:lnTo>
                  <a:lnTo>
                    <a:pt x="0" y="3825621"/>
                  </a:lnTo>
                  <a:lnTo>
                    <a:pt x="91186" y="3825621"/>
                  </a:lnTo>
                  <a:close/>
                </a:path>
              </a:pathLst>
            </a:custGeom>
            <a:solidFill>
              <a:srgbClr val="C0504D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159258" cy="3893693"/>
            </a:xfrm>
            <a:custGeom>
              <a:avLst/>
              <a:gdLst/>
              <a:ahLst/>
              <a:cxnLst/>
              <a:rect l="l" t="t" r="r" b="b"/>
              <a:pathLst>
                <a:path w="159258" h="3893693">
                  <a:moveTo>
                    <a:pt x="125222" y="68199"/>
                  </a:moveTo>
                  <a:lnTo>
                    <a:pt x="34036" y="68199"/>
                  </a:lnTo>
                  <a:lnTo>
                    <a:pt x="34036" y="34036"/>
                  </a:lnTo>
                  <a:lnTo>
                    <a:pt x="68199" y="34036"/>
                  </a:lnTo>
                  <a:lnTo>
                    <a:pt x="68199" y="3859657"/>
                  </a:lnTo>
                  <a:lnTo>
                    <a:pt x="34036" y="3859657"/>
                  </a:lnTo>
                  <a:lnTo>
                    <a:pt x="34036" y="3825621"/>
                  </a:lnTo>
                  <a:lnTo>
                    <a:pt x="125222" y="3825621"/>
                  </a:lnTo>
                  <a:lnTo>
                    <a:pt x="125222" y="3859657"/>
                  </a:lnTo>
                  <a:lnTo>
                    <a:pt x="91186" y="3859657"/>
                  </a:lnTo>
                  <a:lnTo>
                    <a:pt x="91186" y="34036"/>
                  </a:lnTo>
                  <a:lnTo>
                    <a:pt x="125222" y="34036"/>
                  </a:lnTo>
                  <a:lnTo>
                    <a:pt x="125222" y="68199"/>
                  </a:lnTo>
                  <a:moveTo>
                    <a:pt x="125222" y="0"/>
                  </a:moveTo>
                  <a:cubicBezTo>
                    <a:pt x="144018" y="0"/>
                    <a:pt x="159258" y="15240"/>
                    <a:pt x="159258" y="34036"/>
                  </a:cubicBezTo>
                  <a:lnTo>
                    <a:pt x="159258" y="3859657"/>
                  </a:lnTo>
                  <a:cubicBezTo>
                    <a:pt x="159258" y="3878453"/>
                    <a:pt x="144018" y="3893693"/>
                    <a:pt x="125222" y="3893693"/>
                  </a:cubicBezTo>
                  <a:lnTo>
                    <a:pt x="34036" y="3893693"/>
                  </a:lnTo>
                  <a:cubicBezTo>
                    <a:pt x="15240" y="3893693"/>
                    <a:pt x="0" y="3878453"/>
                    <a:pt x="0" y="3859657"/>
                  </a:cubicBezTo>
                  <a:lnTo>
                    <a:pt x="0" y="34036"/>
                  </a:lnTo>
                  <a:cubicBezTo>
                    <a:pt x="0" y="15240"/>
                    <a:pt x="15240" y="0"/>
                    <a:pt x="34036" y="0"/>
                  </a:cubicBezTo>
                  <a:lnTo>
                    <a:pt x="125222" y="0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9" name="Group 9"/>
          <p:cNvGrpSpPr/>
          <p:nvPr/>
        </p:nvGrpSpPr>
        <p:grpSpPr>
          <a:xfrm rot="-2472599">
            <a:off x="1547640" y="7234920"/>
            <a:ext cx="119520" cy="2920320"/>
            <a:chOff x="0" y="0"/>
            <a:chExt cx="159360" cy="3893760"/>
          </a:xfrm>
        </p:grpSpPr>
        <p:sp>
          <p:nvSpPr>
            <p:cNvPr id="10" name="Freeform 10"/>
            <p:cNvSpPr/>
            <p:nvPr/>
          </p:nvSpPr>
          <p:spPr>
            <a:xfrm>
              <a:off x="34036" y="34036"/>
              <a:ext cx="91186" cy="3825621"/>
            </a:xfrm>
            <a:custGeom>
              <a:avLst/>
              <a:gdLst/>
              <a:ahLst/>
              <a:cxnLst/>
              <a:rect l="l" t="t" r="r" b="b"/>
              <a:pathLst>
                <a:path w="91186" h="3825621">
                  <a:moveTo>
                    <a:pt x="91186" y="0"/>
                  </a:moveTo>
                  <a:lnTo>
                    <a:pt x="0" y="0"/>
                  </a:lnTo>
                  <a:lnTo>
                    <a:pt x="0" y="3825621"/>
                  </a:lnTo>
                  <a:lnTo>
                    <a:pt x="91186" y="3825621"/>
                  </a:lnTo>
                  <a:close/>
                </a:path>
              </a:pathLst>
            </a:custGeom>
            <a:solidFill>
              <a:srgbClr val="C0504D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159258" cy="3893693"/>
            </a:xfrm>
            <a:custGeom>
              <a:avLst/>
              <a:gdLst/>
              <a:ahLst/>
              <a:cxnLst/>
              <a:rect l="l" t="t" r="r" b="b"/>
              <a:pathLst>
                <a:path w="159258" h="3893693">
                  <a:moveTo>
                    <a:pt x="125222" y="68199"/>
                  </a:moveTo>
                  <a:lnTo>
                    <a:pt x="34036" y="68199"/>
                  </a:lnTo>
                  <a:lnTo>
                    <a:pt x="34036" y="34036"/>
                  </a:lnTo>
                  <a:lnTo>
                    <a:pt x="68199" y="34036"/>
                  </a:lnTo>
                  <a:lnTo>
                    <a:pt x="68199" y="3859657"/>
                  </a:lnTo>
                  <a:lnTo>
                    <a:pt x="34036" y="3859657"/>
                  </a:lnTo>
                  <a:lnTo>
                    <a:pt x="34036" y="3825621"/>
                  </a:lnTo>
                  <a:lnTo>
                    <a:pt x="125222" y="3825621"/>
                  </a:lnTo>
                  <a:lnTo>
                    <a:pt x="125222" y="3859657"/>
                  </a:lnTo>
                  <a:lnTo>
                    <a:pt x="91186" y="3859657"/>
                  </a:lnTo>
                  <a:lnTo>
                    <a:pt x="91186" y="34036"/>
                  </a:lnTo>
                  <a:lnTo>
                    <a:pt x="125222" y="34036"/>
                  </a:lnTo>
                  <a:lnTo>
                    <a:pt x="125222" y="68199"/>
                  </a:lnTo>
                  <a:moveTo>
                    <a:pt x="125222" y="0"/>
                  </a:moveTo>
                  <a:cubicBezTo>
                    <a:pt x="144018" y="0"/>
                    <a:pt x="159258" y="15240"/>
                    <a:pt x="159258" y="34036"/>
                  </a:cubicBezTo>
                  <a:lnTo>
                    <a:pt x="159258" y="3859657"/>
                  </a:lnTo>
                  <a:cubicBezTo>
                    <a:pt x="159258" y="3878453"/>
                    <a:pt x="144018" y="3893693"/>
                    <a:pt x="125222" y="3893693"/>
                  </a:cubicBezTo>
                  <a:lnTo>
                    <a:pt x="34036" y="3893693"/>
                  </a:lnTo>
                  <a:cubicBezTo>
                    <a:pt x="15240" y="3893693"/>
                    <a:pt x="0" y="3878453"/>
                    <a:pt x="0" y="3859657"/>
                  </a:cubicBezTo>
                  <a:lnTo>
                    <a:pt x="0" y="34036"/>
                  </a:lnTo>
                  <a:cubicBezTo>
                    <a:pt x="0" y="15240"/>
                    <a:pt x="15240" y="0"/>
                    <a:pt x="34036" y="0"/>
                  </a:cubicBezTo>
                  <a:lnTo>
                    <a:pt x="125222" y="0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9743760" y="8351640"/>
            <a:ext cx="734688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dirty="0">
                <a:cs typeface="B Nazanin" pitchFamily="2" charset="-78"/>
              </a:rPr>
              <a:t>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09600" y="3467100"/>
            <a:ext cx="7048800" cy="34361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ar-SA" sz="2800" b="1" dirty="0">
                <a:cs typeface="B Nazanin" pitchFamily="2" charset="-78"/>
              </a:rPr>
              <a:t>اسلاید متنی </a:t>
            </a:r>
            <a:endParaRPr lang="fa-IR" sz="2800" b="1" dirty="0">
              <a:cs typeface="B Nazanin" pitchFamily="2" charset="-78"/>
            </a:endParaRPr>
          </a:p>
          <a:p>
            <a:pPr algn="r" rtl="1">
              <a:lnSpc>
                <a:spcPts val="3240"/>
              </a:lnSpc>
            </a:pPr>
            <a:r>
              <a:rPr lang="ar-SA" sz="24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</a:t>
            </a:r>
            <a:endParaRPr lang="fa-IR" sz="2400" dirty="0">
              <a:cs typeface="B Nazanin" pitchFamily="2" charset="-78"/>
            </a:endParaRPr>
          </a:p>
          <a:p>
            <a:pPr algn="r" rtl="1">
              <a:lnSpc>
                <a:spcPts val="3240"/>
              </a:lnSpc>
            </a:pPr>
            <a:endParaRPr lang="fa-IR" sz="2400" b="1" dirty="0">
              <a:cs typeface="B Nazanin" pitchFamily="2" charset="-78"/>
            </a:endParaRPr>
          </a:p>
          <a:p>
            <a:pPr algn="r" rtl="1">
              <a:lnSpc>
                <a:spcPts val="3240"/>
              </a:lnSpc>
            </a:pPr>
            <a:r>
              <a:rPr lang="ar-SA" sz="2400" b="1" dirty="0">
                <a:cs typeface="B Nazanin" pitchFamily="2" charset="-78"/>
              </a:rPr>
              <a:t>اسلاید متنی </a:t>
            </a:r>
            <a:endParaRPr lang="fa-IR" sz="2400" b="1" dirty="0">
              <a:cs typeface="B Nazanin" pitchFamily="2" charset="-78"/>
            </a:endParaRPr>
          </a:p>
          <a:p>
            <a:pPr algn="r" rtl="1">
              <a:lnSpc>
                <a:spcPts val="2520"/>
              </a:lnSpc>
            </a:pPr>
            <a:r>
              <a:rPr lang="ar-SA" sz="24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</a:t>
            </a:r>
            <a:endParaRPr lang="en-US" sz="2100" spc="-2" dirty="0">
              <a:solidFill>
                <a:srgbClr val="404040"/>
              </a:solidFill>
              <a:latin typeface="Lora"/>
              <a:cs typeface="B Nazanin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 flipH="1">
            <a:off x="7848600" y="5448300"/>
            <a:ext cx="609600" cy="508620"/>
          </a:xfrm>
          <a:custGeom>
            <a:avLst/>
            <a:gdLst/>
            <a:ahLst/>
            <a:cxnLst/>
            <a:rect l="l" t="t" r="r" b="b"/>
            <a:pathLst>
              <a:path w="416880" h="414720">
                <a:moveTo>
                  <a:pt x="0" y="0"/>
                </a:moveTo>
                <a:lnTo>
                  <a:pt x="416880" y="0"/>
                </a:lnTo>
                <a:lnTo>
                  <a:pt x="416880" y="414720"/>
                </a:lnTo>
                <a:lnTo>
                  <a:pt x="0" y="414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794160" y="1838520"/>
            <a:ext cx="429624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spc="-1" dirty="0">
                <a:solidFill>
                  <a:srgbClr val="000000"/>
                </a:solidFill>
                <a:latin typeface="Lora Bold"/>
                <a:cs typeface="B Nazanin" pitchFamily="2" charset="-78"/>
              </a:rPr>
              <a:t>رفتار</a:t>
            </a:r>
            <a:r>
              <a:rPr lang="en-US" sz="6000" spc="-1" dirty="0">
                <a:solidFill>
                  <a:srgbClr val="000000"/>
                </a:solidFill>
                <a:latin typeface="Lora Bold"/>
                <a:cs typeface="B Nazanin" pitchFamily="2" charset="-78"/>
              </a:rPr>
              <a:t> </a:t>
            </a:r>
          </a:p>
        </p:txBody>
      </p:sp>
      <p:sp>
        <p:nvSpPr>
          <p:cNvPr id="17" name="Freeform 17"/>
          <p:cNvSpPr/>
          <p:nvPr/>
        </p:nvSpPr>
        <p:spPr>
          <a:xfrm>
            <a:off x="9109440" y="1582560"/>
            <a:ext cx="8346240" cy="6259680"/>
          </a:xfrm>
          <a:custGeom>
            <a:avLst/>
            <a:gdLst/>
            <a:ahLst/>
            <a:cxnLst/>
            <a:rect l="l" t="t" r="r" b="b"/>
            <a:pathLst>
              <a:path w="8346240" h="6259680">
                <a:moveTo>
                  <a:pt x="0" y="0"/>
                </a:moveTo>
                <a:lnTo>
                  <a:pt x="8346240" y="0"/>
                </a:lnTo>
                <a:lnTo>
                  <a:pt x="8346240" y="6259680"/>
                </a:lnTo>
                <a:lnTo>
                  <a:pt x="0" y="62596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76" b="-76"/>
            </a:stretch>
          </a:blipFill>
        </p:spPr>
      </p:sp>
      <p:sp>
        <p:nvSpPr>
          <p:cNvPr id="18" name="Freeform 15"/>
          <p:cNvSpPr/>
          <p:nvPr/>
        </p:nvSpPr>
        <p:spPr>
          <a:xfrm flipH="1">
            <a:off x="7772400" y="3390900"/>
            <a:ext cx="609600" cy="508620"/>
          </a:xfrm>
          <a:custGeom>
            <a:avLst/>
            <a:gdLst/>
            <a:ahLst/>
            <a:cxnLst/>
            <a:rect l="l" t="t" r="r" b="b"/>
            <a:pathLst>
              <a:path w="416880" h="414720">
                <a:moveTo>
                  <a:pt x="0" y="0"/>
                </a:moveTo>
                <a:lnTo>
                  <a:pt x="416880" y="0"/>
                </a:lnTo>
                <a:lnTo>
                  <a:pt x="416880" y="414720"/>
                </a:lnTo>
                <a:lnTo>
                  <a:pt x="0" y="4147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246240" y="141120"/>
            <a:ext cx="11604240" cy="10003680"/>
            <a:chOff x="0" y="0"/>
            <a:chExt cx="15472320" cy="13338240"/>
          </a:xfrm>
          <a:blipFill>
            <a:blip r:embed="rId3"/>
            <a:stretch>
              <a:fillRect t="-41" b="-41"/>
            </a:stretch>
          </a:blip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15472411" cy="13338302"/>
            </a:xfrm>
            <a:custGeom>
              <a:avLst/>
              <a:gdLst/>
              <a:ahLst/>
              <a:cxnLst/>
              <a:rect l="l" t="t" r="r" b="b"/>
              <a:pathLst>
                <a:path w="15472411" h="13338302">
                  <a:moveTo>
                    <a:pt x="0" y="13338302"/>
                  </a:moveTo>
                  <a:lnTo>
                    <a:pt x="7736205" y="0"/>
                  </a:lnTo>
                  <a:lnTo>
                    <a:pt x="15472411" y="13338302"/>
                  </a:lnTo>
                  <a:close/>
                </a:path>
              </a:pathLst>
            </a:custGeom>
            <a:grpFill/>
          </p:spPr>
        </p:sp>
      </p:grpSp>
      <p:grpSp>
        <p:nvGrpSpPr>
          <p:cNvPr id="4" name="Group 4"/>
          <p:cNvGrpSpPr/>
          <p:nvPr/>
        </p:nvGrpSpPr>
        <p:grpSpPr>
          <a:xfrm rot="5400000">
            <a:off x="-3452400" y="3452400"/>
            <a:ext cx="10286640" cy="3381840"/>
            <a:chOff x="0" y="0"/>
            <a:chExt cx="13715520" cy="45091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715492" cy="4509135"/>
            </a:xfrm>
            <a:custGeom>
              <a:avLst/>
              <a:gdLst/>
              <a:ahLst/>
              <a:cxnLst/>
              <a:rect l="l" t="t" r="r" b="b"/>
              <a:pathLst>
                <a:path w="13715492" h="4509135">
                  <a:moveTo>
                    <a:pt x="0" y="4509135"/>
                  </a:moveTo>
                  <a:lnTo>
                    <a:pt x="6857746" y="0"/>
                  </a:lnTo>
                  <a:lnTo>
                    <a:pt x="13715492" y="4509135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4916240" y="0"/>
            <a:ext cx="3371760" cy="3257280"/>
            <a:chOff x="0" y="0"/>
            <a:chExt cx="4495680" cy="4343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495673" cy="4343019"/>
            </a:xfrm>
            <a:custGeom>
              <a:avLst/>
              <a:gdLst/>
              <a:ahLst/>
              <a:cxnLst/>
              <a:rect l="l" t="t" r="r" b="b"/>
              <a:pathLst>
                <a:path w="4495673" h="4343019">
                  <a:moveTo>
                    <a:pt x="0" y="4343019"/>
                  </a:moveTo>
                  <a:lnTo>
                    <a:pt x="0" y="0"/>
                  </a:lnTo>
                  <a:lnTo>
                    <a:pt x="4495673" y="4343019"/>
                  </a:lnTo>
                  <a:close/>
                </a:path>
              </a:pathLst>
            </a:custGeom>
            <a:solidFill>
              <a:srgbClr val="FFC00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4535360" y="0"/>
            <a:ext cx="2352960" cy="1715040"/>
            <a:chOff x="0" y="0"/>
            <a:chExt cx="3137280" cy="22867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137281" cy="2286635"/>
            </a:xfrm>
            <a:custGeom>
              <a:avLst/>
              <a:gdLst/>
              <a:ahLst/>
              <a:cxnLst/>
              <a:rect l="l" t="t" r="r" b="b"/>
              <a:pathLst>
                <a:path w="3137281" h="2286635">
                  <a:moveTo>
                    <a:pt x="0" y="0"/>
                  </a:moveTo>
                  <a:lnTo>
                    <a:pt x="1010285" y="0"/>
                  </a:lnTo>
                  <a:lnTo>
                    <a:pt x="3137281" y="2127123"/>
                  </a:lnTo>
                  <a:lnTo>
                    <a:pt x="2233295" y="22866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014800" y="9015840"/>
            <a:ext cx="4019760" cy="1301040"/>
            <a:chOff x="0" y="0"/>
            <a:chExt cx="5359680" cy="17347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359654" cy="1734693"/>
            </a:xfrm>
            <a:custGeom>
              <a:avLst/>
              <a:gdLst/>
              <a:ahLst/>
              <a:cxnLst/>
              <a:rect l="l" t="t" r="r" b="b"/>
              <a:pathLst>
                <a:path w="5359654" h="1734693">
                  <a:moveTo>
                    <a:pt x="0" y="1734693"/>
                  </a:moveTo>
                  <a:lnTo>
                    <a:pt x="1383665" y="0"/>
                  </a:lnTo>
                  <a:lnTo>
                    <a:pt x="5359654" y="0"/>
                  </a:lnTo>
                  <a:lnTo>
                    <a:pt x="3976116" y="173469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2060000" y="3465720"/>
            <a:ext cx="49500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7200"/>
              </a:lnSpc>
            </a:pPr>
            <a:r>
              <a:rPr lang="fa-IR" sz="6000" spc="-1" dirty="0">
                <a:solidFill>
                  <a:srgbClr val="000000"/>
                </a:solidFill>
                <a:latin typeface="Lora Bold"/>
                <a:cs typeface="B Nazanin" pitchFamily="2" charset="-78"/>
              </a:rPr>
              <a:t>معرفی</a:t>
            </a:r>
            <a:endParaRPr lang="en-US" sz="6000" spc="-1" dirty="0">
              <a:solidFill>
                <a:srgbClr val="000000"/>
              </a:solidFill>
              <a:latin typeface="Lora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383200" y="4631745"/>
            <a:ext cx="6304320" cy="4112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dirty="0">
                <a:cs typeface="B Nazanin" pitchFamily="2" charset="-78"/>
              </a:rPr>
              <a:t>.</a:t>
            </a:r>
            <a:endParaRPr lang="fa-IR" dirty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dirty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dirty="0">
                <a:cs typeface="B Nazanin" pitchFamily="2" charset="-78"/>
              </a:rPr>
              <a:t>.</a:t>
            </a:r>
          </a:p>
          <a:p>
            <a:pPr algn="r" rtl="1">
              <a:lnSpc>
                <a:spcPct val="150000"/>
              </a:lnSpc>
            </a:pPr>
            <a:endParaRPr lang="en-US" dirty="0"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4538160" y="0"/>
            <a:ext cx="4079520" cy="1320480"/>
            <a:chOff x="0" y="0"/>
            <a:chExt cx="5439360" cy="17606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439410" cy="1760601"/>
            </a:xfrm>
            <a:custGeom>
              <a:avLst/>
              <a:gdLst/>
              <a:ahLst/>
              <a:cxnLst/>
              <a:rect l="l" t="t" r="r" b="b"/>
              <a:pathLst>
                <a:path w="5439410" h="1760601">
                  <a:moveTo>
                    <a:pt x="5439410" y="1760601"/>
                  </a:moveTo>
                  <a:lnTo>
                    <a:pt x="4035044" y="0"/>
                  </a:lnTo>
                  <a:lnTo>
                    <a:pt x="0" y="0"/>
                  </a:lnTo>
                  <a:lnTo>
                    <a:pt x="1404239" y="176060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6" name="Freeform 16"/>
          <p:cNvSpPr/>
          <p:nvPr/>
        </p:nvSpPr>
        <p:spPr>
          <a:xfrm>
            <a:off x="13281840" y="925200"/>
            <a:ext cx="2495520" cy="2495520"/>
          </a:xfrm>
          <a:custGeom>
            <a:avLst/>
            <a:gdLst/>
            <a:ahLst/>
            <a:cxnLst/>
            <a:rect l="l" t="t" r="r" b="b"/>
            <a:pathLst>
              <a:path w="2495520" h="2495520">
                <a:moveTo>
                  <a:pt x="0" y="0"/>
                </a:moveTo>
                <a:lnTo>
                  <a:pt x="2495520" y="0"/>
                </a:lnTo>
                <a:lnTo>
                  <a:pt x="2495520" y="2495520"/>
                </a:lnTo>
                <a:lnTo>
                  <a:pt x="0" y="24955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3783</Words>
  <Application>Microsoft Office PowerPoint</Application>
  <PresentationFormat>Custom</PresentationFormat>
  <Paragraphs>348</Paragraphs>
  <Slides>45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64" baseType="lpstr">
      <vt:lpstr>굴림체</vt:lpstr>
      <vt:lpstr>Calibri</vt:lpstr>
      <vt:lpstr>Arimo Bold</vt:lpstr>
      <vt:lpstr>Arial Bold</vt:lpstr>
      <vt:lpstr>Lora Bold</vt:lpstr>
      <vt:lpstr>Lato Black</vt:lpstr>
      <vt:lpstr>Arimo Italics</vt:lpstr>
      <vt:lpstr>Roboto Medium</vt:lpstr>
      <vt:lpstr>Arimo Light</vt:lpstr>
      <vt:lpstr>Arimo</vt:lpstr>
      <vt:lpstr>Lora</vt:lpstr>
      <vt:lpstr>Rubik Bold</vt:lpstr>
      <vt:lpstr>Lato</vt:lpstr>
      <vt:lpstr>Open Sans Light</vt:lpstr>
      <vt:lpstr>Arial</vt:lpstr>
      <vt:lpstr>Arimo Medium</vt:lpstr>
      <vt:lpstr>Amatic SC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با تشکر از شما دوستان عزیز... 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2023-11-20T18:11:59Z</dcterms:created>
  <dcterms:modified xsi:type="dcterms:W3CDTF">2023-12-13T13:50:19Z</dcterms:modified>
  <dc:identifier/>
</cp:coreProperties>
</file>