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  <p:sldMasterId id="2147483652" r:id="rId2"/>
    <p:sldMasterId id="2147483684" r:id="rId3"/>
  </p:sldMasterIdLst>
  <p:notesMasterIdLst>
    <p:notesMasterId r:id="rId64"/>
  </p:notesMasterIdLst>
  <p:sldIdLst>
    <p:sldId id="271" r:id="rId4"/>
    <p:sldId id="262" r:id="rId5"/>
    <p:sldId id="266" r:id="rId6"/>
    <p:sldId id="261" r:id="rId7"/>
    <p:sldId id="310" r:id="rId8"/>
    <p:sldId id="311" r:id="rId9"/>
    <p:sldId id="283" r:id="rId10"/>
    <p:sldId id="307" r:id="rId11"/>
    <p:sldId id="293" r:id="rId12"/>
    <p:sldId id="277" r:id="rId13"/>
    <p:sldId id="295" r:id="rId14"/>
    <p:sldId id="273" r:id="rId15"/>
    <p:sldId id="278" r:id="rId16"/>
    <p:sldId id="289" r:id="rId17"/>
    <p:sldId id="309" r:id="rId18"/>
    <p:sldId id="299" r:id="rId19"/>
    <p:sldId id="282" r:id="rId20"/>
    <p:sldId id="272" r:id="rId21"/>
    <p:sldId id="279" r:id="rId22"/>
    <p:sldId id="286" r:id="rId23"/>
    <p:sldId id="308" r:id="rId24"/>
    <p:sldId id="290" r:id="rId25"/>
    <p:sldId id="292" r:id="rId26"/>
    <p:sldId id="306" r:id="rId27"/>
    <p:sldId id="284" r:id="rId28"/>
    <p:sldId id="312" r:id="rId29"/>
    <p:sldId id="297" r:id="rId30"/>
    <p:sldId id="280" r:id="rId31"/>
    <p:sldId id="298" r:id="rId32"/>
    <p:sldId id="296" r:id="rId33"/>
    <p:sldId id="275" r:id="rId34"/>
    <p:sldId id="294" r:id="rId35"/>
    <p:sldId id="303" r:id="rId36"/>
    <p:sldId id="274" r:id="rId37"/>
    <p:sldId id="313" r:id="rId38"/>
    <p:sldId id="288" r:id="rId39"/>
    <p:sldId id="287" r:id="rId40"/>
    <p:sldId id="281" r:id="rId41"/>
    <p:sldId id="301" r:id="rId42"/>
    <p:sldId id="270" r:id="rId43"/>
    <p:sldId id="285" r:id="rId44"/>
    <p:sldId id="300" r:id="rId45"/>
    <p:sldId id="260" r:id="rId46"/>
    <p:sldId id="267" r:id="rId47"/>
    <p:sldId id="1746" r:id="rId48"/>
    <p:sldId id="1747" r:id="rId49"/>
    <p:sldId id="1748" r:id="rId50"/>
    <p:sldId id="368" r:id="rId51"/>
    <p:sldId id="370" r:id="rId52"/>
    <p:sldId id="369" r:id="rId53"/>
    <p:sldId id="371" r:id="rId54"/>
    <p:sldId id="372" r:id="rId55"/>
    <p:sldId id="373" r:id="rId56"/>
    <p:sldId id="374" r:id="rId57"/>
    <p:sldId id="375" r:id="rId58"/>
    <p:sldId id="376" r:id="rId59"/>
    <p:sldId id="377" r:id="rId60"/>
    <p:sldId id="1744" r:id="rId61"/>
    <p:sldId id="305" r:id="rId62"/>
    <p:sldId id="1745" r:id="rId63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7900"/>
    <a:srgbClr val="606060"/>
    <a:srgbClr val="7D7D7D"/>
    <a:srgbClr val="E7E5E6"/>
    <a:srgbClr val="BABFC2"/>
    <a:srgbClr val="A5AAAE"/>
    <a:srgbClr val="FF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51" autoAdjust="0"/>
    <p:restoredTop sz="89655" autoAdjust="0"/>
  </p:normalViewPr>
  <p:slideViewPr>
    <p:cSldViewPr snapToGrid="0">
      <p:cViewPr varScale="1">
        <p:scale>
          <a:sx n="66" d="100"/>
          <a:sy n="66" d="100"/>
        </p:scale>
        <p:origin x="750" y="66"/>
      </p:cViewPr>
      <p:guideLst>
        <p:guide orient="horz" pos="235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B887-4EE6-AEF2-3E17371E9B0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887-4EE6-AEF2-3E17371E9B05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887-4EE6-AEF2-3E17371E9B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3132-4C5E-836B-C788BB3165B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3132-4C5E-836B-C788BB3165B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3132-4C5E-836B-C788BB3165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6569C-8428-4CA1-9028-BDB8C999C961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8617B-84E3-4A93-8429-8D2D135E1C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4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58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Google Shape;13547;ge25dcd4bc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8" name="Google Shape;13548;ge25dcd4bc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972443" y="287255"/>
            <a:ext cx="11219558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A710374-A0D0-4639-B013-35A506CD37E6}"/>
              </a:ext>
            </a:extLst>
          </p:cNvPr>
          <p:cNvSpPr>
            <a:spLocks/>
          </p:cNvSpPr>
          <p:nvPr userDrawn="1"/>
        </p:nvSpPr>
        <p:spPr bwMode="auto">
          <a:xfrm>
            <a:off x="9125380" y="6274754"/>
            <a:ext cx="3066619" cy="488403"/>
          </a:xfrm>
          <a:custGeom>
            <a:avLst/>
            <a:gdLst>
              <a:gd name="connsiteX0" fmla="*/ 5307865 w 12192148"/>
              <a:gd name="connsiteY0" fmla="*/ 0 h 1941773"/>
              <a:gd name="connsiteX1" fmla="*/ 5817217 w 12192148"/>
              <a:gd name="connsiteY1" fmla="*/ 0 h 1941773"/>
              <a:gd name="connsiteX2" fmla="*/ 5817217 w 12192148"/>
              <a:gd name="connsiteY2" fmla="*/ 697113 h 1941773"/>
              <a:gd name="connsiteX3" fmla="*/ 6190042 w 12192148"/>
              <a:gd name="connsiteY3" fmla="*/ 697113 h 1941773"/>
              <a:gd name="connsiteX4" fmla="*/ 6190042 w 12192148"/>
              <a:gd name="connsiteY4" fmla="*/ 1325570 h 1941773"/>
              <a:gd name="connsiteX5" fmla="*/ 6489353 w 12192148"/>
              <a:gd name="connsiteY5" fmla="*/ 1325570 h 1941773"/>
              <a:gd name="connsiteX6" fmla="*/ 6489353 w 12192148"/>
              <a:gd name="connsiteY6" fmla="*/ 1114324 h 1941773"/>
              <a:gd name="connsiteX7" fmla="*/ 6898935 w 12192148"/>
              <a:gd name="connsiteY7" fmla="*/ 1114324 h 1941773"/>
              <a:gd name="connsiteX8" fmla="*/ 6898935 w 12192148"/>
              <a:gd name="connsiteY8" fmla="*/ 348556 h 1941773"/>
              <a:gd name="connsiteX9" fmla="*/ 7219249 w 12192148"/>
              <a:gd name="connsiteY9" fmla="*/ 348556 h 1941773"/>
              <a:gd name="connsiteX10" fmla="*/ 7219249 w 12192148"/>
              <a:gd name="connsiteY10" fmla="*/ 1093199 h 1941773"/>
              <a:gd name="connsiteX11" fmla="*/ 7413539 w 12192148"/>
              <a:gd name="connsiteY11" fmla="*/ 1093199 h 1941773"/>
              <a:gd name="connsiteX12" fmla="*/ 7413539 w 12192148"/>
              <a:gd name="connsiteY12" fmla="*/ 517553 h 1941773"/>
              <a:gd name="connsiteX13" fmla="*/ 7875631 w 12192148"/>
              <a:gd name="connsiteY13" fmla="*/ 517553 h 1941773"/>
              <a:gd name="connsiteX14" fmla="*/ 7875631 w 12192148"/>
              <a:gd name="connsiteY14" fmla="*/ 1103761 h 1941773"/>
              <a:gd name="connsiteX15" fmla="*/ 8342975 w 12192148"/>
              <a:gd name="connsiteY15" fmla="*/ 1103761 h 1941773"/>
              <a:gd name="connsiteX16" fmla="*/ 8342975 w 12192148"/>
              <a:gd name="connsiteY16" fmla="*/ 739362 h 1941773"/>
              <a:gd name="connsiteX17" fmla="*/ 8852328 w 12192148"/>
              <a:gd name="connsiteY17" fmla="*/ 739362 h 1941773"/>
              <a:gd name="connsiteX18" fmla="*/ 8852328 w 12192148"/>
              <a:gd name="connsiteY18" fmla="*/ 1093199 h 1941773"/>
              <a:gd name="connsiteX19" fmla="*/ 9240906 w 12192148"/>
              <a:gd name="connsiteY19" fmla="*/ 1093199 h 1941773"/>
              <a:gd name="connsiteX20" fmla="*/ 9240906 w 12192148"/>
              <a:gd name="connsiteY20" fmla="*/ 924202 h 1941773"/>
              <a:gd name="connsiteX21" fmla="*/ 9503459 w 12192148"/>
              <a:gd name="connsiteY21" fmla="*/ 929483 h 1941773"/>
              <a:gd name="connsiteX22" fmla="*/ 9503459 w 12192148"/>
              <a:gd name="connsiteY22" fmla="*/ 781611 h 1941773"/>
              <a:gd name="connsiteX23" fmla="*/ 9771263 w 12192148"/>
              <a:gd name="connsiteY23" fmla="*/ 781611 h 1941773"/>
              <a:gd name="connsiteX24" fmla="*/ 9771263 w 12192148"/>
              <a:gd name="connsiteY24" fmla="*/ 918921 h 1941773"/>
              <a:gd name="connsiteX25" fmla="*/ 10028565 w 12192148"/>
              <a:gd name="connsiteY25" fmla="*/ 918921 h 1941773"/>
              <a:gd name="connsiteX26" fmla="*/ 10028565 w 12192148"/>
              <a:gd name="connsiteY26" fmla="*/ 765768 h 1941773"/>
              <a:gd name="connsiteX27" fmla="*/ 10280615 w 12192148"/>
              <a:gd name="connsiteY27" fmla="*/ 771049 h 1941773"/>
              <a:gd name="connsiteX28" fmla="*/ 10280615 w 12192148"/>
              <a:gd name="connsiteY28" fmla="*/ 190122 h 1941773"/>
              <a:gd name="connsiteX29" fmla="*/ 10789968 w 12192148"/>
              <a:gd name="connsiteY29" fmla="*/ 190122 h 1941773"/>
              <a:gd name="connsiteX30" fmla="*/ 10789968 w 12192148"/>
              <a:gd name="connsiteY30" fmla="*/ 697113 h 1941773"/>
              <a:gd name="connsiteX31" fmla="*/ 11168044 w 12192148"/>
              <a:gd name="connsiteY31" fmla="*/ 697113 h 1941773"/>
              <a:gd name="connsiteX32" fmla="*/ 11168044 w 12192148"/>
              <a:gd name="connsiteY32" fmla="*/ 1621315 h 1941773"/>
              <a:gd name="connsiteX33" fmla="*/ 11467354 w 12192148"/>
              <a:gd name="connsiteY33" fmla="*/ 1621315 h 1941773"/>
              <a:gd name="connsiteX34" fmla="*/ 11467354 w 12192148"/>
              <a:gd name="connsiteY34" fmla="*/ 1114324 h 1941773"/>
              <a:gd name="connsiteX35" fmla="*/ 11871686 w 12192148"/>
              <a:gd name="connsiteY35" fmla="*/ 1114324 h 1941773"/>
              <a:gd name="connsiteX36" fmla="*/ 11871686 w 12192148"/>
              <a:gd name="connsiteY36" fmla="*/ 348556 h 1941773"/>
              <a:gd name="connsiteX37" fmla="*/ 12192000 w 12192148"/>
              <a:gd name="connsiteY37" fmla="*/ 348556 h 1941773"/>
              <a:gd name="connsiteX38" fmla="*/ 12192000 w 12192148"/>
              <a:gd name="connsiteY38" fmla="*/ 1754103 h 1941773"/>
              <a:gd name="connsiteX39" fmla="*/ 12192000 w 12192148"/>
              <a:gd name="connsiteY39" fmla="*/ 1896676 h 1941773"/>
              <a:gd name="connsiteX40" fmla="*/ 12192148 w 12192148"/>
              <a:gd name="connsiteY40" fmla="*/ 1896676 h 1941773"/>
              <a:gd name="connsiteX41" fmla="*/ 12192148 w 12192148"/>
              <a:gd name="connsiteY41" fmla="*/ 1941773 h 1941773"/>
              <a:gd name="connsiteX42" fmla="*/ 0 w 12192148"/>
              <a:gd name="connsiteY42" fmla="*/ 1941773 h 1941773"/>
              <a:gd name="connsiteX43" fmla="*/ 0 w 12192148"/>
              <a:gd name="connsiteY43" fmla="*/ 1896676 h 1941773"/>
              <a:gd name="connsiteX44" fmla="*/ 0 w 12192148"/>
              <a:gd name="connsiteY44" fmla="*/ 1573784 h 1941773"/>
              <a:gd name="connsiteX45" fmla="*/ 112847 w 12192148"/>
              <a:gd name="connsiteY45" fmla="*/ 1573784 h 1941773"/>
              <a:gd name="connsiteX46" fmla="*/ 293106 w 12192148"/>
              <a:gd name="connsiteY46" fmla="*/ 1573784 h 1941773"/>
              <a:gd name="connsiteX47" fmla="*/ 293106 w 12192148"/>
              <a:gd name="connsiteY47" fmla="*/ 411930 h 1941773"/>
              <a:gd name="connsiteX48" fmla="*/ 655428 w 12192148"/>
              <a:gd name="connsiteY48" fmla="*/ 411930 h 1941773"/>
              <a:gd name="connsiteX49" fmla="*/ 655428 w 12192148"/>
              <a:gd name="connsiteY49" fmla="*/ 1373100 h 1941773"/>
              <a:gd name="connsiteX50" fmla="*/ 791956 w 12192148"/>
              <a:gd name="connsiteY50" fmla="*/ 1188260 h 1941773"/>
              <a:gd name="connsiteX51" fmla="*/ 954739 w 12192148"/>
              <a:gd name="connsiteY51" fmla="*/ 1399506 h 1941773"/>
              <a:gd name="connsiteX52" fmla="*/ 1101768 w 12192148"/>
              <a:gd name="connsiteY52" fmla="*/ 1188260 h 1941773"/>
              <a:gd name="connsiteX53" fmla="*/ 1264551 w 12192148"/>
              <a:gd name="connsiteY53" fmla="*/ 1399506 h 1941773"/>
              <a:gd name="connsiteX54" fmla="*/ 1411580 w 12192148"/>
              <a:gd name="connsiteY54" fmla="*/ 1188260 h 1941773"/>
              <a:gd name="connsiteX55" fmla="*/ 1574363 w 12192148"/>
              <a:gd name="connsiteY55" fmla="*/ 1399506 h 1941773"/>
              <a:gd name="connsiteX56" fmla="*/ 1574363 w 12192148"/>
              <a:gd name="connsiteY56" fmla="*/ 1447036 h 1941773"/>
              <a:gd name="connsiteX57" fmla="*/ 1721393 w 12192148"/>
              <a:gd name="connsiteY57" fmla="*/ 1447036 h 1941773"/>
              <a:gd name="connsiteX58" fmla="*/ 1721393 w 12192148"/>
              <a:gd name="connsiteY58" fmla="*/ 1299164 h 1941773"/>
              <a:gd name="connsiteX59" fmla="*/ 1537606 w 12192148"/>
              <a:gd name="connsiteY59" fmla="*/ 1072074 h 1941773"/>
              <a:gd name="connsiteX60" fmla="*/ 1721393 w 12192148"/>
              <a:gd name="connsiteY60" fmla="*/ 844985 h 1941773"/>
              <a:gd name="connsiteX61" fmla="*/ 1721393 w 12192148"/>
              <a:gd name="connsiteY61" fmla="*/ 586208 h 1941773"/>
              <a:gd name="connsiteX62" fmla="*/ 1815912 w 12192148"/>
              <a:gd name="connsiteY62" fmla="*/ 586208 h 1941773"/>
              <a:gd name="connsiteX63" fmla="*/ 1815912 w 12192148"/>
              <a:gd name="connsiteY63" fmla="*/ 844985 h 1941773"/>
              <a:gd name="connsiteX64" fmla="*/ 1999699 w 12192148"/>
              <a:gd name="connsiteY64" fmla="*/ 1072074 h 1941773"/>
              <a:gd name="connsiteX65" fmla="*/ 1815912 w 12192148"/>
              <a:gd name="connsiteY65" fmla="*/ 1299164 h 1941773"/>
              <a:gd name="connsiteX66" fmla="*/ 1815912 w 12192148"/>
              <a:gd name="connsiteY66" fmla="*/ 1447036 h 1941773"/>
              <a:gd name="connsiteX67" fmla="*/ 1941937 w 12192148"/>
              <a:gd name="connsiteY67" fmla="*/ 1447036 h 1941773"/>
              <a:gd name="connsiteX68" fmla="*/ 1941937 w 12192148"/>
              <a:gd name="connsiteY68" fmla="*/ 1293883 h 1941773"/>
              <a:gd name="connsiteX69" fmla="*/ 2099469 w 12192148"/>
              <a:gd name="connsiteY69" fmla="*/ 1293883 h 1941773"/>
              <a:gd name="connsiteX70" fmla="*/ 2099469 w 12192148"/>
              <a:gd name="connsiteY70" fmla="*/ 1093199 h 1941773"/>
              <a:gd name="connsiteX71" fmla="*/ 2440788 w 12192148"/>
              <a:gd name="connsiteY71" fmla="*/ 1093199 h 1941773"/>
              <a:gd name="connsiteX72" fmla="*/ 2440788 w 12192148"/>
              <a:gd name="connsiteY72" fmla="*/ 517553 h 1941773"/>
              <a:gd name="connsiteX73" fmla="*/ 2897630 w 12192148"/>
              <a:gd name="connsiteY73" fmla="*/ 517553 h 1941773"/>
              <a:gd name="connsiteX74" fmla="*/ 2897630 w 12192148"/>
              <a:gd name="connsiteY74" fmla="*/ 1103761 h 1941773"/>
              <a:gd name="connsiteX75" fmla="*/ 3364974 w 12192148"/>
              <a:gd name="connsiteY75" fmla="*/ 1103761 h 1941773"/>
              <a:gd name="connsiteX76" fmla="*/ 3364974 w 12192148"/>
              <a:gd name="connsiteY76" fmla="*/ 739362 h 1941773"/>
              <a:gd name="connsiteX77" fmla="*/ 3879577 w 12192148"/>
              <a:gd name="connsiteY77" fmla="*/ 739362 h 1941773"/>
              <a:gd name="connsiteX78" fmla="*/ 3879577 w 12192148"/>
              <a:gd name="connsiteY78" fmla="*/ 1093199 h 1941773"/>
              <a:gd name="connsiteX79" fmla="*/ 4268157 w 12192148"/>
              <a:gd name="connsiteY79" fmla="*/ 1093199 h 1941773"/>
              <a:gd name="connsiteX80" fmla="*/ 4268157 w 12192148"/>
              <a:gd name="connsiteY80" fmla="*/ 924202 h 1941773"/>
              <a:gd name="connsiteX81" fmla="*/ 4530710 w 12192148"/>
              <a:gd name="connsiteY81" fmla="*/ 929483 h 1941773"/>
              <a:gd name="connsiteX82" fmla="*/ 4530710 w 12192148"/>
              <a:gd name="connsiteY82" fmla="*/ 781611 h 1941773"/>
              <a:gd name="connsiteX83" fmla="*/ 4798513 w 12192148"/>
              <a:gd name="connsiteY83" fmla="*/ 781611 h 1941773"/>
              <a:gd name="connsiteX84" fmla="*/ 4798513 w 12192148"/>
              <a:gd name="connsiteY84" fmla="*/ 918921 h 1941773"/>
              <a:gd name="connsiteX85" fmla="*/ 5055815 w 12192148"/>
              <a:gd name="connsiteY85" fmla="*/ 918921 h 1941773"/>
              <a:gd name="connsiteX86" fmla="*/ 5055815 w 12192148"/>
              <a:gd name="connsiteY86" fmla="*/ 765768 h 1941773"/>
              <a:gd name="connsiteX87" fmla="*/ 5307865 w 12192148"/>
              <a:gd name="connsiteY87" fmla="*/ 771049 h 1941773"/>
              <a:gd name="connsiteX88" fmla="*/ 5307865 w 12192148"/>
              <a:gd name="connsiteY88" fmla="*/ 0 h 194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2192148" h="1941773">
                <a:moveTo>
                  <a:pt x="5307865" y="0"/>
                </a:moveTo>
                <a:cubicBezTo>
                  <a:pt x="5307865" y="0"/>
                  <a:pt x="5307865" y="0"/>
                  <a:pt x="5817217" y="0"/>
                </a:cubicBezTo>
                <a:cubicBezTo>
                  <a:pt x="5817217" y="0"/>
                  <a:pt x="5817217" y="0"/>
                  <a:pt x="5817217" y="697113"/>
                </a:cubicBezTo>
                <a:cubicBezTo>
                  <a:pt x="5817217" y="697113"/>
                  <a:pt x="5817217" y="697113"/>
                  <a:pt x="6190042" y="697113"/>
                </a:cubicBezTo>
                <a:cubicBezTo>
                  <a:pt x="6190042" y="697113"/>
                  <a:pt x="6190042" y="697113"/>
                  <a:pt x="6190042" y="1325570"/>
                </a:cubicBezTo>
                <a:cubicBezTo>
                  <a:pt x="6190042" y="1325570"/>
                  <a:pt x="6190042" y="1325570"/>
                  <a:pt x="6489353" y="1325570"/>
                </a:cubicBezTo>
                <a:cubicBezTo>
                  <a:pt x="6489353" y="1325570"/>
                  <a:pt x="6489353" y="1325570"/>
                  <a:pt x="6489353" y="1114324"/>
                </a:cubicBezTo>
                <a:cubicBezTo>
                  <a:pt x="6489353" y="1114324"/>
                  <a:pt x="6489353" y="1114324"/>
                  <a:pt x="6898935" y="1114324"/>
                </a:cubicBezTo>
                <a:cubicBezTo>
                  <a:pt x="6898935" y="1114324"/>
                  <a:pt x="6898935" y="1114324"/>
                  <a:pt x="6898935" y="348556"/>
                </a:cubicBezTo>
                <a:cubicBezTo>
                  <a:pt x="6898935" y="348556"/>
                  <a:pt x="6898935" y="348556"/>
                  <a:pt x="7219249" y="348556"/>
                </a:cubicBezTo>
                <a:cubicBezTo>
                  <a:pt x="7219249" y="348556"/>
                  <a:pt x="7219249" y="348556"/>
                  <a:pt x="7219249" y="1093199"/>
                </a:cubicBezTo>
                <a:cubicBezTo>
                  <a:pt x="7219249" y="1093199"/>
                  <a:pt x="7219249" y="1093199"/>
                  <a:pt x="7413539" y="1093199"/>
                </a:cubicBezTo>
                <a:cubicBezTo>
                  <a:pt x="7413539" y="1093199"/>
                  <a:pt x="7413539" y="1093199"/>
                  <a:pt x="7413539" y="517553"/>
                </a:cubicBezTo>
                <a:cubicBezTo>
                  <a:pt x="7413539" y="517553"/>
                  <a:pt x="7413539" y="517553"/>
                  <a:pt x="7875631" y="517553"/>
                </a:cubicBezTo>
                <a:cubicBezTo>
                  <a:pt x="7875631" y="517553"/>
                  <a:pt x="7875631" y="517553"/>
                  <a:pt x="7875631" y="1103761"/>
                </a:cubicBezTo>
                <a:cubicBezTo>
                  <a:pt x="7875631" y="1103761"/>
                  <a:pt x="7875631" y="1103761"/>
                  <a:pt x="8342975" y="1103761"/>
                </a:cubicBezTo>
                <a:cubicBezTo>
                  <a:pt x="8342975" y="1103761"/>
                  <a:pt x="8342975" y="1103761"/>
                  <a:pt x="8342975" y="739362"/>
                </a:cubicBezTo>
                <a:cubicBezTo>
                  <a:pt x="8342975" y="739362"/>
                  <a:pt x="8342975" y="739362"/>
                  <a:pt x="8852328" y="739362"/>
                </a:cubicBezTo>
                <a:cubicBezTo>
                  <a:pt x="8852328" y="739362"/>
                  <a:pt x="8852328" y="739362"/>
                  <a:pt x="8852328" y="1093199"/>
                </a:cubicBezTo>
                <a:cubicBezTo>
                  <a:pt x="8852328" y="1093199"/>
                  <a:pt x="8852328" y="1093199"/>
                  <a:pt x="9240906" y="1093199"/>
                </a:cubicBezTo>
                <a:cubicBezTo>
                  <a:pt x="9240906" y="1093199"/>
                  <a:pt x="9240906" y="1093199"/>
                  <a:pt x="9240906" y="924202"/>
                </a:cubicBezTo>
                <a:cubicBezTo>
                  <a:pt x="9240906" y="924202"/>
                  <a:pt x="9240906" y="924202"/>
                  <a:pt x="9503459" y="929483"/>
                </a:cubicBezTo>
                <a:cubicBezTo>
                  <a:pt x="9503459" y="929483"/>
                  <a:pt x="9503459" y="929483"/>
                  <a:pt x="9503459" y="781611"/>
                </a:cubicBezTo>
                <a:cubicBezTo>
                  <a:pt x="9503459" y="781611"/>
                  <a:pt x="9503459" y="781611"/>
                  <a:pt x="9771263" y="781611"/>
                </a:cubicBezTo>
                <a:cubicBezTo>
                  <a:pt x="9771263" y="781611"/>
                  <a:pt x="9771263" y="781611"/>
                  <a:pt x="9771263" y="918921"/>
                </a:cubicBezTo>
                <a:cubicBezTo>
                  <a:pt x="9771263" y="918921"/>
                  <a:pt x="9771263" y="918921"/>
                  <a:pt x="10028565" y="918921"/>
                </a:cubicBezTo>
                <a:cubicBezTo>
                  <a:pt x="10028565" y="918921"/>
                  <a:pt x="10028565" y="918921"/>
                  <a:pt x="10028565" y="765768"/>
                </a:cubicBezTo>
                <a:cubicBezTo>
                  <a:pt x="10028565" y="765768"/>
                  <a:pt x="10028565" y="765768"/>
                  <a:pt x="10280615" y="771049"/>
                </a:cubicBezTo>
                <a:cubicBezTo>
                  <a:pt x="10280615" y="771049"/>
                  <a:pt x="10280615" y="771049"/>
                  <a:pt x="10280615" y="190122"/>
                </a:cubicBezTo>
                <a:cubicBezTo>
                  <a:pt x="10280615" y="190122"/>
                  <a:pt x="10280615" y="190122"/>
                  <a:pt x="10789968" y="190122"/>
                </a:cubicBezTo>
                <a:cubicBezTo>
                  <a:pt x="10789968" y="190122"/>
                  <a:pt x="10789968" y="190122"/>
                  <a:pt x="10789968" y="697113"/>
                </a:cubicBezTo>
                <a:cubicBezTo>
                  <a:pt x="10789968" y="697113"/>
                  <a:pt x="10789968" y="697113"/>
                  <a:pt x="11168044" y="697113"/>
                </a:cubicBezTo>
                <a:cubicBezTo>
                  <a:pt x="11168044" y="697113"/>
                  <a:pt x="11168044" y="697113"/>
                  <a:pt x="11168044" y="1621315"/>
                </a:cubicBezTo>
                <a:cubicBezTo>
                  <a:pt x="11168044" y="1621315"/>
                  <a:pt x="11168044" y="1621315"/>
                  <a:pt x="11467354" y="1621315"/>
                </a:cubicBezTo>
                <a:cubicBezTo>
                  <a:pt x="11467354" y="1621315"/>
                  <a:pt x="11467354" y="1621315"/>
                  <a:pt x="11467354" y="1114324"/>
                </a:cubicBezTo>
                <a:cubicBezTo>
                  <a:pt x="11467354" y="1114324"/>
                  <a:pt x="11467354" y="1114324"/>
                  <a:pt x="11871686" y="1114324"/>
                </a:cubicBezTo>
                <a:cubicBezTo>
                  <a:pt x="11871686" y="1114324"/>
                  <a:pt x="11871686" y="1114324"/>
                  <a:pt x="11871686" y="348556"/>
                </a:cubicBezTo>
                <a:cubicBezTo>
                  <a:pt x="11871686" y="348556"/>
                  <a:pt x="11871686" y="348556"/>
                  <a:pt x="12192000" y="348556"/>
                </a:cubicBezTo>
                <a:cubicBezTo>
                  <a:pt x="12192000" y="348556"/>
                  <a:pt x="12192000" y="348556"/>
                  <a:pt x="12192000" y="1754103"/>
                </a:cubicBezTo>
                <a:lnTo>
                  <a:pt x="12192000" y="1896676"/>
                </a:lnTo>
                <a:lnTo>
                  <a:pt x="12192148" y="1896676"/>
                </a:lnTo>
                <a:lnTo>
                  <a:pt x="12192148" y="1941773"/>
                </a:lnTo>
                <a:lnTo>
                  <a:pt x="0" y="1941773"/>
                </a:lnTo>
                <a:lnTo>
                  <a:pt x="0" y="1896676"/>
                </a:lnTo>
                <a:lnTo>
                  <a:pt x="0" y="1573784"/>
                </a:lnTo>
                <a:lnTo>
                  <a:pt x="112847" y="1573784"/>
                </a:lnTo>
                <a:cubicBezTo>
                  <a:pt x="165111" y="1573784"/>
                  <a:pt x="224842" y="1573784"/>
                  <a:pt x="293106" y="1573784"/>
                </a:cubicBezTo>
                <a:cubicBezTo>
                  <a:pt x="293106" y="1573784"/>
                  <a:pt x="293106" y="1573784"/>
                  <a:pt x="293106" y="411930"/>
                </a:cubicBezTo>
                <a:cubicBezTo>
                  <a:pt x="293106" y="411930"/>
                  <a:pt x="293106" y="411930"/>
                  <a:pt x="655428" y="411930"/>
                </a:cubicBezTo>
                <a:cubicBezTo>
                  <a:pt x="655428" y="411930"/>
                  <a:pt x="655428" y="411930"/>
                  <a:pt x="655428" y="1373100"/>
                </a:cubicBezTo>
                <a:cubicBezTo>
                  <a:pt x="676433" y="1315008"/>
                  <a:pt x="734194" y="1188260"/>
                  <a:pt x="791956" y="1188260"/>
                </a:cubicBezTo>
                <a:cubicBezTo>
                  <a:pt x="875973" y="1188260"/>
                  <a:pt x="954739" y="1399506"/>
                  <a:pt x="954739" y="1399506"/>
                </a:cubicBezTo>
                <a:cubicBezTo>
                  <a:pt x="954739" y="1399506"/>
                  <a:pt x="1023002" y="1188260"/>
                  <a:pt x="1101768" y="1188260"/>
                </a:cubicBezTo>
                <a:cubicBezTo>
                  <a:pt x="1180534" y="1188260"/>
                  <a:pt x="1264551" y="1399506"/>
                  <a:pt x="1264551" y="1399506"/>
                </a:cubicBezTo>
                <a:cubicBezTo>
                  <a:pt x="1264551" y="1399506"/>
                  <a:pt x="1332815" y="1188260"/>
                  <a:pt x="1411580" y="1188260"/>
                </a:cubicBezTo>
                <a:cubicBezTo>
                  <a:pt x="1490347" y="1188260"/>
                  <a:pt x="1574363" y="1399506"/>
                  <a:pt x="1574363" y="1399506"/>
                </a:cubicBezTo>
                <a:cubicBezTo>
                  <a:pt x="1574363" y="1399506"/>
                  <a:pt x="1574363" y="1399506"/>
                  <a:pt x="1574363" y="1447036"/>
                </a:cubicBezTo>
                <a:cubicBezTo>
                  <a:pt x="1574363" y="1447036"/>
                  <a:pt x="1574363" y="1447036"/>
                  <a:pt x="1721393" y="1447036"/>
                </a:cubicBezTo>
                <a:cubicBezTo>
                  <a:pt x="1721393" y="1447036"/>
                  <a:pt x="1721393" y="1447036"/>
                  <a:pt x="1721393" y="1299164"/>
                </a:cubicBezTo>
                <a:cubicBezTo>
                  <a:pt x="1616372" y="1278040"/>
                  <a:pt x="1537606" y="1182979"/>
                  <a:pt x="1537606" y="1072074"/>
                </a:cubicBezTo>
                <a:cubicBezTo>
                  <a:pt x="1537606" y="961170"/>
                  <a:pt x="1616372" y="866110"/>
                  <a:pt x="1721393" y="844985"/>
                </a:cubicBezTo>
                <a:cubicBezTo>
                  <a:pt x="1721393" y="844985"/>
                  <a:pt x="1721393" y="844985"/>
                  <a:pt x="1721393" y="586208"/>
                </a:cubicBezTo>
                <a:cubicBezTo>
                  <a:pt x="1721393" y="586208"/>
                  <a:pt x="1721393" y="586208"/>
                  <a:pt x="1815912" y="586208"/>
                </a:cubicBezTo>
                <a:cubicBezTo>
                  <a:pt x="1815912" y="586208"/>
                  <a:pt x="1815912" y="586208"/>
                  <a:pt x="1815912" y="844985"/>
                </a:cubicBezTo>
                <a:cubicBezTo>
                  <a:pt x="1920933" y="866110"/>
                  <a:pt x="1999699" y="961170"/>
                  <a:pt x="1999699" y="1072074"/>
                </a:cubicBezTo>
                <a:cubicBezTo>
                  <a:pt x="1999699" y="1188260"/>
                  <a:pt x="1920933" y="1278040"/>
                  <a:pt x="1815912" y="1299164"/>
                </a:cubicBezTo>
                <a:cubicBezTo>
                  <a:pt x="1815912" y="1299164"/>
                  <a:pt x="1815912" y="1299164"/>
                  <a:pt x="1815912" y="1447036"/>
                </a:cubicBezTo>
                <a:cubicBezTo>
                  <a:pt x="1815912" y="1447036"/>
                  <a:pt x="1815912" y="1447036"/>
                  <a:pt x="1941937" y="1447036"/>
                </a:cubicBezTo>
                <a:cubicBezTo>
                  <a:pt x="1941937" y="1447036"/>
                  <a:pt x="1941937" y="1447036"/>
                  <a:pt x="1941937" y="1293883"/>
                </a:cubicBezTo>
                <a:cubicBezTo>
                  <a:pt x="1941937" y="1293883"/>
                  <a:pt x="1941937" y="1293883"/>
                  <a:pt x="2099469" y="1293883"/>
                </a:cubicBezTo>
                <a:cubicBezTo>
                  <a:pt x="2099469" y="1293883"/>
                  <a:pt x="2099469" y="1293883"/>
                  <a:pt x="2099469" y="1093199"/>
                </a:cubicBezTo>
                <a:cubicBezTo>
                  <a:pt x="2099469" y="1093199"/>
                  <a:pt x="2099469" y="1093199"/>
                  <a:pt x="2440788" y="1093199"/>
                </a:cubicBezTo>
                <a:cubicBezTo>
                  <a:pt x="2440788" y="1093199"/>
                  <a:pt x="2440788" y="1093199"/>
                  <a:pt x="2440788" y="517553"/>
                </a:cubicBezTo>
                <a:cubicBezTo>
                  <a:pt x="2440788" y="517553"/>
                  <a:pt x="2440788" y="517553"/>
                  <a:pt x="2897630" y="517553"/>
                </a:cubicBezTo>
                <a:cubicBezTo>
                  <a:pt x="2897630" y="517553"/>
                  <a:pt x="2897630" y="517553"/>
                  <a:pt x="2897630" y="1103761"/>
                </a:cubicBezTo>
                <a:cubicBezTo>
                  <a:pt x="2897630" y="1103761"/>
                  <a:pt x="2897630" y="1103761"/>
                  <a:pt x="3364974" y="1103761"/>
                </a:cubicBezTo>
                <a:cubicBezTo>
                  <a:pt x="3364974" y="1103761"/>
                  <a:pt x="3364974" y="1103761"/>
                  <a:pt x="3364974" y="739362"/>
                </a:cubicBezTo>
                <a:cubicBezTo>
                  <a:pt x="3364974" y="739362"/>
                  <a:pt x="3364974" y="739362"/>
                  <a:pt x="3879577" y="739362"/>
                </a:cubicBezTo>
                <a:cubicBezTo>
                  <a:pt x="3879577" y="739362"/>
                  <a:pt x="3879577" y="739362"/>
                  <a:pt x="3879577" y="1093199"/>
                </a:cubicBezTo>
                <a:cubicBezTo>
                  <a:pt x="3879577" y="1093199"/>
                  <a:pt x="3879577" y="1093199"/>
                  <a:pt x="4268157" y="1093199"/>
                </a:cubicBezTo>
                <a:cubicBezTo>
                  <a:pt x="4268157" y="1093199"/>
                  <a:pt x="4268157" y="1093199"/>
                  <a:pt x="4268157" y="924202"/>
                </a:cubicBezTo>
                <a:cubicBezTo>
                  <a:pt x="4268157" y="924202"/>
                  <a:pt x="4268157" y="924202"/>
                  <a:pt x="4530710" y="929483"/>
                </a:cubicBezTo>
                <a:cubicBezTo>
                  <a:pt x="4530710" y="929483"/>
                  <a:pt x="4530710" y="929483"/>
                  <a:pt x="4530710" y="781611"/>
                </a:cubicBezTo>
                <a:cubicBezTo>
                  <a:pt x="4530710" y="781611"/>
                  <a:pt x="4530710" y="781611"/>
                  <a:pt x="4798513" y="781611"/>
                </a:cubicBezTo>
                <a:cubicBezTo>
                  <a:pt x="4798513" y="781611"/>
                  <a:pt x="4798513" y="781611"/>
                  <a:pt x="4798513" y="918921"/>
                </a:cubicBezTo>
                <a:cubicBezTo>
                  <a:pt x="4798513" y="918921"/>
                  <a:pt x="4798513" y="918921"/>
                  <a:pt x="5055815" y="918921"/>
                </a:cubicBezTo>
                <a:cubicBezTo>
                  <a:pt x="5055815" y="918921"/>
                  <a:pt x="5055815" y="918921"/>
                  <a:pt x="5055815" y="765768"/>
                </a:cubicBezTo>
                <a:cubicBezTo>
                  <a:pt x="5055815" y="765768"/>
                  <a:pt x="5055815" y="765768"/>
                  <a:pt x="5307865" y="771049"/>
                </a:cubicBezTo>
                <a:cubicBezTo>
                  <a:pt x="5307865" y="771049"/>
                  <a:pt x="5307865" y="771049"/>
                  <a:pt x="53078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DB0ECD-F65B-48DE-891A-862D5ACE45DD}"/>
              </a:ext>
            </a:extLst>
          </p:cNvPr>
          <p:cNvSpPr/>
          <p:nvPr userDrawn="1"/>
        </p:nvSpPr>
        <p:spPr>
          <a:xfrm>
            <a:off x="0" y="6730111"/>
            <a:ext cx="12192000" cy="1371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4E7187E-67A8-49EF-8933-FEE04FEAF50C}"/>
              </a:ext>
            </a:extLst>
          </p:cNvPr>
          <p:cNvGrpSpPr/>
          <p:nvPr userDrawn="1"/>
        </p:nvGrpSpPr>
        <p:grpSpPr>
          <a:xfrm flipH="1">
            <a:off x="11178612" y="5759424"/>
            <a:ext cx="817770" cy="809183"/>
            <a:chOff x="3175" y="1588"/>
            <a:chExt cx="4686300" cy="4637087"/>
          </a:xfrm>
          <a:solidFill>
            <a:schemeClr val="accent1"/>
          </a:solidFill>
        </p:grpSpPr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1E0D8746-24E0-4548-8C4D-DD75A2E89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36672466-A780-459C-AE15-37398D2D6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29B98435-DD78-4523-A912-E2FFE0743C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FBBADD09-E087-4218-94AA-9A732C065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AD29BA87-8A6B-454A-870A-0930CAD32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0">
              <a:extLst>
                <a:ext uri="{FF2B5EF4-FFF2-40B4-BE49-F238E27FC236}">
                  <a16:creationId xmlns:a16="http://schemas.microsoft.com/office/drawing/2014/main" id="{123A592A-5A52-4664-A9ED-ACB1258380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C81F600D-2C20-46EA-8051-63C37B9BE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899F243A-F661-4476-B974-A468A2C72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551C0F5B-D850-4F14-92ED-08B31C994B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DDB35BF1-FC37-43C1-B5CB-9E8BD46BA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24FA2821-2268-4EEC-BB62-C826BAA13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16">
              <a:extLst>
                <a:ext uri="{FF2B5EF4-FFF2-40B4-BE49-F238E27FC236}">
                  <a16:creationId xmlns:a16="http://schemas.microsoft.com/office/drawing/2014/main" id="{CD9D3E4B-0D89-4DC9-9BF3-1825125DE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D396BA03-71DB-4A9E-A491-CC50B3E01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89B117B3-FDE2-48F4-8E18-99B713916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9">
              <a:extLst>
                <a:ext uri="{FF2B5EF4-FFF2-40B4-BE49-F238E27FC236}">
                  <a16:creationId xmlns:a16="http://schemas.microsoft.com/office/drawing/2014/main" id="{4D15AB71-4C87-4F96-A6F1-334D55AAD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20">
              <a:extLst>
                <a:ext uri="{FF2B5EF4-FFF2-40B4-BE49-F238E27FC236}">
                  <a16:creationId xmlns:a16="http://schemas.microsoft.com/office/drawing/2014/main" id="{248F0BE9-E11B-4028-814F-E2A724D17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1">
              <a:extLst>
                <a:ext uri="{FF2B5EF4-FFF2-40B4-BE49-F238E27FC236}">
                  <a16:creationId xmlns:a16="http://schemas.microsoft.com/office/drawing/2014/main" id="{DEB11266-49E8-4D24-8542-C4A048AF0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D411A65D-2AF3-496C-83AD-506A50975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340303F8-CA51-4013-9A24-EEBF9EBC0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34F8A7A6-DC0C-48BD-AB47-EA5A934AB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96DEEB0A-E270-4DD9-9017-7926F8547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B5AAD273-90EB-45E1-9BBE-8741FDB77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8DF0AAEB-1341-4548-A29D-7A9DC2A17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2CC3CCCD-AA24-440F-A0BE-897C9281D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034501E6-BB13-484D-861F-D4CFA91A5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30">
              <a:extLst>
                <a:ext uri="{FF2B5EF4-FFF2-40B4-BE49-F238E27FC236}">
                  <a16:creationId xmlns:a16="http://schemas.microsoft.com/office/drawing/2014/main" id="{0D67A953-9F89-4360-9C0B-AD7C57905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959C6397-6B14-4BF1-939F-1CEBB2C92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086DEA11-5A0F-41A0-9E58-93A548D40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95EF28D8-427E-4E48-8227-A39E83E637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34">
              <a:extLst>
                <a:ext uri="{FF2B5EF4-FFF2-40B4-BE49-F238E27FC236}">
                  <a16:creationId xmlns:a16="http://schemas.microsoft.com/office/drawing/2014/main" id="{8AB2938F-B634-4E8A-B393-1E4DB0460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35">
              <a:extLst>
                <a:ext uri="{FF2B5EF4-FFF2-40B4-BE49-F238E27FC236}">
                  <a16:creationId xmlns:a16="http://schemas.microsoft.com/office/drawing/2014/main" id="{7AC677A7-BB8A-491C-A45F-A59C133CF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0BF19144-EB5A-46F2-A7B5-9BFF79F92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3DE460ED-F9F1-4390-B1B1-E1F0AAB4F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38">
              <a:extLst>
                <a:ext uri="{FF2B5EF4-FFF2-40B4-BE49-F238E27FC236}">
                  <a16:creationId xmlns:a16="http://schemas.microsoft.com/office/drawing/2014/main" id="{A0875147-4462-4486-A8D9-B5FBD6147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id="{F9D2850E-CADF-4A4F-9B9D-93A82DE33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0">
              <a:extLst>
                <a:ext uri="{FF2B5EF4-FFF2-40B4-BE49-F238E27FC236}">
                  <a16:creationId xmlns:a16="http://schemas.microsoft.com/office/drawing/2014/main" id="{FEEF3CDA-2F3C-4EF7-A0D3-8A4AA9FD7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41">
              <a:extLst>
                <a:ext uri="{FF2B5EF4-FFF2-40B4-BE49-F238E27FC236}">
                  <a16:creationId xmlns:a16="http://schemas.microsoft.com/office/drawing/2014/main" id="{3342AED6-93BC-4255-97D4-E231A10A4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2">
              <a:extLst>
                <a:ext uri="{FF2B5EF4-FFF2-40B4-BE49-F238E27FC236}">
                  <a16:creationId xmlns:a16="http://schemas.microsoft.com/office/drawing/2014/main" id="{5D5E12A5-7039-45EB-8E89-848972235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id="{4E825686-FC6B-43A0-9C18-8B370A8DE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4">
              <a:extLst>
                <a:ext uri="{FF2B5EF4-FFF2-40B4-BE49-F238E27FC236}">
                  <a16:creationId xmlns:a16="http://schemas.microsoft.com/office/drawing/2014/main" id="{571F6FA0-0ACD-47F0-A6EA-23366BFFB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id="{3782179F-EDD5-45A3-AEBF-F5BC4E4E6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id="{36C073D7-7EAF-488F-9E76-4B3037D0B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47">
              <a:extLst>
                <a:ext uri="{FF2B5EF4-FFF2-40B4-BE49-F238E27FC236}">
                  <a16:creationId xmlns:a16="http://schemas.microsoft.com/office/drawing/2014/main" id="{CEC5BC9B-46ED-4261-A6E9-E4203D254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48">
              <a:extLst>
                <a:ext uri="{FF2B5EF4-FFF2-40B4-BE49-F238E27FC236}">
                  <a16:creationId xmlns:a16="http://schemas.microsoft.com/office/drawing/2014/main" id="{3475CBE3-E77C-485B-8A25-FF8E3B7D95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id="{8C3A17A5-6EF4-473C-863E-6500240DC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id="{0063378E-9B99-4EA3-ACB8-B2242D59D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264A3ADE-6E13-4D56-BB2D-CA6A43E4E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2">
              <a:extLst>
                <a:ext uri="{FF2B5EF4-FFF2-40B4-BE49-F238E27FC236}">
                  <a16:creationId xmlns:a16="http://schemas.microsoft.com/office/drawing/2014/main" id="{DF6F7D2C-77EC-4870-9A63-A758BD09F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id="{20DB3045-3E2E-4C75-ACDE-E0F938FF3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B9EFB335-10CA-4102-8059-BD9F952E0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55">
              <a:extLst>
                <a:ext uri="{FF2B5EF4-FFF2-40B4-BE49-F238E27FC236}">
                  <a16:creationId xmlns:a16="http://schemas.microsoft.com/office/drawing/2014/main" id="{0F3D9485-861F-4A13-84FC-B39976B47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6">
              <a:extLst>
                <a:ext uri="{FF2B5EF4-FFF2-40B4-BE49-F238E27FC236}">
                  <a16:creationId xmlns:a16="http://schemas.microsoft.com/office/drawing/2014/main" id="{530011E5-173C-43DE-8839-B1A6E99F9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7">
              <a:extLst>
                <a:ext uri="{FF2B5EF4-FFF2-40B4-BE49-F238E27FC236}">
                  <a16:creationId xmlns:a16="http://schemas.microsoft.com/office/drawing/2014/main" id="{38A46E3E-5647-4CC0-AD60-1BB327374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58">
              <a:extLst>
                <a:ext uri="{FF2B5EF4-FFF2-40B4-BE49-F238E27FC236}">
                  <a16:creationId xmlns:a16="http://schemas.microsoft.com/office/drawing/2014/main" id="{9528AC6C-7139-48C1-AB49-EC660854F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59">
              <a:extLst>
                <a:ext uri="{FF2B5EF4-FFF2-40B4-BE49-F238E27FC236}">
                  <a16:creationId xmlns:a16="http://schemas.microsoft.com/office/drawing/2014/main" id="{A94F4C58-E881-472F-830C-BCC516657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60">
              <a:extLst>
                <a:ext uri="{FF2B5EF4-FFF2-40B4-BE49-F238E27FC236}">
                  <a16:creationId xmlns:a16="http://schemas.microsoft.com/office/drawing/2014/main" id="{7DA10DC5-CC43-4070-9024-F49F7E85B6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1">
              <a:extLst>
                <a:ext uri="{FF2B5EF4-FFF2-40B4-BE49-F238E27FC236}">
                  <a16:creationId xmlns:a16="http://schemas.microsoft.com/office/drawing/2014/main" id="{D8CD0BFC-6C12-40AE-B5C7-492CB2A52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2">
              <a:extLst>
                <a:ext uri="{FF2B5EF4-FFF2-40B4-BE49-F238E27FC236}">
                  <a16:creationId xmlns:a16="http://schemas.microsoft.com/office/drawing/2014/main" id="{2CC1BB5F-BB0B-41AB-BB77-D7ECAD374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63">
              <a:extLst>
                <a:ext uri="{FF2B5EF4-FFF2-40B4-BE49-F238E27FC236}">
                  <a16:creationId xmlns:a16="http://schemas.microsoft.com/office/drawing/2014/main" id="{8B044195-3D8A-4717-A65B-411CBC1CC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4">
              <a:extLst>
                <a:ext uri="{FF2B5EF4-FFF2-40B4-BE49-F238E27FC236}">
                  <a16:creationId xmlns:a16="http://schemas.microsoft.com/office/drawing/2014/main" id="{99110873-6B02-4A29-B252-A6014B83A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5">
              <a:extLst>
                <a:ext uri="{FF2B5EF4-FFF2-40B4-BE49-F238E27FC236}">
                  <a16:creationId xmlns:a16="http://schemas.microsoft.com/office/drawing/2014/main" id="{536F628D-3077-400E-BB6E-77C2B335F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66">
              <a:extLst>
                <a:ext uri="{FF2B5EF4-FFF2-40B4-BE49-F238E27FC236}">
                  <a16:creationId xmlns:a16="http://schemas.microsoft.com/office/drawing/2014/main" id="{19EC0686-2643-4C52-9039-7BEB2A3F0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67">
              <a:extLst>
                <a:ext uri="{FF2B5EF4-FFF2-40B4-BE49-F238E27FC236}">
                  <a16:creationId xmlns:a16="http://schemas.microsoft.com/office/drawing/2014/main" id="{AF361B49-917E-40EF-A48C-E8A2C129F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8">
              <a:extLst>
                <a:ext uri="{FF2B5EF4-FFF2-40B4-BE49-F238E27FC236}">
                  <a16:creationId xmlns:a16="http://schemas.microsoft.com/office/drawing/2014/main" id="{F2386B9C-2A16-4947-A66F-111CBE3F9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69">
              <a:extLst>
                <a:ext uri="{FF2B5EF4-FFF2-40B4-BE49-F238E27FC236}">
                  <a16:creationId xmlns:a16="http://schemas.microsoft.com/office/drawing/2014/main" id="{89A66264-8C16-459D-8B6B-2F535825C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0">
              <a:extLst>
                <a:ext uri="{FF2B5EF4-FFF2-40B4-BE49-F238E27FC236}">
                  <a16:creationId xmlns:a16="http://schemas.microsoft.com/office/drawing/2014/main" id="{0F75974E-275A-463A-9F84-A7FE6C3B6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1">
              <a:extLst>
                <a:ext uri="{FF2B5EF4-FFF2-40B4-BE49-F238E27FC236}">
                  <a16:creationId xmlns:a16="http://schemas.microsoft.com/office/drawing/2014/main" id="{FB9D0761-B16F-466E-9440-D35C3836B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2">
              <a:extLst>
                <a:ext uri="{FF2B5EF4-FFF2-40B4-BE49-F238E27FC236}">
                  <a16:creationId xmlns:a16="http://schemas.microsoft.com/office/drawing/2014/main" id="{2F4DDCAA-8B21-40A7-A4F2-818DB7A59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73">
              <a:extLst>
                <a:ext uri="{FF2B5EF4-FFF2-40B4-BE49-F238E27FC236}">
                  <a16:creationId xmlns:a16="http://schemas.microsoft.com/office/drawing/2014/main" id="{FAE48D6E-6C59-4853-B04B-3EAC1422F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74">
              <a:extLst>
                <a:ext uri="{FF2B5EF4-FFF2-40B4-BE49-F238E27FC236}">
                  <a16:creationId xmlns:a16="http://schemas.microsoft.com/office/drawing/2014/main" id="{575E3495-B0B2-48FA-B96B-D03ECD989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5">
              <a:extLst>
                <a:ext uri="{FF2B5EF4-FFF2-40B4-BE49-F238E27FC236}">
                  <a16:creationId xmlns:a16="http://schemas.microsoft.com/office/drawing/2014/main" id="{864E45C2-270E-4612-A8F0-CB5A9F98D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6">
              <a:extLst>
                <a:ext uri="{FF2B5EF4-FFF2-40B4-BE49-F238E27FC236}">
                  <a16:creationId xmlns:a16="http://schemas.microsoft.com/office/drawing/2014/main" id="{058042BC-3CD5-4BC7-82F3-1D172ED8B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77">
              <a:extLst>
                <a:ext uri="{FF2B5EF4-FFF2-40B4-BE49-F238E27FC236}">
                  <a16:creationId xmlns:a16="http://schemas.microsoft.com/office/drawing/2014/main" id="{FAE0007D-318F-478E-8970-751B2005F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78">
              <a:extLst>
                <a:ext uri="{FF2B5EF4-FFF2-40B4-BE49-F238E27FC236}">
                  <a16:creationId xmlns:a16="http://schemas.microsoft.com/office/drawing/2014/main" id="{75E03023-2AD3-4C51-94FE-E01ED6BED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79">
              <a:extLst>
                <a:ext uri="{FF2B5EF4-FFF2-40B4-BE49-F238E27FC236}">
                  <a16:creationId xmlns:a16="http://schemas.microsoft.com/office/drawing/2014/main" id="{301E4BA0-58B5-4D09-B28C-7562EB339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80">
              <a:extLst>
                <a:ext uri="{FF2B5EF4-FFF2-40B4-BE49-F238E27FC236}">
                  <a16:creationId xmlns:a16="http://schemas.microsoft.com/office/drawing/2014/main" id="{407B9C6A-DEF3-4DED-81FF-EEF028FEB1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1">
              <a:extLst>
                <a:ext uri="{FF2B5EF4-FFF2-40B4-BE49-F238E27FC236}">
                  <a16:creationId xmlns:a16="http://schemas.microsoft.com/office/drawing/2014/main" id="{671FA83C-C481-4D7C-A0F1-DDA57AD8C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2">
              <a:extLst>
                <a:ext uri="{FF2B5EF4-FFF2-40B4-BE49-F238E27FC236}">
                  <a16:creationId xmlns:a16="http://schemas.microsoft.com/office/drawing/2014/main" id="{1BA1340D-632A-4776-B404-ECA74918E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83">
              <a:extLst>
                <a:ext uri="{FF2B5EF4-FFF2-40B4-BE49-F238E27FC236}">
                  <a16:creationId xmlns:a16="http://schemas.microsoft.com/office/drawing/2014/main" id="{414E7CCF-AFAE-4905-A104-FFE11AA51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4">
              <a:extLst>
                <a:ext uri="{FF2B5EF4-FFF2-40B4-BE49-F238E27FC236}">
                  <a16:creationId xmlns:a16="http://schemas.microsoft.com/office/drawing/2014/main" id="{5DD1C2FB-B8CA-4518-AE75-01A531FDD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5">
              <a:extLst>
                <a:ext uri="{FF2B5EF4-FFF2-40B4-BE49-F238E27FC236}">
                  <a16:creationId xmlns:a16="http://schemas.microsoft.com/office/drawing/2014/main" id="{2399D9C8-657F-4B1E-9CA4-F36CC465D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86">
              <a:extLst>
                <a:ext uri="{FF2B5EF4-FFF2-40B4-BE49-F238E27FC236}">
                  <a16:creationId xmlns:a16="http://schemas.microsoft.com/office/drawing/2014/main" id="{88B31E9C-FA66-48FE-A7E7-3209284026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7">
              <a:extLst>
                <a:ext uri="{FF2B5EF4-FFF2-40B4-BE49-F238E27FC236}">
                  <a16:creationId xmlns:a16="http://schemas.microsoft.com/office/drawing/2014/main" id="{9E3C5DE0-3191-448B-B860-24FF051FB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8">
              <a:extLst>
                <a:ext uri="{FF2B5EF4-FFF2-40B4-BE49-F238E27FC236}">
                  <a16:creationId xmlns:a16="http://schemas.microsoft.com/office/drawing/2014/main" id="{58B0F1BA-54B2-4C66-BC47-5A58A2B26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89">
              <a:extLst>
                <a:ext uri="{FF2B5EF4-FFF2-40B4-BE49-F238E27FC236}">
                  <a16:creationId xmlns:a16="http://schemas.microsoft.com/office/drawing/2014/main" id="{0E9F846D-48E5-4C10-9945-09829F82D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0">
              <a:extLst>
                <a:ext uri="{FF2B5EF4-FFF2-40B4-BE49-F238E27FC236}">
                  <a16:creationId xmlns:a16="http://schemas.microsoft.com/office/drawing/2014/main" id="{AEB606BF-7785-4835-951E-2B9A4D376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1">
              <a:extLst>
                <a:ext uri="{FF2B5EF4-FFF2-40B4-BE49-F238E27FC236}">
                  <a16:creationId xmlns:a16="http://schemas.microsoft.com/office/drawing/2014/main" id="{347555F6-1022-4B04-AB6B-C73180680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92">
              <a:extLst>
                <a:ext uri="{FF2B5EF4-FFF2-40B4-BE49-F238E27FC236}">
                  <a16:creationId xmlns:a16="http://schemas.microsoft.com/office/drawing/2014/main" id="{C17C0340-E51A-4F17-848E-91F461BEA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3">
              <a:extLst>
                <a:ext uri="{FF2B5EF4-FFF2-40B4-BE49-F238E27FC236}">
                  <a16:creationId xmlns:a16="http://schemas.microsoft.com/office/drawing/2014/main" id="{CB7564AF-0488-42C1-B10C-E3D26A118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4">
              <a:extLst>
                <a:ext uri="{FF2B5EF4-FFF2-40B4-BE49-F238E27FC236}">
                  <a16:creationId xmlns:a16="http://schemas.microsoft.com/office/drawing/2014/main" id="{EB558EA9-4E02-4D7F-8E10-2B43F8AB1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95">
              <a:extLst>
                <a:ext uri="{FF2B5EF4-FFF2-40B4-BE49-F238E27FC236}">
                  <a16:creationId xmlns:a16="http://schemas.microsoft.com/office/drawing/2014/main" id="{BD079FCF-B5FD-4C73-BBCB-3CA2565BD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6">
              <a:extLst>
                <a:ext uri="{FF2B5EF4-FFF2-40B4-BE49-F238E27FC236}">
                  <a16:creationId xmlns:a16="http://schemas.microsoft.com/office/drawing/2014/main" id="{72531B99-93E9-49EB-8BDB-598751A8A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7">
              <a:extLst>
                <a:ext uri="{FF2B5EF4-FFF2-40B4-BE49-F238E27FC236}">
                  <a16:creationId xmlns:a16="http://schemas.microsoft.com/office/drawing/2014/main" id="{655DD5EF-76F5-439C-A59F-D32BC7458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98">
              <a:extLst>
                <a:ext uri="{FF2B5EF4-FFF2-40B4-BE49-F238E27FC236}">
                  <a16:creationId xmlns:a16="http://schemas.microsoft.com/office/drawing/2014/main" id="{12614028-6637-4A32-9594-AD4AEBCA49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9">
              <a:extLst>
                <a:ext uri="{FF2B5EF4-FFF2-40B4-BE49-F238E27FC236}">
                  <a16:creationId xmlns:a16="http://schemas.microsoft.com/office/drawing/2014/main" id="{E5117DA5-34A5-4FF1-9582-E771FC0EC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0">
              <a:extLst>
                <a:ext uri="{FF2B5EF4-FFF2-40B4-BE49-F238E27FC236}">
                  <a16:creationId xmlns:a16="http://schemas.microsoft.com/office/drawing/2014/main" id="{11CF2F24-E201-437D-8619-2CD4AE17C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1">
              <a:extLst>
                <a:ext uri="{FF2B5EF4-FFF2-40B4-BE49-F238E27FC236}">
                  <a16:creationId xmlns:a16="http://schemas.microsoft.com/office/drawing/2014/main" id="{F1214A04-D28B-472F-BD56-BD1F9E422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02">
              <a:extLst>
                <a:ext uri="{FF2B5EF4-FFF2-40B4-BE49-F238E27FC236}">
                  <a16:creationId xmlns:a16="http://schemas.microsoft.com/office/drawing/2014/main" id="{EF1A0428-1375-40F8-949D-73BF9D675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3">
              <a:extLst>
                <a:ext uri="{FF2B5EF4-FFF2-40B4-BE49-F238E27FC236}">
                  <a16:creationId xmlns:a16="http://schemas.microsoft.com/office/drawing/2014/main" id="{5D2D8534-2FF4-4623-AEA6-7908FE311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04">
              <a:extLst>
                <a:ext uri="{FF2B5EF4-FFF2-40B4-BE49-F238E27FC236}">
                  <a16:creationId xmlns:a16="http://schemas.microsoft.com/office/drawing/2014/main" id="{5BB9E17A-220B-48A2-8F0E-FCBDAE589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105">
              <a:extLst>
                <a:ext uri="{FF2B5EF4-FFF2-40B4-BE49-F238E27FC236}">
                  <a16:creationId xmlns:a16="http://schemas.microsoft.com/office/drawing/2014/main" id="{9A0D611E-9F25-4C68-AAFB-2130AD47F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1938338"/>
              <a:ext cx="736600" cy="241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106">
              <a:extLst>
                <a:ext uri="{FF2B5EF4-FFF2-40B4-BE49-F238E27FC236}">
                  <a16:creationId xmlns:a16="http://schemas.microsoft.com/office/drawing/2014/main" id="{07EB0736-3617-4F98-AE1E-BC2A49521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107">
              <a:extLst>
                <a:ext uri="{FF2B5EF4-FFF2-40B4-BE49-F238E27FC236}">
                  <a16:creationId xmlns:a16="http://schemas.microsoft.com/office/drawing/2014/main" id="{F4D90D66-0E3B-4BC2-8FA3-D98C67D2C9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08">
              <a:extLst>
                <a:ext uri="{FF2B5EF4-FFF2-40B4-BE49-F238E27FC236}">
                  <a16:creationId xmlns:a16="http://schemas.microsoft.com/office/drawing/2014/main" id="{2AFD7427-6FA0-4B03-8EAE-D3FD2BFF9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109">
              <a:extLst>
                <a:ext uri="{FF2B5EF4-FFF2-40B4-BE49-F238E27FC236}">
                  <a16:creationId xmlns:a16="http://schemas.microsoft.com/office/drawing/2014/main" id="{95F0ABD9-F98C-47DA-B6CB-750AF10E6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110">
              <a:extLst>
                <a:ext uri="{FF2B5EF4-FFF2-40B4-BE49-F238E27FC236}">
                  <a16:creationId xmlns:a16="http://schemas.microsoft.com/office/drawing/2014/main" id="{2B777433-D91C-45E4-8FBB-080911726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1">
              <a:extLst>
                <a:ext uri="{FF2B5EF4-FFF2-40B4-BE49-F238E27FC236}">
                  <a16:creationId xmlns:a16="http://schemas.microsoft.com/office/drawing/2014/main" id="{0F5EA16B-9564-44E4-A852-2B340A549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2">
              <a:extLst>
                <a:ext uri="{FF2B5EF4-FFF2-40B4-BE49-F238E27FC236}">
                  <a16:creationId xmlns:a16="http://schemas.microsoft.com/office/drawing/2014/main" id="{0C6CD059-A68A-4255-8A29-C3948126C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3">
              <a:extLst>
                <a:ext uri="{FF2B5EF4-FFF2-40B4-BE49-F238E27FC236}">
                  <a16:creationId xmlns:a16="http://schemas.microsoft.com/office/drawing/2014/main" id="{0072BB92-886F-463B-A076-69C8D35E2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Rectangle 114">
              <a:extLst>
                <a:ext uri="{FF2B5EF4-FFF2-40B4-BE49-F238E27FC236}">
                  <a16:creationId xmlns:a16="http://schemas.microsoft.com/office/drawing/2014/main" id="{6E9DC577-21E3-4D66-9993-7CD62B5B7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5">
              <a:extLst>
                <a:ext uri="{FF2B5EF4-FFF2-40B4-BE49-F238E27FC236}">
                  <a16:creationId xmlns:a16="http://schemas.microsoft.com/office/drawing/2014/main" id="{59728FCC-2F04-49FD-807F-0BE902EEF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6">
              <a:extLst>
                <a:ext uri="{FF2B5EF4-FFF2-40B4-BE49-F238E27FC236}">
                  <a16:creationId xmlns:a16="http://schemas.microsoft.com/office/drawing/2014/main" id="{44A1446D-B918-4420-A459-561387150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117">
              <a:extLst>
                <a:ext uri="{FF2B5EF4-FFF2-40B4-BE49-F238E27FC236}">
                  <a16:creationId xmlns:a16="http://schemas.microsoft.com/office/drawing/2014/main" id="{AADC5436-87CD-48D8-ACF7-3E0F37A16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8">
              <a:extLst>
                <a:ext uri="{FF2B5EF4-FFF2-40B4-BE49-F238E27FC236}">
                  <a16:creationId xmlns:a16="http://schemas.microsoft.com/office/drawing/2014/main" id="{4D0E9D2F-48DC-48D3-8FE4-07713550F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9">
              <a:extLst>
                <a:ext uri="{FF2B5EF4-FFF2-40B4-BE49-F238E27FC236}">
                  <a16:creationId xmlns:a16="http://schemas.microsoft.com/office/drawing/2014/main" id="{A472EDF8-7731-48DE-935E-DE77A1DE8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120">
              <a:extLst>
                <a:ext uri="{FF2B5EF4-FFF2-40B4-BE49-F238E27FC236}">
                  <a16:creationId xmlns:a16="http://schemas.microsoft.com/office/drawing/2014/main" id="{3A8ADDFA-5CBA-4993-969B-B1CE9ED62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1">
              <a:extLst>
                <a:ext uri="{FF2B5EF4-FFF2-40B4-BE49-F238E27FC236}">
                  <a16:creationId xmlns:a16="http://schemas.microsoft.com/office/drawing/2014/main" id="{D1C253EF-87ED-4D24-9DC3-88D4215B9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22">
              <a:extLst>
                <a:ext uri="{FF2B5EF4-FFF2-40B4-BE49-F238E27FC236}">
                  <a16:creationId xmlns:a16="http://schemas.microsoft.com/office/drawing/2014/main" id="{062AEF8F-7618-4714-B045-047397A16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23">
              <a:extLst>
                <a:ext uri="{FF2B5EF4-FFF2-40B4-BE49-F238E27FC236}">
                  <a16:creationId xmlns:a16="http://schemas.microsoft.com/office/drawing/2014/main" id="{542FD34D-2296-4664-B4FE-5BB075772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2192338"/>
              <a:ext cx="736600" cy="2428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124">
              <a:extLst>
                <a:ext uri="{FF2B5EF4-FFF2-40B4-BE49-F238E27FC236}">
                  <a16:creationId xmlns:a16="http://schemas.microsoft.com/office/drawing/2014/main" id="{26A8FEB6-3DAC-421A-BC90-006925DFF2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25">
              <a:extLst>
                <a:ext uri="{FF2B5EF4-FFF2-40B4-BE49-F238E27FC236}">
                  <a16:creationId xmlns:a16="http://schemas.microsoft.com/office/drawing/2014/main" id="{B6774275-A9EC-4A04-AE53-8A95FC522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9B7AB3E-6B5F-42B3-9E57-8633EC06F9E0}"/>
              </a:ext>
            </a:extLst>
          </p:cNvPr>
          <p:cNvSpPr/>
          <p:nvPr userDrawn="1"/>
        </p:nvSpPr>
        <p:spPr>
          <a:xfrm>
            <a:off x="272952" y="287255"/>
            <a:ext cx="368489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CAF7A862-2343-40B9-BBA2-62AB9F6250A3}"/>
              </a:ext>
            </a:extLst>
          </p:cNvPr>
          <p:cNvSpPr/>
          <p:nvPr userDrawn="1"/>
        </p:nvSpPr>
        <p:spPr>
          <a:xfrm>
            <a:off x="-4" y="287254"/>
            <a:ext cx="191071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98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776545" y="1872070"/>
            <a:ext cx="3326678" cy="3326678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214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79" y="458495"/>
            <a:ext cx="9358626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8179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DBCEFD9-B163-48A4-AE71-5462FF7934D4}"/>
              </a:ext>
            </a:extLst>
          </p:cNvPr>
          <p:cNvSpPr/>
          <p:nvPr userDrawn="1"/>
        </p:nvSpPr>
        <p:spPr>
          <a:xfrm>
            <a:off x="-1" y="828942"/>
            <a:ext cx="4862557" cy="16637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03221" y="-3827"/>
            <a:ext cx="266666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1CC093B-6E45-4870-AFC9-7DA7E6943FEA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774835" y="1488113"/>
            <a:ext cx="266666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5830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893592F-B858-4F5A-87CA-4EFF7853544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1183602"/>
            <a:ext cx="3512321" cy="5470055"/>
          </a:xfrm>
          <a:custGeom>
            <a:avLst/>
            <a:gdLst>
              <a:gd name="connsiteX0" fmla="*/ 0 w 2828662"/>
              <a:gd name="connsiteY0" fmla="*/ 0 h 4405331"/>
              <a:gd name="connsiteX1" fmla="*/ 2828662 w 2828662"/>
              <a:gd name="connsiteY1" fmla="*/ 2202666 h 4405331"/>
              <a:gd name="connsiteX2" fmla="*/ 0 w 2828662"/>
              <a:gd name="connsiteY2" fmla="*/ 4405331 h 440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662" h="4405331">
                <a:moveTo>
                  <a:pt x="0" y="0"/>
                </a:moveTo>
                <a:lnTo>
                  <a:pt x="2828662" y="2202666"/>
                </a:lnTo>
                <a:lnTo>
                  <a:pt x="0" y="44053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2B7F1F1-7576-43C8-8B02-8D9D6595C6B6}"/>
              </a:ext>
            </a:extLst>
          </p:cNvPr>
          <p:cNvSpPr/>
          <p:nvPr userDrawn="1"/>
        </p:nvSpPr>
        <p:spPr>
          <a:xfrm rot="2283856">
            <a:off x="-1145000" y="3273775"/>
            <a:ext cx="9041918" cy="507660"/>
          </a:xfrm>
          <a:custGeom>
            <a:avLst/>
            <a:gdLst>
              <a:gd name="connsiteX0" fmla="*/ 0 w 8508719"/>
              <a:gd name="connsiteY0" fmla="*/ 0 h 507660"/>
              <a:gd name="connsiteX1" fmla="*/ 8508719 w 8508719"/>
              <a:gd name="connsiteY1" fmla="*/ 0 h 507660"/>
              <a:gd name="connsiteX2" fmla="*/ 8382750 w 8508719"/>
              <a:gd name="connsiteY2" fmla="*/ 507660 h 507660"/>
              <a:gd name="connsiteX3" fmla="*/ 397545 w 8508719"/>
              <a:gd name="connsiteY3" fmla="*/ 507660 h 50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8719" h="507660">
                <a:moveTo>
                  <a:pt x="0" y="0"/>
                </a:moveTo>
                <a:lnTo>
                  <a:pt x="8508719" y="0"/>
                </a:lnTo>
                <a:lnTo>
                  <a:pt x="8382750" y="507660"/>
                </a:lnTo>
                <a:lnTo>
                  <a:pt x="397545" y="5076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D8039C2-E1B0-4E55-85AC-2B71B79D8AE6}"/>
              </a:ext>
            </a:extLst>
          </p:cNvPr>
          <p:cNvSpPr/>
          <p:nvPr userDrawn="1"/>
        </p:nvSpPr>
        <p:spPr>
          <a:xfrm rot="19320000">
            <a:off x="6359981" y="2723208"/>
            <a:ext cx="7218431" cy="2018306"/>
          </a:xfrm>
          <a:custGeom>
            <a:avLst/>
            <a:gdLst>
              <a:gd name="connsiteX0" fmla="*/ 7218431 w 7218431"/>
              <a:gd name="connsiteY0" fmla="*/ 0 h 2018306"/>
              <a:gd name="connsiteX1" fmla="*/ 5641558 w 7218431"/>
              <a:gd name="connsiteY1" fmla="*/ 2018306 h 2018306"/>
              <a:gd name="connsiteX2" fmla="*/ 0 w 7218431"/>
              <a:gd name="connsiteY2" fmla="*/ 2018306 h 2018306"/>
              <a:gd name="connsiteX3" fmla="*/ 0 w 7218431"/>
              <a:gd name="connsiteY3" fmla="*/ 0 h 2018306"/>
              <a:gd name="connsiteX0" fmla="*/ 7218431 w 7218431"/>
              <a:gd name="connsiteY0" fmla="*/ 0 h 2018306"/>
              <a:gd name="connsiteX1" fmla="*/ 5641558 w 7218431"/>
              <a:gd name="connsiteY1" fmla="*/ 2018306 h 2018306"/>
              <a:gd name="connsiteX2" fmla="*/ 133423 w 7218431"/>
              <a:gd name="connsiteY2" fmla="*/ 2014099 h 2018306"/>
              <a:gd name="connsiteX3" fmla="*/ 0 w 7218431"/>
              <a:gd name="connsiteY3" fmla="*/ 0 h 2018306"/>
              <a:gd name="connsiteX4" fmla="*/ 7218431 w 7218431"/>
              <a:gd name="connsiteY4" fmla="*/ 0 h 2018306"/>
              <a:gd name="connsiteX0" fmla="*/ 7218431 w 7218431"/>
              <a:gd name="connsiteY0" fmla="*/ 0 h 2018306"/>
              <a:gd name="connsiteX1" fmla="*/ 5641558 w 7218431"/>
              <a:gd name="connsiteY1" fmla="*/ 2018306 h 2018306"/>
              <a:gd name="connsiteX2" fmla="*/ 131951 w 7218431"/>
              <a:gd name="connsiteY2" fmla="*/ 2002104 h 2018306"/>
              <a:gd name="connsiteX3" fmla="*/ 0 w 7218431"/>
              <a:gd name="connsiteY3" fmla="*/ 0 h 2018306"/>
              <a:gd name="connsiteX4" fmla="*/ 7218431 w 7218431"/>
              <a:gd name="connsiteY4" fmla="*/ 0 h 201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8431" h="2018306">
                <a:moveTo>
                  <a:pt x="7218431" y="0"/>
                </a:moveTo>
                <a:lnTo>
                  <a:pt x="5641558" y="2018306"/>
                </a:lnTo>
                <a:lnTo>
                  <a:pt x="131951" y="2002104"/>
                </a:lnTo>
                <a:lnTo>
                  <a:pt x="0" y="0"/>
                </a:lnTo>
                <a:lnTo>
                  <a:pt x="7218431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CC73BDD-47B2-4716-B34E-A2A208CF0460}"/>
              </a:ext>
            </a:extLst>
          </p:cNvPr>
          <p:cNvSpPr/>
          <p:nvPr userDrawn="1"/>
        </p:nvSpPr>
        <p:spPr>
          <a:xfrm rot="2283856">
            <a:off x="-1281243" y="3125602"/>
            <a:ext cx="10430561" cy="457200"/>
          </a:xfrm>
          <a:custGeom>
            <a:avLst/>
            <a:gdLst>
              <a:gd name="connsiteX0" fmla="*/ 0 w 9464629"/>
              <a:gd name="connsiteY0" fmla="*/ 0 h 457200"/>
              <a:gd name="connsiteX1" fmla="*/ 9464629 w 9464629"/>
              <a:gd name="connsiteY1" fmla="*/ 0 h 457200"/>
              <a:gd name="connsiteX2" fmla="*/ 9464629 w 9464629"/>
              <a:gd name="connsiteY2" fmla="*/ 19238 h 457200"/>
              <a:gd name="connsiteX3" fmla="*/ 9355955 w 9464629"/>
              <a:gd name="connsiteY3" fmla="*/ 457200 h 457200"/>
              <a:gd name="connsiteX4" fmla="*/ 358030 w 9464629"/>
              <a:gd name="connsiteY4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629" h="457200">
                <a:moveTo>
                  <a:pt x="0" y="0"/>
                </a:moveTo>
                <a:lnTo>
                  <a:pt x="9464629" y="0"/>
                </a:lnTo>
                <a:lnTo>
                  <a:pt x="9464629" y="19238"/>
                </a:lnTo>
                <a:lnTo>
                  <a:pt x="9355955" y="457200"/>
                </a:lnTo>
                <a:lnTo>
                  <a:pt x="358030" y="4572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-1" y="0"/>
            <a:ext cx="12209257" cy="5122817"/>
          </a:xfrm>
          <a:custGeom>
            <a:avLst/>
            <a:gdLst>
              <a:gd name="connsiteX0" fmla="*/ 0 w 13115109"/>
              <a:gd name="connsiteY0" fmla="*/ 5122817 h 10245634"/>
              <a:gd name="connsiteX1" fmla="*/ 6557555 w 13115109"/>
              <a:gd name="connsiteY1" fmla="*/ 0 h 10245634"/>
              <a:gd name="connsiteX2" fmla="*/ 13115109 w 13115109"/>
              <a:gd name="connsiteY2" fmla="*/ 5122817 h 10245634"/>
              <a:gd name="connsiteX3" fmla="*/ 6557555 w 13115109"/>
              <a:gd name="connsiteY3" fmla="*/ 10245634 h 10245634"/>
              <a:gd name="connsiteX4" fmla="*/ 0 w 13115109"/>
              <a:gd name="connsiteY4" fmla="*/ 5122817 h 10245634"/>
              <a:gd name="connsiteX0" fmla="*/ 0 w 13115109"/>
              <a:gd name="connsiteY0" fmla="*/ 5122817 h 10245634"/>
              <a:gd name="connsiteX1" fmla="*/ 6557555 w 13115109"/>
              <a:gd name="connsiteY1" fmla="*/ 0 h 10245634"/>
              <a:gd name="connsiteX2" fmla="*/ 13115109 w 13115109"/>
              <a:gd name="connsiteY2" fmla="*/ 5122817 h 10245634"/>
              <a:gd name="connsiteX3" fmla="*/ 12187881 w 13115109"/>
              <a:gd name="connsiteY3" fmla="*/ 5839509 h 10245634"/>
              <a:gd name="connsiteX4" fmla="*/ 6557555 w 13115109"/>
              <a:gd name="connsiteY4" fmla="*/ 10245634 h 10245634"/>
              <a:gd name="connsiteX5" fmla="*/ 0 w 13115109"/>
              <a:gd name="connsiteY5" fmla="*/ 5122817 h 10245634"/>
              <a:gd name="connsiteX0" fmla="*/ 0 w 13115109"/>
              <a:gd name="connsiteY0" fmla="*/ 5196957 h 10319774"/>
              <a:gd name="connsiteX1" fmla="*/ 6483415 w 13115109"/>
              <a:gd name="connsiteY1" fmla="*/ 0 h 10319774"/>
              <a:gd name="connsiteX2" fmla="*/ 13115109 w 13115109"/>
              <a:gd name="connsiteY2" fmla="*/ 5196957 h 10319774"/>
              <a:gd name="connsiteX3" fmla="*/ 12187881 w 13115109"/>
              <a:gd name="connsiteY3" fmla="*/ 5913649 h 10319774"/>
              <a:gd name="connsiteX4" fmla="*/ 6557555 w 13115109"/>
              <a:gd name="connsiteY4" fmla="*/ 10319774 h 10319774"/>
              <a:gd name="connsiteX5" fmla="*/ 0 w 13115109"/>
              <a:gd name="connsiteY5" fmla="*/ 5196957 h 10319774"/>
              <a:gd name="connsiteX0" fmla="*/ 0 w 13115109"/>
              <a:gd name="connsiteY0" fmla="*/ 0 h 5122817"/>
              <a:gd name="connsiteX1" fmla="*/ 13115109 w 13115109"/>
              <a:gd name="connsiteY1" fmla="*/ 0 h 5122817"/>
              <a:gd name="connsiteX2" fmla="*/ 12187881 w 13115109"/>
              <a:gd name="connsiteY2" fmla="*/ 716692 h 5122817"/>
              <a:gd name="connsiteX3" fmla="*/ 6557555 w 13115109"/>
              <a:gd name="connsiteY3" fmla="*/ 5122817 h 5122817"/>
              <a:gd name="connsiteX4" fmla="*/ 0 w 13115109"/>
              <a:gd name="connsiteY4" fmla="*/ 0 h 5122817"/>
              <a:gd name="connsiteX0" fmla="*/ 0 w 12200709"/>
              <a:gd name="connsiteY0" fmla="*/ 0 h 5122817"/>
              <a:gd name="connsiteX1" fmla="*/ 12200709 w 12200709"/>
              <a:gd name="connsiteY1" fmla="*/ 42729 h 5122817"/>
              <a:gd name="connsiteX2" fmla="*/ 12187881 w 12200709"/>
              <a:gd name="connsiteY2" fmla="*/ 716692 h 5122817"/>
              <a:gd name="connsiteX3" fmla="*/ 6557555 w 12200709"/>
              <a:gd name="connsiteY3" fmla="*/ 5122817 h 5122817"/>
              <a:gd name="connsiteX4" fmla="*/ 0 w 12200709"/>
              <a:gd name="connsiteY4" fmla="*/ 0 h 5122817"/>
              <a:gd name="connsiteX0" fmla="*/ 0 w 12192164"/>
              <a:gd name="connsiteY0" fmla="*/ 17092 h 5139909"/>
              <a:gd name="connsiteX1" fmla="*/ 12192164 w 12192164"/>
              <a:gd name="connsiteY1" fmla="*/ 0 h 5139909"/>
              <a:gd name="connsiteX2" fmla="*/ 12187881 w 12192164"/>
              <a:gd name="connsiteY2" fmla="*/ 733784 h 5139909"/>
              <a:gd name="connsiteX3" fmla="*/ 6557555 w 12192164"/>
              <a:gd name="connsiteY3" fmla="*/ 5139909 h 5139909"/>
              <a:gd name="connsiteX4" fmla="*/ 0 w 12192164"/>
              <a:gd name="connsiteY4" fmla="*/ 17092 h 5139909"/>
              <a:gd name="connsiteX0" fmla="*/ 0 w 12188071"/>
              <a:gd name="connsiteY0" fmla="*/ 0 h 5122817"/>
              <a:gd name="connsiteX1" fmla="*/ 12183619 w 12188071"/>
              <a:gd name="connsiteY1" fmla="*/ 0 h 5122817"/>
              <a:gd name="connsiteX2" fmla="*/ 12187881 w 12188071"/>
              <a:gd name="connsiteY2" fmla="*/ 716692 h 5122817"/>
              <a:gd name="connsiteX3" fmla="*/ 6557555 w 12188071"/>
              <a:gd name="connsiteY3" fmla="*/ 5122817 h 5122817"/>
              <a:gd name="connsiteX4" fmla="*/ 0 w 12188071"/>
              <a:gd name="connsiteY4" fmla="*/ 0 h 5122817"/>
              <a:gd name="connsiteX0" fmla="*/ 0 w 12209257"/>
              <a:gd name="connsiteY0" fmla="*/ 0 h 5122817"/>
              <a:gd name="connsiteX1" fmla="*/ 12209257 w 12209257"/>
              <a:gd name="connsiteY1" fmla="*/ 0 h 5122817"/>
              <a:gd name="connsiteX2" fmla="*/ 12187881 w 12209257"/>
              <a:gd name="connsiteY2" fmla="*/ 716692 h 5122817"/>
              <a:gd name="connsiteX3" fmla="*/ 6557555 w 12209257"/>
              <a:gd name="connsiteY3" fmla="*/ 5122817 h 5122817"/>
              <a:gd name="connsiteX4" fmla="*/ 0 w 12209257"/>
              <a:gd name="connsiteY4" fmla="*/ 0 h 5122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9257" h="5122817">
                <a:moveTo>
                  <a:pt x="0" y="0"/>
                </a:moveTo>
                <a:lnTo>
                  <a:pt x="12209257" y="0"/>
                </a:lnTo>
                <a:cubicBezTo>
                  <a:pt x="12207829" y="244595"/>
                  <a:pt x="12189309" y="472097"/>
                  <a:pt x="12187881" y="716692"/>
                </a:cubicBezTo>
                <a:lnTo>
                  <a:pt x="6557555" y="51228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26184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B31F48C-B68C-4AA3-A327-D4E232CCC4D2}"/>
              </a:ext>
            </a:extLst>
          </p:cNvPr>
          <p:cNvSpPr/>
          <p:nvPr userDrawn="1"/>
        </p:nvSpPr>
        <p:spPr>
          <a:xfrm>
            <a:off x="7570177" y="551723"/>
            <a:ext cx="3436232" cy="5152744"/>
          </a:xfrm>
          <a:prstGeom prst="rect">
            <a:avLst/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87D57F6-B3F3-4B57-BA8C-5AE6983ACFCC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972300" y="1144427"/>
            <a:ext cx="3436232" cy="515274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69751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1DBA1EF6-0120-4FD9-94E5-779BB393F898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905691" y="1825115"/>
            <a:ext cx="2269640" cy="2736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CC104F0A-ED0B-4B03-BB73-35F8EF9C879D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3615156" y="1825115"/>
            <a:ext cx="2269640" cy="2736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3D72AD60-8A2A-4487-9377-E72F5DAF9591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324621" y="1825115"/>
            <a:ext cx="2269640" cy="2736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45BC6D7C-2CF0-49D1-A2B8-C1EFBA0121D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034358" y="1825115"/>
            <a:ext cx="2269640" cy="2736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7E2B474-D042-4F01-B278-52778C725B39}"/>
              </a:ext>
            </a:extLst>
          </p:cNvPr>
          <p:cNvSpPr/>
          <p:nvPr userDrawn="1"/>
        </p:nvSpPr>
        <p:spPr>
          <a:xfrm>
            <a:off x="905691" y="4561418"/>
            <a:ext cx="2269892" cy="1608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75FD73-E0B7-46DB-A8A2-DB3BEABFDC72}"/>
              </a:ext>
            </a:extLst>
          </p:cNvPr>
          <p:cNvSpPr/>
          <p:nvPr userDrawn="1"/>
        </p:nvSpPr>
        <p:spPr>
          <a:xfrm>
            <a:off x="3615176" y="4561418"/>
            <a:ext cx="2269892" cy="1608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CD9A03F-A307-424B-822C-11AE6E934AEA}"/>
              </a:ext>
            </a:extLst>
          </p:cNvPr>
          <p:cNvSpPr/>
          <p:nvPr userDrawn="1"/>
        </p:nvSpPr>
        <p:spPr>
          <a:xfrm>
            <a:off x="6324642" y="4561418"/>
            <a:ext cx="2269892" cy="1608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FBD4969-EFAC-4D12-9E84-0A6976D2641B}"/>
              </a:ext>
            </a:extLst>
          </p:cNvPr>
          <p:cNvSpPr/>
          <p:nvPr userDrawn="1"/>
        </p:nvSpPr>
        <p:spPr>
          <a:xfrm>
            <a:off x="9034106" y="4561418"/>
            <a:ext cx="2269892" cy="1608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4ECE345D-A446-47CA-92D2-945255192249}"/>
              </a:ext>
            </a:extLst>
          </p:cNvPr>
          <p:cNvSpPr/>
          <p:nvPr userDrawn="1"/>
        </p:nvSpPr>
        <p:spPr>
          <a:xfrm>
            <a:off x="905691" y="4561418"/>
            <a:ext cx="2269892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3" name="Rectangle 13">
            <a:extLst>
              <a:ext uri="{FF2B5EF4-FFF2-40B4-BE49-F238E27FC236}">
                <a16:creationId xmlns:a16="http://schemas.microsoft.com/office/drawing/2014/main" id="{1F8A95E2-762C-4F80-A59C-0186AD9AB293}"/>
              </a:ext>
            </a:extLst>
          </p:cNvPr>
          <p:cNvSpPr/>
          <p:nvPr userDrawn="1"/>
        </p:nvSpPr>
        <p:spPr>
          <a:xfrm>
            <a:off x="3615176" y="4561418"/>
            <a:ext cx="2269892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4" name="Rectangle 14">
            <a:extLst>
              <a:ext uri="{FF2B5EF4-FFF2-40B4-BE49-F238E27FC236}">
                <a16:creationId xmlns:a16="http://schemas.microsoft.com/office/drawing/2014/main" id="{8EC859B7-B374-4919-872B-1599240455F5}"/>
              </a:ext>
            </a:extLst>
          </p:cNvPr>
          <p:cNvSpPr/>
          <p:nvPr userDrawn="1"/>
        </p:nvSpPr>
        <p:spPr>
          <a:xfrm>
            <a:off x="6324642" y="4561418"/>
            <a:ext cx="2269892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6A9C259D-41E4-4701-AC62-7C25AC824137}"/>
              </a:ext>
            </a:extLst>
          </p:cNvPr>
          <p:cNvSpPr/>
          <p:nvPr userDrawn="1"/>
        </p:nvSpPr>
        <p:spPr>
          <a:xfrm>
            <a:off x="9034106" y="4561418"/>
            <a:ext cx="2269892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1311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3489078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7087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31D701F7-6536-4EA0-BC87-9BB13963D926}"/>
              </a:ext>
            </a:extLst>
          </p:cNvPr>
          <p:cNvSpPr/>
          <p:nvPr userDrawn="1"/>
        </p:nvSpPr>
        <p:spPr>
          <a:xfrm>
            <a:off x="0" y="2362200"/>
            <a:ext cx="12191999" cy="213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F0F9403A-8AFF-4B2B-B648-FF5CBFC9A8B3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5534029" y="2"/>
            <a:ext cx="6657973" cy="6857999"/>
          </a:xfrm>
          <a:custGeom>
            <a:avLst/>
            <a:gdLst>
              <a:gd name="connsiteX0" fmla="*/ 2362199 w 6657973"/>
              <a:gd name="connsiteY0" fmla="*/ 0 h 6857999"/>
              <a:gd name="connsiteX1" fmla="*/ 6657973 w 6657973"/>
              <a:gd name="connsiteY1" fmla="*/ 0 h 6857999"/>
              <a:gd name="connsiteX2" fmla="*/ 6657973 w 6657973"/>
              <a:gd name="connsiteY2" fmla="*/ 3630706 h 6857999"/>
              <a:gd name="connsiteX3" fmla="*/ 6657972 w 6657973"/>
              <a:gd name="connsiteY3" fmla="*/ 6857999 h 6857999"/>
              <a:gd name="connsiteX4" fmla="*/ 2362198 w 6657973"/>
              <a:gd name="connsiteY4" fmla="*/ 6857999 h 6857999"/>
              <a:gd name="connsiteX5" fmla="*/ 2362198 w 6657973"/>
              <a:gd name="connsiteY5" fmla="*/ 6857999 h 6857999"/>
              <a:gd name="connsiteX6" fmla="*/ 0 w 6657973"/>
              <a:gd name="connsiteY6" fmla="*/ 343853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57973" h="6857999">
                <a:moveTo>
                  <a:pt x="2362199" y="0"/>
                </a:moveTo>
                <a:lnTo>
                  <a:pt x="6657973" y="0"/>
                </a:lnTo>
                <a:lnTo>
                  <a:pt x="6657973" y="3630706"/>
                </a:lnTo>
                <a:lnTo>
                  <a:pt x="6657972" y="6857999"/>
                </a:lnTo>
                <a:lnTo>
                  <a:pt x="2362198" y="6857999"/>
                </a:lnTo>
                <a:lnTo>
                  <a:pt x="2362198" y="6857999"/>
                </a:lnTo>
                <a:lnTo>
                  <a:pt x="0" y="34385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86144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5404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BC0FA2A0-2070-4162-B90B-85498321A141}"/>
              </a:ext>
            </a:extLst>
          </p:cNvPr>
          <p:cNvSpPr/>
          <p:nvPr userDrawn="1"/>
        </p:nvSpPr>
        <p:spPr>
          <a:xfrm>
            <a:off x="5895975" y="0"/>
            <a:ext cx="5979207" cy="6858000"/>
          </a:xfrm>
          <a:custGeom>
            <a:avLst/>
            <a:gdLst>
              <a:gd name="connsiteX0" fmla="*/ 102129 w 5979207"/>
              <a:gd name="connsiteY0" fmla="*/ 0 h 6858000"/>
              <a:gd name="connsiteX1" fmla="*/ 2568591 w 5979207"/>
              <a:gd name="connsiteY1" fmla="*/ 0 h 6858000"/>
              <a:gd name="connsiteX2" fmla="*/ 3429043 w 5979207"/>
              <a:gd name="connsiteY2" fmla="*/ 1911463 h 6858000"/>
              <a:gd name="connsiteX3" fmla="*/ 4432480 w 5979207"/>
              <a:gd name="connsiteY3" fmla="*/ 0 h 6858000"/>
              <a:gd name="connsiteX4" fmla="*/ 5979207 w 5979207"/>
              <a:gd name="connsiteY4" fmla="*/ 0 h 6858000"/>
              <a:gd name="connsiteX5" fmla="*/ 5979207 w 5979207"/>
              <a:gd name="connsiteY5" fmla="*/ 1317813 h 6858000"/>
              <a:gd name="connsiteX6" fmla="*/ 4875315 w 5979207"/>
              <a:gd name="connsiteY6" fmla="*/ 3267558 h 6858000"/>
              <a:gd name="connsiteX7" fmla="*/ 5979207 w 5979207"/>
              <a:gd name="connsiteY7" fmla="*/ 5266500 h 6858000"/>
              <a:gd name="connsiteX8" fmla="*/ 5979207 w 5979207"/>
              <a:gd name="connsiteY8" fmla="*/ 6858000 h 6858000"/>
              <a:gd name="connsiteX9" fmla="*/ 4432480 w 5979207"/>
              <a:gd name="connsiteY9" fmla="*/ 6858000 h 6858000"/>
              <a:gd name="connsiteX10" fmla="*/ 3429043 w 5979207"/>
              <a:gd name="connsiteY10" fmla="*/ 4649491 h 6858000"/>
              <a:gd name="connsiteX11" fmla="*/ 2251989 w 5979207"/>
              <a:gd name="connsiteY11" fmla="*/ 6858000 h 6858000"/>
              <a:gd name="connsiteX12" fmla="*/ 0 w 5979207"/>
              <a:gd name="connsiteY12" fmla="*/ 6858000 h 6858000"/>
              <a:gd name="connsiteX13" fmla="*/ 1969690 w 5979207"/>
              <a:gd name="connsiteY13" fmla="*/ 32675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79207" h="6858000">
                <a:moveTo>
                  <a:pt x="102129" y="0"/>
                </a:moveTo>
                <a:lnTo>
                  <a:pt x="2568591" y="0"/>
                </a:lnTo>
                <a:lnTo>
                  <a:pt x="3429043" y="1911463"/>
                </a:lnTo>
                <a:lnTo>
                  <a:pt x="4432480" y="0"/>
                </a:lnTo>
                <a:lnTo>
                  <a:pt x="5979207" y="0"/>
                </a:lnTo>
                <a:lnTo>
                  <a:pt x="5979207" y="1317813"/>
                </a:lnTo>
                <a:lnTo>
                  <a:pt x="4875315" y="3267558"/>
                </a:lnTo>
                <a:lnTo>
                  <a:pt x="5979207" y="5266500"/>
                </a:lnTo>
                <a:lnTo>
                  <a:pt x="5979207" y="6858000"/>
                </a:lnTo>
                <a:lnTo>
                  <a:pt x="4432480" y="6858000"/>
                </a:lnTo>
                <a:lnTo>
                  <a:pt x="3429043" y="4649491"/>
                </a:lnTo>
                <a:lnTo>
                  <a:pt x="2251989" y="6858000"/>
                </a:lnTo>
                <a:lnTo>
                  <a:pt x="0" y="6858000"/>
                </a:lnTo>
                <a:lnTo>
                  <a:pt x="1969690" y="32675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B5410258-795E-46FD-86D0-616F7BF2BB04}"/>
              </a:ext>
            </a:extLst>
          </p:cNvPr>
          <p:cNvSpPr/>
          <p:nvPr userDrawn="1"/>
        </p:nvSpPr>
        <p:spPr>
          <a:xfrm>
            <a:off x="6054384" y="0"/>
            <a:ext cx="5979207" cy="6858000"/>
          </a:xfrm>
          <a:custGeom>
            <a:avLst/>
            <a:gdLst>
              <a:gd name="connsiteX0" fmla="*/ 102129 w 5979207"/>
              <a:gd name="connsiteY0" fmla="*/ 0 h 6858000"/>
              <a:gd name="connsiteX1" fmla="*/ 2568591 w 5979207"/>
              <a:gd name="connsiteY1" fmla="*/ 0 h 6858000"/>
              <a:gd name="connsiteX2" fmla="*/ 3429043 w 5979207"/>
              <a:gd name="connsiteY2" fmla="*/ 1911463 h 6858000"/>
              <a:gd name="connsiteX3" fmla="*/ 4432480 w 5979207"/>
              <a:gd name="connsiteY3" fmla="*/ 0 h 6858000"/>
              <a:gd name="connsiteX4" fmla="*/ 5979207 w 5979207"/>
              <a:gd name="connsiteY4" fmla="*/ 0 h 6858000"/>
              <a:gd name="connsiteX5" fmla="*/ 5979207 w 5979207"/>
              <a:gd name="connsiteY5" fmla="*/ 1317813 h 6858000"/>
              <a:gd name="connsiteX6" fmla="*/ 4875315 w 5979207"/>
              <a:gd name="connsiteY6" fmla="*/ 3267558 h 6858000"/>
              <a:gd name="connsiteX7" fmla="*/ 5979207 w 5979207"/>
              <a:gd name="connsiteY7" fmla="*/ 5266500 h 6858000"/>
              <a:gd name="connsiteX8" fmla="*/ 5979207 w 5979207"/>
              <a:gd name="connsiteY8" fmla="*/ 6858000 h 6858000"/>
              <a:gd name="connsiteX9" fmla="*/ 4432480 w 5979207"/>
              <a:gd name="connsiteY9" fmla="*/ 6858000 h 6858000"/>
              <a:gd name="connsiteX10" fmla="*/ 3429043 w 5979207"/>
              <a:gd name="connsiteY10" fmla="*/ 4649491 h 6858000"/>
              <a:gd name="connsiteX11" fmla="*/ 2251989 w 5979207"/>
              <a:gd name="connsiteY11" fmla="*/ 6858000 h 6858000"/>
              <a:gd name="connsiteX12" fmla="*/ 0 w 5979207"/>
              <a:gd name="connsiteY12" fmla="*/ 6858000 h 6858000"/>
              <a:gd name="connsiteX13" fmla="*/ 1969690 w 5979207"/>
              <a:gd name="connsiteY13" fmla="*/ 32675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79207" h="6858000">
                <a:moveTo>
                  <a:pt x="102129" y="0"/>
                </a:moveTo>
                <a:lnTo>
                  <a:pt x="2568591" y="0"/>
                </a:lnTo>
                <a:lnTo>
                  <a:pt x="3429043" y="1911463"/>
                </a:lnTo>
                <a:lnTo>
                  <a:pt x="4432480" y="0"/>
                </a:lnTo>
                <a:lnTo>
                  <a:pt x="5979207" y="0"/>
                </a:lnTo>
                <a:lnTo>
                  <a:pt x="5979207" y="1317813"/>
                </a:lnTo>
                <a:lnTo>
                  <a:pt x="4875315" y="3267558"/>
                </a:lnTo>
                <a:lnTo>
                  <a:pt x="5979207" y="5266500"/>
                </a:lnTo>
                <a:lnTo>
                  <a:pt x="5979207" y="6858000"/>
                </a:lnTo>
                <a:lnTo>
                  <a:pt x="4432480" y="6858000"/>
                </a:lnTo>
                <a:lnTo>
                  <a:pt x="3429043" y="4649491"/>
                </a:lnTo>
                <a:lnTo>
                  <a:pt x="2251989" y="6858000"/>
                </a:lnTo>
                <a:lnTo>
                  <a:pt x="0" y="6858000"/>
                </a:lnTo>
                <a:lnTo>
                  <a:pt x="1969690" y="32675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8D51066F-07ED-45ED-AA6F-CCB56128CE23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212793" y="0"/>
            <a:ext cx="5979207" cy="6858000"/>
          </a:xfrm>
          <a:custGeom>
            <a:avLst/>
            <a:gdLst>
              <a:gd name="connsiteX0" fmla="*/ 94573 w 5536832"/>
              <a:gd name="connsiteY0" fmla="*/ 0 h 6858000"/>
              <a:gd name="connsiteX1" fmla="*/ 2378552 w 5536832"/>
              <a:gd name="connsiteY1" fmla="*/ 0 h 6858000"/>
              <a:gd name="connsiteX2" fmla="*/ 3175343 w 5536832"/>
              <a:gd name="connsiteY2" fmla="*/ 1911463 h 6858000"/>
              <a:gd name="connsiteX3" fmla="*/ 4104540 w 5536832"/>
              <a:gd name="connsiteY3" fmla="*/ 0 h 6858000"/>
              <a:gd name="connsiteX4" fmla="*/ 5536832 w 5536832"/>
              <a:gd name="connsiteY4" fmla="*/ 0 h 6858000"/>
              <a:gd name="connsiteX5" fmla="*/ 5536832 w 5536832"/>
              <a:gd name="connsiteY5" fmla="*/ 1317813 h 6858000"/>
              <a:gd name="connsiteX6" fmla="*/ 4514612 w 5536832"/>
              <a:gd name="connsiteY6" fmla="*/ 3267558 h 6858000"/>
              <a:gd name="connsiteX7" fmla="*/ 5536832 w 5536832"/>
              <a:gd name="connsiteY7" fmla="*/ 5266500 h 6858000"/>
              <a:gd name="connsiteX8" fmla="*/ 5536832 w 5536832"/>
              <a:gd name="connsiteY8" fmla="*/ 6858000 h 6858000"/>
              <a:gd name="connsiteX9" fmla="*/ 4104540 w 5536832"/>
              <a:gd name="connsiteY9" fmla="*/ 6858000 h 6858000"/>
              <a:gd name="connsiteX10" fmla="*/ 3175343 w 5536832"/>
              <a:gd name="connsiteY10" fmla="*/ 4649491 h 6858000"/>
              <a:gd name="connsiteX11" fmla="*/ 2085374 w 5536832"/>
              <a:gd name="connsiteY11" fmla="*/ 6858000 h 6858000"/>
              <a:gd name="connsiteX12" fmla="*/ 0 w 5536832"/>
              <a:gd name="connsiteY12" fmla="*/ 6858000 h 6858000"/>
              <a:gd name="connsiteX13" fmla="*/ 1823961 w 5536832"/>
              <a:gd name="connsiteY13" fmla="*/ 32675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36832" h="6858000">
                <a:moveTo>
                  <a:pt x="94573" y="0"/>
                </a:moveTo>
                <a:lnTo>
                  <a:pt x="2378552" y="0"/>
                </a:lnTo>
                <a:lnTo>
                  <a:pt x="3175343" y="1911463"/>
                </a:lnTo>
                <a:lnTo>
                  <a:pt x="4104540" y="0"/>
                </a:lnTo>
                <a:lnTo>
                  <a:pt x="5536832" y="0"/>
                </a:lnTo>
                <a:lnTo>
                  <a:pt x="5536832" y="1317813"/>
                </a:lnTo>
                <a:lnTo>
                  <a:pt x="4514612" y="3267558"/>
                </a:lnTo>
                <a:lnTo>
                  <a:pt x="5536832" y="5266500"/>
                </a:lnTo>
                <a:lnTo>
                  <a:pt x="5536832" y="6858000"/>
                </a:lnTo>
                <a:lnTo>
                  <a:pt x="4104540" y="6858000"/>
                </a:lnTo>
                <a:lnTo>
                  <a:pt x="3175343" y="4649491"/>
                </a:lnTo>
                <a:lnTo>
                  <a:pt x="2085374" y="6858000"/>
                </a:lnTo>
                <a:lnTo>
                  <a:pt x="0" y="6858000"/>
                </a:lnTo>
                <a:lnTo>
                  <a:pt x="1823961" y="32675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9939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그림 개체 틀 26">
            <a:extLst>
              <a:ext uri="{FF2B5EF4-FFF2-40B4-BE49-F238E27FC236}">
                <a16:creationId xmlns:a16="http://schemas.microsoft.com/office/drawing/2014/main" id="{0458EB99-A808-4839-915D-3BFD0AD7028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" y="0"/>
            <a:ext cx="9565167" cy="6858000"/>
          </a:xfrm>
          <a:custGeom>
            <a:avLst/>
            <a:gdLst>
              <a:gd name="connsiteX0" fmla="*/ 4211004 w 9565167"/>
              <a:gd name="connsiteY0" fmla="*/ 4662000 h 6858000"/>
              <a:gd name="connsiteX1" fmla="*/ 6766795 w 9565167"/>
              <a:gd name="connsiteY1" fmla="*/ 4662000 h 6858000"/>
              <a:gd name="connsiteX2" fmla="*/ 5488899 w 9565167"/>
              <a:gd name="connsiteY2" fmla="*/ 6858000 h 6858000"/>
              <a:gd name="connsiteX3" fmla="*/ 1277895 w 9565167"/>
              <a:gd name="connsiteY3" fmla="*/ 4662000 h 6858000"/>
              <a:gd name="connsiteX4" fmla="*/ 2555790 w 9565167"/>
              <a:gd name="connsiteY4" fmla="*/ 6858000 h 6858000"/>
              <a:gd name="connsiteX5" fmla="*/ 0 w 9565167"/>
              <a:gd name="connsiteY5" fmla="*/ 6858000 h 6858000"/>
              <a:gd name="connsiteX6" fmla="*/ 0 w 9565167"/>
              <a:gd name="connsiteY6" fmla="*/ 6857998 h 6858000"/>
              <a:gd name="connsiteX7" fmla="*/ 1398185 w 9565167"/>
              <a:gd name="connsiteY7" fmla="*/ 4661999 h 6858000"/>
              <a:gd name="connsiteX8" fmla="*/ 4079756 w 9565167"/>
              <a:gd name="connsiteY8" fmla="*/ 4661999 h 6858000"/>
              <a:gd name="connsiteX9" fmla="*/ 5358618 w 9565167"/>
              <a:gd name="connsiteY9" fmla="*/ 6858000 h 6858000"/>
              <a:gd name="connsiteX10" fmla="*/ 2677050 w 9565167"/>
              <a:gd name="connsiteY10" fmla="*/ 6858000 h 6858000"/>
              <a:gd name="connsiteX11" fmla="*/ 6884031 w 9565167"/>
              <a:gd name="connsiteY11" fmla="*/ 4661998 h 6858000"/>
              <a:gd name="connsiteX12" fmla="*/ 9565167 w 9565167"/>
              <a:gd name="connsiteY12" fmla="*/ 4661998 h 6858000"/>
              <a:gd name="connsiteX13" fmla="*/ 8286303 w 9565167"/>
              <a:gd name="connsiteY13" fmla="*/ 6858000 h 6858000"/>
              <a:gd name="connsiteX14" fmla="*/ 5605167 w 9565167"/>
              <a:gd name="connsiteY14" fmla="*/ 6858000 h 6858000"/>
              <a:gd name="connsiteX15" fmla="*/ 5488901 w 9565167"/>
              <a:gd name="connsiteY15" fmla="*/ 2331000 h 6858000"/>
              <a:gd name="connsiteX16" fmla="*/ 6766796 w 9565167"/>
              <a:gd name="connsiteY16" fmla="*/ 4527000 h 6858000"/>
              <a:gd name="connsiteX17" fmla="*/ 4211005 w 9565167"/>
              <a:gd name="connsiteY17" fmla="*/ 4527000 h 6858000"/>
              <a:gd name="connsiteX18" fmla="*/ 0 w 9565167"/>
              <a:gd name="connsiteY18" fmla="*/ 2331000 h 6858000"/>
              <a:gd name="connsiteX19" fmla="*/ 2555791 w 9565167"/>
              <a:gd name="connsiteY19" fmla="*/ 2331000 h 6858000"/>
              <a:gd name="connsiteX20" fmla="*/ 1277895 w 9565167"/>
              <a:gd name="connsiteY20" fmla="*/ 4527000 h 6858000"/>
              <a:gd name="connsiteX21" fmla="*/ 2683508 w 9565167"/>
              <a:gd name="connsiteY21" fmla="*/ 2330999 h 6858000"/>
              <a:gd name="connsiteX22" fmla="*/ 5365076 w 9565167"/>
              <a:gd name="connsiteY22" fmla="*/ 2330999 h 6858000"/>
              <a:gd name="connsiteX23" fmla="*/ 4086214 w 9565167"/>
              <a:gd name="connsiteY23" fmla="*/ 4527001 h 6858000"/>
              <a:gd name="connsiteX24" fmla="*/ 1404644 w 9565167"/>
              <a:gd name="connsiteY24" fmla="*/ 4527001 h 6858000"/>
              <a:gd name="connsiteX25" fmla="*/ 4087182 w 9565167"/>
              <a:gd name="connsiteY25" fmla="*/ 1 h 6858000"/>
              <a:gd name="connsiteX26" fmla="*/ 5365076 w 9565167"/>
              <a:gd name="connsiteY26" fmla="*/ 2196000 h 6858000"/>
              <a:gd name="connsiteX27" fmla="*/ 2809287 w 9565167"/>
              <a:gd name="connsiteY27" fmla="*/ 2196000 h 6858000"/>
              <a:gd name="connsiteX28" fmla="*/ 1277896 w 9565167"/>
              <a:gd name="connsiteY28" fmla="*/ 1 h 6858000"/>
              <a:gd name="connsiteX29" fmla="*/ 2555792 w 9565167"/>
              <a:gd name="connsiteY29" fmla="*/ 2196000 h 6858000"/>
              <a:gd name="connsiteX30" fmla="*/ 0 w 9565167"/>
              <a:gd name="connsiteY30" fmla="*/ 2196000 h 6858000"/>
              <a:gd name="connsiteX31" fmla="*/ 4213927 w 9565167"/>
              <a:gd name="connsiteY31" fmla="*/ 0 h 6858000"/>
              <a:gd name="connsiteX32" fmla="*/ 6769718 w 9565167"/>
              <a:gd name="connsiteY32" fmla="*/ 0 h 6858000"/>
              <a:gd name="connsiteX33" fmla="*/ 5491822 w 9565167"/>
              <a:gd name="connsiteY33" fmla="*/ 2196000 h 6858000"/>
              <a:gd name="connsiteX34" fmla="*/ 1404644 w 9565167"/>
              <a:gd name="connsiteY34" fmla="*/ 0 h 6858000"/>
              <a:gd name="connsiteX35" fmla="*/ 3960434 w 9565167"/>
              <a:gd name="connsiteY35" fmla="*/ 0 h 6858000"/>
              <a:gd name="connsiteX36" fmla="*/ 2682539 w 9565167"/>
              <a:gd name="connsiteY36" fmla="*/ 2195999 h 6858000"/>
              <a:gd name="connsiteX37" fmla="*/ 0 w 9565167"/>
              <a:gd name="connsiteY37" fmla="*/ 0 h 6858000"/>
              <a:gd name="connsiteX38" fmla="*/ 1151146 w 9565167"/>
              <a:gd name="connsiteY38" fmla="*/ 0 h 6858000"/>
              <a:gd name="connsiteX39" fmla="*/ 0 w 9565167"/>
              <a:gd name="connsiteY39" fmla="*/ 19781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565167" h="6858000">
                <a:moveTo>
                  <a:pt x="4211004" y="4662000"/>
                </a:moveTo>
                <a:lnTo>
                  <a:pt x="6766795" y="4662000"/>
                </a:lnTo>
                <a:lnTo>
                  <a:pt x="5488899" y="6858000"/>
                </a:lnTo>
                <a:close/>
                <a:moveTo>
                  <a:pt x="1277895" y="4662000"/>
                </a:moveTo>
                <a:lnTo>
                  <a:pt x="2555790" y="6858000"/>
                </a:lnTo>
                <a:lnTo>
                  <a:pt x="0" y="6858000"/>
                </a:lnTo>
                <a:lnTo>
                  <a:pt x="0" y="6857998"/>
                </a:lnTo>
                <a:close/>
                <a:moveTo>
                  <a:pt x="1398185" y="4661999"/>
                </a:moveTo>
                <a:lnTo>
                  <a:pt x="4079756" y="4661999"/>
                </a:lnTo>
                <a:lnTo>
                  <a:pt x="5358618" y="6858000"/>
                </a:lnTo>
                <a:lnTo>
                  <a:pt x="2677050" y="6858000"/>
                </a:lnTo>
                <a:close/>
                <a:moveTo>
                  <a:pt x="6884031" y="4661998"/>
                </a:moveTo>
                <a:lnTo>
                  <a:pt x="9565167" y="4661998"/>
                </a:lnTo>
                <a:lnTo>
                  <a:pt x="8286303" y="6858000"/>
                </a:lnTo>
                <a:lnTo>
                  <a:pt x="5605167" y="6858000"/>
                </a:lnTo>
                <a:close/>
                <a:moveTo>
                  <a:pt x="5488901" y="2331000"/>
                </a:moveTo>
                <a:lnTo>
                  <a:pt x="6766796" y="4527000"/>
                </a:lnTo>
                <a:lnTo>
                  <a:pt x="4211005" y="4527000"/>
                </a:lnTo>
                <a:close/>
                <a:moveTo>
                  <a:pt x="0" y="2331000"/>
                </a:moveTo>
                <a:lnTo>
                  <a:pt x="2555791" y="2331000"/>
                </a:lnTo>
                <a:lnTo>
                  <a:pt x="1277895" y="4527000"/>
                </a:lnTo>
                <a:close/>
                <a:moveTo>
                  <a:pt x="2683508" y="2330999"/>
                </a:moveTo>
                <a:lnTo>
                  <a:pt x="5365076" y="2330999"/>
                </a:lnTo>
                <a:lnTo>
                  <a:pt x="4086214" y="4527001"/>
                </a:lnTo>
                <a:lnTo>
                  <a:pt x="1404644" y="4527001"/>
                </a:lnTo>
                <a:close/>
                <a:moveTo>
                  <a:pt x="4087182" y="1"/>
                </a:moveTo>
                <a:lnTo>
                  <a:pt x="5365076" y="2196000"/>
                </a:lnTo>
                <a:lnTo>
                  <a:pt x="2809287" y="2196000"/>
                </a:lnTo>
                <a:close/>
                <a:moveTo>
                  <a:pt x="1277896" y="1"/>
                </a:moveTo>
                <a:lnTo>
                  <a:pt x="2555792" y="2196000"/>
                </a:lnTo>
                <a:lnTo>
                  <a:pt x="0" y="2196000"/>
                </a:lnTo>
                <a:close/>
                <a:moveTo>
                  <a:pt x="4213927" y="0"/>
                </a:moveTo>
                <a:lnTo>
                  <a:pt x="6769718" y="0"/>
                </a:lnTo>
                <a:lnTo>
                  <a:pt x="5491822" y="2196000"/>
                </a:lnTo>
                <a:close/>
                <a:moveTo>
                  <a:pt x="1404644" y="0"/>
                </a:moveTo>
                <a:lnTo>
                  <a:pt x="3960434" y="0"/>
                </a:lnTo>
                <a:lnTo>
                  <a:pt x="2682539" y="2195999"/>
                </a:lnTo>
                <a:close/>
                <a:moveTo>
                  <a:pt x="0" y="0"/>
                </a:moveTo>
                <a:lnTo>
                  <a:pt x="1151146" y="0"/>
                </a:lnTo>
                <a:lnTo>
                  <a:pt x="0" y="197818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7568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3562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596572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4045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7595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7677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8725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6460069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14092188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898601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8244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42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18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89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055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636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1F4041B-47EF-4111-8834-E95C31D4AA28}"/>
              </a:ext>
            </a:extLst>
          </p:cNvPr>
          <p:cNvSpPr/>
          <p:nvPr userDrawn="1"/>
        </p:nvSpPr>
        <p:spPr>
          <a:xfrm>
            <a:off x="0" y="0"/>
            <a:ext cx="12192001" cy="6858000"/>
          </a:xfrm>
          <a:custGeom>
            <a:avLst/>
            <a:gdLst>
              <a:gd name="connsiteX0" fmla="*/ 12240039 w 12240039"/>
              <a:gd name="connsiteY0" fmla="*/ 5335596 h 6858000"/>
              <a:gd name="connsiteX1" fmla="*/ 12240039 w 12240039"/>
              <a:gd name="connsiteY1" fmla="*/ 6858000 h 6858000"/>
              <a:gd name="connsiteX2" fmla="*/ 11571468 w 12240039"/>
              <a:gd name="connsiteY2" fmla="*/ 6858000 h 6858000"/>
              <a:gd name="connsiteX3" fmla="*/ 11571468 w 12240039"/>
              <a:gd name="connsiteY3" fmla="*/ 1 h 6858000"/>
              <a:gd name="connsiteX4" fmla="*/ 12240039 w 12240039"/>
              <a:gd name="connsiteY4" fmla="*/ 1 h 6858000"/>
              <a:gd name="connsiteX5" fmla="*/ 12240039 w 12240039"/>
              <a:gd name="connsiteY5" fmla="*/ 1522405 h 6858000"/>
              <a:gd name="connsiteX6" fmla="*/ 9257174 w 12240039"/>
              <a:gd name="connsiteY6" fmla="*/ 1 h 6858000"/>
              <a:gd name="connsiteX7" fmla="*/ 10763036 w 12240039"/>
              <a:gd name="connsiteY7" fmla="*/ 1 h 6858000"/>
              <a:gd name="connsiteX8" fmla="*/ 12240039 w 12240039"/>
              <a:gd name="connsiteY8" fmla="*/ 3363290 h 6858000"/>
              <a:gd name="connsiteX9" fmla="*/ 12240039 w 12240039"/>
              <a:gd name="connsiteY9" fmla="*/ 3494711 h 6858000"/>
              <a:gd name="connsiteX10" fmla="*/ 10763036 w 12240039"/>
              <a:gd name="connsiteY10" fmla="*/ 6858000 h 6858000"/>
              <a:gd name="connsiteX11" fmla="*/ 9257174 w 12240039"/>
              <a:gd name="connsiteY11" fmla="*/ 6858000 h 6858000"/>
              <a:gd name="connsiteX12" fmla="*/ 10763036 w 12240039"/>
              <a:gd name="connsiteY12" fmla="*/ 3429000 h 6858000"/>
              <a:gd name="connsiteX13" fmla="*/ 6942881 w 12240039"/>
              <a:gd name="connsiteY13" fmla="*/ 0 h 6858000"/>
              <a:gd name="connsiteX14" fmla="*/ 8448742 w 12240039"/>
              <a:gd name="connsiteY14" fmla="*/ 0 h 6858000"/>
              <a:gd name="connsiteX15" fmla="*/ 9954603 w 12240039"/>
              <a:gd name="connsiteY15" fmla="*/ 3429000 h 6858000"/>
              <a:gd name="connsiteX16" fmla="*/ 8448742 w 12240039"/>
              <a:gd name="connsiteY16" fmla="*/ 6858000 h 6858000"/>
              <a:gd name="connsiteX17" fmla="*/ 6942881 w 12240039"/>
              <a:gd name="connsiteY17" fmla="*/ 6858000 h 6858000"/>
              <a:gd name="connsiteX18" fmla="*/ 8448742 w 12240039"/>
              <a:gd name="connsiteY18" fmla="*/ 3429000 h 6858000"/>
              <a:gd name="connsiteX19" fmla="*/ 4628587 w 12240039"/>
              <a:gd name="connsiteY19" fmla="*/ 0 h 6858000"/>
              <a:gd name="connsiteX20" fmla="*/ 6134449 w 12240039"/>
              <a:gd name="connsiteY20" fmla="*/ 0 h 6858000"/>
              <a:gd name="connsiteX21" fmla="*/ 7640310 w 12240039"/>
              <a:gd name="connsiteY21" fmla="*/ 3429000 h 6858000"/>
              <a:gd name="connsiteX22" fmla="*/ 6134449 w 12240039"/>
              <a:gd name="connsiteY22" fmla="*/ 6858000 h 6858000"/>
              <a:gd name="connsiteX23" fmla="*/ 4628587 w 12240039"/>
              <a:gd name="connsiteY23" fmla="*/ 6858000 h 6858000"/>
              <a:gd name="connsiteX24" fmla="*/ 6134449 w 12240039"/>
              <a:gd name="connsiteY24" fmla="*/ 3429000 h 6858000"/>
              <a:gd name="connsiteX25" fmla="*/ 2314294 w 12240039"/>
              <a:gd name="connsiteY25" fmla="*/ 0 h 6858000"/>
              <a:gd name="connsiteX26" fmla="*/ 3820156 w 12240039"/>
              <a:gd name="connsiteY26" fmla="*/ 0 h 6858000"/>
              <a:gd name="connsiteX27" fmla="*/ 5326016 w 12240039"/>
              <a:gd name="connsiteY27" fmla="*/ 3429000 h 6858000"/>
              <a:gd name="connsiteX28" fmla="*/ 3820156 w 12240039"/>
              <a:gd name="connsiteY28" fmla="*/ 6858000 h 6858000"/>
              <a:gd name="connsiteX29" fmla="*/ 2314294 w 12240039"/>
              <a:gd name="connsiteY29" fmla="*/ 6858000 h 6858000"/>
              <a:gd name="connsiteX30" fmla="*/ 3820156 w 12240039"/>
              <a:gd name="connsiteY30" fmla="*/ 3429000 h 6858000"/>
              <a:gd name="connsiteX31" fmla="*/ 0 w 12240039"/>
              <a:gd name="connsiteY31" fmla="*/ 0 h 6858000"/>
              <a:gd name="connsiteX32" fmla="*/ 1505862 w 12240039"/>
              <a:gd name="connsiteY32" fmla="*/ 0 h 6858000"/>
              <a:gd name="connsiteX33" fmla="*/ 3011723 w 12240039"/>
              <a:gd name="connsiteY33" fmla="*/ 3429000 h 6858000"/>
              <a:gd name="connsiteX34" fmla="*/ 1505862 w 12240039"/>
              <a:gd name="connsiteY34" fmla="*/ 6858000 h 6858000"/>
              <a:gd name="connsiteX35" fmla="*/ 0 w 12240039"/>
              <a:gd name="connsiteY35" fmla="*/ 6858000 h 6858000"/>
              <a:gd name="connsiteX36" fmla="*/ 1505862 w 12240039"/>
              <a:gd name="connsiteY36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240039" h="6858000">
                <a:moveTo>
                  <a:pt x="12240039" y="5335596"/>
                </a:moveTo>
                <a:lnTo>
                  <a:pt x="12240039" y="6858000"/>
                </a:lnTo>
                <a:lnTo>
                  <a:pt x="11571468" y="6858000"/>
                </a:lnTo>
                <a:close/>
                <a:moveTo>
                  <a:pt x="11571468" y="1"/>
                </a:moveTo>
                <a:lnTo>
                  <a:pt x="12240039" y="1"/>
                </a:lnTo>
                <a:lnTo>
                  <a:pt x="12240039" y="1522405"/>
                </a:lnTo>
                <a:close/>
                <a:moveTo>
                  <a:pt x="9257174" y="1"/>
                </a:moveTo>
                <a:lnTo>
                  <a:pt x="10763036" y="1"/>
                </a:lnTo>
                <a:lnTo>
                  <a:pt x="12240039" y="3363290"/>
                </a:lnTo>
                <a:lnTo>
                  <a:pt x="12240039" y="3494711"/>
                </a:lnTo>
                <a:lnTo>
                  <a:pt x="10763036" y="6858000"/>
                </a:lnTo>
                <a:lnTo>
                  <a:pt x="9257174" y="6858000"/>
                </a:lnTo>
                <a:lnTo>
                  <a:pt x="10763036" y="3429000"/>
                </a:lnTo>
                <a:close/>
                <a:moveTo>
                  <a:pt x="6942881" y="0"/>
                </a:moveTo>
                <a:lnTo>
                  <a:pt x="8448742" y="0"/>
                </a:lnTo>
                <a:lnTo>
                  <a:pt x="9954603" y="3429000"/>
                </a:lnTo>
                <a:lnTo>
                  <a:pt x="8448742" y="6858000"/>
                </a:lnTo>
                <a:lnTo>
                  <a:pt x="6942881" y="6858000"/>
                </a:lnTo>
                <a:lnTo>
                  <a:pt x="8448742" y="3429000"/>
                </a:lnTo>
                <a:close/>
                <a:moveTo>
                  <a:pt x="4628587" y="0"/>
                </a:moveTo>
                <a:lnTo>
                  <a:pt x="6134449" y="0"/>
                </a:lnTo>
                <a:lnTo>
                  <a:pt x="7640310" y="3429000"/>
                </a:lnTo>
                <a:lnTo>
                  <a:pt x="6134449" y="6858000"/>
                </a:lnTo>
                <a:lnTo>
                  <a:pt x="4628587" y="6858000"/>
                </a:lnTo>
                <a:lnTo>
                  <a:pt x="6134449" y="3429000"/>
                </a:lnTo>
                <a:close/>
                <a:moveTo>
                  <a:pt x="2314294" y="0"/>
                </a:moveTo>
                <a:lnTo>
                  <a:pt x="3820156" y="0"/>
                </a:lnTo>
                <a:lnTo>
                  <a:pt x="5326016" y="3429000"/>
                </a:lnTo>
                <a:lnTo>
                  <a:pt x="3820156" y="6858000"/>
                </a:lnTo>
                <a:lnTo>
                  <a:pt x="2314294" y="6858000"/>
                </a:lnTo>
                <a:lnTo>
                  <a:pt x="3820156" y="3429000"/>
                </a:lnTo>
                <a:close/>
                <a:moveTo>
                  <a:pt x="0" y="0"/>
                </a:moveTo>
                <a:lnTo>
                  <a:pt x="1505862" y="0"/>
                </a:lnTo>
                <a:lnTo>
                  <a:pt x="3011723" y="3429000"/>
                </a:lnTo>
                <a:lnTo>
                  <a:pt x="1505862" y="6858000"/>
                </a:lnTo>
                <a:lnTo>
                  <a:pt x="0" y="6858000"/>
                </a:lnTo>
                <a:lnTo>
                  <a:pt x="1505862" y="3429000"/>
                </a:lnTo>
                <a:close/>
              </a:path>
            </a:pathLst>
          </a:custGeom>
          <a:solidFill>
            <a:schemeClr val="accent2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37" r:id="rId2"/>
    <p:sldLayoutId id="2147483738" r:id="rId3"/>
    <p:sldLayoutId id="2147483740" r:id="rId4"/>
    <p:sldLayoutId id="2147483743" r:id="rId5"/>
    <p:sldLayoutId id="2147483739" r:id="rId6"/>
    <p:sldLayoutId id="2147483741" r:id="rId7"/>
    <p:sldLayoutId id="2147483742" r:id="rId8"/>
    <p:sldLayoutId id="2147483655" r:id="rId9"/>
    <p:sldLayoutId id="2147483736" r:id="rId10"/>
    <p:sldLayoutId id="2147483731" r:id="rId11"/>
    <p:sldLayoutId id="2147483747" r:id="rId12"/>
    <p:sldLayoutId id="2147483750" r:id="rId13"/>
    <p:sldLayoutId id="2147483746" r:id="rId14"/>
    <p:sldLayoutId id="2147483745" r:id="rId15"/>
    <p:sldLayoutId id="2147483744" r:id="rId16"/>
    <p:sldLayoutId id="2147483733" r:id="rId17"/>
    <p:sldLayoutId id="2147483735" r:id="rId18"/>
    <p:sldLayoutId id="2147483748" r:id="rId19"/>
    <p:sldLayoutId id="2147483749" r:id="rId20"/>
    <p:sldLayoutId id="2147483751" r:id="rId21"/>
    <p:sldLayoutId id="2147483752" r:id="rId22"/>
    <p:sldLayoutId id="2147483753" r:id="rId23"/>
    <p:sldLayoutId id="2147483754" r:id="rId24"/>
    <p:sldLayoutId id="2147483755" r:id="rId25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54" r:id="rId2"/>
    <p:sldLayoutId id="2147483656" r:id="rId3"/>
    <p:sldLayoutId id="2147483687" r:id="rId4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36115692-548E-4492-AD11-22468AAA699B}"/>
              </a:ext>
            </a:extLst>
          </p:cNvPr>
          <p:cNvSpPr/>
          <p:nvPr/>
        </p:nvSpPr>
        <p:spPr>
          <a:xfrm>
            <a:off x="691428" y="481260"/>
            <a:ext cx="1682803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DC38B4-5D5A-4CFF-8275-75F6BEE39CD4}"/>
              </a:ext>
            </a:extLst>
          </p:cNvPr>
          <p:cNvSpPr txBox="1"/>
          <p:nvPr/>
        </p:nvSpPr>
        <p:spPr>
          <a:xfrm>
            <a:off x="1070252" y="5853524"/>
            <a:ext cx="385711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2000" dirty="0"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AC9737-679C-287B-761C-6AF1A64CF132}"/>
              </a:ext>
            </a:extLst>
          </p:cNvPr>
          <p:cNvSpPr txBox="1"/>
          <p:nvPr/>
        </p:nvSpPr>
        <p:spPr>
          <a:xfrm>
            <a:off x="576571" y="467612"/>
            <a:ext cx="179766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000" dirty="0">
                <a:cs typeface="B Nazanin" panose="00000700000000000000" pitchFamily="2" charset="-78"/>
              </a:rPr>
              <a:t>20begir.com</a:t>
            </a:r>
            <a:endParaRPr lang="ko-KR" altLang="en-US" sz="2000" dirty="0">
              <a:cs typeface="B Nazanin" panose="000007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FDA0696-7B6C-4744-9033-B577D31F2021}"/>
              </a:ext>
            </a:extLst>
          </p:cNvPr>
          <p:cNvSpPr/>
          <p:nvPr/>
        </p:nvSpPr>
        <p:spPr>
          <a:xfrm rot="18900000">
            <a:off x="617324" y="2846672"/>
            <a:ext cx="3302693" cy="3331543"/>
          </a:xfrm>
          <a:prstGeom prst="roundRect">
            <a:avLst>
              <a:gd name="adj" fmla="val 586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C83CAF-C522-9A8C-96AD-59BCC2AF0D5E}"/>
              </a:ext>
            </a:extLst>
          </p:cNvPr>
          <p:cNvSpPr txBox="1"/>
          <p:nvPr/>
        </p:nvSpPr>
        <p:spPr>
          <a:xfrm>
            <a:off x="-33342" y="4141555"/>
            <a:ext cx="433495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400" dirty="0">
                <a:cs typeface="B Nazanin" panose="00000700000000000000" pitchFamily="2" charset="-78"/>
              </a:rPr>
              <a:t>تم : جوشکاری آرگون</a:t>
            </a:r>
            <a:endParaRPr lang="ko-KR" altLang="en-US" sz="4400" dirty="0"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BAF752-00D0-B35F-8C58-64C6592D74A8}"/>
              </a:ext>
            </a:extLst>
          </p:cNvPr>
          <p:cNvSpPr txBox="1"/>
          <p:nvPr/>
        </p:nvSpPr>
        <p:spPr>
          <a:xfrm>
            <a:off x="861339" y="5214079"/>
            <a:ext cx="261310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cs typeface="B Nazanin" panose="00000700000000000000" pitchFamily="2" charset="-78"/>
              </a:rPr>
              <a:t>قالب پاورپوینت جوشکاری</a:t>
            </a:r>
            <a:endParaRPr lang="ko-KR" altLang="en-US" sz="2000" dirty="0">
              <a:cs typeface="B Nazanin" panose="00000700000000000000" pitchFamily="2" charset="-78"/>
            </a:endParaRPr>
          </a:p>
        </p:txBody>
      </p:sp>
      <p:grpSp>
        <p:nvGrpSpPr>
          <p:cNvPr id="6" name="Group 305">
            <a:extLst>
              <a:ext uri="{FF2B5EF4-FFF2-40B4-BE49-F238E27FC236}">
                <a16:creationId xmlns:a16="http://schemas.microsoft.com/office/drawing/2014/main" id="{9A1B1BF2-1381-39BD-CB66-91B64B396832}"/>
              </a:ext>
            </a:extLst>
          </p:cNvPr>
          <p:cNvGrpSpPr>
            <a:grpSpLocks noChangeAspect="1"/>
          </p:cNvGrpSpPr>
          <p:nvPr/>
        </p:nvGrpSpPr>
        <p:grpSpPr>
          <a:xfrm>
            <a:off x="1488670" y="2751008"/>
            <a:ext cx="1560000" cy="1157760"/>
            <a:chOff x="0" y="0"/>
            <a:chExt cx="3120000" cy="2315520"/>
          </a:xfrm>
          <a:solidFill>
            <a:schemeClr val="tx1">
              <a:lumMod val="85000"/>
            </a:schemeClr>
          </a:solidFill>
        </p:grpSpPr>
        <p:sp>
          <p:nvSpPr>
            <p:cNvPr id="8" name="Freeform 306">
              <a:extLst>
                <a:ext uri="{FF2B5EF4-FFF2-40B4-BE49-F238E27FC236}">
                  <a16:creationId xmlns:a16="http://schemas.microsoft.com/office/drawing/2014/main" id="{637541A5-34D4-76AC-5E4E-307618253FDF}"/>
                </a:ext>
              </a:extLst>
            </p:cNvPr>
            <p:cNvSpPr/>
            <p:nvPr/>
          </p:nvSpPr>
          <p:spPr>
            <a:xfrm>
              <a:off x="0" y="0"/>
              <a:ext cx="3120009" cy="2315845"/>
            </a:xfrm>
            <a:custGeom>
              <a:avLst/>
              <a:gdLst/>
              <a:ahLst/>
              <a:cxnLst/>
              <a:rect l="l" t="t" r="r" b="b"/>
              <a:pathLst>
                <a:path w="3120009" h="2315845">
                  <a:moveTo>
                    <a:pt x="2402459" y="732155"/>
                  </a:moveTo>
                  <a:cubicBezTo>
                    <a:pt x="2204974" y="825119"/>
                    <a:pt x="2004441" y="921004"/>
                    <a:pt x="1806956" y="1013968"/>
                  </a:cubicBezTo>
                  <a:cubicBezTo>
                    <a:pt x="1806956" y="1016889"/>
                    <a:pt x="1806956" y="1022731"/>
                    <a:pt x="1806956" y="1025652"/>
                  </a:cubicBezTo>
                  <a:cubicBezTo>
                    <a:pt x="2245614" y="1002411"/>
                    <a:pt x="2681351" y="976249"/>
                    <a:pt x="3120009" y="953008"/>
                  </a:cubicBezTo>
                  <a:cubicBezTo>
                    <a:pt x="3120009" y="955929"/>
                    <a:pt x="3120009" y="958850"/>
                    <a:pt x="3120009" y="961771"/>
                  </a:cubicBezTo>
                  <a:cubicBezTo>
                    <a:pt x="2710434" y="1017016"/>
                    <a:pt x="2297938" y="1072134"/>
                    <a:pt x="1888236" y="1127379"/>
                  </a:cubicBezTo>
                  <a:cubicBezTo>
                    <a:pt x="1885315" y="1130300"/>
                    <a:pt x="1885315" y="1136142"/>
                    <a:pt x="1885315" y="1139063"/>
                  </a:cubicBezTo>
                  <a:cubicBezTo>
                    <a:pt x="1960880" y="1162304"/>
                    <a:pt x="2039239" y="1185545"/>
                    <a:pt x="2132203" y="1214628"/>
                  </a:cubicBezTo>
                  <a:cubicBezTo>
                    <a:pt x="2021840" y="1214628"/>
                    <a:pt x="1928876" y="1214628"/>
                    <a:pt x="1838833" y="1214628"/>
                  </a:cubicBezTo>
                  <a:cubicBezTo>
                    <a:pt x="1835912" y="1217549"/>
                    <a:pt x="1835912" y="1220470"/>
                    <a:pt x="1835912" y="1223391"/>
                  </a:cubicBezTo>
                  <a:cubicBezTo>
                    <a:pt x="2091563" y="1304798"/>
                    <a:pt x="2347214" y="1386078"/>
                    <a:pt x="2605786" y="1470279"/>
                  </a:cubicBezTo>
                  <a:cubicBezTo>
                    <a:pt x="2602865" y="1473200"/>
                    <a:pt x="2602865" y="1473200"/>
                    <a:pt x="2602865" y="1476121"/>
                  </a:cubicBezTo>
                  <a:cubicBezTo>
                    <a:pt x="2315210" y="1412240"/>
                    <a:pt x="2027682" y="1348232"/>
                    <a:pt x="1740027" y="1284351"/>
                  </a:cubicBezTo>
                  <a:cubicBezTo>
                    <a:pt x="1737106" y="1287272"/>
                    <a:pt x="1734185" y="1293114"/>
                    <a:pt x="1734185" y="1296035"/>
                  </a:cubicBezTo>
                  <a:cubicBezTo>
                    <a:pt x="1975358" y="1569085"/>
                    <a:pt x="2216404" y="1845183"/>
                    <a:pt x="2460498" y="2121154"/>
                  </a:cubicBezTo>
                  <a:cubicBezTo>
                    <a:pt x="2457577" y="2121154"/>
                    <a:pt x="2454656" y="2124075"/>
                    <a:pt x="2454656" y="2126996"/>
                  </a:cubicBezTo>
                  <a:cubicBezTo>
                    <a:pt x="2190242" y="1871345"/>
                    <a:pt x="1925955" y="1618615"/>
                    <a:pt x="1664462" y="1365758"/>
                  </a:cubicBezTo>
                  <a:cubicBezTo>
                    <a:pt x="1658620" y="1365758"/>
                    <a:pt x="1655699" y="1368679"/>
                    <a:pt x="1652905" y="1368679"/>
                  </a:cubicBezTo>
                  <a:cubicBezTo>
                    <a:pt x="1708150" y="1577848"/>
                    <a:pt x="1760347" y="1787017"/>
                    <a:pt x="1815592" y="1996186"/>
                  </a:cubicBezTo>
                  <a:cubicBezTo>
                    <a:pt x="1812671" y="1999107"/>
                    <a:pt x="1809750" y="1999107"/>
                    <a:pt x="1806829" y="2002028"/>
                  </a:cubicBezTo>
                  <a:cubicBezTo>
                    <a:pt x="1719707" y="1807337"/>
                    <a:pt x="1632585" y="1612773"/>
                    <a:pt x="1545336" y="1418082"/>
                  </a:cubicBezTo>
                  <a:cubicBezTo>
                    <a:pt x="1539494" y="1418082"/>
                    <a:pt x="1536573" y="1418082"/>
                    <a:pt x="1530858" y="1418082"/>
                  </a:cubicBezTo>
                  <a:cubicBezTo>
                    <a:pt x="1519301" y="1569212"/>
                    <a:pt x="1507617" y="1717294"/>
                    <a:pt x="1496060" y="1868424"/>
                  </a:cubicBezTo>
                  <a:cubicBezTo>
                    <a:pt x="1493139" y="1868424"/>
                    <a:pt x="1487297" y="1868424"/>
                    <a:pt x="1484503" y="1868424"/>
                  </a:cubicBezTo>
                  <a:cubicBezTo>
                    <a:pt x="1461262" y="1717294"/>
                    <a:pt x="1438021" y="1566291"/>
                    <a:pt x="1417701" y="1415161"/>
                  </a:cubicBezTo>
                  <a:cubicBezTo>
                    <a:pt x="1411859" y="1415161"/>
                    <a:pt x="1408938" y="1415161"/>
                    <a:pt x="1403223" y="1415161"/>
                  </a:cubicBezTo>
                  <a:cubicBezTo>
                    <a:pt x="1281176" y="1714373"/>
                    <a:pt x="1159256" y="2016506"/>
                    <a:pt x="1040130" y="2315845"/>
                  </a:cubicBezTo>
                  <a:cubicBezTo>
                    <a:pt x="1037209" y="2315845"/>
                    <a:pt x="1034288" y="2312924"/>
                    <a:pt x="1031367" y="2312924"/>
                  </a:cubicBezTo>
                  <a:cubicBezTo>
                    <a:pt x="1118489" y="1996186"/>
                    <a:pt x="1208532" y="1679575"/>
                    <a:pt x="1301496" y="1348359"/>
                  </a:cubicBezTo>
                  <a:cubicBezTo>
                    <a:pt x="1176528" y="1444244"/>
                    <a:pt x="1063244" y="1531366"/>
                    <a:pt x="952881" y="1618488"/>
                  </a:cubicBezTo>
                  <a:cubicBezTo>
                    <a:pt x="949960" y="1615567"/>
                    <a:pt x="947039" y="1612646"/>
                    <a:pt x="944118" y="1609725"/>
                  </a:cubicBezTo>
                  <a:cubicBezTo>
                    <a:pt x="1028319" y="1499362"/>
                    <a:pt x="1115568" y="1388872"/>
                    <a:pt x="1202690" y="1275588"/>
                  </a:cubicBezTo>
                  <a:cubicBezTo>
                    <a:pt x="1199769" y="1272667"/>
                    <a:pt x="1196848" y="1269746"/>
                    <a:pt x="1196848" y="1266825"/>
                  </a:cubicBezTo>
                  <a:cubicBezTo>
                    <a:pt x="880237" y="1359789"/>
                    <a:pt x="563499" y="1455674"/>
                    <a:pt x="249809" y="1548638"/>
                  </a:cubicBezTo>
                  <a:cubicBezTo>
                    <a:pt x="246888" y="1545717"/>
                    <a:pt x="246888" y="1542796"/>
                    <a:pt x="243967" y="1536954"/>
                  </a:cubicBezTo>
                  <a:cubicBezTo>
                    <a:pt x="546100" y="1411986"/>
                    <a:pt x="845312" y="1284224"/>
                    <a:pt x="1147445" y="1159256"/>
                  </a:cubicBezTo>
                  <a:cubicBezTo>
                    <a:pt x="1147445" y="1153414"/>
                    <a:pt x="1147445" y="1150493"/>
                    <a:pt x="1144524" y="1144778"/>
                  </a:cubicBezTo>
                  <a:cubicBezTo>
                    <a:pt x="1040003" y="1127379"/>
                    <a:pt x="935355" y="1109853"/>
                    <a:pt x="830834" y="1092454"/>
                  </a:cubicBezTo>
                  <a:cubicBezTo>
                    <a:pt x="830834" y="1089533"/>
                    <a:pt x="830834" y="1086612"/>
                    <a:pt x="830834" y="1083691"/>
                  </a:cubicBezTo>
                  <a:cubicBezTo>
                    <a:pt x="935355" y="1066292"/>
                    <a:pt x="1040003" y="1048766"/>
                    <a:pt x="1144524" y="1031367"/>
                  </a:cubicBezTo>
                  <a:cubicBezTo>
                    <a:pt x="1144524" y="1028446"/>
                    <a:pt x="1144524" y="1025525"/>
                    <a:pt x="1147445" y="1019683"/>
                  </a:cubicBezTo>
                  <a:cubicBezTo>
                    <a:pt x="764032" y="889000"/>
                    <a:pt x="380619" y="758317"/>
                    <a:pt x="0" y="627507"/>
                  </a:cubicBezTo>
                  <a:cubicBezTo>
                    <a:pt x="0" y="624586"/>
                    <a:pt x="0" y="621665"/>
                    <a:pt x="2921" y="618744"/>
                  </a:cubicBezTo>
                  <a:cubicBezTo>
                    <a:pt x="398018" y="717550"/>
                    <a:pt x="793115" y="813435"/>
                    <a:pt x="1191006" y="909320"/>
                  </a:cubicBezTo>
                  <a:cubicBezTo>
                    <a:pt x="1191006" y="906399"/>
                    <a:pt x="1193927" y="903478"/>
                    <a:pt x="1196848" y="900557"/>
                  </a:cubicBezTo>
                  <a:cubicBezTo>
                    <a:pt x="958596" y="703072"/>
                    <a:pt x="720471" y="508381"/>
                    <a:pt x="482219" y="310896"/>
                  </a:cubicBezTo>
                  <a:cubicBezTo>
                    <a:pt x="482219" y="307975"/>
                    <a:pt x="485140" y="305054"/>
                    <a:pt x="488061" y="302133"/>
                  </a:cubicBezTo>
                  <a:cubicBezTo>
                    <a:pt x="755269" y="473583"/>
                    <a:pt x="1019683" y="647827"/>
                    <a:pt x="1298575" y="828040"/>
                  </a:cubicBezTo>
                  <a:cubicBezTo>
                    <a:pt x="1272413" y="726313"/>
                    <a:pt x="1249172" y="636270"/>
                    <a:pt x="1225931" y="549148"/>
                  </a:cubicBezTo>
                  <a:cubicBezTo>
                    <a:pt x="1228852" y="546227"/>
                    <a:pt x="1231773" y="546227"/>
                    <a:pt x="1234694" y="543306"/>
                  </a:cubicBezTo>
                  <a:cubicBezTo>
                    <a:pt x="1284097" y="630428"/>
                    <a:pt x="1333500" y="714756"/>
                    <a:pt x="1385697" y="798957"/>
                  </a:cubicBezTo>
                  <a:cubicBezTo>
                    <a:pt x="1388618" y="798957"/>
                    <a:pt x="1394460" y="798957"/>
                    <a:pt x="1397254" y="798957"/>
                  </a:cubicBezTo>
                  <a:cubicBezTo>
                    <a:pt x="1426337" y="531622"/>
                    <a:pt x="1455293" y="267335"/>
                    <a:pt x="1484376" y="0"/>
                  </a:cubicBezTo>
                  <a:cubicBezTo>
                    <a:pt x="1487297" y="0"/>
                    <a:pt x="1487297" y="0"/>
                    <a:pt x="1490218" y="2921"/>
                  </a:cubicBezTo>
                  <a:cubicBezTo>
                    <a:pt x="1504696" y="273050"/>
                    <a:pt x="1516380" y="546227"/>
                    <a:pt x="1527937" y="816356"/>
                  </a:cubicBezTo>
                  <a:cubicBezTo>
                    <a:pt x="1533779" y="819277"/>
                    <a:pt x="1536700" y="822198"/>
                    <a:pt x="1542415" y="822198"/>
                  </a:cubicBezTo>
                  <a:cubicBezTo>
                    <a:pt x="1615059" y="705993"/>
                    <a:pt x="1687703" y="586867"/>
                    <a:pt x="1763141" y="470662"/>
                  </a:cubicBezTo>
                  <a:cubicBezTo>
                    <a:pt x="1766062" y="473583"/>
                    <a:pt x="1768983" y="473583"/>
                    <a:pt x="1774698" y="476504"/>
                  </a:cubicBezTo>
                  <a:cubicBezTo>
                    <a:pt x="1725295" y="610108"/>
                    <a:pt x="1678813" y="743839"/>
                    <a:pt x="1629410" y="874522"/>
                  </a:cubicBezTo>
                  <a:cubicBezTo>
                    <a:pt x="1632331" y="877443"/>
                    <a:pt x="1635252" y="880364"/>
                    <a:pt x="1638173" y="880364"/>
                  </a:cubicBezTo>
                  <a:cubicBezTo>
                    <a:pt x="1920240" y="621792"/>
                    <a:pt x="2199132" y="363220"/>
                    <a:pt x="2480945" y="104648"/>
                  </a:cubicBezTo>
                  <a:cubicBezTo>
                    <a:pt x="2480945" y="107569"/>
                    <a:pt x="2483866" y="107569"/>
                    <a:pt x="2486787" y="110490"/>
                  </a:cubicBezTo>
                  <a:cubicBezTo>
                    <a:pt x="2239899" y="371983"/>
                    <a:pt x="1992884" y="636397"/>
                    <a:pt x="1745996" y="897763"/>
                  </a:cubicBezTo>
                  <a:cubicBezTo>
                    <a:pt x="1748917" y="900684"/>
                    <a:pt x="1751838" y="906526"/>
                    <a:pt x="1754759" y="909447"/>
                  </a:cubicBezTo>
                  <a:cubicBezTo>
                    <a:pt x="1969770" y="848487"/>
                    <a:pt x="2184654" y="784479"/>
                    <a:pt x="2396744" y="720598"/>
                  </a:cubicBezTo>
                  <a:cubicBezTo>
                    <a:pt x="2399665" y="723519"/>
                    <a:pt x="2402586" y="729361"/>
                    <a:pt x="2402586" y="732282"/>
                  </a:cubicBezTo>
                  <a:close/>
                </a:path>
              </a:pathLst>
            </a:custGeom>
            <a:grpFill/>
          </p:spPr>
        </p:sp>
      </p:grpSp>
    </p:spTree>
    <p:extLst>
      <p:ext uri="{BB962C8B-B14F-4D97-AF65-F5344CB8AC3E}">
        <p14:creationId xmlns:p14="http://schemas.microsoft.com/office/powerpoint/2010/main" val="218711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7A9AD23-3752-448B-B4B5-0BF0AE4C8CBC}"/>
              </a:ext>
            </a:extLst>
          </p:cNvPr>
          <p:cNvSpPr/>
          <p:nvPr/>
        </p:nvSpPr>
        <p:spPr>
          <a:xfrm rot="2700000">
            <a:off x="2891256" y="224257"/>
            <a:ext cx="6409490" cy="6409488"/>
          </a:xfrm>
          <a:prstGeom prst="rect">
            <a:avLst/>
          </a:prstGeom>
          <a:solidFill>
            <a:schemeClr val="bg1">
              <a:alpha val="76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0608D8-599A-4DFB-B7EF-F5B215ECD6D7}"/>
              </a:ext>
            </a:extLst>
          </p:cNvPr>
          <p:cNvSpPr txBox="1"/>
          <p:nvPr/>
        </p:nvSpPr>
        <p:spPr>
          <a:xfrm>
            <a:off x="3106915" y="2331720"/>
            <a:ext cx="6405348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endParaRPr lang="fa-IR" altLang="ko-KR" sz="48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algn="ctr" rtl="1"/>
            <a:r>
              <a:rPr lang="fa-IR" altLang="ko-KR" sz="48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ارائه</a:t>
            </a:r>
          </a:p>
          <a:p>
            <a:pPr algn="ctr" rtl="1"/>
            <a:r>
              <a:rPr lang="fa-IR" altLang="ko-KR" sz="48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عالی</a:t>
            </a:r>
            <a:endParaRPr lang="ko-KR" altLang="en-US" sz="48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498E56-6C22-434D-A628-D6149BBDB1E9}"/>
              </a:ext>
            </a:extLst>
          </p:cNvPr>
          <p:cNvSpPr txBox="1"/>
          <p:nvPr/>
        </p:nvSpPr>
        <p:spPr>
          <a:xfrm>
            <a:off x="5013961" y="549059"/>
            <a:ext cx="2362200" cy="3170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1" b="1" dirty="0">
                <a:cs typeface="Arial" pitchFamily="34" charset="0"/>
              </a:rPr>
              <a:t>“</a:t>
            </a:r>
            <a:endParaRPr lang="ko-KR" altLang="en-US" sz="20001" b="1" dirty="0">
              <a:cs typeface="Arial" pitchFamily="34" charset="0"/>
            </a:endParaRPr>
          </a:p>
        </p:txBody>
      </p:sp>
      <p:sp>
        <p:nvSpPr>
          <p:cNvPr id="7" name="Text Placeholder 27">
            <a:extLst>
              <a:ext uri="{FF2B5EF4-FFF2-40B4-BE49-F238E27FC236}">
                <a16:creationId xmlns:a16="http://schemas.microsoft.com/office/drawing/2014/main" id="{BBC0B069-7494-4637-9037-29682691F459}"/>
              </a:ext>
            </a:extLst>
          </p:cNvPr>
          <p:cNvSpPr txBox="1">
            <a:spLocks/>
          </p:cNvSpPr>
          <p:nvPr/>
        </p:nvSpPr>
        <p:spPr>
          <a:xfrm>
            <a:off x="4797286" y="4986951"/>
            <a:ext cx="2597428" cy="432048"/>
          </a:xfrm>
          <a:prstGeom prst="rect">
            <a:avLst/>
          </a:prstGeom>
          <a:solidFill>
            <a:schemeClr val="tx1"/>
          </a:solidFill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2400" b="0" dirty="0"/>
              <a:t>اینفوگرافیک</a:t>
            </a:r>
            <a:endParaRPr lang="en-US" altLang="ko-KR" sz="2400" b="0" dirty="0"/>
          </a:p>
        </p:txBody>
      </p:sp>
    </p:spTree>
    <p:extLst>
      <p:ext uri="{BB962C8B-B14F-4D97-AF65-F5344CB8AC3E}">
        <p14:creationId xmlns:p14="http://schemas.microsoft.com/office/powerpoint/2010/main" val="19503444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3C49E06-6DDA-4DFC-BC01-6DB9AAFD49E7}"/>
              </a:ext>
            </a:extLst>
          </p:cNvPr>
          <p:cNvSpPr/>
          <p:nvPr/>
        </p:nvSpPr>
        <p:spPr>
          <a:xfrm>
            <a:off x="4777708" y="1837100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D7B7FC-A5EA-4320-B467-3174151D8267}"/>
              </a:ext>
            </a:extLst>
          </p:cNvPr>
          <p:cNvSpPr/>
          <p:nvPr/>
        </p:nvSpPr>
        <p:spPr>
          <a:xfrm>
            <a:off x="4777708" y="2938384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08BA24-EE90-4C59-A301-91FEB93FE227}"/>
              </a:ext>
            </a:extLst>
          </p:cNvPr>
          <p:cNvSpPr/>
          <p:nvPr/>
        </p:nvSpPr>
        <p:spPr>
          <a:xfrm>
            <a:off x="4777708" y="4039668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9CD879-83C2-40E2-A1C5-B453D783B79B}"/>
              </a:ext>
            </a:extLst>
          </p:cNvPr>
          <p:cNvSpPr/>
          <p:nvPr/>
        </p:nvSpPr>
        <p:spPr>
          <a:xfrm>
            <a:off x="4777708" y="5140952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6EB65119-388F-48C3-ACD1-B11F43AF4E6F}"/>
              </a:ext>
            </a:extLst>
          </p:cNvPr>
          <p:cNvSpPr/>
          <p:nvPr/>
        </p:nvSpPr>
        <p:spPr>
          <a:xfrm>
            <a:off x="2700682" y="2907813"/>
            <a:ext cx="2056195" cy="1032243"/>
          </a:xfrm>
          <a:custGeom>
            <a:avLst/>
            <a:gdLst>
              <a:gd name="connsiteX0" fmla="*/ 1621972 w 1621972"/>
              <a:gd name="connsiteY0" fmla="*/ 0 h 925286"/>
              <a:gd name="connsiteX1" fmla="*/ 0 w 1621972"/>
              <a:gd name="connsiteY1" fmla="*/ 925286 h 925286"/>
              <a:gd name="connsiteX2" fmla="*/ 1621972 w 1621972"/>
              <a:gd name="connsiteY2" fmla="*/ 849086 h 925286"/>
              <a:gd name="connsiteX3" fmla="*/ 1621972 w 1621972"/>
              <a:gd name="connsiteY3" fmla="*/ 0 h 925286"/>
              <a:gd name="connsiteX0" fmla="*/ 1632858 w 1632858"/>
              <a:gd name="connsiteY0" fmla="*/ 0 h 957943"/>
              <a:gd name="connsiteX1" fmla="*/ 0 w 1632858"/>
              <a:gd name="connsiteY1" fmla="*/ 957943 h 957943"/>
              <a:gd name="connsiteX2" fmla="*/ 1621972 w 1632858"/>
              <a:gd name="connsiteY2" fmla="*/ 881743 h 957943"/>
              <a:gd name="connsiteX3" fmla="*/ 1632858 w 1632858"/>
              <a:gd name="connsiteY3" fmla="*/ 0 h 957943"/>
              <a:gd name="connsiteX0" fmla="*/ 1632858 w 1654629"/>
              <a:gd name="connsiteY0" fmla="*/ 0 h 957943"/>
              <a:gd name="connsiteX1" fmla="*/ 0 w 1654629"/>
              <a:gd name="connsiteY1" fmla="*/ 957943 h 957943"/>
              <a:gd name="connsiteX2" fmla="*/ 1654629 w 1654629"/>
              <a:gd name="connsiteY2" fmla="*/ 903515 h 957943"/>
              <a:gd name="connsiteX3" fmla="*/ 1632858 w 1654629"/>
              <a:gd name="connsiteY3" fmla="*/ 0 h 957943"/>
              <a:gd name="connsiteX0" fmla="*/ 1643743 w 1654629"/>
              <a:gd name="connsiteY0" fmla="*/ 0 h 979714"/>
              <a:gd name="connsiteX1" fmla="*/ 0 w 1654629"/>
              <a:gd name="connsiteY1" fmla="*/ 979714 h 979714"/>
              <a:gd name="connsiteX2" fmla="*/ 1654629 w 1654629"/>
              <a:gd name="connsiteY2" fmla="*/ 925286 h 979714"/>
              <a:gd name="connsiteX3" fmla="*/ 1643743 w 1654629"/>
              <a:gd name="connsiteY3" fmla="*/ 0 h 979714"/>
              <a:gd name="connsiteX0" fmla="*/ 1630212 w 1654629"/>
              <a:gd name="connsiteY0" fmla="*/ 0 h 947057"/>
              <a:gd name="connsiteX1" fmla="*/ 0 w 1654629"/>
              <a:gd name="connsiteY1" fmla="*/ 947057 h 947057"/>
              <a:gd name="connsiteX2" fmla="*/ 1654629 w 1654629"/>
              <a:gd name="connsiteY2" fmla="*/ 892629 h 947057"/>
              <a:gd name="connsiteX3" fmla="*/ 1630212 w 1654629"/>
              <a:gd name="connsiteY3" fmla="*/ 0 h 947057"/>
              <a:gd name="connsiteX0" fmla="*/ 1657273 w 1657273"/>
              <a:gd name="connsiteY0" fmla="*/ 0 h 968828"/>
              <a:gd name="connsiteX1" fmla="*/ 0 w 1657273"/>
              <a:gd name="connsiteY1" fmla="*/ 968828 h 968828"/>
              <a:gd name="connsiteX2" fmla="*/ 1654629 w 1657273"/>
              <a:gd name="connsiteY2" fmla="*/ 914400 h 968828"/>
              <a:gd name="connsiteX3" fmla="*/ 1657273 w 1657273"/>
              <a:gd name="connsiteY3" fmla="*/ 0 h 968828"/>
              <a:gd name="connsiteX0" fmla="*/ 1684334 w 1684334"/>
              <a:gd name="connsiteY0" fmla="*/ 0 h 990599"/>
              <a:gd name="connsiteX1" fmla="*/ 0 w 1684334"/>
              <a:gd name="connsiteY1" fmla="*/ 990599 h 990599"/>
              <a:gd name="connsiteX2" fmla="*/ 1654629 w 1684334"/>
              <a:gd name="connsiteY2" fmla="*/ 936171 h 990599"/>
              <a:gd name="connsiteX3" fmla="*/ 1684334 w 1684334"/>
              <a:gd name="connsiteY3" fmla="*/ 0 h 990599"/>
              <a:gd name="connsiteX0" fmla="*/ 1589618 w 1654636"/>
              <a:gd name="connsiteY0" fmla="*/ 0 h 947056"/>
              <a:gd name="connsiteX1" fmla="*/ 0 w 1654636"/>
              <a:gd name="connsiteY1" fmla="*/ 947056 h 947056"/>
              <a:gd name="connsiteX2" fmla="*/ 1654629 w 1654636"/>
              <a:gd name="connsiteY2" fmla="*/ 892628 h 947056"/>
              <a:gd name="connsiteX3" fmla="*/ 1589618 w 1654636"/>
              <a:gd name="connsiteY3" fmla="*/ 0 h 947056"/>
              <a:gd name="connsiteX0" fmla="*/ 1603149 w 1654638"/>
              <a:gd name="connsiteY0" fmla="*/ 0 h 979713"/>
              <a:gd name="connsiteX1" fmla="*/ 0 w 1654638"/>
              <a:gd name="connsiteY1" fmla="*/ 979713 h 979713"/>
              <a:gd name="connsiteX2" fmla="*/ 1654629 w 1654638"/>
              <a:gd name="connsiteY2" fmla="*/ 925285 h 979713"/>
              <a:gd name="connsiteX3" fmla="*/ 1603149 w 1654638"/>
              <a:gd name="connsiteY3" fmla="*/ 0 h 979713"/>
              <a:gd name="connsiteX0" fmla="*/ 1603149 w 1627589"/>
              <a:gd name="connsiteY0" fmla="*/ 0 h 979713"/>
              <a:gd name="connsiteX1" fmla="*/ 0 w 1627589"/>
              <a:gd name="connsiteY1" fmla="*/ 979713 h 979713"/>
              <a:gd name="connsiteX2" fmla="*/ 1627568 w 1627589"/>
              <a:gd name="connsiteY2" fmla="*/ 914399 h 979713"/>
              <a:gd name="connsiteX3" fmla="*/ 1603149 w 1627589"/>
              <a:gd name="connsiteY3" fmla="*/ 0 h 979713"/>
              <a:gd name="connsiteX0" fmla="*/ 1603149 w 1611762"/>
              <a:gd name="connsiteY0" fmla="*/ 0 h 979713"/>
              <a:gd name="connsiteX1" fmla="*/ 0 w 1611762"/>
              <a:gd name="connsiteY1" fmla="*/ 979713 h 979713"/>
              <a:gd name="connsiteX2" fmla="*/ 1611709 w 1611762"/>
              <a:gd name="connsiteY2" fmla="*/ 910146 h 979713"/>
              <a:gd name="connsiteX3" fmla="*/ 1603149 w 1611762"/>
              <a:gd name="connsiteY3" fmla="*/ 0 h 979713"/>
              <a:gd name="connsiteX0" fmla="*/ 1581944 w 1611727"/>
              <a:gd name="connsiteY0" fmla="*/ 0 h 979713"/>
              <a:gd name="connsiteX1" fmla="*/ 0 w 1611727"/>
              <a:gd name="connsiteY1" fmla="*/ 979713 h 979713"/>
              <a:gd name="connsiteX2" fmla="*/ 1611709 w 1611727"/>
              <a:gd name="connsiteY2" fmla="*/ 910146 h 979713"/>
              <a:gd name="connsiteX3" fmla="*/ 1581944 w 1611727"/>
              <a:gd name="connsiteY3" fmla="*/ 0 h 979713"/>
              <a:gd name="connsiteX0" fmla="*/ 1581944 w 1586350"/>
              <a:gd name="connsiteY0" fmla="*/ 0 h 979713"/>
              <a:gd name="connsiteX1" fmla="*/ 0 w 1586350"/>
              <a:gd name="connsiteY1" fmla="*/ 979713 h 979713"/>
              <a:gd name="connsiteX2" fmla="*/ 1586263 w 1586350"/>
              <a:gd name="connsiteY2" fmla="*/ 920382 h 979713"/>
              <a:gd name="connsiteX3" fmla="*/ 1581944 w 1586350"/>
              <a:gd name="connsiteY3" fmla="*/ 0 h 979713"/>
              <a:gd name="connsiteX0" fmla="*/ 1581944 w 1586350"/>
              <a:gd name="connsiteY0" fmla="*/ 0 h 979713"/>
              <a:gd name="connsiteX1" fmla="*/ 0 w 1586350"/>
              <a:gd name="connsiteY1" fmla="*/ 979713 h 979713"/>
              <a:gd name="connsiteX2" fmla="*/ 1586263 w 1586350"/>
              <a:gd name="connsiteY2" fmla="*/ 920382 h 979713"/>
              <a:gd name="connsiteX3" fmla="*/ 1581944 w 1586350"/>
              <a:gd name="connsiteY3" fmla="*/ 0 h 979713"/>
              <a:gd name="connsiteX0" fmla="*/ 1581944 w 1582267"/>
              <a:gd name="connsiteY0" fmla="*/ 0 h 979713"/>
              <a:gd name="connsiteX1" fmla="*/ 0 w 1582267"/>
              <a:gd name="connsiteY1" fmla="*/ 979713 h 979713"/>
              <a:gd name="connsiteX2" fmla="*/ 1582022 w 1582267"/>
              <a:gd name="connsiteY2" fmla="*/ 920382 h 979713"/>
              <a:gd name="connsiteX3" fmla="*/ 1581944 w 1582267"/>
              <a:gd name="connsiteY3" fmla="*/ 0 h 979713"/>
              <a:gd name="connsiteX0" fmla="*/ 1581944 w 1582267"/>
              <a:gd name="connsiteY0" fmla="*/ 0 h 972229"/>
              <a:gd name="connsiteX1" fmla="*/ 0 w 1582267"/>
              <a:gd name="connsiteY1" fmla="*/ 972229 h 972229"/>
              <a:gd name="connsiteX2" fmla="*/ 1582022 w 1582267"/>
              <a:gd name="connsiteY2" fmla="*/ 912898 h 972229"/>
              <a:gd name="connsiteX3" fmla="*/ 1581944 w 1582267"/>
              <a:gd name="connsiteY3" fmla="*/ 0 h 972229"/>
              <a:gd name="connsiteX0" fmla="*/ 1577945 w 1582112"/>
              <a:gd name="connsiteY0" fmla="*/ 0 h 974723"/>
              <a:gd name="connsiteX1" fmla="*/ 0 w 1582112"/>
              <a:gd name="connsiteY1" fmla="*/ 974723 h 974723"/>
              <a:gd name="connsiteX2" fmla="*/ 1582022 w 1582112"/>
              <a:gd name="connsiteY2" fmla="*/ 915392 h 974723"/>
              <a:gd name="connsiteX3" fmla="*/ 1577945 w 1582112"/>
              <a:gd name="connsiteY3" fmla="*/ 0 h 974723"/>
              <a:gd name="connsiteX0" fmla="*/ 1575945 w 1582091"/>
              <a:gd name="connsiteY0" fmla="*/ 0 h 969734"/>
              <a:gd name="connsiteX1" fmla="*/ 0 w 1582091"/>
              <a:gd name="connsiteY1" fmla="*/ 969734 h 969734"/>
              <a:gd name="connsiteX2" fmla="*/ 1582022 w 1582091"/>
              <a:gd name="connsiteY2" fmla="*/ 910403 h 969734"/>
              <a:gd name="connsiteX3" fmla="*/ 1575945 w 1582091"/>
              <a:gd name="connsiteY3" fmla="*/ 0 h 969734"/>
              <a:gd name="connsiteX0" fmla="*/ 1575945 w 1582091"/>
              <a:gd name="connsiteY0" fmla="*/ 0 h 972229"/>
              <a:gd name="connsiteX1" fmla="*/ 0 w 1582091"/>
              <a:gd name="connsiteY1" fmla="*/ 972229 h 972229"/>
              <a:gd name="connsiteX2" fmla="*/ 1582022 w 1582091"/>
              <a:gd name="connsiteY2" fmla="*/ 912898 h 972229"/>
              <a:gd name="connsiteX3" fmla="*/ 1575945 w 1582091"/>
              <a:gd name="connsiteY3" fmla="*/ 0 h 972229"/>
              <a:gd name="connsiteX0" fmla="*/ 1575945 w 1582091"/>
              <a:gd name="connsiteY0" fmla="*/ 0 h 974724"/>
              <a:gd name="connsiteX1" fmla="*/ 0 w 1582091"/>
              <a:gd name="connsiteY1" fmla="*/ 974724 h 974724"/>
              <a:gd name="connsiteX2" fmla="*/ 1582022 w 1582091"/>
              <a:gd name="connsiteY2" fmla="*/ 915393 h 974724"/>
              <a:gd name="connsiteX3" fmla="*/ 1575945 w 1582091"/>
              <a:gd name="connsiteY3" fmla="*/ 0 h 974724"/>
              <a:gd name="connsiteX0" fmla="*/ 1575945 w 1578155"/>
              <a:gd name="connsiteY0" fmla="*/ 0 h 974724"/>
              <a:gd name="connsiteX1" fmla="*/ 0 w 1578155"/>
              <a:gd name="connsiteY1" fmla="*/ 974724 h 974724"/>
              <a:gd name="connsiteX2" fmla="*/ 1578023 w 1578155"/>
              <a:gd name="connsiteY2" fmla="*/ 920382 h 974724"/>
              <a:gd name="connsiteX3" fmla="*/ 1575945 w 1578155"/>
              <a:gd name="connsiteY3" fmla="*/ 0 h 974724"/>
              <a:gd name="connsiteX0" fmla="*/ 1575945 w 1578155"/>
              <a:gd name="connsiteY0" fmla="*/ 0 h 974724"/>
              <a:gd name="connsiteX1" fmla="*/ 0 w 1578155"/>
              <a:gd name="connsiteY1" fmla="*/ 974724 h 974724"/>
              <a:gd name="connsiteX2" fmla="*/ 1578023 w 1578155"/>
              <a:gd name="connsiteY2" fmla="*/ 922875 h 974724"/>
              <a:gd name="connsiteX3" fmla="*/ 1575945 w 1578155"/>
              <a:gd name="connsiteY3" fmla="*/ 0 h 974724"/>
              <a:gd name="connsiteX0" fmla="*/ 1585943 w 1588153"/>
              <a:gd name="connsiteY0" fmla="*/ 0 h 972229"/>
              <a:gd name="connsiteX1" fmla="*/ 0 w 1588153"/>
              <a:gd name="connsiteY1" fmla="*/ 972229 h 972229"/>
              <a:gd name="connsiteX2" fmla="*/ 1588021 w 1588153"/>
              <a:gd name="connsiteY2" fmla="*/ 922875 h 972229"/>
              <a:gd name="connsiteX3" fmla="*/ 1585943 w 1588153"/>
              <a:gd name="connsiteY3" fmla="*/ 0 h 972229"/>
              <a:gd name="connsiteX0" fmla="*/ 1593941 w 1596151"/>
              <a:gd name="connsiteY0" fmla="*/ 0 h 999669"/>
              <a:gd name="connsiteX1" fmla="*/ 0 w 1596151"/>
              <a:gd name="connsiteY1" fmla="*/ 999669 h 999669"/>
              <a:gd name="connsiteX2" fmla="*/ 1596019 w 1596151"/>
              <a:gd name="connsiteY2" fmla="*/ 922875 h 999669"/>
              <a:gd name="connsiteX3" fmla="*/ 1593941 w 1596151"/>
              <a:gd name="connsiteY3" fmla="*/ 0 h 99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6151" h="999669">
                <a:moveTo>
                  <a:pt x="1593941" y="0"/>
                </a:moveTo>
                <a:lnTo>
                  <a:pt x="0" y="999669"/>
                </a:lnTo>
                <a:lnTo>
                  <a:pt x="1596019" y="922875"/>
                </a:lnTo>
                <a:cubicBezTo>
                  <a:pt x="1596900" y="618075"/>
                  <a:pt x="1593060" y="304800"/>
                  <a:pt x="1593941" y="0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85000"/>
                </a:schemeClr>
              </a:gs>
              <a:gs pos="100000">
                <a:schemeClr val="accent3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544CD5A6-4035-47EB-B023-A2D370C4AE1C}"/>
              </a:ext>
            </a:extLst>
          </p:cNvPr>
          <p:cNvSpPr/>
          <p:nvPr/>
        </p:nvSpPr>
        <p:spPr>
          <a:xfrm>
            <a:off x="2698364" y="1806188"/>
            <a:ext cx="2063810" cy="2133869"/>
          </a:xfrm>
          <a:custGeom>
            <a:avLst/>
            <a:gdLst>
              <a:gd name="connsiteX0" fmla="*/ 1621972 w 1621972"/>
              <a:gd name="connsiteY0" fmla="*/ 0 h 2035628"/>
              <a:gd name="connsiteX1" fmla="*/ 0 w 1621972"/>
              <a:gd name="connsiteY1" fmla="*/ 2035628 h 2035628"/>
              <a:gd name="connsiteX2" fmla="*/ 1621972 w 1621972"/>
              <a:gd name="connsiteY2" fmla="*/ 892628 h 2035628"/>
              <a:gd name="connsiteX3" fmla="*/ 1621972 w 1621972"/>
              <a:gd name="connsiteY3" fmla="*/ 0 h 2035628"/>
              <a:gd name="connsiteX0" fmla="*/ 1621972 w 1654629"/>
              <a:gd name="connsiteY0" fmla="*/ 0 h 2035628"/>
              <a:gd name="connsiteX1" fmla="*/ 0 w 1654629"/>
              <a:gd name="connsiteY1" fmla="*/ 2035628 h 2035628"/>
              <a:gd name="connsiteX2" fmla="*/ 1654629 w 1654629"/>
              <a:gd name="connsiteY2" fmla="*/ 881742 h 2035628"/>
              <a:gd name="connsiteX3" fmla="*/ 1621972 w 1654629"/>
              <a:gd name="connsiteY3" fmla="*/ 0 h 2035628"/>
              <a:gd name="connsiteX0" fmla="*/ 1635503 w 1654629"/>
              <a:gd name="connsiteY0" fmla="*/ 0 h 2013857"/>
              <a:gd name="connsiteX1" fmla="*/ 0 w 1654629"/>
              <a:gd name="connsiteY1" fmla="*/ 2013857 h 2013857"/>
              <a:gd name="connsiteX2" fmla="*/ 1654629 w 1654629"/>
              <a:gd name="connsiteY2" fmla="*/ 859971 h 2013857"/>
              <a:gd name="connsiteX3" fmla="*/ 1635503 w 1654629"/>
              <a:gd name="connsiteY3" fmla="*/ 0 h 2013857"/>
              <a:gd name="connsiteX0" fmla="*/ 1594911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594911 w 1654629"/>
              <a:gd name="connsiteY3" fmla="*/ 0 h 2002971"/>
              <a:gd name="connsiteX0" fmla="*/ 1600197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600197 w 1654629"/>
              <a:gd name="connsiteY3" fmla="*/ 0 h 2002971"/>
              <a:gd name="connsiteX0" fmla="*/ 1605484 w 1654629"/>
              <a:gd name="connsiteY0" fmla="*/ 0 h 2007224"/>
              <a:gd name="connsiteX1" fmla="*/ 0 w 1654629"/>
              <a:gd name="connsiteY1" fmla="*/ 2007224 h 2007224"/>
              <a:gd name="connsiteX2" fmla="*/ 1654629 w 1654629"/>
              <a:gd name="connsiteY2" fmla="*/ 853338 h 2007224"/>
              <a:gd name="connsiteX3" fmla="*/ 1605484 w 1654629"/>
              <a:gd name="connsiteY3" fmla="*/ 0 h 2007224"/>
              <a:gd name="connsiteX0" fmla="*/ 1605484 w 1612337"/>
              <a:gd name="connsiteY0" fmla="*/ 0 h 2007224"/>
              <a:gd name="connsiteX1" fmla="*/ 0 w 1612337"/>
              <a:gd name="connsiteY1" fmla="*/ 2007224 h 2007224"/>
              <a:gd name="connsiteX2" fmla="*/ 1612337 w 1612337"/>
              <a:gd name="connsiteY2" fmla="*/ 870350 h 2007224"/>
              <a:gd name="connsiteX3" fmla="*/ 1605484 w 1612337"/>
              <a:gd name="connsiteY3" fmla="*/ 0 h 2007224"/>
              <a:gd name="connsiteX0" fmla="*/ 1605484 w 1612337"/>
              <a:gd name="connsiteY0" fmla="*/ 0 h 2041344"/>
              <a:gd name="connsiteX1" fmla="*/ 0 w 1612337"/>
              <a:gd name="connsiteY1" fmla="*/ 2041344 h 2041344"/>
              <a:gd name="connsiteX2" fmla="*/ 1612337 w 1612337"/>
              <a:gd name="connsiteY2" fmla="*/ 904470 h 2041344"/>
              <a:gd name="connsiteX3" fmla="*/ 1605484 w 1612337"/>
              <a:gd name="connsiteY3" fmla="*/ 0 h 2041344"/>
              <a:gd name="connsiteX0" fmla="*/ 1605484 w 1612337"/>
              <a:gd name="connsiteY0" fmla="*/ 0 h 2041344"/>
              <a:gd name="connsiteX1" fmla="*/ 0 w 1612337"/>
              <a:gd name="connsiteY1" fmla="*/ 2041344 h 2041344"/>
              <a:gd name="connsiteX2" fmla="*/ 1612337 w 1612337"/>
              <a:gd name="connsiteY2" fmla="*/ 911293 h 2041344"/>
              <a:gd name="connsiteX3" fmla="*/ 1605484 w 1612337"/>
              <a:gd name="connsiteY3" fmla="*/ 0 h 2041344"/>
              <a:gd name="connsiteX0" fmla="*/ 1613967 w 1614481"/>
              <a:gd name="connsiteY0" fmla="*/ 0 h 2051579"/>
              <a:gd name="connsiteX1" fmla="*/ 0 w 1614481"/>
              <a:gd name="connsiteY1" fmla="*/ 2051579 h 2051579"/>
              <a:gd name="connsiteX2" fmla="*/ 1612337 w 1614481"/>
              <a:gd name="connsiteY2" fmla="*/ 921528 h 2051579"/>
              <a:gd name="connsiteX3" fmla="*/ 1613967 w 1614481"/>
              <a:gd name="connsiteY3" fmla="*/ 0 h 2051579"/>
              <a:gd name="connsiteX0" fmla="*/ 1597003 w 1612337"/>
              <a:gd name="connsiteY0" fmla="*/ 0 h 2048168"/>
              <a:gd name="connsiteX1" fmla="*/ 0 w 1612337"/>
              <a:gd name="connsiteY1" fmla="*/ 2048168 h 2048168"/>
              <a:gd name="connsiteX2" fmla="*/ 1612337 w 1612337"/>
              <a:gd name="connsiteY2" fmla="*/ 918117 h 2048168"/>
              <a:gd name="connsiteX3" fmla="*/ 1597003 w 1612337"/>
              <a:gd name="connsiteY3" fmla="*/ 0 h 2048168"/>
              <a:gd name="connsiteX0" fmla="*/ 1600839 w 1612337"/>
              <a:gd name="connsiteY0" fmla="*/ 0 h 2043403"/>
              <a:gd name="connsiteX1" fmla="*/ 0 w 1612337"/>
              <a:gd name="connsiteY1" fmla="*/ 2043403 h 2043403"/>
              <a:gd name="connsiteX2" fmla="*/ 1612337 w 1612337"/>
              <a:gd name="connsiteY2" fmla="*/ 913352 h 2043403"/>
              <a:gd name="connsiteX3" fmla="*/ 1600839 w 1612337"/>
              <a:gd name="connsiteY3" fmla="*/ 0 h 2043403"/>
              <a:gd name="connsiteX0" fmla="*/ 1600839 w 1612337"/>
              <a:gd name="connsiteY0" fmla="*/ 0 h 2043403"/>
              <a:gd name="connsiteX1" fmla="*/ 0 w 1612337"/>
              <a:gd name="connsiteY1" fmla="*/ 2043403 h 2043403"/>
              <a:gd name="connsiteX2" fmla="*/ 1612337 w 1612337"/>
              <a:gd name="connsiteY2" fmla="*/ 915735 h 2043403"/>
              <a:gd name="connsiteX3" fmla="*/ 1600839 w 1612337"/>
              <a:gd name="connsiteY3" fmla="*/ 0 h 2043403"/>
              <a:gd name="connsiteX0" fmla="*/ 1598829 w 1610327"/>
              <a:gd name="connsiteY0" fmla="*/ 0 h 2068370"/>
              <a:gd name="connsiteX1" fmla="*/ 0 w 1610327"/>
              <a:gd name="connsiteY1" fmla="*/ 2068370 h 2068370"/>
              <a:gd name="connsiteX2" fmla="*/ 1610327 w 1610327"/>
              <a:gd name="connsiteY2" fmla="*/ 915735 h 2068370"/>
              <a:gd name="connsiteX3" fmla="*/ 1598829 w 1610327"/>
              <a:gd name="connsiteY3" fmla="*/ 0 h 2068370"/>
              <a:gd name="connsiteX0" fmla="*/ 1606584 w 1610327"/>
              <a:gd name="connsiteY0" fmla="*/ 0 h 2068370"/>
              <a:gd name="connsiteX1" fmla="*/ 0 w 1610327"/>
              <a:gd name="connsiteY1" fmla="*/ 2068370 h 2068370"/>
              <a:gd name="connsiteX2" fmla="*/ 1610327 w 1610327"/>
              <a:gd name="connsiteY2" fmla="*/ 915735 h 2068370"/>
              <a:gd name="connsiteX3" fmla="*/ 1606584 w 1610327"/>
              <a:gd name="connsiteY3" fmla="*/ 0 h 206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0327" h="2068370">
                <a:moveTo>
                  <a:pt x="1606584" y="0"/>
                </a:moveTo>
                <a:lnTo>
                  <a:pt x="0" y="2068370"/>
                </a:lnTo>
                <a:lnTo>
                  <a:pt x="1610327" y="915735"/>
                </a:lnTo>
                <a:cubicBezTo>
                  <a:pt x="1608043" y="625618"/>
                  <a:pt x="1608868" y="290117"/>
                  <a:pt x="1606584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85000"/>
                </a:schemeClr>
              </a:gs>
              <a:gs pos="100000">
                <a:schemeClr val="accent4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9" name="Freeform 59">
            <a:extLst>
              <a:ext uri="{FF2B5EF4-FFF2-40B4-BE49-F238E27FC236}">
                <a16:creationId xmlns:a16="http://schemas.microsoft.com/office/drawing/2014/main" id="{E09BDB2D-64E8-4472-BB35-8DE1B483A2AF}"/>
              </a:ext>
            </a:extLst>
          </p:cNvPr>
          <p:cNvSpPr/>
          <p:nvPr/>
        </p:nvSpPr>
        <p:spPr>
          <a:xfrm flipV="1">
            <a:off x="2707979" y="3936415"/>
            <a:ext cx="2047004" cy="1029679"/>
          </a:xfrm>
          <a:custGeom>
            <a:avLst/>
            <a:gdLst>
              <a:gd name="connsiteX0" fmla="*/ 1621972 w 1621972"/>
              <a:gd name="connsiteY0" fmla="*/ 0 h 925286"/>
              <a:gd name="connsiteX1" fmla="*/ 0 w 1621972"/>
              <a:gd name="connsiteY1" fmla="*/ 925286 h 925286"/>
              <a:gd name="connsiteX2" fmla="*/ 1621972 w 1621972"/>
              <a:gd name="connsiteY2" fmla="*/ 849086 h 925286"/>
              <a:gd name="connsiteX3" fmla="*/ 1621972 w 1621972"/>
              <a:gd name="connsiteY3" fmla="*/ 0 h 925286"/>
              <a:gd name="connsiteX0" fmla="*/ 1632858 w 1632858"/>
              <a:gd name="connsiteY0" fmla="*/ 0 h 957943"/>
              <a:gd name="connsiteX1" fmla="*/ 0 w 1632858"/>
              <a:gd name="connsiteY1" fmla="*/ 957943 h 957943"/>
              <a:gd name="connsiteX2" fmla="*/ 1621972 w 1632858"/>
              <a:gd name="connsiteY2" fmla="*/ 881743 h 957943"/>
              <a:gd name="connsiteX3" fmla="*/ 1632858 w 1632858"/>
              <a:gd name="connsiteY3" fmla="*/ 0 h 957943"/>
              <a:gd name="connsiteX0" fmla="*/ 1632858 w 1654629"/>
              <a:gd name="connsiteY0" fmla="*/ 0 h 957943"/>
              <a:gd name="connsiteX1" fmla="*/ 0 w 1654629"/>
              <a:gd name="connsiteY1" fmla="*/ 957943 h 957943"/>
              <a:gd name="connsiteX2" fmla="*/ 1654629 w 1654629"/>
              <a:gd name="connsiteY2" fmla="*/ 903515 h 957943"/>
              <a:gd name="connsiteX3" fmla="*/ 1632858 w 1654629"/>
              <a:gd name="connsiteY3" fmla="*/ 0 h 957943"/>
              <a:gd name="connsiteX0" fmla="*/ 1643743 w 1654629"/>
              <a:gd name="connsiteY0" fmla="*/ 0 h 979714"/>
              <a:gd name="connsiteX1" fmla="*/ 0 w 1654629"/>
              <a:gd name="connsiteY1" fmla="*/ 979714 h 979714"/>
              <a:gd name="connsiteX2" fmla="*/ 1654629 w 1654629"/>
              <a:gd name="connsiteY2" fmla="*/ 925286 h 979714"/>
              <a:gd name="connsiteX3" fmla="*/ 1643743 w 1654629"/>
              <a:gd name="connsiteY3" fmla="*/ 0 h 979714"/>
              <a:gd name="connsiteX0" fmla="*/ 1630212 w 1654629"/>
              <a:gd name="connsiteY0" fmla="*/ 0 h 947057"/>
              <a:gd name="connsiteX1" fmla="*/ 0 w 1654629"/>
              <a:gd name="connsiteY1" fmla="*/ 947057 h 947057"/>
              <a:gd name="connsiteX2" fmla="*/ 1654629 w 1654629"/>
              <a:gd name="connsiteY2" fmla="*/ 892629 h 947057"/>
              <a:gd name="connsiteX3" fmla="*/ 1630212 w 1654629"/>
              <a:gd name="connsiteY3" fmla="*/ 0 h 947057"/>
              <a:gd name="connsiteX0" fmla="*/ 1657273 w 1657273"/>
              <a:gd name="connsiteY0" fmla="*/ 0 h 968828"/>
              <a:gd name="connsiteX1" fmla="*/ 0 w 1657273"/>
              <a:gd name="connsiteY1" fmla="*/ 968828 h 968828"/>
              <a:gd name="connsiteX2" fmla="*/ 1654629 w 1657273"/>
              <a:gd name="connsiteY2" fmla="*/ 914400 h 968828"/>
              <a:gd name="connsiteX3" fmla="*/ 1657273 w 1657273"/>
              <a:gd name="connsiteY3" fmla="*/ 0 h 968828"/>
              <a:gd name="connsiteX0" fmla="*/ 1684334 w 1684334"/>
              <a:gd name="connsiteY0" fmla="*/ 0 h 990599"/>
              <a:gd name="connsiteX1" fmla="*/ 0 w 1684334"/>
              <a:gd name="connsiteY1" fmla="*/ 990599 h 990599"/>
              <a:gd name="connsiteX2" fmla="*/ 1654629 w 1684334"/>
              <a:gd name="connsiteY2" fmla="*/ 936171 h 990599"/>
              <a:gd name="connsiteX3" fmla="*/ 1684334 w 1684334"/>
              <a:gd name="connsiteY3" fmla="*/ 0 h 990599"/>
              <a:gd name="connsiteX0" fmla="*/ 1589618 w 1654636"/>
              <a:gd name="connsiteY0" fmla="*/ 0 h 947056"/>
              <a:gd name="connsiteX1" fmla="*/ 0 w 1654636"/>
              <a:gd name="connsiteY1" fmla="*/ 947056 h 947056"/>
              <a:gd name="connsiteX2" fmla="*/ 1654629 w 1654636"/>
              <a:gd name="connsiteY2" fmla="*/ 892628 h 947056"/>
              <a:gd name="connsiteX3" fmla="*/ 1589618 w 1654636"/>
              <a:gd name="connsiteY3" fmla="*/ 0 h 947056"/>
              <a:gd name="connsiteX0" fmla="*/ 1603149 w 1654638"/>
              <a:gd name="connsiteY0" fmla="*/ 0 h 979713"/>
              <a:gd name="connsiteX1" fmla="*/ 0 w 1654638"/>
              <a:gd name="connsiteY1" fmla="*/ 979713 h 979713"/>
              <a:gd name="connsiteX2" fmla="*/ 1654629 w 1654638"/>
              <a:gd name="connsiteY2" fmla="*/ 925285 h 979713"/>
              <a:gd name="connsiteX3" fmla="*/ 1603149 w 1654638"/>
              <a:gd name="connsiteY3" fmla="*/ 0 h 979713"/>
              <a:gd name="connsiteX0" fmla="*/ 1603149 w 1627589"/>
              <a:gd name="connsiteY0" fmla="*/ 0 h 979713"/>
              <a:gd name="connsiteX1" fmla="*/ 0 w 1627589"/>
              <a:gd name="connsiteY1" fmla="*/ 979713 h 979713"/>
              <a:gd name="connsiteX2" fmla="*/ 1627568 w 1627589"/>
              <a:gd name="connsiteY2" fmla="*/ 914399 h 979713"/>
              <a:gd name="connsiteX3" fmla="*/ 1603149 w 1627589"/>
              <a:gd name="connsiteY3" fmla="*/ 0 h 979713"/>
              <a:gd name="connsiteX0" fmla="*/ 1603149 w 1606525"/>
              <a:gd name="connsiteY0" fmla="*/ 0 h 979713"/>
              <a:gd name="connsiteX1" fmla="*/ 0 w 1606525"/>
              <a:gd name="connsiteY1" fmla="*/ 979713 h 979713"/>
              <a:gd name="connsiteX2" fmla="*/ 1606422 w 1606525"/>
              <a:gd name="connsiteY2" fmla="*/ 910146 h 979713"/>
              <a:gd name="connsiteX3" fmla="*/ 1603149 w 1606525"/>
              <a:gd name="connsiteY3" fmla="*/ 0 h 979713"/>
              <a:gd name="connsiteX0" fmla="*/ 1603149 w 1603149"/>
              <a:gd name="connsiteY0" fmla="*/ 0 h 979713"/>
              <a:gd name="connsiteX1" fmla="*/ 0 w 1603149"/>
              <a:gd name="connsiteY1" fmla="*/ 979713 h 979713"/>
              <a:gd name="connsiteX2" fmla="*/ 1601135 w 1603149"/>
              <a:gd name="connsiteY2" fmla="*/ 914399 h 979713"/>
              <a:gd name="connsiteX3" fmla="*/ 1603149 w 1603149"/>
              <a:gd name="connsiteY3" fmla="*/ 0 h 979713"/>
              <a:gd name="connsiteX0" fmla="*/ 1608435 w 1608435"/>
              <a:gd name="connsiteY0" fmla="*/ 0 h 988219"/>
              <a:gd name="connsiteX1" fmla="*/ 0 w 1608435"/>
              <a:gd name="connsiteY1" fmla="*/ 988219 h 988219"/>
              <a:gd name="connsiteX2" fmla="*/ 1601135 w 1608435"/>
              <a:gd name="connsiteY2" fmla="*/ 922905 h 988219"/>
              <a:gd name="connsiteX3" fmla="*/ 1608435 w 1608435"/>
              <a:gd name="connsiteY3" fmla="*/ 0 h 988219"/>
              <a:gd name="connsiteX0" fmla="*/ 1591471 w 1601183"/>
              <a:gd name="connsiteY0" fmla="*/ 0 h 991631"/>
              <a:gd name="connsiteX1" fmla="*/ 0 w 1601183"/>
              <a:gd name="connsiteY1" fmla="*/ 991631 h 991631"/>
              <a:gd name="connsiteX2" fmla="*/ 1601135 w 1601183"/>
              <a:gd name="connsiteY2" fmla="*/ 926317 h 991631"/>
              <a:gd name="connsiteX3" fmla="*/ 1591471 w 1601183"/>
              <a:gd name="connsiteY3" fmla="*/ 0 h 991631"/>
              <a:gd name="connsiteX0" fmla="*/ 1587230 w 1601171"/>
              <a:gd name="connsiteY0" fmla="*/ 0 h 991631"/>
              <a:gd name="connsiteX1" fmla="*/ 0 w 1601171"/>
              <a:gd name="connsiteY1" fmla="*/ 991631 h 991631"/>
              <a:gd name="connsiteX2" fmla="*/ 1601135 w 1601171"/>
              <a:gd name="connsiteY2" fmla="*/ 926317 h 991631"/>
              <a:gd name="connsiteX3" fmla="*/ 1587230 w 1601171"/>
              <a:gd name="connsiteY3" fmla="*/ 0 h 991631"/>
              <a:gd name="connsiteX0" fmla="*/ 1587230 w 1601170"/>
              <a:gd name="connsiteY0" fmla="*/ 0 h 988219"/>
              <a:gd name="connsiteX1" fmla="*/ 0 w 1601170"/>
              <a:gd name="connsiteY1" fmla="*/ 988219 h 988219"/>
              <a:gd name="connsiteX2" fmla="*/ 1601135 w 1601170"/>
              <a:gd name="connsiteY2" fmla="*/ 922905 h 988219"/>
              <a:gd name="connsiteX3" fmla="*/ 1587230 w 1601170"/>
              <a:gd name="connsiteY3" fmla="*/ 0 h 988219"/>
              <a:gd name="connsiteX0" fmla="*/ 1587230 w 1601170"/>
              <a:gd name="connsiteY0" fmla="*/ 0 h 991631"/>
              <a:gd name="connsiteX1" fmla="*/ 0 w 1601170"/>
              <a:gd name="connsiteY1" fmla="*/ 991631 h 991631"/>
              <a:gd name="connsiteX2" fmla="*/ 1601135 w 1601170"/>
              <a:gd name="connsiteY2" fmla="*/ 926317 h 991631"/>
              <a:gd name="connsiteX3" fmla="*/ 1587230 w 1601170"/>
              <a:gd name="connsiteY3" fmla="*/ 0 h 991631"/>
              <a:gd name="connsiteX0" fmla="*/ 1589240 w 1603180"/>
              <a:gd name="connsiteY0" fmla="*/ 0 h 949187"/>
              <a:gd name="connsiteX1" fmla="*/ 0 w 1603180"/>
              <a:gd name="connsiteY1" fmla="*/ 949187 h 949187"/>
              <a:gd name="connsiteX2" fmla="*/ 1603145 w 1603180"/>
              <a:gd name="connsiteY2" fmla="*/ 926317 h 949187"/>
              <a:gd name="connsiteX3" fmla="*/ 1589240 w 1603180"/>
              <a:gd name="connsiteY3" fmla="*/ 0 h 949187"/>
              <a:gd name="connsiteX0" fmla="*/ 1589240 w 1603180"/>
              <a:gd name="connsiteY0" fmla="*/ 0 h 954181"/>
              <a:gd name="connsiteX1" fmla="*/ 0 w 1603180"/>
              <a:gd name="connsiteY1" fmla="*/ 954181 h 954181"/>
              <a:gd name="connsiteX2" fmla="*/ 1603145 w 1603180"/>
              <a:gd name="connsiteY2" fmla="*/ 926317 h 954181"/>
              <a:gd name="connsiteX3" fmla="*/ 1589240 w 1603180"/>
              <a:gd name="connsiteY3" fmla="*/ 0 h 954181"/>
              <a:gd name="connsiteX0" fmla="*/ 1591249 w 1605189"/>
              <a:gd name="connsiteY0" fmla="*/ 0 h 956677"/>
              <a:gd name="connsiteX1" fmla="*/ 0 w 1605189"/>
              <a:gd name="connsiteY1" fmla="*/ 956677 h 956677"/>
              <a:gd name="connsiteX2" fmla="*/ 1605154 w 1605189"/>
              <a:gd name="connsiteY2" fmla="*/ 926317 h 956677"/>
              <a:gd name="connsiteX3" fmla="*/ 1591249 w 1605189"/>
              <a:gd name="connsiteY3" fmla="*/ 0 h 956677"/>
              <a:gd name="connsiteX0" fmla="*/ 1591249 w 1601181"/>
              <a:gd name="connsiteY0" fmla="*/ 0 h 956677"/>
              <a:gd name="connsiteX1" fmla="*/ 0 w 1601181"/>
              <a:gd name="connsiteY1" fmla="*/ 956677 h 956677"/>
              <a:gd name="connsiteX2" fmla="*/ 1601134 w 1601181"/>
              <a:gd name="connsiteY2" fmla="*/ 892812 h 956677"/>
              <a:gd name="connsiteX3" fmla="*/ 1591249 w 1601181"/>
              <a:gd name="connsiteY3" fmla="*/ 0 h 956677"/>
              <a:gd name="connsiteX0" fmla="*/ 1591249 w 1607194"/>
              <a:gd name="connsiteY0" fmla="*/ 0 h 956677"/>
              <a:gd name="connsiteX1" fmla="*/ 0 w 1607194"/>
              <a:gd name="connsiteY1" fmla="*/ 956677 h 956677"/>
              <a:gd name="connsiteX2" fmla="*/ 1607163 w 1607194"/>
              <a:gd name="connsiteY2" fmla="*/ 892812 h 956677"/>
              <a:gd name="connsiteX3" fmla="*/ 1591249 w 1607194"/>
              <a:gd name="connsiteY3" fmla="*/ 0 h 956677"/>
              <a:gd name="connsiteX0" fmla="*/ 1591249 w 1603184"/>
              <a:gd name="connsiteY0" fmla="*/ 0 h 956677"/>
              <a:gd name="connsiteX1" fmla="*/ 0 w 1603184"/>
              <a:gd name="connsiteY1" fmla="*/ 956677 h 956677"/>
              <a:gd name="connsiteX2" fmla="*/ 1603144 w 1603184"/>
              <a:gd name="connsiteY2" fmla="*/ 890420 h 956677"/>
              <a:gd name="connsiteX3" fmla="*/ 1591249 w 1603184"/>
              <a:gd name="connsiteY3" fmla="*/ 0 h 956677"/>
              <a:gd name="connsiteX0" fmla="*/ 1591249 w 1601181"/>
              <a:gd name="connsiteY0" fmla="*/ 0 h 956677"/>
              <a:gd name="connsiteX1" fmla="*/ 0 w 1601181"/>
              <a:gd name="connsiteY1" fmla="*/ 956677 h 956677"/>
              <a:gd name="connsiteX2" fmla="*/ 1601134 w 1601181"/>
              <a:gd name="connsiteY2" fmla="*/ 890420 h 956677"/>
              <a:gd name="connsiteX3" fmla="*/ 1591249 w 1601181"/>
              <a:gd name="connsiteY3" fmla="*/ 0 h 956677"/>
              <a:gd name="connsiteX0" fmla="*/ 1591249 w 1597184"/>
              <a:gd name="connsiteY0" fmla="*/ 0 h 956677"/>
              <a:gd name="connsiteX1" fmla="*/ 0 w 1597184"/>
              <a:gd name="connsiteY1" fmla="*/ 956677 h 956677"/>
              <a:gd name="connsiteX2" fmla="*/ 1597114 w 1597184"/>
              <a:gd name="connsiteY2" fmla="*/ 890420 h 956677"/>
              <a:gd name="connsiteX3" fmla="*/ 1591249 w 1597184"/>
              <a:gd name="connsiteY3" fmla="*/ 0 h 956677"/>
              <a:gd name="connsiteX0" fmla="*/ 1593652 w 1597214"/>
              <a:gd name="connsiteY0" fmla="*/ 0 h 956677"/>
              <a:gd name="connsiteX1" fmla="*/ 0 w 1597214"/>
              <a:gd name="connsiteY1" fmla="*/ 956677 h 956677"/>
              <a:gd name="connsiteX2" fmla="*/ 1597114 w 1597214"/>
              <a:gd name="connsiteY2" fmla="*/ 890420 h 956677"/>
              <a:gd name="connsiteX3" fmla="*/ 1593652 w 1597214"/>
              <a:gd name="connsiteY3" fmla="*/ 0 h 95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214" h="956677">
                <a:moveTo>
                  <a:pt x="1593652" y="0"/>
                </a:moveTo>
                <a:lnTo>
                  <a:pt x="0" y="956677"/>
                </a:lnTo>
                <a:lnTo>
                  <a:pt x="1597114" y="890420"/>
                </a:lnTo>
                <a:cubicBezTo>
                  <a:pt x="1597995" y="585620"/>
                  <a:pt x="1592771" y="304800"/>
                  <a:pt x="159365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85000"/>
                </a:schemeClr>
              </a:gs>
              <a:gs pos="100000">
                <a:schemeClr val="accent2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0" name="Freeform 60">
            <a:extLst>
              <a:ext uri="{FF2B5EF4-FFF2-40B4-BE49-F238E27FC236}">
                <a16:creationId xmlns:a16="http://schemas.microsoft.com/office/drawing/2014/main" id="{12DE7268-35ED-4888-B14E-8BF43C13487C}"/>
              </a:ext>
            </a:extLst>
          </p:cNvPr>
          <p:cNvSpPr/>
          <p:nvPr/>
        </p:nvSpPr>
        <p:spPr>
          <a:xfrm flipV="1">
            <a:off x="2706092" y="3936417"/>
            <a:ext cx="2058102" cy="2132109"/>
          </a:xfrm>
          <a:custGeom>
            <a:avLst/>
            <a:gdLst>
              <a:gd name="connsiteX0" fmla="*/ 1621972 w 1621972"/>
              <a:gd name="connsiteY0" fmla="*/ 0 h 2035628"/>
              <a:gd name="connsiteX1" fmla="*/ 0 w 1621972"/>
              <a:gd name="connsiteY1" fmla="*/ 2035628 h 2035628"/>
              <a:gd name="connsiteX2" fmla="*/ 1621972 w 1621972"/>
              <a:gd name="connsiteY2" fmla="*/ 892628 h 2035628"/>
              <a:gd name="connsiteX3" fmla="*/ 1621972 w 1621972"/>
              <a:gd name="connsiteY3" fmla="*/ 0 h 2035628"/>
              <a:gd name="connsiteX0" fmla="*/ 1621972 w 1654629"/>
              <a:gd name="connsiteY0" fmla="*/ 0 h 2035628"/>
              <a:gd name="connsiteX1" fmla="*/ 0 w 1654629"/>
              <a:gd name="connsiteY1" fmla="*/ 2035628 h 2035628"/>
              <a:gd name="connsiteX2" fmla="*/ 1654629 w 1654629"/>
              <a:gd name="connsiteY2" fmla="*/ 881742 h 2035628"/>
              <a:gd name="connsiteX3" fmla="*/ 1621972 w 1654629"/>
              <a:gd name="connsiteY3" fmla="*/ 0 h 2035628"/>
              <a:gd name="connsiteX0" fmla="*/ 1635503 w 1654629"/>
              <a:gd name="connsiteY0" fmla="*/ 0 h 2013857"/>
              <a:gd name="connsiteX1" fmla="*/ 0 w 1654629"/>
              <a:gd name="connsiteY1" fmla="*/ 2013857 h 2013857"/>
              <a:gd name="connsiteX2" fmla="*/ 1654629 w 1654629"/>
              <a:gd name="connsiteY2" fmla="*/ 859971 h 2013857"/>
              <a:gd name="connsiteX3" fmla="*/ 1635503 w 1654629"/>
              <a:gd name="connsiteY3" fmla="*/ 0 h 2013857"/>
              <a:gd name="connsiteX0" fmla="*/ 1594911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594911 w 1654629"/>
              <a:gd name="connsiteY3" fmla="*/ 0 h 2002971"/>
              <a:gd name="connsiteX0" fmla="*/ 1594911 w 1617624"/>
              <a:gd name="connsiteY0" fmla="*/ 0 h 2002971"/>
              <a:gd name="connsiteX1" fmla="*/ 0 w 1617624"/>
              <a:gd name="connsiteY1" fmla="*/ 2002971 h 2002971"/>
              <a:gd name="connsiteX2" fmla="*/ 1617624 w 1617624"/>
              <a:gd name="connsiteY2" fmla="*/ 870350 h 2002971"/>
              <a:gd name="connsiteX3" fmla="*/ 1594911 w 1617624"/>
              <a:gd name="connsiteY3" fmla="*/ 0 h 2002971"/>
              <a:gd name="connsiteX0" fmla="*/ 1594911 w 1596478"/>
              <a:gd name="connsiteY0" fmla="*/ 0 h 2002971"/>
              <a:gd name="connsiteX1" fmla="*/ 0 w 1596478"/>
              <a:gd name="connsiteY1" fmla="*/ 2002971 h 2002971"/>
              <a:gd name="connsiteX2" fmla="*/ 1596478 w 1596478"/>
              <a:gd name="connsiteY2" fmla="*/ 883110 h 2002971"/>
              <a:gd name="connsiteX3" fmla="*/ 1594911 w 1596478"/>
              <a:gd name="connsiteY3" fmla="*/ 0 h 2002971"/>
              <a:gd name="connsiteX0" fmla="*/ 1605483 w 1605502"/>
              <a:gd name="connsiteY0" fmla="*/ 0 h 2015730"/>
              <a:gd name="connsiteX1" fmla="*/ 0 w 1605502"/>
              <a:gd name="connsiteY1" fmla="*/ 2015730 h 2015730"/>
              <a:gd name="connsiteX2" fmla="*/ 1596478 w 1605502"/>
              <a:gd name="connsiteY2" fmla="*/ 895869 h 2015730"/>
              <a:gd name="connsiteX3" fmla="*/ 1605483 w 1605502"/>
              <a:gd name="connsiteY3" fmla="*/ 0 h 2015730"/>
              <a:gd name="connsiteX0" fmla="*/ 1605483 w 1605502"/>
              <a:gd name="connsiteY0" fmla="*/ 0 h 2032742"/>
              <a:gd name="connsiteX1" fmla="*/ 0 w 1605502"/>
              <a:gd name="connsiteY1" fmla="*/ 2032742 h 2032742"/>
              <a:gd name="connsiteX2" fmla="*/ 1596478 w 1605502"/>
              <a:gd name="connsiteY2" fmla="*/ 912881 h 2032742"/>
              <a:gd name="connsiteX3" fmla="*/ 1605483 w 1605502"/>
              <a:gd name="connsiteY3" fmla="*/ 0 h 2032742"/>
              <a:gd name="connsiteX0" fmla="*/ 1592760 w 1596478"/>
              <a:gd name="connsiteY0" fmla="*/ 0 h 2060037"/>
              <a:gd name="connsiteX1" fmla="*/ 0 w 1596478"/>
              <a:gd name="connsiteY1" fmla="*/ 2060037 h 2060037"/>
              <a:gd name="connsiteX2" fmla="*/ 1596478 w 1596478"/>
              <a:gd name="connsiteY2" fmla="*/ 940176 h 2060037"/>
              <a:gd name="connsiteX3" fmla="*/ 1592760 w 1596478"/>
              <a:gd name="connsiteY3" fmla="*/ 0 h 2060037"/>
              <a:gd name="connsiteX0" fmla="*/ 1592760 w 1596478"/>
              <a:gd name="connsiteY0" fmla="*/ 0 h 2042978"/>
              <a:gd name="connsiteX1" fmla="*/ 0 w 1596478"/>
              <a:gd name="connsiteY1" fmla="*/ 2042978 h 2042978"/>
              <a:gd name="connsiteX2" fmla="*/ 1596478 w 1596478"/>
              <a:gd name="connsiteY2" fmla="*/ 923117 h 2042978"/>
              <a:gd name="connsiteX3" fmla="*/ 1592760 w 1596478"/>
              <a:gd name="connsiteY3" fmla="*/ 0 h 2042978"/>
              <a:gd name="connsiteX0" fmla="*/ 1592760 w 1596478"/>
              <a:gd name="connsiteY0" fmla="*/ 0 h 2053214"/>
              <a:gd name="connsiteX1" fmla="*/ 0 w 1596478"/>
              <a:gd name="connsiteY1" fmla="*/ 2053214 h 2053214"/>
              <a:gd name="connsiteX2" fmla="*/ 1596478 w 1596478"/>
              <a:gd name="connsiteY2" fmla="*/ 933353 h 2053214"/>
              <a:gd name="connsiteX3" fmla="*/ 1592760 w 1596478"/>
              <a:gd name="connsiteY3" fmla="*/ 0 h 2053214"/>
              <a:gd name="connsiteX0" fmla="*/ 1614004 w 1614014"/>
              <a:gd name="connsiteY0" fmla="*/ 0 h 2053214"/>
              <a:gd name="connsiteX1" fmla="*/ 0 w 1614014"/>
              <a:gd name="connsiteY1" fmla="*/ 2053214 h 2053214"/>
              <a:gd name="connsiteX2" fmla="*/ 1596478 w 1614014"/>
              <a:gd name="connsiteY2" fmla="*/ 933353 h 2053214"/>
              <a:gd name="connsiteX3" fmla="*/ 1614004 w 1614014"/>
              <a:gd name="connsiteY3" fmla="*/ 0 h 2053214"/>
              <a:gd name="connsiteX0" fmla="*/ 1599936 w 1599946"/>
              <a:gd name="connsiteY0" fmla="*/ 0 h 2015763"/>
              <a:gd name="connsiteX1" fmla="*/ 0 w 1599946"/>
              <a:gd name="connsiteY1" fmla="*/ 2015763 h 2015763"/>
              <a:gd name="connsiteX2" fmla="*/ 1582410 w 1599946"/>
              <a:gd name="connsiteY2" fmla="*/ 933353 h 2015763"/>
              <a:gd name="connsiteX3" fmla="*/ 1599936 w 1599946"/>
              <a:gd name="connsiteY3" fmla="*/ 0 h 2015763"/>
              <a:gd name="connsiteX0" fmla="*/ 1605965 w 1605975"/>
              <a:gd name="connsiteY0" fmla="*/ 0 h 2025750"/>
              <a:gd name="connsiteX1" fmla="*/ 0 w 1605975"/>
              <a:gd name="connsiteY1" fmla="*/ 2025750 h 2025750"/>
              <a:gd name="connsiteX2" fmla="*/ 1588439 w 1605975"/>
              <a:gd name="connsiteY2" fmla="*/ 933353 h 2025750"/>
              <a:gd name="connsiteX3" fmla="*/ 1605965 w 1605975"/>
              <a:gd name="connsiteY3" fmla="*/ 0 h 2025750"/>
              <a:gd name="connsiteX0" fmla="*/ 1605965 w 1605975"/>
              <a:gd name="connsiteY0" fmla="*/ 0 h 2018259"/>
              <a:gd name="connsiteX1" fmla="*/ 0 w 1605975"/>
              <a:gd name="connsiteY1" fmla="*/ 2018259 h 2018259"/>
              <a:gd name="connsiteX2" fmla="*/ 1588439 w 1605975"/>
              <a:gd name="connsiteY2" fmla="*/ 933353 h 2018259"/>
              <a:gd name="connsiteX3" fmla="*/ 1605965 w 1605975"/>
              <a:gd name="connsiteY3" fmla="*/ 0 h 2018259"/>
              <a:gd name="connsiteX0" fmla="*/ 1605965 w 1608648"/>
              <a:gd name="connsiteY0" fmla="*/ 0 h 2018259"/>
              <a:gd name="connsiteX1" fmla="*/ 0 w 1608648"/>
              <a:gd name="connsiteY1" fmla="*/ 2018259 h 2018259"/>
              <a:gd name="connsiteX2" fmla="*/ 1608648 w 1608648"/>
              <a:gd name="connsiteY2" fmla="*/ 896780 h 2018259"/>
              <a:gd name="connsiteX3" fmla="*/ 1605965 w 1608648"/>
              <a:gd name="connsiteY3" fmla="*/ 0 h 2018259"/>
              <a:gd name="connsiteX0" fmla="*/ 1605965 w 1614711"/>
              <a:gd name="connsiteY0" fmla="*/ 0 h 2018259"/>
              <a:gd name="connsiteX1" fmla="*/ 0 w 1614711"/>
              <a:gd name="connsiteY1" fmla="*/ 2018259 h 2018259"/>
              <a:gd name="connsiteX2" fmla="*/ 1614711 w 1614711"/>
              <a:gd name="connsiteY2" fmla="*/ 908971 h 2018259"/>
              <a:gd name="connsiteX3" fmla="*/ 1605965 w 1614711"/>
              <a:gd name="connsiteY3" fmla="*/ 0 h 2018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711" h="2018259">
                <a:moveTo>
                  <a:pt x="1605965" y="0"/>
                </a:moveTo>
                <a:lnTo>
                  <a:pt x="0" y="2018259"/>
                </a:lnTo>
                <a:lnTo>
                  <a:pt x="1614711" y="908971"/>
                </a:lnTo>
                <a:cubicBezTo>
                  <a:pt x="1614189" y="614601"/>
                  <a:pt x="1606487" y="294370"/>
                  <a:pt x="160596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5000"/>
                </a:schemeClr>
              </a:gs>
              <a:gs pos="100000">
                <a:schemeClr val="accent1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ADC06C6-5E54-43C7-B2FA-6E7094159219}"/>
              </a:ext>
            </a:extLst>
          </p:cNvPr>
          <p:cNvGrpSpPr/>
          <p:nvPr/>
        </p:nvGrpSpPr>
        <p:grpSpPr>
          <a:xfrm>
            <a:off x="6048624" y="1880508"/>
            <a:ext cx="5245190" cy="707886"/>
            <a:chOff x="1353016" y="1766707"/>
            <a:chExt cx="4320480" cy="70788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266A78-832C-4658-BF01-A8F47167DE75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8FA7370-0459-4C13-8103-4CD61D7470E8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C3C52B6-26E9-44D6-BA9C-F7BFA52A1D58}"/>
              </a:ext>
            </a:extLst>
          </p:cNvPr>
          <p:cNvGrpSpPr/>
          <p:nvPr/>
        </p:nvGrpSpPr>
        <p:grpSpPr>
          <a:xfrm>
            <a:off x="6048624" y="2978628"/>
            <a:ext cx="5245190" cy="707886"/>
            <a:chOff x="1353016" y="1766707"/>
            <a:chExt cx="4320480" cy="70788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93AC62C-32FC-4AE9-B937-4614F4D1FE80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53224BC-E229-4DAC-9381-CF4A33CC73DF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12D02CA-F9C6-434A-A163-3EE2412BB3D7}"/>
              </a:ext>
            </a:extLst>
          </p:cNvPr>
          <p:cNvGrpSpPr/>
          <p:nvPr/>
        </p:nvGrpSpPr>
        <p:grpSpPr>
          <a:xfrm>
            <a:off x="6048624" y="4076746"/>
            <a:ext cx="5245190" cy="707886"/>
            <a:chOff x="1353016" y="1766707"/>
            <a:chExt cx="4320480" cy="70788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23C3397-444E-4CD4-B6F3-6C897FF80459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3CD2ACE-6214-48DE-ACA6-E6B920040C9A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32D5424-8627-416F-9582-B6CEB7334422}"/>
              </a:ext>
            </a:extLst>
          </p:cNvPr>
          <p:cNvGrpSpPr/>
          <p:nvPr/>
        </p:nvGrpSpPr>
        <p:grpSpPr>
          <a:xfrm>
            <a:off x="6048624" y="5174866"/>
            <a:ext cx="5245190" cy="707886"/>
            <a:chOff x="1353016" y="1766707"/>
            <a:chExt cx="4320480" cy="70788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FFB192A-D671-4DBF-B9A6-9E91B96A8CA6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618FEBE-5529-4053-9BB8-4CCAAE57A504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4" name="Rounded Rectangle 32">
            <a:extLst>
              <a:ext uri="{FF2B5EF4-FFF2-40B4-BE49-F238E27FC236}">
                <a16:creationId xmlns:a16="http://schemas.microsoft.com/office/drawing/2014/main" id="{06ECDDC6-F28F-4703-824C-1349564061DF}"/>
              </a:ext>
            </a:extLst>
          </p:cNvPr>
          <p:cNvSpPr/>
          <p:nvPr/>
        </p:nvSpPr>
        <p:spPr>
          <a:xfrm>
            <a:off x="5097399" y="5421088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6A5EA408-954D-44E2-A1F5-3586FA95D9B9}"/>
              </a:ext>
            </a:extLst>
          </p:cNvPr>
          <p:cNvSpPr/>
          <p:nvPr/>
        </p:nvSpPr>
        <p:spPr>
          <a:xfrm rot="2700000">
            <a:off x="5158477" y="4232499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F0F5749E-1C4C-4C3F-B44F-C9C6481EE14F}"/>
              </a:ext>
            </a:extLst>
          </p:cNvPr>
          <p:cNvSpPr/>
          <p:nvPr/>
        </p:nvSpPr>
        <p:spPr>
          <a:xfrm flipH="1">
            <a:off x="5062876" y="3262377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8" name="Donut 39">
            <a:extLst>
              <a:ext uri="{FF2B5EF4-FFF2-40B4-BE49-F238E27FC236}">
                <a16:creationId xmlns:a16="http://schemas.microsoft.com/office/drawing/2014/main" id="{BD6FA005-05D9-4DD7-BC73-9C28E06A83A8}"/>
              </a:ext>
            </a:extLst>
          </p:cNvPr>
          <p:cNvSpPr/>
          <p:nvPr/>
        </p:nvSpPr>
        <p:spPr>
          <a:xfrm>
            <a:off x="5146391" y="2109181"/>
            <a:ext cx="407618" cy="40761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34" name="Group 241">
            <a:extLst>
              <a:ext uri="{FF2B5EF4-FFF2-40B4-BE49-F238E27FC236}">
                <a16:creationId xmlns:a16="http://schemas.microsoft.com/office/drawing/2014/main" id="{E73B5B34-0649-1F9B-258D-8852679EB662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795557" y="2625334"/>
            <a:ext cx="1546977" cy="1825920"/>
            <a:chOff x="0" y="0"/>
            <a:chExt cx="2032320" cy="2434560"/>
          </a:xfrm>
          <a:solidFill>
            <a:srgbClr val="F27900"/>
          </a:solidFill>
        </p:grpSpPr>
        <p:sp>
          <p:nvSpPr>
            <p:cNvPr id="35" name="Freeform 242">
              <a:extLst>
                <a:ext uri="{FF2B5EF4-FFF2-40B4-BE49-F238E27FC236}">
                  <a16:creationId xmlns:a16="http://schemas.microsoft.com/office/drawing/2014/main" id="{78EEA9B8-48DB-3C53-6F4F-C60FBF2C74D5}"/>
                </a:ext>
              </a:extLst>
            </p:cNvPr>
            <p:cNvSpPr/>
            <p:nvPr/>
          </p:nvSpPr>
          <p:spPr>
            <a:xfrm>
              <a:off x="127" y="0"/>
              <a:ext cx="2032127" cy="2434590"/>
            </a:xfrm>
            <a:custGeom>
              <a:avLst/>
              <a:gdLst/>
              <a:ahLst/>
              <a:cxnLst/>
              <a:rect l="l" t="t" r="r" b="b"/>
              <a:pathLst>
                <a:path w="2032127" h="2434590">
                  <a:moveTo>
                    <a:pt x="888238" y="1099820"/>
                  </a:moveTo>
                  <a:cubicBezTo>
                    <a:pt x="1193038" y="1062101"/>
                    <a:pt x="1497965" y="1024382"/>
                    <a:pt x="1799844" y="986663"/>
                  </a:cubicBezTo>
                  <a:cubicBezTo>
                    <a:pt x="1802765" y="992505"/>
                    <a:pt x="1805686" y="995426"/>
                    <a:pt x="1805686" y="998220"/>
                  </a:cubicBezTo>
                  <a:cubicBezTo>
                    <a:pt x="1370203" y="1381252"/>
                    <a:pt x="931799" y="1764284"/>
                    <a:pt x="487553" y="2155952"/>
                  </a:cubicBezTo>
                  <a:cubicBezTo>
                    <a:pt x="574675" y="2164715"/>
                    <a:pt x="650113" y="2173351"/>
                    <a:pt x="725678" y="2182114"/>
                  </a:cubicBezTo>
                  <a:cubicBezTo>
                    <a:pt x="725678" y="2185035"/>
                    <a:pt x="728599" y="2187956"/>
                    <a:pt x="728599" y="2193671"/>
                  </a:cubicBezTo>
                  <a:cubicBezTo>
                    <a:pt x="513715" y="2272030"/>
                    <a:pt x="301879" y="2350389"/>
                    <a:pt x="81153" y="2434590"/>
                  </a:cubicBezTo>
                  <a:cubicBezTo>
                    <a:pt x="101473" y="2231517"/>
                    <a:pt x="118872" y="2037080"/>
                    <a:pt x="139192" y="1828165"/>
                  </a:cubicBezTo>
                  <a:cubicBezTo>
                    <a:pt x="179832" y="1880362"/>
                    <a:pt x="214630" y="1923923"/>
                    <a:pt x="249555" y="1970405"/>
                  </a:cubicBezTo>
                  <a:cubicBezTo>
                    <a:pt x="261112" y="1958848"/>
                    <a:pt x="269875" y="1947164"/>
                    <a:pt x="278638" y="1935607"/>
                  </a:cubicBezTo>
                  <a:cubicBezTo>
                    <a:pt x="374396" y="1781810"/>
                    <a:pt x="467360" y="1625092"/>
                    <a:pt x="566039" y="1471295"/>
                  </a:cubicBezTo>
                  <a:cubicBezTo>
                    <a:pt x="583438" y="1445133"/>
                    <a:pt x="609600" y="1422019"/>
                    <a:pt x="635762" y="1407414"/>
                  </a:cubicBezTo>
                  <a:cubicBezTo>
                    <a:pt x="734441" y="1349375"/>
                    <a:pt x="836041" y="1297178"/>
                    <a:pt x="934847" y="1230376"/>
                  </a:cubicBezTo>
                  <a:cubicBezTo>
                    <a:pt x="627126" y="1276858"/>
                    <a:pt x="322199" y="1320292"/>
                    <a:pt x="0" y="1366774"/>
                  </a:cubicBezTo>
                  <a:cubicBezTo>
                    <a:pt x="26162" y="1331976"/>
                    <a:pt x="43561" y="1308735"/>
                    <a:pt x="60960" y="1285494"/>
                  </a:cubicBezTo>
                  <a:cubicBezTo>
                    <a:pt x="310515" y="960501"/>
                    <a:pt x="560197" y="635508"/>
                    <a:pt x="812800" y="310515"/>
                  </a:cubicBezTo>
                  <a:cubicBezTo>
                    <a:pt x="833120" y="287274"/>
                    <a:pt x="867918" y="264033"/>
                    <a:pt x="899922" y="255397"/>
                  </a:cubicBezTo>
                  <a:cubicBezTo>
                    <a:pt x="1262761" y="171196"/>
                    <a:pt x="1628648" y="86995"/>
                    <a:pt x="1991487" y="5842"/>
                  </a:cubicBezTo>
                  <a:cubicBezTo>
                    <a:pt x="1997329" y="2921"/>
                    <a:pt x="2005965" y="2921"/>
                    <a:pt x="2032127" y="0"/>
                  </a:cubicBezTo>
                  <a:cubicBezTo>
                    <a:pt x="1640205" y="368554"/>
                    <a:pt x="1262761" y="728345"/>
                    <a:pt x="885317" y="1088136"/>
                  </a:cubicBezTo>
                  <a:cubicBezTo>
                    <a:pt x="885317" y="1091057"/>
                    <a:pt x="888238" y="1093978"/>
                    <a:pt x="888238" y="1099693"/>
                  </a:cubicBezTo>
                  <a:close/>
                </a:path>
              </a:pathLst>
            </a:custGeom>
            <a:grpFill/>
          </p:spPr>
        </p:sp>
      </p:grpSp>
    </p:spTree>
    <p:extLst>
      <p:ext uri="{BB962C8B-B14F-4D97-AF65-F5344CB8AC3E}">
        <p14:creationId xmlns:p14="http://schemas.microsoft.com/office/powerpoint/2010/main" val="24591727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8A19C5-5CA5-4936-8522-498B59C29AFB}"/>
              </a:ext>
            </a:extLst>
          </p:cNvPr>
          <p:cNvSpPr txBox="1"/>
          <p:nvPr/>
        </p:nvSpPr>
        <p:spPr>
          <a:xfrm>
            <a:off x="5315170" y="377947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1F61A6-F16C-4C2D-8FFF-ACA01FE2E4FA}"/>
              </a:ext>
            </a:extLst>
          </p:cNvPr>
          <p:cNvSpPr txBox="1"/>
          <p:nvPr/>
        </p:nvSpPr>
        <p:spPr>
          <a:xfrm>
            <a:off x="4678680" y="1257991"/>
            <a:ext cx="67943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3F5400-7616-4B19-BBC1-943808214A52}"/>
              </a:ext>
            </a:extLst>
          </p:cNvPr>
          <p:cNvSpPr/>
          <p:nvPr/>
        </p:nvSpPr>
        <p:spPr>
          <a:xfrm>
            <a:off x="0" y="3934587"/>
            <a:ext cx="12192000" cy="29234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96" name="Freeform: Shape 295">
            <a:extLst>
              <a:ext uri="{FF2B5EF4-FFF2-40B4-BE49-F238E27FC236}">
                <a16:creationId xmlns:a16="http://schemas.microsoft.com/office/drawing/2014/main" id="{38D0EBDE-81EA-4CD6-B37E-3F2DD872FB8A}"/>
              </a:ext>
            </a:extLst>
          </p:cNvPr>
          <p:cNvSpPr>
            <a:spLocks/>
          </p:cNvSpPr>
          <p:nvPr/>
        </p:nvSpPr>
        <p:spPr bwMode="auto">
          <a:xfrm flipH="1">
            <a:off x="5447870" y="2063061"/>
            <a:ext cx="6744130" cy="2124063"/>
          </a:xfrm>
          <a:custGeom>
            <a:avLst/>
            <a:gdLst>
              <a:gd name="connsiteX0" fmla="*/ 6354656 w 6744130"/>
              <a:gd name="connsiteY0" fmla="*/ 0 h 2124063"/>
              <a:gd name="connsiteX1" fmla="*/ 5798246 w 6744130"/>
              <a:gd name="connsiteY1" fmla="*/ 0 h 2124063"/>
              <a:gd name="connsiteX2" fmla="*/ 5798246 w 6744130"/>
              <a:gd name="connsiteY2" fmla="*/ 843434 h 2124063"/>
              <a:gd name="connsiteX3" fmla="*/ 5522910 w 6744130"/>
              <a:gd name="connsiteY3" fmla="*/ 837657 h 2124063"/>
              <a:gd name="connsiteX4" fmla="*/ 5522910 w 6744130"/>
              <a:gd name="connsiteY4" fmla="*/ 1005188 h 2124063"/>
              <a:gd name="connsiteX5" fmla="*/ 5241836 w 6744130"/>
              <a:gd name="connsiteY5" fmla="*/ 1005188 h 2124063"/>
              <a:gd name="connsiteX6" fmla="*/ 5241836 w 6744130"/>
              <a:gd name="connsiteY6" fmla="*/ 854987 h 2124063"/>
              <a:gd name="connsiteX7" fmla="*/ 4949291 w 6744130"/>
              <a:gd name="connsiteY7" fmla="*/ 854987 h 2124063"/>
              <a:gd name="connsiteX8" fmla="*/ 4949291 w 6744130"/>
              <a:gd name="connsiteY8" fmla="*/ 1016741 h 2124063"/>
              <a:gd name="connsiteX9" fmla="*/ 4662481 w 6744130"/>
              <a:gd name="connsiteY9" fmla="*/ 1010965 h 2124063"/>
              <a:gd name="connsiteX10" fmla="*/ 4662481 w 6744130"/>
              <a:gd name="connsiteY10" fmla="*/ 1195827 h 2124063"/>
              <a:gd name="connsiteX11" fmla="*/ 4238002 w 6744130"/>
              <a:gd name="connsiteY11" fmla="*/ 1195827 h 2124063"/>
              <a:gd name="connsiteX12" fmla="*/ 4238002 w 6744130"/>
              <a:gd name="connsiteY12" fmla="*/ 808772 h 2124063"/>
              <a:gd name="connsiteX13" fmla="*/ 3675855 w 6744130"/>
              <a:gd name="connsiteY13" fmla="*/ 808772 h 2124063"/>
              <a:gd name="connsiteX14" fmla="*/ 3675855 w 6744130"/>
              <a:gd name="connsiteY14" fmla="*/ 1207381 h 2124063"/>
              <a:gd name="connsiteX15" fmla="*/ 3165335 w 6744130"/>
              <a:gd name="connsiteY15" fmla="*/ 1207381 h 2124063"/>
              <a:gd name="connsiteX16" fmla="*/ 3165335 w 6744130"/>
              <a:gd name="connsiteY16" fmla="*/ 566140 h 2124063"/>
              <a:gd name="connsiteX17" fmla="*/ 2666287 w 6744130"/>
              <a:gd name="connsiteY17" fmla="*/ 566140 h 2124063"/>
              <a:gd name="connsiteX18" fmla="*/ 2666287 w 6744130"/>
              <a:gd name="connsiteY18" fmla="*/ 1195827 h 2124063"/>
              <a:gd name="connsiteX19" fmla="*/ 2293434 w 6744130"/>
              <a:gd name="connsiteY19" fmla="*/ 1195827 h 2124063"/>
              <a:gd name="connsiteX20" fmla="*/ 2293434 w 6744130"/>
              <a:gd name="connsiteY20" fmla="*/ 1415351 h 2124063"/>
              <a:gd name="connsiteX21" fmla="*/ 2121348 w 6744130"/>
              <a:gd name="connsiteY21" fmla="*/ 1415351 h 2124063"/>
              <a:gd name="connsiteX22" fmla="*/ 2121348 w 6744130"/>
              <a:gd name="connsiteY22" fmla="*/ 1582881 h 2124063"/>
              <a:gd name="connsiteX23" fmla="*/ 1983680 w 6744130"/>
              <a:gd name="connsiteY23" fmla="*/ 1582881 h 2124063"/>
              <a:gd name="connsiteX24" fmla="*/ 1983680 w 6744130"/>
              <a:gd name="connsiteY24" fmla="*/ 1421127 h 2124063"/>
              <a:gd name="connsiteX25" fmla="*/ 2184446 w 6744130"/>
              <a:gd name="connsiteY25" fmla="*/ 1172719 h 2124063"/>
              <a:gd name="connsiteX26" fmla="*/ 1983680 w 6744130"/>
              <a:gd name="connsiteY26" fmla="*/ 924311 h 2124063"/>
              <a:gd name="connsiteX27" fmla="*/ 1983680 w 6744130"/>
              <a:gd name="connsiteY27" fmla="*/ 641241 h 2124063"/>
              <a:gd name="connsiteX28" fmla="*/ 1880428 w 6744130"/>
              <a:gd name="connsiteY28" fmla="*/ 641241 h 2124063"/>
              <a:gd name="connsiteX29" fmla="*/ 1880428 w 6744130"/>
              <a:gd name="connsiteY29" fmla="*/ 924311 h 2124063"/>
              <a:gd name="connsiteX30" fmla="*/ 1679662 w 6744130"/>
              <a:gd name="connsiteY30" fmla="*/ 1172719 h 2124063"/>
              <a:gd name="connsiteX31" fmla="*/ 1880428 w 6744130"/>
              <a:gd name="connsiteY31" fmla="*/ 1421127 h 2124063"/>
              <a:gd name="connsiteX32" fmla="*/ 1880428 w 6744130"/>
              <a:gd name="connsiteY32" fmla="*/ 1582881 h 2124063"/>
              <a:gd name="connsiteX33" fmla="*/ 1719815 w 6744130"/>
              <a:gd name="connsiteY33" fmla="*/ 1582881 h 2124063"/>
              <a:gd name="connsiteX34" fmla="*/ 1719815 w 6744130"/>
              <a:gd name="connsiteY34" fmla="*/ 1530890 h 2124063"/>
              <a:gd name="connsiteX35" fmla="*/ 1541992 w 6744130"/>
              <a:gd name="connsiteY35" fmla="*/ 1299812 h 2124063"/>
              <a:gd name="connsiteX36" fmla="*/ 1381380 w 6744130"/>
              <a:gd name="connsiteY36" fmla="*/ 1530890 h 2124063"/>
              <a:gd name="connsiteX37" fmla="*/ 1203558 w 6744130"/>
              <a:gd name="connsiteY37" fmla="*/ 1299812 h 2124063"/>
              <a:gd name="connsiteX38" fmla="*/ 1042946 w 6744130"/>
              <a:gd name="connsiteY38" fmla="*/ 1530890 h 2124063"/>
              <a:gd name="connsiteX39" fmla="*/ 865124 w 6744130"/>
              <a:gd name="connsiteY39" fmla="*/ 1299812 h 2124063"/>
              <a:gd name="connsiteX40" fmla="*/ 715981 w 6744130"/>
              <a:gd name="connsiteY40" fmla="*/ 1502004 h 2124063"/>
              <a:gd name="connsiteX41" fmla="*/ 715981 w 6744130"/>
              <a:gd name="connsiteY41" fmla="*/ 1316931 h 2124063"/>
              <a:gd name="connsiteX42" fmla="*/ 715981 w 6744130"/>
              <a:gd name="connsiteY42" fmla="*/ 1292037 h 2124063"/>
              <a:gd name="connsiteX43" fmla="*/ 320186 w 6744130"/>
              <a:gd name="connsiteY43" fmla="*/ 1292037 h 2124063"/>
              <a:gd name="connsiteX44" fmla="*/ 320186 w 6744130"/>
              <a:gd name="connsiteY44" fmla="*/ 1308539 h 2124063"/>
              <a:gd name="connsiteX45" fmla="*/ 320186 w 6744130"/>
              <a:gd name="connsiteY45" fmla="*/ 1721529 h 2124063"/>
              <a:gd name="connsiteX46" fmla="*/ 123273 w 6744130"/>
              <a:gd name="connsiteY46" fmla="*/ 1721529 h 2124063"/>
              <a:gd name="connsiteX47" fmla="*/ 0 w 6744130"/>
              <a:gd name="connsiteY47" fmla="*/ 1721529 h 2124063"/>
              <a:gd name="connsiteX48" fmla="*/ 0 w 6744130"/>
              <a:gd name="connsiteY48" fmla="*/ 2074733 h 2124063"/>
              <a:gd name="connsiteX49" fmla="*/ 0 w 6744130"/>
              <a:gd name="connsiteY49" fmla="*/ 2124063 h 2124063"/>
              <a:gd name="connsiteX50" fmla="*/ 6744130 w 6744130"/>
              <a:gd name="connsiteY50" fmla="*/ 2124063 h 2124063"/>
              <a:gd name="connsiteX51" fmla="*/ 6744130 w 6744130"/>
              <a:gd name="connsiteY51" fmla="*/ 762557 h 2124063"/>
              <a:gd name="connsiteX52" fmla="*/ 6627494 w 6744130"/>
              <a:gd name="connsiteY52" fmla="*/ 762557 h 2124063"/>
              <a:gd name="connsiteX53" fmla="*/ 6354656 w 6744130"/>
              <a:gd name="connsiteY53" fmla="*/ 762557 h 2124063"/>
              <a:gd name="connsiteX54" fmla="*/ 6354656 w 6744130"/>
              <a:gd name="connsiteY54" fmla="*/ 0 h 2124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744130" h="2124063">
                <a:moveTo>
                  <a:pt x="6354656" y="0"/>
                </a:moveTo>
                <a:cubicBezTo>
                  <a:pt x="5798246" y="0"/>
                  <a:pt x="5798246" y="0"/>
                  <a:pt x="5798246" y="0"/>
                </a:cubicBezTo>
                <a:cubicBezTo>
                  <a:pt x="5798246" y="843434"/>
                  <a:pt x="5798246" y="843434"/>
                  <a:pt x="5798246" y="843434"/>
                </a:cubicBezTo>
                <a:cubicBezTo>
                  <a:pt x="5522910" y="837657"/>
                  <a:pt x="5522910" y="837657"/>
                  <a:pt x="5522910" y="837657"/>
                </a:cubicBezTo>
                <a:cubicBezTo>
                  <a:pt x="5522910" y="1005188"/>
                  <a:pt x="5522910" y="1005188"/>
                  <a:pt x="5522910" y="1005188"/>
                </a:cubicBezTo>
                <a:cubicBezTo>
                  <a:pt x="5241836" y="1005188"/>
                  <a:pt x="5241836" y="1005188"/>
                  <a:pt x="5241836" y="1005188"/>
                </a:cubicBezTo>
                <a:cubicBezTo>
                  <a:pt x="5241836" y="854987"/>
                  <a:pt x="5241836" y="854987"/>
                  <a:pt x="5241836" y="854987"/>
                </a:cubicBezTo>
                <a:cubicBezTo>
                  <a:pt x="4949291" y="854987"/>
                  <a:pt x="4949291" y="854987"/>
                  <a:pt x="4949291" y="854987"/>
                </a:cubicBezTo>
                <a:cubicBezTo>
                  <a:pt x="4949291" y="1016741"/>
                  <a:pt x="4949291" y="1016741"/>
                  <a:pt x="4949291" y="1016741"/>
                </a:cubicBezTo>
                <a:cubicBezTo>
                  <a:pt x="4662481" y="1010965"/>
                  <a:pt x="4662481" y="1010965"/>
                  <a:pt x="4662481" y="1010965"/>
                </a:cubicBezTo>
                <a:cubicBezTo>
                  <a:pt x="4662481" y="1195827"/>
                  <a:pt x="4662481" y="1195827"/>
                  <a:pt x="4662481" y="1195827"/>
                </a:cubicBezTo>
                <a:cubicBezTo>
                  <a:pt x="4238002" y="1195827"/>
                  <a:pt x="4238002" y="1195827"/>
                  <a:pt x="4238002" y="1195827"/>
                </a:cubicBezTo>
                <a:cubicBezTo>
                  <a:pt x="4238002" y="808772"/>
                  <a:pt x="4238002" y="808772"/>
                  <a:pt x="4238002" y="808772"/>
                </a:cubicBezTo>
                <a:cubicBezTo>
                  <a:pt x="3675855" y="808772"/>
                  <a:pt x="3675855" y="808772"/>
                  <a:pt x="3675855" y="808772"/>
                </a:cubicBezTo>
                <a:cubicBezTo>
                  <a:pt x="3675855" y="1207381"/>
                  <a:pt x="3675855" y="1207381"/>
                  <a:pt x="3675855" y="1207381"/>
                </a:cubicBezTo>
                <a:cubicBezTo>
                  <a:pt x="3165335" y="1207381"/>
                  <a:pt x="3165335" y="1207381"/>
                  <a:pt x="3165335" y="1207381"/>
                </a:cubicBezTo>
                <a:cubicBezTo>
                  <a:pt x="3165335" y="566140"/>
                  <a:pt x="3165335" y="566140"/>
                  <a:pt x="3165335" y="566140"/>
                </a:cubicBezTo>
                <a:cubicBezTo>
                  <a:pt x="2666287" y="566140"/>
                  <a:pt x="2666287" y="566140"/>
                  <a:pt x="2666287" y="566140"/>
                </a:cubicBezTo>
                <a:cubicBezTo>
                  <a:pt x="2666287" y="1195827"/>
                  <a:pt x="2666287" y="1195827"/>
                  <a:pt x="2666287" y="1195827"/>
                </a:cubicBezTo>
                <a:cubicBezTo>
                  <a:pt x="2293434" y="1195827"/>
                  <a:pt x="2293434" y="1195827"/>
                  <a:pt x="2293434" y="1195827"/>
                </a:cubicBezTo>
                <a:cubicBezTo>
                  <a:pt x="2293434" y="1415351"/>
                  <a:pt x="2293434" y="1415351"/>
                  <a:pt x="2293434" y="1415351"/>
                </a:cubicBezTo>
                <a:cubicBezTo>
                  <a:pt x="2121348" y="1415351"/>
                  <a:pt x="2121348" y="1415351"/>
                  <a:pt x="2121348" y="1415351"/>
                </a:cubicBezTo>
                <a:cubicBezTo>
                  <a:pt x="2121348" y="1582881"/>
                  <a:pt x="2121348" y="1582881"/>
                  <a:pt x="2121348" y="1582881"/>
                </a:cubicBezTo>
                <a:cubicBezTo>
                  <a:pt x="1983680" y="1582881"/>
                  <a:pt x="1983680" y="1582881"/>
                  <a:pt x="1983680" y="1582881"/>
                </a:cubicBezTo>
                <a:cubicBezTo>
                  <a:pt x="1983680" y="1421127"/>
                  <a:pt x="1983680" y="1421127"/>
                  <a:pt x="1983680" y="1421127"/>
                </a:cubicBezTo>
                <a:cubicBezTo>
                  <a:pt x="2098404" y="1398021"/>
                  <a:pt x="2184446" y="1299812"/>
                  <a:pt x="2184446" y="1172719"/>
                </a:cubicBezTo>
                <a:cubicBezTo>
                  <a:pt x="2184446" y="1051403"/>
                  <a:pt x="2098404" y="947419"/>
                  <a:pt x="1983680" y="924311"/>
                </a:cubicBezTo>
                <a:cubicBezTo>
                  <a:pt x="1983680" y="641241"/>
                  <a:pt x="1983680" y="641241"/>
                  <a:pt x="1983680" y="641241"/>
                </a:cubicBezTo>
                <a:cubicBezTo>
                  <a:pt x="1880428" y="641241"/>
                  <a:pt x="1880428" y="641241"/>
                  <a:pt x="1880428" y="641241"/>
                </a:cubicBezTo>
                <a:cubicBezTo>
                  <a:pt x="1880428" y="924311"/>
                  <a:pt x="1880428" y="924311"/>
                  <a:pt x="1880428" y="924311"/>
                </a:cubicBezTo>
                <a:cubicBezTo>
                  <a:pt x="1765705" y="947419"/>
                  <a:pt x="1679662" y="1051403"/>
                  <a:pt x="1679662" y="1172719"/>
                </a:cubicBezTo>
                <a:cubicBezTo>
                  <a:pt x="1679662" y="1294035"/>
                  <a:pt x="1765705" y="1398021"/>
                  <a:pt x="1880428" y="1421127"/>
                </a:cubicBezTo>
                <a:cubicBezTo>
                  <a:pt x="1880428" y="1582881"/>
                  <a:pt x="1880428" y="1582881"/>
                  <a:pt x="1880428" y="1582881"/>
                </a:cubicBezTo>
                <a:cubicBezTo>
                  <a:pt x="1719815" y="1582881"/>
                  <a:pt x="1719815" y="1582881"/>
                  <a:pt x="1719815" y="1582881"/>
                </a:cubicBezTo>
                <a:cubicBezTo>
                  <a:pt x="1719815" y="1530890"/>
                  <a:pt x="1719815" y="1530890"/>
                  <a:pt x="1719815" y="1530890"/>
                </a:cubicBezTo>
                <a:cubicBezTo>
                  <a:pt x="1719815" y="1530890"/>
                  <a:pt x="1628036" y="1299812"/>
                  <a:pt x="1541992" y="1299812"/>
                </a:cubicBezTo>
                <a:cubicBezTo>
                  <a:pt x="1455951" y="1299812"/>
                  <a:pt x="1381380" y="1530890"/>
                  <a:pt x="1381380" y="1530890"/>
                </a:cubicBezTo>
                <a:cubicBezTo>
                  <a:pt x="1381380" y="1530890"/>
                  <a:pt x="1289601" y="1299812"/>
                  <a:pt x="1203558" y="1299812"/>
                </a:cubicBezTo>
                <a:cubicBezTo>
                  <a:pt x="1117515" y="1299812"/>
                  <a:pt x="1042946" y="1530890"/>
                  <a:pt x="1042946" y="1530890"/>
                </a:cubicBezTo>
                <a:cubicBezTo>
                  <a:pt x="1042946" y="1530890"/>
                  <a:pt x="956903" y="1299812"/>
                  <a:pt x="865124" y="1299812"/>
                </a:cubicBezTo>
                <a:cubicBezTo>
                  <a:pt x="802024" y="1299812"/>
                  <a:pt x="738927" y="1438459"/>
                  <a:pt x="715981" y="1502004"/>
                </a:cubicBezTo>
                <a:cubicBezTo>
                  <a:pt x="715981" y="1436292"/>
                  <a:pt x="715981" y="1374686"/>
                  <a:pt x="715981" y="1316931"/>
                </a:cubicBezTo>
                <a:lnTo>
                  <a:pt x="715981" y="1292037"/>
                </a:lnTo>
                <a:lnTo>
                  <a:pt x="320186" y="1292037"/>
                </a:lnTo>
                <a:lnTo>
                  <a:pt x="320186" y="1308539"/>
                </a:lnTo>
                <a:cubicBezTo>
                  <a:pt x="320186" y="1721529"/>
                  <a:pt x="320186" y="1721529"/>
                  <a:pt x="320186" y="1721529"/>
                </a:cubicBezTo>
                <a:cubicBezTo>
                  <a:pt x="245614" y="1721529"/>
                  <a:pt x="180365" y="1721529"/>
                  <a:pt x="123273" y="1721529"/>
                </a:cubicBezTo>
                <a:lnTo>
                  <a:pt x="0" y="1721529"/>
                </a:lnTo>
                <a:lnTo>
                  <a:pt x="0" y="2074733"/>
                </a:lnTo>
                <a:lnTo>
                  <a:pt x="0" y="2124063"/>
                </a:lnTo>
                <a:lnTo>
                  <a:pt x="6744130" y="2124063"/>
                </a:lnTo>
                <a:lnTo>
                  <a:pt x="6744130" y="762557"/>
                </a:lnTo>
                <a:lnTo>
                  <a:pt x="6627494" y="762557"/>
                </a:lnTo>
                <a:cubicBezTo>
                  <a:pt x="6354656" y="762557"/>
                  <a:pt x="6354656" y="762557"/>
                  <a:pt x="6354656" y="762557"/>
                </a:cubicBezTo>
                <a:cubicBezTo>
                  <a:pt x="6354656" y="0"/>
                  <a:pt x="6354656" y="0"/>
                  <a:pt x="635465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9A1D4852-1B88-4C21-AADA-BC6D3A837C8D}"/>
              </a:ext>
            </a:extLst>
          </p:cNvPr>
          <p:cNvSpPr/>
          <p:nvPr/>
        </p:nvSpPr>
        <p:spPr>
          <a:xfrm>
            <a:off x="4751572" y="3204074"/>
            <a:ext cx="946666" cy="9802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B992E1CF-93EF-40C8-9136-BB58D2F83006}"/>
              </a:ext>
            </a:extLst>
          </p:cNvPr>
          <p:cNvSpPr/>
          <p:nvPr/>
        </p:nvSpPr>
        <p:spPr>
          <a:xfrm>
            <a:off x="3968203" y="3724627"/>
            <a:ext cx="946666" cy="46166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565" name="TextBox 564">
            <a:extLst>
              <a:ext uri="{FF2B5EF4-FFF2-40B4-BE49-F238E27FC236}">
                <a16:creationId xmlns:a16="http://schemas.microsoft.com/office/drawing/2014/main" id="{6F53B91C-6686-4931-8B4F-26678552BF2E}"/>
              </a:ext>
            </a:extLst>
          </p:cNvPr>
          <p:cNvSpPr txBox="1"/>
          <p:nvPr/>
        </p:nvSpPr>
        <p:spPr>
          <a:xfrm>
            <a:off x="539424" y="4437828"/>
            <a:ext cx="368360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 اسلاید متنی برای ارائه شما</a:t>
            </a:r>
            <a:endParaRPr lang="ko-KR" altLang="en-US" sz="3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66" name="Rectangle 565">
            <a:extLst>
              <a:ext uri="{FF2B5EF4-FFF2-40B4-BE49-F238E27FC236}">
                <a16:creationId xmlns:a16="http://schemas.microsoft.com/office/drawing/2014/main" id="{15C7DB6F-EFE6-4BBE-B51A-1BC81D620C67}"/>
              </a:ext>
            </a:extLst>
          </p:cNvPr>
          <p:cNvSpPr/>
          <p:nvPr/>
        </p:nvSpPr>
        <p:spPr>
          <a:xfrm>
            <a:off x="4906870" y="4437828"/>
            <a:ext cx="45719" cy="2103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567" name="TextBox 566">
            <a:extLst>
              <a:ext uri="{FF2B5EF4-FFF2-40B4-BE49-F238E27FC236}">
                <a16:creationId xmlns:a16="http://schemas.microsoft.com/office/drawing/2014/main" id="{8AD0CCA0-DEC4-434E-B537-35318300A05A}"/>
              </a:ext>
            </a:extLst>
          </p:cNvPr>
          <p:cNvSpPr txBox="1"/>
          <p:nvPr/>
        </p:nvSpPr>
        <p:spPr>
          <a:xfrm>
            <a:off x="5648123" y="4604245"/>
            <a:ext cx="5949171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خود اضافه کنید. تغییر رنگ، تصویر و متن آسان است. یک ارائه پاورپوینت مدرن که به زیبایی طراحی شده است دریافت کنید. من امیدوارم و معتقدم که این الگو در زمان، پول و اعتبار شما صرفه جویی کند. تغییر رنگ، عکس و متن آسان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68" name="Text Placeholder 27">
            <a:extLst>
              <a:ext uri="{FF2B5EF4-FFF2-40B4-BE49-F238E27FC236}">
                <a16:creationId xmlns:a16="http://schemas.microsoft.com/office/drawing/2014/main" id="{E787BF43-B713-49CA-BCFE-077366A2039E}"/>
              </a:ext>
            </a:extLst>
          </p:cNvPr>
          <p:cNvSpPr txBox="1">
            <a:spLocks/>
          </p:cNvSpPr>
          <p:nvPr/>
        </p:nvSpPr>
        <p:spPr>
          <a:xfrm>
            <a:off x="5768699" y="5887937"/>
            <a:ext cx="2597428" cy="4320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cs typeface="B Nazanin" pitchFamily="2" charset="-78"/>
              </a:rPr>
              <a:t>اینفوگرافیک</a:t>
            </a:r>
            <a:endParaRPr lang="en-US" altLang="ko-KR" sz="2400" b="0" dirty="0">
              <a:cs typeface="B Nazanin" pitchFamily="2" charset="-78"/>
            </a:endParaRP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3D472C0A-2E42-F025-B6E0-3CED96D23CC5}"/>
              </a:ext>
            </a:extLst>
          </p:cNvPr>
          <p:cNvGrpSpPr>
            <a:grpSpLocks noChangeAspect="1"/>
          </p:cNvGrpSpPr>
          <p:nvPr/>
        </p:nvGrpSpPr>
        <p:grpSpPr>
          <a:xfrm>
            <a:off x="-77340" y="-392859"/>
            <a:ext cx="4178160" cy="4911840"/>
            <a:chOff x="0" y="0"/>
            <a:chExt cx="5570880" cy="6549120"/>
          </a:xfrm>
          <a:solidFill>
            <a:schemeClr val="accent6"/>
          </a:solidFill>
        </p:grpSpPr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6A10FF9D-579E-4DC7-608F-3F27BC67CC1B}"/>
                </a:ext>
              </a:extLst>
            </p:cNvPr>
            <p:cNvSpPr/>
            <p:nvPr/>
          </p:nvSpPr>
          <p:spPr>
            <a:xfrm>
              <a:off x="-254" y="128"/>
              <a:ext cx="5571109" cy="6549007"/>
            </a:xfrm>
            <a:custGeom>
              <a:avLst/>
              <a:gdLst/>
              <a:ahLst/>
              <a:cxnLst/>
              <a:rect l="l" t="t" r="r" b="b"/>
              <a:pathLst>
                <a:path w="5571109" h="6549007">
                  <a:moveTo>
                    <a:pt x="5221986" y="3692905"/>
                  </a:moveTo>
                  <a:cubicBezTo>
                    <a:pt x="5249799" y="3748404"/>
                    <a:pt x="5273548" y="3807967"/>
                    <a:pt x="5305298" y="3867403"/>
                  </a:cubicBezTo>
                  <a:cubicBezTo>
                    <a:pt x="5376672" y="4006214"/>
                    <a:pt x="5448173" y="4141088"/>
                    <a:pt x="5519547" y="4279899"/>
                  </a:cubicBezTo>
                  <a:cubicBezTo>
                    <a:pt x="5571109" y="4375149"/>
                    <a:pt x="5567172" y="4383023"/>
                    <a:pt x="5475859" y="4438522"/>
                  </a:cubicBezTo>
                  <a:cubicBezTo>
                    <a:pt x="5456047" y="4454397"/>
                    <a:pt x="5436235" y="4466335"/>
                    <a:pt x="5412359" y="4482210"/>
                  </a:cubicBezTo>
                  <a:cubicBezTo>
                    <a:pt x="5273421" y="4331461"/>
                    <a:pt x="5237734" y="4109338"/>
                    <a:pt x="5051298" y="3990339"/>
                  </a:cubicBezTo>
                  <a:cubicBezTo>
                    <a:pt x="4912360" y="4101464"/>
                    <a:pt x="4769612" y="4220463"/>
                    <a:pt x="4626737" y="4335398"/>
                  </a:cubicBezTo>
                  <a:cubicBezTo>
                    <a:pt x="4618863" y="4347336"/>
                    <a:pt x="4606925" y="4363211"/>
                    <a:pt x="4610862" y="4379086"/>
                  </a:cubicBezTo>
                  <a:cubicBezTo>
                    <a:pt x="4622800" y="4521834"/>
                    <a:pt x="4622800" y="4521834"/>
                    <a:pt x="4511675" y="4636896"/>
                  </a:cubicBezTo>
                  <a:cubicBezTo>
                    <a:pt x="4583049" y="4696459"/>
                    <a:pt x="4638675" y="4767833"/>
                    <a:pt x="4622800" y="4867020"/>
                  </a:cubicBezTo>
                  <a:cubicBezTo>
                    <a:pt x="4606925" y="4950332"/>
                    <a:pt x="4575175" y="5029707"/>
                    <a:pt x="4551426" y="5113019"/>
                  </a:cubicBezTo>
                  <a:cubicBezTo>
                    <a:pt x="4543552" y="5136768"/>
                    <a:pt x="4543552" y="5168518"/>
                    <a:pt x="4539488" y="5196331"/>
                  </a:cubicBezTo>
                  <a:cubicBezTo>
                    <a:pt x="4535551" y="5247893"/>
                    <a:pt x="4555363" y="5315330"/>
                    <a:pt x="4527550" y="5347080"/>
                  </a:cubicBezTo>
                  <a:cubicBezTo>
                    <a:pt x="4472051" y="5410580"/>
                    <a:pt x="4456176" y="5470016"/>
                    <a:pt x="4452112" y="5549391"/>
                  </a:cubicBezTo>
                  <a:cubicBezTo>
                    <a:pt x="4448175" y="5624702"/>
                    <a:pt x="4428363" y="5700140"/>
                    <a:pt x="4344924" y="5739764"/>
                  </a:cubicBezTo>
                  <a:cubicBezTo>
                    <a:pt x="4329049" y="5747637"/>
                    <a:pt x="4321175" y="5783452"/>
                    <a:pt x="4313174" y="5807200"/>
                  </a:cubicBezTo>
                  <a:cubicBezTo>
                    <a:pt x="4297299" y="5906387"/>
                    <a:pt x="4241800" y="5965823"/>
                    <a:pt x="4154424" y="6009511"/>
                  </a:cubicBezTo>
                  <a:cubicBezTo>
                    <a:pt x="3956050" y="6104761"/>
                    <a:pt x="3753612" y="6136384"/>
                    <a:pt x="3531489" y="6092823"/>
                  </a:cubicBezTo>
                  <a:cubicBezTo>
                    <a:pt x="3277489" y="6041261"/>
                    <a:pt x="3023616" y="6112635"/>
                    <a:pt x="2777617" y="6192010"/>
                  </a:cubicBezTo>
                  <a:cubicBezTo>
                    <a:pt x="2503805" y="6279259"/>
                    <a:pt x="2226056" y="6366508"/>
                    <a:pt x="1936369" y="6390384"/>
                  </a:cubicBezTo>
                  <a:cubicBezTo>
                    <a:pt x="1864995" y="6394321"/>
                    <a:pt x="1797431" y="6426071"/>
                    <a:pt x="1737995" y="6461758"/>
                  </a:cubicBezTo>
                  <a:cubicBezTo>
                    <a:pt x="1583309" y="6549007"/>
                    <a:pt x="1368933" y="6481570"/>
                    <a:pt x="1309497" y="6334885"/>
                  </a:cubicBezTo>
                  <a:cubicBezTo>
                    <a:pt x="1297559" y="6315073"/>
                    <a:pt x="1285748" y="6295261"/>
                    <a:pt x="1269873" y="6275322"/>
                  </a:cubicBezTo>
                  <a:cubicBezTo>
                    <a:pt x="1190498" y="6140448"/>
                    <a:pt x="1178560" y="6132574"/>
                    <a:pt x="1027811" y="6168261"/>
                  </a:cubicBezTo>
                  <a:cubicBezTo>
                    <a:pt x="956437" y="6188073"/>
                    <a:pt x="888873" y="6215886"/>
                    <a:pt x="817499" y="6243572"/>
                  </a:cubicBezTo>
                  <a:cubicBezTo>
                    <a:pt x="793750" y="6251446"/>
                    <a:pt x="769874" y="6255510"/>
                    <a:pt x="742061" y="6259447"/>
                  </a:cubicBezTo>
                  <a:cubicBezTo>
                    <a:pt x="849249" y="6160260"/>
                    <a:pt x="944372" y="6061073"/>
                    <a:pt x="956310" y="5902450"/>
                  </a:cubicBezTo>
                  <a:cubicBezTo>
                    <a:pt x="837311" y="5890512"/>
                    <a:pt x="781685" y="6001637"/>
                    <a:pt x="674624" y="6033387"/>
                  </a:cubicBezTo>
                  <a:cubicBezTo>
                    <a:pt x="761873" y="5858890"/>
                    <a:pt x="845185" y="5692266"/>
                    <a:pt x="940435" y="5505829"/>
                  </a:cubicBezTo>
                  <a:cubicBezTo>
                    <a:pt x="623062" y="5581140"/>
                    <a:pt x="313563" y="5577203"/>
                    <a:pt x="55626" y="5767577"/>
                  </a:cubicBezTo>
                  <a:cubicBezTo>
                    <a:pt x="91313" y="5664453"/>
                    <a:pt x="146939" y="5585078"/>
                    <a:pt x="254000" y="5545454"/>
                  </a:cubicBezTo>
                  <a:cubicBezTo>
                    <a:pt x="404749" y="5489955"/>
                    <a:pt x="555498" y="5434329"/>
                    <a:pt x="698373" y="5366892"/>
                  </a:cubicBezTo>
                  <a:cubicBezTo>
                    <a:pt x="761873" y="5335142"/>
                    <a:pt x="813435" y="5279643"/>
                    <a:pt x="864997" y="5220080"/>
                  </a:cubicBezTo>
                  <a:cubicBezTo>
                    <a:pt x="571373" y="5196331"/>
                    <a:pt x="285750" y="5239892"/>
                    <a:pt x="0" y="5291454"/>
                  </a:cubicBezTo>
                  <a:cubicBezTo>
                    <a:pt x="11938" y="5279516"/>
                    <a:pt x="23749" y="5267705"/>
                    <a:pt x="35687" y="5259704"/>
                  </a:cubicBezTo>
                  <a:cubicBezTo>
                    <a:pt x="285623" y="5148579"/>
                    <a:pt x="547497" y="5077205"/>
                    <a:pt x="825246" y="5069331"/>
                  </a:cubicBezTo>
                  <a:cubicBezTo>
                    <a:pt x="940308" y="5065394"/>
                    <a:pt x="1055370" y="5053456"/>
                    <a:pt x="1170432" y="5037581"/>
                  </a:cubicBezTo>
                  <a:cubicBezTo>
                    <a:pt x="1261745" y="5025643"/>
                    <a:pt x="1340993" y="4986019"/>
                    <a:pt x="1412494" y="4918582"/>
                  </a:cubicBezTo>
                  <a:cubicBezTo>
                    <a:pt x="1531493" y="4811521"/>
                    <a:pt x="1634744" y="4823332"/>
                    <a:pt x="1737868" y="4946395"/>
                  </a:cubicBezTo>
                  <a:cubicBezTo>
                    <a:pt x="1753743" y="4962270"/>
                    <a:pt x="1777492" y="4974208"/>
                    <a:pt x="1801368" y="4982082"/>
                  </a:cubicBezTo>
                  <a:cubicBezTo>
                    <a:pt x="1888617" y="5005831"/>
                    <a:pt x="1975993" y="5033644"/>
                    <a:pt x="2063242" y="5041645"/>
                  </a:cubicBezTo>
                  <a:cubicBezTo>
                    <a:pt x="2146554" y="5045582"/>
                    <a:pt x="2237867" y="5041645"/>
                    <a:pt x="2321179" y="5017896"/>
                  </a:cubicBezTo>
                  <a:cubicBezTo>
                    <a:pt x="2507615" y="4962397"/>
                    <a:pt x="2694178" y="4966334"/>
                    <a:pt x="2884678" y="4998084"/>
                  </a:cubicBezTo>
                  <a:cubicBezTo>
                    <a:pt x="3039364" y="5025897"/>
                    <a:pt x="3043428" y="5021833"/>
                    <a:pt x="3067177" y="4867147"/>
                  </a:cubicBezTo>
                  <a:cubicBezTo>
                    <a:pt x="3079115" y="4779898"/>
                    <a:pt x="3071114" y="4688585"/>
                    <a:pt x="3067177" y="4601336"/>
                  </a:cubicBezTo>
                  <a:cubicBezTo>
                    <a:pt x="3063240" y="4506086"/>
                    <a:pt x="3055239" y="4407026"/>
                    <a:pt x="3047365" y="4311776"/>
                  </a:cubicBezTo>
                  <a:cubicBezTo>
                    <a:pt x="3035427" y="4125340"/>
                    <a:pt x="3019552" y="3942841"/>
                    <a:pt x="3003677" y="3756405"/>
                  </a:cubicBezTo>
                  <a:cubicBezTo>
                    <a:pt x="2999740" y="3748531"/>
                    <a:pt x="2995803" y="3740530"/>
                    <a:pt x="2983865" y="3712717"/>
                  </a:cubicBezTo>
                  <a:cubicBezTo>
                    <a:pt x="2920365" y="4049902"/>
                    <a:pt x="2967990" y="4367275"/>
                    <a:pt x="3003677" y="4680584"/>
                  </a:cubicBezTo>
                  <a:cubicBezTo>
                    <a:pt x="2995803" y="4680584"/>
                    <a:pt x="2991739" y="4684521"/>
                    <a:pt x="2983865" y="4684521"/>
                  </a:cubicBezTo>
                  <a:cubicBezTo>
                    <a:pt x="2967990" y="4636896"/>
                    <a:pt x="2952115" y="4593335"/>
                    <a:pt x="2940177" y="4545710"/>
                  </a:cubicBezTo>
                  <a:cubicBezTo>
                    <a:pt x="2876677" y="4343399"/>
                    <a:pt x="2817114" y="4323587"/>
                    <a:pt x="2638679" y="4434585"/>
                  </a:cubicBezTo>
                  <a:cubicBezTo>
                    <a:pt x="2610866" y="4454397"/>
                    <a:pt x="2583180" y="4470272"/>
                    <a:pt x="2555367" y="4486147"/>
                  </a:cubicBezTo>
                  <a:cubicBezTo>
                    <a:pt x="2547493" y="4482210"/>
                    <a:pt x="2539492" y="4478273"/>
                    <a:pt x="2535555" y="4470272"/>
                  </a:cubicBezTo>
                  <a:cubicBezTo>
                    <a:pt x="2599055" y="4371085"/>
                    <a:pt x="2670429" y="4275962"/>
                    <a:pt x="2718054" y="4168774"/>
                  </a:cubicBezTo>
                  <a:cubicBezTo>
                    <a:pt x="2769616" y="4061713"/>
                    <a:pt x="2801366" y="3942714"/>
                    <a:pt x="2841117" y="3831589"/>
                  </a:cubicBezTo>
                  <a:cubicBezTo>
                    <a:pt x="2829179" y="3827652"/>
                    <a:pt x="2821305" y="3823715"/>
                    <a:pt x="2813304" y="3819651"/>
                  </a:cubicBezTo>
                  <a:cubicBezTo>
                    <a:pt x="2785491" y="3863339"/>
                    <a:pt x="2753741" y="3906900"/>
                    <a:pt x="2721991" y="3946524"/>
                  </a:cubicBezTo>
                  <a:cubicBezTo>
                    <a:pt x="2638679" y="4065523"/>
                    <a:pt x="2547366" y="4180585"/>
                    <a:pt x="2467991" y="4299584"/>
                  </a:cubicBezTo>
                  <a:cubicBezTo>
                    <a:pt x="2432304" y="4359147"/>
                    <a:pt x="2388616" y="4339208"/>
                    <a:pt x="2348992" y="4331334"/>
                  </a:cubicBezTo>
                  <a:cubicBezTo>
                    <a:pt x="2325243" y="4327397"/>
                    <a:pt x="2305304" y="4307585"/>
                    <a:pt x="2289429" y="4291710"/>
                  </a:cubicBezTo>
                  <a:cubicBezTo>
                    <a:pt x="2035429" y="4029963"/>
                    <a:pt x="1749806" y="3787901"/>
                    <a:pt x="1555369" y="3474592"/>
                  </a:cubicBezTo>
                  <a:cubicBezTo>
                    <a:pt x="1503807" y="3395217"/>
                    <a:pt x="1444244" y="3319906"/>
                    <a:pt x="1380744" y="3228593"/>
                  </a:cubicBezTo>
                  <a:cubicBezTo>
                    <a:pt x="1388618" y="3268217"/>
                    <a:pt x="1396619" y="3292093"/>
                    <a:pt x="1400556" y="3319779"/>
                  </a:cubicBezTo>
                  <a:cubicBezTo>
                    <a:pt x="1396619" y="3323716"/>
                    <a:pt x="1392682" y="3327653"/>
                    <a:pt x="1388618" y="3331717"/>
                  </a:cubicBezTo>
                  <a:cubicBezTo>
                    <a:pt x="1333119" y="3280155"/>
                    <a:pt x="1273556" y="3224656"/>
                    <a:pt x="1213993" y="3173094"/>
                  </a:cubicBezTo>
                  <a:cubicBezTo>
                    <a:pt x="1210056" y="3177031"/>
                    <a:pt x="1206119" y="3177031"/>
                    <a:pt x="1206119" y="3177031"/>
                  </a:cubicBezTo>
                  <a:cubicBezTo>
                    <a:pt x="1221994" y="3216655"/>
                    <a:pt x="1237869" y="3256406"/>
                    <a:pt x="1261618" y="3292093"/>
                  </a:cubicBezTo>
                  <a:cubicBezTo>
                    <a:pt x="1317117" y="3383279"/>
                    <a:pt x="1380617" y="3474592"/>
                    <a:pt x="1436243" y="3573779"/>
                  </a:cubicBezTo>
                  <a:cubicBezTo>
                    <a:pt x="1527556" y="3728465"/>
                    <a:pt x="1547368" y="3891152"/>
                    <a:pt x="1495806" y="4065650"/>
                  </a:cubicBezTo>
                  <a:cubicBezTo>
                    <a:pt x="1400556" y="4398898"/>
                    <a:pt x="1229995" y="4696332"/>
                    <a:pt x="1063371" y="4993893"/>
                  </a:cubicBezTo>
                  <a:cubicBezTo>
                    <a:pt x="1051433" y="4989956"/>
                    <a:pt x="1043559" y="4989956"/>
                    <a:pt x="1035558" y="4986019"/>
                  </a:cubicBezTo>
                  <a:cubicBezTo>
                    <a:pt x="1039495" y="4962270"/>
                    <a:pt x="1039495" y="4934457"/>
                    <a:pt x="1043432" y="4910708"/>
                  </a:cubicBezTo>
                  <a:cubicBezTo>
                    <a:pt x="1067181" y="4823459"/>
                    <a:pt x="1094994" y="4736210"/>
                    <a:pt x="1118870" y="4644897"/>
                  </a:cubicBezTo>
                  <a:cubicBezTo>
                    <a:pt x="1126744" y="4613147"/>
                    <a:pt x="1146683" y="4581397"/>
                    <a:pt x="1138682" y="4553711"/>
                  </a:cubicBezTo>
                  <a:cubicBezTo>
                    <a:pt x="1118870" y="4414901"/>
                    <a:pt x="1182370" y="4303776"/>
                    <a:pt x="1233932" y="4184777"/>
                  </a:cubicBezTo>
                  <a:cubicBezTo>
                    <a:pt x="1257681" y="4137152"/>
                    <a:pt x="1273556" y="4081653"/>
                    <a:pt x="1281557" y="4026154"/>
                  </a:cubicBezTo>
                  <a:cubicBezTo>
                    <a:pt x="1301369" y="3926967"/>
                    <a:pt x="1249807" y="3879342"/>
                    <a:pt x="1158494" y="3915029"/>
                  </a:cubicBezTo>
                  <a:cubicBezTo>
                    <a:pt x="983869" y="3986403"/>
                    <a:pt x="837057" y="4081653"/>
                    <a:pt x="801370" y="4283964"/>
                  </a:cubicBezTo>
                  <a:cubicBezTo>
                    <a:pt x="793496" y="4335526"/>
                    <a:pt x="777621" y="4387088"/>
                    <a:pt x="769620" y="4438650"/>
                  </a:cubicBezTo>
                  <a:cubicBezTo>
                    <a:pt x="757682" y="4510023"/>
                    <a:pt x="718058" y="4565522"/>
                    <a:pt x="654558" y="4589398"/>
                  </a:cubicBezTo>
                  <a:cubicBezTo>
                    <a:pt x="499872" y="4644897"/>
                    <a:pt x="400558" y="4763896"/>
                    <a:pt x="301371" y="4886959"/>
                  </a:cubicBezTo>
                  <a:cubicBezTo>
                    <a:pt x="281559" y="4910708"/>
                    <a:pt x="261747" y="4934584"/>
                    <a:pt x="241808" y="4954396"/>
                  </a:cubicBezTo>
                  <a:cubicBezTo>
                    <a:pt x="233934" y="4954396"/>
                    <a:pt x="229870" y="4950459"/>
                    <a:pt x="221996" y="4946522"/>
                  </a:cubicBezTo>
                  <a:cubicBezTo>
                    <a:pt x="241808" y="4894960"/>
                    <a:pt x="261620" y="4847335"/>
                    <a:pt x="281559" y="4795773"/>
                  </a:cubicBezTo>
                  <a:cubicBezTo>
                    <a:pt x="333121" y="4672838"/>
                    <a:pt x="388747" y="4549775"/>
                    <a:pt x="432308" y="4422901"/>
                  </a:cubicBezTo>
                  <a:cubicBezTo>
                    <a:pt x="460121" y="4343526"/>
                    <a:pt x="448183" y="4264278"/>
                    <a:pt x="388620" y="4192777"/>
                  </a:cubicBezTo>
                  <a:cubicBezTo>
                    <a:pt x="313182" y="4101591"/>
                    <a:pt x="317246" y="4045965"/>
                    <a:pt x="388620" y="3950842"/>
                  </a:cubicBezTo>
                  <a:cubicBezTo>
                    <a:pt x="475869" y="3831844"/>
                    <a:pt x="586994" y="3732657"/>
                    <a:pt x="725932" y="3669157"/>
                  </a:cubicBezTo>
                  <a:cubicBezTo>
                    <a:pt x="797306" y="3637407"/>
                    <a:pt x="860806" y="3589782"/>
                    <a:pt x="924306" y="3542284"/>
                  </a:cubicBezTo>
                  <a:cubicBezTo>
                    <a:pt x="971931" y="3506597"/>
                    <a:pt x="983869" y="3455035"/>
                    <a:pt x="963930" y="3399536"/>
                  </a:cubicBezTo>
                  <a:cubicBezTo>
                    <a:pt x="948055" y="3344037"/>
                    <a:pt x="904367" y="3328162"/>
                    <a:pt x="848868" y="3320161"/>
                  </a:cubicBezTo>
                  <a:cubicBezTo>
                    <a:pt x="757555" y="3316224"/>
                    <a:pt x="670306" y="3296412"/>
                    <a:pt x="583057" y="3292348"/>
                  </a:cubicBezTo>
                  <a:cubicBezTo>
                    <a:pt x="491744" y="3292348"/>
                    <a:pt x="400558" y="3300222"/>
                    <a:pt x="297434" y="3304286"/>
                  </a:cubicBezTo>
                  <a:cubicBezTo>
                    <a:pt x="329184" y="3272536"/>
                    <a:pt x="348996" y="3244723"/>
                    <a:pt x="376809" y="3220974"/>
                  </a:cubicBezTo>
                  <a:cubicBezTo>
                    <a:pt x="567309" y="3058287"/>
                    <a:pt x="789432" y="2963164"/>
                    <a:pt x="1043432" y="2939288"/>
                  </a:cubicBezTo>
                  <a:cubicBezTo>
                    <a:pt x="1122807" y="2935351"/>
                    <a:pt x="1202182" y="2907538"/>
                    <a:pt x="1281557" y="2883789"/>
                  </a:cubicBezTo>
                  <a:cubicBezTo>
                    <a:pt x="1317244" y="2871851"/>
                    <a:pt x="1348994" y="2844165"/>
                    <a:pt x="1376807" y="2816352"/>
                  </a:cubicBezTo>
                  <a:cubicBezTo>
                    <a:pt x="1543431" y="2622042"/>
                    <a:pt x="1706118" y="2427605"/>
                    <a:pt x="1876806" y="2237232"/>
                  </a:cubicBezTo>
                  <a:cubicBezTo>
                    <a:pt x="1960118" y="2149983"/>
                    <a:pt x="2059305" y="2086483"/>
                    <a:pt x="2202180" y="2173732"/>
                  </a:cubicBezTo>
                  <a:cubicBezTo>
                    <a:pt x="2221992" y="2070608"/>
                    <a:pt x="2253742" y="1975358"/>
                    <a:pt x="2253742" y="1884172"/>
                  </a:cubicBezTo>
                  <a:cubicBezTo>
                    <a:pt x="2257679" y="1582674"/>
                    <a:pt x="2253742" y="1281176"/>
                    <a:pt x="2321179" y="983742"/>
                  </a:cubicBezTo>
                  <a:cubicBezTo>
                    <a:pt x="2372741" y="765556"/>
                    <a:pt x="2408428" y="535559"/>
                    <a:pt x="2575179" y="372872"/>
                  </a:cubicBezTo>
                  <a:cubicBezTo>
                    <a:pt x="2682367" y="269748"/>
                    <a:pt x="2805303" y="174498"/>
                    <a:pt x="2940177" y="111125"/>
                  </a:cubicBezTo>
                  <a:cubicBezTo>
                    <a:pt x="3174238" y="0"/>
                    <a:pt x="3400425" y="59563"/>
                    <a:pt x="3614674" y="186436"/>
                  </a:cubicBezTo>
                  <a:cubicBezTo>
                    <a:pt x="3440049" y="122936"/>
                    <a:pt x="3261487" y="51562"/>
                    <a:pt x="3063113" y="91186"/>
                  </a:cubicBezTo>
                  <a:cubicBezTo>
                    <a:pt x="3154426" y="122936"/>
                    <a:pt x="3241675" y="146685"/>
                    <a:pt x="3328924" y="182372"/>
                  </a:cubicBezTo>
                  <a:cubicBezTo>
                    <a:pt x="3495548" y="249809"/>
                    <a:pt x="3654298" y="333121"/>
                    <a:pt x="3765423" y="479933"/>
                  </a:cubicBezTo>
                  <a:cubicBezTo>
                    <a:pt x="3848735" y="586994"/>
                    <a:pt x="3924173" y="602869"/>
                    <a:pt x="4051046" y="523621"/>
                  </a:cubicBezTo>
                  <a:cubicBezTo>
                    <a:pt x="3999484" y="472059"/>
                    <a:pt x="3951859" y="420497"/>
                    <a:pt x="3904234" y="368935"/>
                  </a:cubicBezTo>
                  <a:cubicBezTo>
                    <a:pt x="3983609" y="444246"/>
                    <a:pt x="4062984" y="519684"/>
                    <a:pt x="4154169" y="602996"/>
                  </a:cubicBezTo>
                  <a:cubicBezTo>
                    <a:pt x="4189856" y="511810"/>
                    <a:pt x="4233544" y="408686"/>
                    <a:pt x="4281169" y="293624"/>
                  </a:cubicBezTo>
                  <a:cubicBezTo>
                    <a:pt x="4304918" y="301498"/>
                    <a:pt x="4340732" y="309499"/>
                    <a:pt x="4364481" y="329311"/>
                  </a:cubicBezTo>
                  <a:cubicBezTo>
                    <a:pt x="4630292" y="523621"/>
                    <a:pt x="4896230" y="725932"/>
                    <a:pt x="5038978" y="1035431"/>
                  </a:cubicBezTo>
                  <a:cubicBezTo>
                    <a:pt x="5102478" y="1174242"/>
                    <a:pt x="5150103" y="1321054"/>
                    <a:pt x="5181853" y="1467866"/>
                  </a:cubicBezTo>
                  <a:cubicBezTo>
                    <a:pt x="5197728" y="1531366"/>
                    <a:pt x="5162041" y="1610614"/>
                    <a:pt x="5138165" y="1682115"/>
                  </a:cubicBezTo>
                  <a:cubicBezTo>
                    <a:pt x="5114416" y="1757426"/>
                    <a:pt x="5078602" y="1832864"/>
                    <a:pt x="5046852" y="1908175"/>
                  </a:cubicBezTo>
                  <a:cubicBezTo>
                    <a:pt x="5023103" y="1971675"/>
                    <a:pt x="4979415" y="2027174"/>
                    <a:pt x="5030977" y="2110486"/>
                  </a:cubicBezTo>
                  <a:cubicBezTo>
                    <a:pt x="5070601" y="2173986"/>
                    <a:pt x="5015102" y="2273173"/>
                    <a:pt x="4919852" y="2316734"/>
                  </a:cubicBezTo>
                  <a:cubicBezTo>
                    <a:pt x="4868290" y="2340483"/>
                    <a:pt x="4844414" y="2376297"/>
                    <a:pt x="4820665" y="2423795"/>
                  </a:cubicBezTo>
                  <a:cubicBezTo>
                    <a:pt x="4765166" y="2546731"/>
                    <a:pt x="4701666" y="2665730"/>
                    <a:pt x="4646040" y="2784729"/>
                  </a:cubicBezTo>
                  <a:cubicBezTo>
                    <a:pt x="4634102" y="2804541"/>
                    <a:pt x="4630165" y="2836291"/>
                    <a:pt x="4638166" y="2856103"/>
                  </a:cubicBezTo>
                  <a:cubicBezTo>
                    <a:pt x="4685791" y="2967228"/>
                    <a:pt x="4661915" y="3046476"/>
                    <a:pt x="4550917" y="3113913"/>
                  </a:cubicBezTo>
                  <a:cubicBezTo>
                    <a:pt x="4523104" y="3129788"/>
                    <a:pt x="4495418" y="3149600"/>
                    <a:pt x="4479543" y="3177413"/>
                  </a:cubicBezTo>
                  <a:cubicBezTo>
                    <a:pt x="4312919" y="3439160"/>
                    <a:pt x="4146296" y="3701034"/>
                    <a:pt x="3979544" y="3962781"/>
                  </a:cubicBezTo>
                  <a:cubicBezTo>
                    <a:pt x="3959732" y="3998468"/>
                    <a:pt x="3931919" y="4026281"/>
                    <a:pt x="3908171" y="4058031"/>
                  </a:cubicBezTo>
                  <a:cubicBezTo>
                    <a:pt x="3836797" y="4149217"/>
                    <a:pt x="3769232" y="4165092"/>
                    <a:pt x="3678047" y="4093718"/>
                  </a:cubicBezTo>
                  <a:cubicBezTo>
                    <a:pt x="3495548" y="3954907"/>
                    <a:pt x="3316986" y="3812032"/>
                    <a:pt x="3134487" y="3669284"/>
                  </a:cubicBezTo>
                  <a:cubicBezTo>
                    <a:pt x="3126613" y="3661410"/>
                    <a:pt x="3114675" y="3653409"/>
                    <a:pt x="3086862" y="3629660"/>
                  </a:cubicBezTo>
                  <a:cubicBezTo>
                    <a:pt x="3118612" y="3709035"/>
                    <a:pt x="3138423" y="3772408"/>
                    <a:pt x="3158235" y="3831971"/>
                  </a:cubicBezTo>
                  <a:cubicBezTo>
                    <a:pt x="3221735" y="3994658"/>
                    <a:pt x="3225672" y="4157217"/>
                    <a:pt x="3126485" y="4307967"/>
                  </a:cubicBezTo>
                  <a:cubicBezTo>
                    <a:pt x="3070987" y="4391279"/>
                    <a:pt x="3059048" y="4486529"/>
                    <a:pt x="3086862" y="4573778"/>
                  </a:cubicBezTo>
                  <a:cubicBezTo>
                    <a:pt x="3126485" y="4720590"/>
                    <a:pt x="3098800" y="4855464"/>
                    <a:pt x="3063113" y="4994275"/>
                  </a:cubicBezTo>
                  <a:cubicBezTo>
                    <a:pt x="3070987" y="5002149"/>
                    <a:pt x="3075051" y="5006213"/>
                    <a:pt x="3082925" y="5014087"/>
                  </a:cubicBezTo>
                  <a:cubicBezTo>
                    <a:pt x="3114675" y="4982337"/>
                    <a:pt x="3154298" y="4954524"/>
                    <a:pt x="3178175" y="4918837"/>
                  </a:cubicBezTo>
                  <a:cubicBezTo>
                    <a:pt x="3213862" y="4867275"/>
                    <a:pt x="3237738" y="4807712"/>
                    <a:pt x="3269487" y="4752213"/>
                  </a:cubicBezTo>
                  <a:cubicBezTo>
                    <a:pt x="3352799" y="4609465"/>
                    <a:pt x="3479799" y="4542028"/>
                    <a:pt x="3646423" y="4561840"/>
                  </a:cubicBezTo>
                  <a:cubicBezTo>
                    <a:pt x="3686047" y="4565777"/>
                    <a:pt x="3721861" y="4593590"/>
                    <a:pt x="3757548" y="4613402"/>
                  </a:cubicBezTo>
                  <a:cubicBezTo>
                    <a:pt x="3793235" y="4633214"/>
                    <a:pt x="3828922" y="4653026"/>
                    <a:pt x="3872610" y="4680839"/>
                  </a:cubicBezTo>
                  <a:cubicBezTo>
                    <a:pt x="3995673" y="4553966"/>
                    <a:pt x="4114672" y="4430903"/>
                    <a:pt x="4237608" y="4304030"/>
                  </a:cubicBezTo>
                  <a:cubicBezTo>
                    <a:pt x="4289170" y="4248531"/>
                    <a:pt x="4344796" y="4220718"/>
                    <a:pt x="4424044" y="4224655"/>
                  </a:cubicBezTo>
                  <a:cubicBezTo>
                    <a:pt x="4463668" y="4224655"/>
                    <a:pt x="4511293" y="4200906"/>
                    <a:pt x="4539106" y="4173093"/>
                  </a:cubicBezTo>
                  <a:cubicBezTo>
                    <a:pt x="4717668" y="4018407"/>
                    <a:pt x="4888229" y="3855720"/>
                    <a:pt x="5062854" y="3701034"/>
                  </a:cubicBezTo>
                  <a:cubicBezTo>
                    <a:pt x="5114416" y="3653409"/>
                    <a:pt x="5165978" y="3629660"/>
                    <a:pt x="5217540" y="3693160"/>
                  </a:cubicBezTo>
                  <a:cubicBezTo>
                    <a:pt x="5217540" y="3701034"/>
                    <a:pt x="5217540" y="3709035"/>
                    <a:pt x="5209666" y="3712972"/>
                  </a:cubicBezTo>
                  <a:cubicBezTo>
                    <a:pt x="5074792" y="3839845"/>
                    <a:pt x="4939791" y="3970782"/>
                    <a:pt x="4800980" y="4093718"/>
                  </a:cubicBezTo>
                  <a:cubicBezTo>
                    <a:pt x="4721605" y="4169029"/>
                    <a:pt x="4638293" y="4236466"/>
                    <a:pt x="4554981" y="4307967"/>
                  </a:cubicBezTo>
                  <a:cubicBezTo>
                    <a:pt x="4558918" y="4311904"/>
                    <a:pt x="4562855" y="4319905"/>
                    <a:pt x="4566919" y="4323842"/>
                  </a:cubicBezTo>
                  <a:cubicBezTo>
                    <a:pt x="4582794" y="4319905"/>
                    <a:pt x="4598669" y="4315968"/>
                    <a:pt x="4610607" y="4304030"/>
                  </a:cubicBezTo>
                  <a:cubicBezTo>
                    <a:pt x="4801107" y="4149344"/>
                    <a:pt x="4991480" y="3990594"/>
                    <a:pt x="5181980" y="3831971"/>
                  </a:cubicBezTo>
                  <a:cubicBezTo>
                    <a:pt x="5229605" y="3792347"/>
                    <a:pt x="5241543" y="3748659"/>
                    <a:pt x="5221604" y="3693160"/>
                  </a:cubicBezTo>
                  <a:close/>
                  <a:moveTo>
                    <a:pt x="3571367" y="2780537"/>
                  </a:moveTo>
                  <a:cubicBezTo>
                    <a:pt x="3674491" y="2851911"/>
                    <a:pt x="3777742" y="2927349"/>
                    <a:pt x="3884803" y="2990722"/>
                  </a:cubicBezTo>
                  <a:cubicBezTo>
                    <a:pt x="4059428" y="3097783"/>
                    <a:pt x="4245864" y="3133470"/>
                    <a:pt x="4448302" y="3117595"/>
                  </a:cubicBezTo>
                  <a:cubicBezTo>
                    <a:pt x="4591177" y="3105657"/>
                    <a:pt x="4682363" y="2966846"/>
                    <a:pt x="4607052" y="2859785"/>
                  </a:cubicBezTo>
                  <a:cubicBezTo>
                    <a:pt x="4583303" y="2962909"/>
                    <a:pt x="4503928" y="2974847"/>
                    <a:pt x="4420616" y="2966846"/>
                  </a:cubicBezTo>
                  <a:cubicBezTo>
                    <a:pt x="4186555" y="2935096"/>
                    <a:pt x="3968242" y="2843910"/>
                    <a:pt x="3781806" y="2693161"/>
                  </a:cubicBezTo>
                  <a:cubicBezTo>
                    <a:pt x="3670681" y="2605912"/>
                    <a:pt x="3674618" y="2605912"/>
                    <a:pt x="3738118" y="2482976"/>
                  </a:cubicBezTo>
                  <a:cubicBezTo>
                    <a:pt x="3801618" y="2352039"/>
                    <a:pt x="3865118" y="2221229"/>
                    <a:pt x="3932555" y="2090292"/>
                  </a:cubicBezTo>
                  <a:cubicBezTo>
                    <a:pt x="4130929" y="2201417"/>
                    <a:pt x="4337304" y="2280665"/>
                    <a:pt x="4555490" y="2316352"/>
                  </a:cubicBezTo>
                  <a:cubicBezTo>
                    <a:pt x="4686427" y="2340101"/>
                    <a:pt x="4821301" y="2360040"/>
                    <a:pt x="4940427" y="2272664"/>
                  </a:cubicBezTo>
                  <a:cubicBezTo>
                    <a:pt x="5003927" y="2228976"/>
                    <a:pt x="5023739" y="2169540"/>
                    <a:pt x="4999990" y="2098166"/>
                  </a:cubicBezTo>
                  <a:cubicBezTo>
                    <a:pt x="4888865" y="2209291"/>
                    <a:pt x="4753991" y="2213228"/>
                    <a:pt x="4615053" y="2177541"/>
                  </a:cubicBezTo>
                  <a:cubicBezTo>
                    <a:pt x="4400804" y="2122042"/>
                    <a:pt x="4194429" y="2046604"/>
                    <a:pt x="4007993" y="1919731"/>
                  </a:cubicBezTo>
                  <a:cubicBezTo>
                    <a:pt x="3924681" y="1860168"/>
                    <a:pt x="3904869" y="1860168"/>
                    <a:pt x="3849243" y="1947544"/>
                  </a:cubicBezTo>
                  <a:cubicBezTo>
                    <a:pt x="3738118" y="2126106"/>
                    <a:pt x="3631057" y="2308478"/>
                    <a:pt x="3523869" y="2490977"/>
                  </a:cubicBezTo>
                  <a:cubicBezTo>
                    <a:pt x="3472307" y="2582163"/>
                    <a:pt x="3460369" y="2673476"/>
                    <a:pt x="3543681" y="2752724"/>
                  </a:cubicBezTo>
                  <a:cubicBezTo>
                    <a:pt x="3436493" y="2685287"/>
                    <a:pt x="3400806" y="2590037"/>
                    <a:pt x="3440557" y="2455163"/>
                  </a:cubicBezTo>
                  <a:cubicBezTo>
                    <a:pt x="3511931" y="2221102"/>
                    <a:pt x="3642868" y="2018791"/>
                    <a:pt x="3805555" y="1840356"/>
                  </a:cubicBezTo>
                  <a:cubicBezTo>
                    <a:pt x="3869055" y="1772919"/>
                    <a:pt x="3964305" y="1765045"/>
                    <a:pt x="4035679" y="1816607"/>
                  </a:cubicBezTo>
                  <a:cubicBezTo>
                    <a:pt x="4222115" y="1959355"/>
                    <a:pt x="4440428" y="2022855"/>
                    <a:pt x="4654677" y="2094229"/>
                  </a:cubicBezTo>
                  <a:cubicBezTo>
                    <a:pt x="4773676" y="2129916"/>
                    <a:pt x="4932426" y="2094229"/>
                    <a:pt x="4972050" y="2010917"/>
                  </a:cubicBezTo>
                  <a:cubicBezTo>
                    <a:pt x="5039487" y="1872106"/>
                    <a:pt x="5095113" y="1721357"/>
                    <a:pt x="5154549" y="1578482"/>
                  </a:cubicBezTo>
                  <a:cubicBezTo>
                    <a:pt x="5130800" y="1574545"/>
                    <a:pt x="5122799" y="1578482"/>
                    <a:pt x="5114925" y="1586356"/>
                  </a:cubicBezTo>
                  <a:cubicBezTo>
                    <a:pt x="4928489" y="1800605"/>
                    <a:pt x="4567301" y="1788667"/>
                    <a:pt x="4349115" y="1665731"/>
                  </a:cubicBezTo>
                  <a:cubicBezTo>
                    <a:pt x="4011803" y="1475358"/>
                    <a:pt x="3742055" y="1217548"/>
                    <a:pt x="3539617" y="888237"/>
                  </a:cubicBezTo>
                  <a:cubicBezTo>
                    <a:pt x="3503930" y="828674"/>
                    <a:pt x="3464179" y="773175"/>
                    <a:pt x="3420618" y="705738"/>
                  </a:cubicBezTo>
                  <a:cubicBezTo>
                    <a:pt x="3369056" y="804925"/>
                    <a:pt x="3325368" y="892174"/>
                    <a:pt x="3277743" y="979423"/>
                  </a:cubicBezTo>
                  <a:cubicBezTo>
                    <a:pt x="2996057" y="1483232"/>
                    <a:pt x="2777744" y="2010790"/>
                    <a:pt x="2642870" y="2570098"/>
                  </a:cubicBezTo>
                  <a:cubicBezTo>
                    <a:pt x="2575433" y="2867659"/>
                    <a:pt x="2666619" y="3097656"/>
                    <a:pt x="2884932" y="3292093"/>
                  </a:cubicBezTo>
                  <a:cubicBezTo>
                    <a:pt x="3123057" y="3502278"/>
                    <a:pt x="3353181" y="3720464"/>
                    <a:pt x="3587242" y="3930776"/>
                  </a:cubicBezTo>
                  <a:cubicBezTo>
                    <a:pt x="3622929" y="3966463"/>
                    <a:pt x="3662680" y="3998213"/>
                    <a:pt x="3702304" y="4026026"/>
                  </a:cubicBezTo>
                  <a:cubicBezTo>
                    <a:pt x="3769741" y="4077588"/>
                    <a:pt x="3837178" y="4069714"/>
                    <a:pt x="3896741" y="4014088"/>
                  </a:cubicBezTo>
                  <a:cubicBezTo>
                    <a:pt x="3928491" y="3986275"/>
                    <a:pt x="3956304" y="3950588"/>
                    <a:pt x="3980053" y="3918838"/>
                  </a:cubicBezTo>
                  <a:cubicBezTo>
                    <a:pt x="4079240" y="3768089"/>
                    <a:pt x="4178427" y="3617340"/>
                    <a:pt x="4273677" y="3466591"/>
                  </a:cubicBezTo>
                  <a:cubicBezTo>
                    <a:pt x="4337177" y="3367404"/>
                    <a:pt x="4396740" y="3260343"/>
                    <a:pt x="4464177" y="3149218"/>
                  </a:cubicBezTo>
                  <a:cubicBezTo>
                    <a:pt x="4103116" y="3161156"/>
                    <a:pt x="3813429" y="3030219"/>
                    <a:pt x="3571367" y="2780283"/>
                  </a:cubicBezTo>
                  <a:close/>
                  <a:moveTo>
                    <a:pt x="2789682" y="6049136"/>
                  </a:moveTo>
                  <a:cubicBezTo>
                    <a:pt x="2964307" y="6013449"/>
                    <a:pt x="3118993" y="5981699"/>
                    <a:pt x="3273806" y="5949949"/>
                  </a:cubicBezTo>
                  <a:cubicBezTo>
                    <a:pt x="3424555" y="5918199"/>
                    <a:pt x="3575304" y="5886449"/>
                    <a:pt x="3726180" y="5973698"/>
                  </a:cubicBezTo>
                  <a:cubicBezTo>
                    <a:pt x="3761867" y="5997447"/>
                    <a:pt x="3825367" y="5993510"/>
                    <a:pt x="3869055" y="5981572"/>
                  </a:cubicBezTo>
                  <a:cubicBezTo>
                    <a:pt x="3960368" y="5953759"/>
                    <a:pt x="4047617" y="5914135"/>
                    <a:pt x="4130929" y="5870447"/>
                  </a:cubicBezTo>
                  <a:cubicBezTo>
                    <a:pt x="4166616" y="5854572"/>
                    <a:pt x="4190492" y="5814948"/>
                    <a:pt x="4222242" y="5787135"/>
                  </a:cubicBezTo>
                  <a:cubicBezTo>
                    <a:pt x="4218305" y="5783198"/>
                    <a:pt x="4214368" y="5775197"/>
                    <a:pt x="4210304" y="5771260"/>
                  </a:cubicBezTo>
                  <a:cubicBezTo>
                    <a:pt x="4174617" y="5771260"/>
                    <a:pt x="4138930" y="5771260"/>
                    <a:pt x="4087241" y="5771260"/>
                  </a:cubicBezTo>
                  <a:cubicBezTo>
                    <a:pt x="4198366" y="5691885"/>
                    <a:pt x="4337177" y="5656198"/>
                    <a:pt x="4353052" y="5509513"/>
                  </a:cubicBezTo>
                  <a:cubicBezTo>
                    <a:pt x="4265803" y="5521451"/>
                    <a:pt x="4186428" y="5533262"/>
                    <a:pt x="4103116" y="5549137"/>
                  </a:cubicBezTo>
                  <a:cubicBezTo>
                    <a:pt x="4099179" y="5541263"/>
                    <a:pt x="4099179" y="5533262"/>
                    <a:pt x="4095242" y="5525388"/>
                  </a:cubicBezTo>
                  <a:cubicBezTo>
                    <a:pt x="4269867" y="5469889"/>
                    <a:pt x="4412615" y="5382640"/>
                    <a:pt x="4456303" y="5176265"/>
                  </a:cubicBezTo>
                  <a:cubicBezTo>
                    <a:pt x="4392803" y="5188203"/>
                    <a:pt x="4349115" y="5196077"/>
                    <a:pt x="4305554" y="5204078"/>
                  </a:cubicBezTo>
                  <a:cubicBezTo>
                    <a:pt x="4265930" y="5208015"/>
                    <a:pt x="4222242" y="5208015"/>
                    <a:pt x="4178554" y="5211952"/>
                  </a:cubicBezTo>
                  <a:cubicBezTo>
                    <a:pt x="4206367" y="5180202"/>
                    <a:pt x="4234053" y="5164327"/>
                    <a:pt x="4265803" y="5148452"/>
                  </a:cubicBezTo>
                  <a:cubicBezTo>
                    <a:pt x="4325366" y="5120639"/>
                    <a:pt x="4392803" y="5096890"/>
                    <a:pt x="4448302" y="5061203"/>
                  </a:cubicBezTo>
                  <a:cubicBezTo>
                    <a:pt x="4579239" y="4981828"/>
                    <a:pt x="4618863" y="4827142"/>
                    <a:pt x="4539615" y="4712080"/>
                  </a:cubicBezTo>
                  <a:cubicBezTo>
                    <a:pt x="4527677" y="4696205"/>
                    <a:pt x="4472178" y="4680330"/>
                    <a:pt x="4464177" y="4688332"/>
                  </a:cubicBezTo>
                  <a:cubicBezTo>
                    <a:pt x="4277741" y="4886705"/>
                    <a:pt x="4051554" y="4882641"/>
                    <a:pt x="3813429" y="4827142"/>
                  </a:cubicBezTo>
                  <a:cubicBezTo>
                    <a:pt x="3781679" y="4819269"/>
                    <a:pt x="3753866" y="4799329"/>
                    <a:pt x="3726180" y="4787519"/>
                  </a:cubicBezTo>
                  <a:cubicBezTo>
                    <a:pt x="3757930" y="4767707"/>
                    <a:pt x="3781679" y="4747895"/>
                    <a:pt x="3809492" y="4732020"/>
                  </a:cubicBezTo>
                  <a:cubicBezTo>
                    <a:pt x="3686429" y="4632833"/>
                    <a:pt x="3551555" y="4632833"/>
                    <a:pt x="3444494" y="4735957"/>
                  </a:cubicBezTo>
                  <a:cubicBezTo>
                    <a:pt x="3424682" y="4751832"/>
                    <a:pt x="3416681" y="4787519"/>
                    <a:pt x="3404870" y="4811267"/>
                  </a:cubicBezTo>
                  <a:cubicBezTo>
                    <a:pt x="3436620" y="4823205"/>
                    <a:pt x="3472307" y="4839080"/>
                    <a:pt x="3504057" y="4839080"/>
                  </a:cubicBezTo>
                  <a:cubicBezTo>
                    <a:pt x="3543681" y="4839080"/>
                    <a:pt x="3579495" y="4823205"/>
                    <a:pt x="3619119" y="4811267"/>
                  </a:cubicBezTo>
                  <a:cubicBezTo>
                    <a:pt x="3623056" y="4815204"/>
                    <a:pt x="3626993" y="4823205"/>
                    <a:pt x="3631057" y="4827142"/>
                  </a:cubicBezTo>
                  <a:cubicBezTo>
                    <a:pt x="3603244" y="4862829"/>
                    <a:pt x="3583432" y="4902453"/>
                    <a:pt x="3547745" y="4926329"/>
                  </a:cubicBezTo>
                  <a:cubicBezTo>
                    <a:pt x="3464433" y="4993766"/>
                    <a:pt x="3373120" y="5053202"/>
                    <a:pt x="3285871" y="5112765"/>
                  </a:cubicBezTo>
                  <a:cubicBezTo>
                    <a:pt x="3266059" y="5124703"/>
                    <a:pt x="3234309" y="5128640"/>
                    <a:pt x="3210433" y="5128640"/>
                  </a:cubicBezTo>
                  <a:cubicBezTo>
                    <a:pt x="3150870" y="5132577"/>
                    <a:pt x="3095371" y="5124703"/>
                    <a:pt x="3035808" y="5124703"/>
                  </a:cubicBezTo>
                  <a:cubicBezTo>
                    <a:pt x="2853309" y="5124703"/>
                    <a:pt x="2666746" y="5112765"/>
                    <a:pt x="2484247" y="5136641"/>
                  </a:cubicBezTo>
                  <a:cubicBezTo>
                    <a:pt x="2349373" y="5152516"/>
                    <a:pt x="2222373" y="5204078"/>
                    <a:pt x="2091436" y="5136641"/>
                  </a:cubicBezTo>
                  <a:cubicBezTo>
                    <a:pt x="2051812" y="5112892"/>
                    <a:pt x="2004187" y="5097017"/>
                    <a:pt x="1964436" y="5077078"/>
                  </a:cubicBezTo>
                  <a:cubicBezTo>
                    <a:pt x="1869186" y="5037454"/>
                    <a:pt x="1778001" y="5005704"/>
                    <a:pt x="1670812" y="5033390"/>
                  </a:cubicBezTo>
                  <a:cubicBezTo>
                    <a:pt x="1631189" y="5045328"/>
                    <a:pt x="1587501" y="5045328"/>
                    <a:pt x="1547749" y="5049265"/>
                  </a:cubicBezTo>
                  <a:cubicBezTo>
                    <a:pt x="1543812" y="5041391"/>
                    <a:pt x="1543812" y="5033390"/>
                    <a:pt x="1539875" y="5021452"/>
                  </a:cubicBezTo>
                  <a:cubicBezTo>
                    <a:pt x="1599438" y="5001640"/>
                    <a:pt x="1654937" y="4981828"/>
                    <a:pt x="1714501" y="4961889"/>
                  </a:cubicBezTo>
                  <a:cubicBezTo>
                    <a:pt x="1670812" y="4886578"/>
                    <a:pt x="1662939" y="4878577"/>
                    <a:pt x="1587501" y="4914264"/>
                  </a:cubicBezTo>
                  <a:cubicBezTo>
                    <a:pt x="1432815" y="4985638"/>
                    <a:pt x="1341501" y="5112638"/>
                    <a:pt x="1305815" y="5275198"/>
                  </a:cubicBezTo>
                  <a:cubicBezTo>
                    <a:pt x="1266190" y="5469508"/>
                    <a:pt x="1230376" y="5667883"/>
                    <a:pt x="1218565" y="5870194"/>
                  </a:cubicBezTo>
                  <a:cubicBezTo>
                    <a:pt x="1206627" y="6009004"/>
                    <a:pt x="1222502" y="6155816"/>
                    <a:pt x="1309879" y="6278752"/>
                  </a:cubicBezTo>
                  <a:cubicBezTo>
                    <a:pt x="1317753" y="6294627"/>
                    <a:pt x="1345565" y="6298564"/>
                    <a:pt x="1365378" y="6306565"/>
                  </a:cubicBezTo>
                  <a:cubicBezTo>
                    <a:pt x="1373252" y="6290690"/>
                    <a:pt x="1381253" y="6270878"/>
                    <a:pt x="1385190" y="6255003"/>
                  </a:cubicBezTo>
                  <a:cubicBezTo>
                    <a:pt x="1389126" y="6187566"/>
                    <a:pt x="1393064" y="6120129"/>
                    <a:pt x="1397128" y="6056629"/>
                  </a:cubicBezTo>
                  <a:cubicBezTo>
                    <a:pt x="1405002" y="6056629"/>
                    <a:pt x="1413003" y="6052692"/>
                    <a:pt x="1420877" y="6052692"/>
                  </a:cubicBezTo>
                  <a:cubicBezTo>
                    <a:pt x="1432815" y="6072504"/>
                    <a:pt x="1448690" y="6088379"/>
                    <a:pt x="1456564" y="6112255"/>
                  </a:cubicBezTo>
                  <a:cubicBezTo>
                    <a:pt x="1500252" y="6215379"/>
                    <a:pt x="1583564" y="6259067"/>
                    <a:pt x="1690624" y="6243192"/>
                  </a:cubicBezTo>
                  <a:cubicBezTo>
                    <a:pt x="1766062" y="6235319"/>
                    <a:pt x="1841373" y="6215379"/>
                    <a:pt x="1908810" y="6183629"/>
                  </a:cubicBezTo>
                  <a:cubicBezTo>
                    <a:pt x="2047748" y="6120129"/>
                    <a:pt x="2178685" y="6044819"/>
                    <a:pt x="2333371" y="5965444"/>
                  </a:cubicBezTo>
                  <a:cubicBezTo>
                    <a:pt x="2297684" y="6025007"/>
                    <a:pt x="2277872" y="6068567"/>
                    <a:pt x="2242058" y="6128130"/>
                  </a:cubicBezTo>
                  <a:cubicBezTo>
                    <a:pt x="2579370" y="6036945"/>
                    <a:pt x="2805557" y="5810758"/>
                    <a:pt x="3059430" y="5624322"/>
                  </a:cubicBezTo>
                  <a:cubicBezTo>
                    <a:pt x="3023743" y="5794883"/>
                    <a:pt x="2900680" y="5906008"/>
                    <a:pt x="2789555" y="6048755"/>
                  </a:cubicBezTo>
                  <a:close/>
                  <a:moveTo>
                    <a:pt x="4353052" y="360806"/>
                  </a:moveTo>
                  <a:cubicBezTo>
                    <a:pt x="4356989" y="372744"/>
                    <a:pt x="4356989" y="376681"/>
                    <a:pt x="4360926" y="384555"/>
                  </a:cubicBezTo>
                  <a:cubicBezTo>
                    <a:pt x="4444238" y="582929"/>
                    <a:pt x="4348988" y="733678"/>
                    <a:pt x="4130802" y="733678"/>
                  </a:cubicBezTo>
                  <a:cubicBezTo>
                    <a:pt x="4043553" y="733678"/>
                    <a:pt x="3952240" y="725804"/>
                    <a:pt x="3864991" y="709929"/>
                  </a:cubicBezTo>
                  <a:cubicBezTo>
                    <a:pt x="3741928" y="682116"/>
                    <a:pt x="3622929" y="646429"/>
                    <a:pt x="3499993" y="614679"/>
                  </a:cubicBezTo>
                  <a:cubicBezTo>
                    <a:pt x="3630930" y="864615"/>
                    <a:pt x="3797554" y="1082801"/>
                    <a:pt x="3999992" y="1281048"/>
                  </a:cubicBezTo>
                  <a:cubicBezTo>
                    <a:pt x="4198366" y="1471421"/>
                    <a:pt x="4420616" y="1610232"/>
                    <a:pt x="4698365" y="1649983"/>
                  </a:cubicBezTo>
                  <a:cubicBezTo>
                    <a:pt x="4857115" y="1673732"/>
                    <a:pt x="4988052" y="1634108"/>
                    <a:pt x="5095113" y="1523110"/>
                  </a:cubicBezTo>
                  <a:cubicBezTo>
                    <a:pt x="5122926" y="1495297"/>
                    <a:pt x="5150612" y="1443735"/>
                    <a:pt x="5146675" y="1408048"/>
                  </a:cubicBezTo>
                  <a:cubicBezTo>
                    <a:pt x="5126863" y="1312798"/>
                    <a:pt x="5102987" y="1213738"/>
                    <a:pt x="5059426" y="1122425"/>
                  </a:cubicBezTo>
                  <a:cubicBezTo>
                    <a:pt x="4908677" y="797178"/>
                    <a:pt x="4658614" y="555116"/>
                    <a:pt x="4353179" y="360806"/>
                  </a:cubicBezTo>
                  <a:close/>
                  <a:moveTo>
                    <a:pt x="2055622" y="2808350"/>
                  </a:moveTo>
                  <a:cubicBezTo>
                    <a:pt x="2059559" y="3133597"/>
                    <a:pt x="2194560" y="3391407"/>
                    <a:pt x="2377059" y="3629532"/>
                  </a:cubicBezTo>
                  <a:cubicBezTo>
                    <a:pt x="2373122" y="3629532"/>
                    <a:pt x="2365121" y="3633469"/>
                    <a:pt x="2357247" y="3637406"/>
                  </a:cubicBezTo>
                  <a:cubicBezTo>
                    <a:pt x="2214372" y="3474719"/>
                    <a:pt x="2067560" y="3312159"/>
                    <a:pt x="1924812" y="3153409"/>
                  </a:cubicBezTo>
                  <a:cubicBezTo>
                    <a:pt x="1912874" y="3157346"/>
                    <a:pt x="1905000" y="3161283"/>
                    <a:pt x="1893062" y="3165347"/>
                  </a:cubicBezTo>
                  <a:cubicBezTo>
                    <a:pt x="1940687" y="3312159"/>
                    <a:pt x="1984375" y="3458844"/>
                    <a:pt x="2027936" y="3609593"/>
                  </a:cubicBezTo>
                  <a:cubicBezTo>
                    <a:pt x="1968373" y="3554094"/>
                    <a:pt x="1900936" y="3494531"/>
                    <a:pt x="1825625" y="3431031"/>
                  </a:cubicBezTo>
                  <a:cubicBezTo>
                    <a:pt x="1829562" y="3458844"/>
                    <a:pt x="1833499" y="3474719"/>
                    <a:pt x="1837563" y="3490594"/>
                  </a:cubicBezTo>
                  <a:cubicBezTo>
                    <a:pt x="1897126" y="3764279"/>
                    <a:pt x="2063750" y="3970527"/>
                    <a:pt x="2246249" y="4164964"/>
                  </a:cubicBezTo>
                  <a:cubicBezTo>
                    <a:pt x="2408936" y="4339462"/>
                    <a:pt x="2424811" y="4355337"/>
                    <a:pt x="2583561" y="4129277"/>
                  </a:cubicBezTo>
                  <a:cubicBezTo>
                    <a:pt x="2690749" y="3982465"/>
                    <a:pt x="2789936" y="3831716"/>
                    <a:pt x="2893060" y="3685031"/>
                  </a:cubicBezTo>
                  <a:cubicBezTo>
                    <a:pt x="2912872" y="3653281"/>
                    <a:pt x="2948559" y="3633469"/>
                    <a:pt x="2972435" y="3609720"/>
                  </a:cubicBezTo>
                  <a:cubicBezTo>
                    <a:pt x="2988310" y="3645407"/>
                    <a:pt x="3004185" y="3677157"/>
                    <a:pt x="3020060" y="3712844"/>
                  </a:cubicBezTo>
                  <a:cubicBezTo>
                    <a:pt x="3020060" y="3716781"/>
                    <a:pt x="3020060" y="3716781"/>
                    <a:pt x="3020060" y="3720718"/>
                  </a:cubicBezTo>
                  <a:cubicBezTo>
                    <a:pt x="3043809" y="3919092"/>
                    <a:pt x="3063748" y="4113402"/>
                    <a:pt x="3087497" y="4303775"/>
                  </a:cubicBezTo>
                  <a:cubicBezTo>
                    <a:pt x="3166872" y="4196714"/>
                    <a:pt x="3202559" y="4085589"/>
                    <a:pt x="3170809" y="3966590"/>
                  </a:cubicBezTo>
                  <a:cubicBezTo>
                    <a:pt x="3147060" y="3863466"/>
                    <a:pt x="3115310" y="3760342"/>
                    <a:pt x="3075559" y="3661155"/>
                  </a:cubicBezTo>
                  <a:cubicBezTo>
                    <a:pt x="3051810" y="3601592"/>
                    <a:pt x="3008122" y="3546093"/>
                    <a:pt x="2968371" y="3486657"/>
                  </a:cubicBezTo>
                  <a:cubicBezTo>
                    <a:pt x="2845307" y="3649344"/>
                    <a:pt x="2754122" y="3677030"/>
                    <a:pt x="2635122" y="3585844"/>
                  </a:cubicBezTo>
                  <a:cubicBezTo>
                    <a:pt x="2583560" y="3546220"/>
                    <a:pt x="2535935" y="3502532"/>
                    <a:pt x="2500248" y="3450970"/>
                  </a:cubicBezTo>
                  <a:cubicBezTo>
                    <a:pt x="2389123" y="3296284"/>
                    <a:pt x="2282062" y="3133597"/>
                    <a:pt x="2174875" y="2974974"/>
                  </a:cubicBezTo>
                  <a:cubicBezTo>
                    <a:pt x="2139188" y="2927349"/>
                    <a:pt x="2103501" y="2875787"/>
                    <a:pt x="2055876" y="2808350"/>
                  </a:cubicBezTo>
                  <a:close/>
                  <a:moveTo>
                    <a:pt x="2777744" y="3506469"/>
                  </a:moveTo>
                  <a:cubicBezTo>
                    <a:pt x="2785618" y="3498595"/>
                    <a:pt x="2789682" y="3494531"/>
                    <a:pt x="2793619" y="3486657"/>
                  </a:cubicBezTo>
                  <a:cubicBezTo>
                    <a:pt x="2785745" y="3482720"/>
                    <a:pt x="2781681" y="3474719"/>
                    <a:pt x="2773807" y="3466845"/>
                  </a:cubicBezTo>
                  <a:cubicBezTo>
                    <a:pt x="2511933" y="3268471"/>
                    <a:pt x="2388870" y="3010661"/>
                    <a:pt x="2432558" y="2677413"/>
                  </a:cubicBezTo>
                  <a:cubicBezTo>
                    <a:pt x="2432558" y="2661538"/>
                    <a:pt x="2428621" y="2645663"/>
                    <a:pt x="2424684" y="2633725"/>
                  </a:cubicBezTo>
                  <a:cubicBezTo>
                    <a:pt x="2369185" y="2494914"/>
                    <a:pt x="2396871" y="2363977"/>
                    <a:pt x="2456434" y="2233040"/>
                  </a:cubicBezTo>
                  <a:cubicBezTo>
                    <a:pt x="2464308" y="2221102"/>
                    <a:pt x="2476246" y="2209291"/>
                    <a:pt x="2500122" y="2181478"/>
                  </a:cubicBezTo>
                  <a:cubicBezTo>
                    <a:pt x="2492248" y="2260853"/>
                    <a:pt x="2484247" y="2316352"/>
                    <a:pt x="2476373" y="2371851"/>
                  </a:cubicBezTo>
                  <a:cubicBezTo>
                    <a:pt x="2484247" y="2371851"/>
                    <a:pt x="2488311" y="2371851"/>
                    <a:pt x="2496185" y="2375788"/>
                  </a:cubicBezTo>
                  <a:cubicBezTo>
                    <a:pt x="2508123" y="2304414"/>
                    <a:pt x="2523998" y="2233040"/>
                    <a:pt x="2535809" y="2165603"/>
                  </a:cubicBezTo>
                  <a:cubicBezTo>
                    <a:pt x="2507996" y="2129916"/>
                    <a:pt x="2480310" y="2094229"/>
                    <a:pt x="2452497" y="2062479"/>
                  </a:cubicBezTo>
                  <a:cubicBezTo>
                    <a:pt x="2432685" y="2090292"/>
                    <a:pt x="2416810" y="2122042"/>
                    <a:pt x="2396998" y="2149728"/>
                  </a:cubicBezTo>
                  <a:cubicBezTo>
                    <a:pt x="2393061" y="2145791"/>
                    <a:pt x="2389124" y="2141854"/>
                    <a:pt x="2381123" y="2141854"/>
                  </a:cubicBezTo>
                  <a:cubicBezTo>
                    <a:pt x="2381123" y="2122042"/>
                    <a:pt x="2381123" y="2102230"/>
                    <a:pt x="2381123" y="2058542"/>
                  </a:cubicBezTo>
                  <a:cubicBezTo>
                    <a:pt x="2357374" y="2118105"/>
                    <a:pt x="2341499" y="2161666"/>
                    <a:pt x="2325624" y="2201290"/>
                  </a:cubicBezTo>
                  <a:cubicBezTo>
                    <a:pt x="2317750" y="2201290"/>
                    <a:pt x="2313686" y="2201290"/>
                    <a:pt x="2305812" y="2201290"/>
                  </a:cubicBezTo>
                  <a:cubicBezTo>
                    <a:pt x="2297938" y="2161666"/>
                    <a:pt x="2289937" y="2125979"/>
                    <a:pt x="2282063" y="2074417"/>
                  </a:cubicBezTo>
                  <a:cubicBezTo>
                    <a:pt x="2262251" y="2102230"/>
                    <a:pt x="2242439" y="2122042"/>
                    <a:pt x="2234438" y="2141854"/>
                  </a:cubicBezTo>
                  <a:cubicBezTo>
                    <a:pt x="2186813" y="2256916"/>
                    <a:pt x="2135251" y="2367914"/>
                    <a:pt x="2095500" y="2486913"/>
                  </a:cubicBezTo>
                  <a:cubicBezTo>
                    <a:pt x="2079625" y="2518663"/>
                    <a:pt x="2083562" y="2566288"/>
                    <a:pt x="2095500" y="2601975"/>
                  </a:cubicBezTo>
                  <a:cubicBezTo>
                    <a:pt x="2206625" y="2875660"/>
                    <a:pt x="2393061" y="3097783"/>
                    <a:pt x="2567686" y="3331844"/>
                  </a:cubicBezTo>
                  <a:cubicBezTo>
                    <a:pt x="2619248" y="3403218"/>
                    <a:pt x="2706624" y="3446906"/>
                    <a:pt x="2777998" y="3506342"/>
                  </a:cubicBezTo>
                  <a:close/>
                  <a:moveTo>
                    <a:pt x="2745994" y="1673859"/>
                  </a:moveTo>
                  <a:cubicBezTo>
                    <a:pt x="2757932" y="1669922"/>
                    <a:pt x="2765806" y="1669922"/>
                    <a:pt x="2773807" y="1665985"/>
                  </a:cubicBezTo>
                  <a:cubicBezTo>
                    <a:pt x="2761869" y="1630298"/>
                    <a:pt x="2750058" y="1594611"/>
                    <a:pt x="2734183" y="1558924"/>
                  </a:cubicBezTo>
                  <a:cubicBezTo>
                    <a:pt x="2698496" y="1578736"/>
                    <a:pt x="2650871" y="1590674"/>
                    <a:pt x="2626995" y="1618487"/>
                  </a:cubicBezTo>
                  <a:cubicBezTo>
                    <a:pt x="2539746" y="1725548"/>
                    <a:pt x="2499995" y="1852548"/>
                    <a:pt x="2480183" y="1987422"/>
                  </a:cubicBezTo>
                  <a:cubicBezTo>
                    <a:pt x="2472309" y="2050922"/>
                    <a:pt x="2496058" y="2110358"/>
                    <a:pt x="2559558" y="2138171"/>
                  </a:cubicBezTo>
                  <a:cubicBezTo>
                    <a:pt x="2575433" y="2142108"/>
                    <a:pt x="2611120" y="2130297"/>
                    <a:pt x="2623058" y="2114422"/>
                  </a:cubicBezTo>
                  <a:cubicBezTo>
                    <a:pt x="2658745" y="2046985"/>
                    <a:pt x="2638933" y="2023236"/>
                    <a:pt x="2519934" y="1975611"/>
                  </a:cubicBezTo>
                  <a:cubicBezTo>
                    <a:pt x="2718308" y="1908174"/>
                    <a:pt x="2662809" y="1725675"/>
                    <a:pt x="2722245" y="1578990"/>
                  </a:cubicBezTo>
                  <a:cubicBezTo>
                    <a:pt x="2734183" y="1618614"/>
                    <a:pt x="2742057" y="1646427"/>
                    <a:pt x="2745994" y="1674240"/>
                  </a:cubicBezTo>
                  <a:close/>
                  <a:moveTo>
                    <a:pt x="4337177" y="4268088"/>
                  </a:moveTo>
                  <a:cubicBezTo>
                    <a:pt x="4495927" y="4287900"/>
                    <a:pt x="4535551" y="4371212"/>
                    <a:pt x="4456176" y="4498212"/>
                  </a:cubicBezTo>
                  <a:cubicBezTo>
                    <a:pt x="4436364" y="4526025"/>
                    <a:pt x="4416552" y="4553711"/>
                    <a:pt x="4392676" y="4581524"/>
                  </a:cubicBezTo>
                  <a:cubicBezTo>
                    <a:pt x="4317238" y="4656835"/>
                    <a:pt x="4245864" y="4736210"/>
                    <a:pt x="4166489" y="4819522"/>
                  </a:cubicBezTo>
                  <a:cubicBezTo>
                    <a:pt x="4190238" y="4815585"/>
                    <a:pt x="4210177" y="4811648"/>
                    <a:pt x="4226052" y="4807584"/>
                  </a:cubicBezTo>
                  <a:cubicBezTo>
                    <a:pt x="4368927" y="4763896"/>
                    <a:pt x="4448302" y="4640960"/>
                    <a:pt x="4559300" y="4549774"/>
                  </a:cubicBezTo>
                  <a:cubicBezTo>
                    <a:pt x="4606925" y="4510150"/>
                    <a:pt x="4634738" y="4450587"/>
                    <a:pt x="4587113" y="4387087"/>
                  </a:cubicBezTo>
                  <a:cubicBezTo>
                    <a:pt x="4535551" y="4315713"/>
                    <a:pt x="4491863" y="4224400"/>
                    <a:pt x="4372864" y="4248276"/>
                  </a:cubicBezTo>
                  <a:cubicBezTo>
                    <a:pt x="4364990" y="4248276"/>
                    <a:pt x="4356989" y="4256150"/>
                    <a:pt x="4337177" y="4268088"/>
                  </a:cubicBezTo>
                  <a:close/>
                  <a:moveTo>
                    <a:pt x="3007868" y="1213738"/>
                  </a:moveTo>
                  <a:cubicBezTo>
                    <a:pt x="2777744" y="1051051"/>
                    <a:pt x="2563495" y="880490"/>
                    <a:pt x="2472182" y="598931"/>
                  </a:cubicBezTo>
                  <a:cubicBezTo>
                    <a:pt x="2408682" y="745743"/>
                    <a:pt x="2773680" y="1170177"/>
                    <a:pt x="3007868" y="1213738"/>
                  </a:cubicBezTo>
                  <a:close/>
                  <a:moveTo>
                    <a:pt x="5301361" y="3926966"/>
                  </a:moveTo>
                  <a:cubicBezTo>
                    <a:pt x="5289423" y="3934840"/>
                    <a:pt x="5277612" y="3938904"/>
                    <a:pt x="5265674" y="3946778"/>
                  </a:cubicBezTo>
                  <a:cubicBezTo>
                    <a:pt x="5345049" y="4089526"/>
                    <a:pt x="5420360" y="4236338"/>
                    <a:pt x="5499735" y="4379213"/>
                  </a:cubicBezTo>
                  <a:cubicBezTo>
                    <a:pt x="5507609" y="4375276"/>
                    <a:pt x="5519547" y="4371339"/>
                    <a:pt x="5527548" y="4363338"/>
                  </a:cubicBezTo>
                  <a:cubicBezTo>
                    <a:pt x="5452110" y="4220590"/>
                    <a:pt x="5376799" y="4073778"/>
                    <a:pt x="5301361" y="3926966"/>
                  </a:cubicBezTo>
                  <a:close/>
                  <a:moveTo>
                    <a:pt x="5408549" y="4446650"/>
                  </a:moveTo>
                  <a:cubicBezTo>
                    <a:pt x="5420487" y="4442713"/>
                    <a:pt x="5432298" y="4434712"/>
                    <a:pt x="5444236" y="4430775"/>
                  </a:cubicBezTo>
                  <a:cubicBezTo>
                    <a:pt x="5360924" y="4299838"/>
                    <a:pt x="5281549" y="4169028"/>
                    <a:pt x="5198237" y="4038091"/>
                  </a:cubicBezTo>
                  <a:cubicBezTo>
                    <a:pt x="5190363" y="4042028"/>
                    <a:pt x="5186299" y="4045965"/>
                    <a:pt x="5178425" y="4050029"/>
                  </a:cubicBezTo>
                  <a:cubicBezTo>
                    <a:pt x="5257800" y="4180966"/>
                    <a:pt x="5333111" y="4315840"/>
                    <a:pt x="5408549" y="4446650"/>
                  </a:cubicBezTo>
                  <a:close/>
                  <a:moveTo>
                    <a:pt x="5257800" y="3911091"/>
                  </a:moveTo>
                  <a:cubicBezTo>
                    <a:pt x="5229987" y="3930903"/>
                    <a:pt x="5178425" y="3970654"/>
                    <a:pt x="5114925" y="4014215"/>
                  </a:cubicBezTo>
                  <a:cubicBezTo>
                    <a:pt x="5206238" y="4006341"/>
                    <a:pt x="5245862" y="3962653"/>
                    <a:pt x="5257800" y="3911091"/>
                  </a:cubicBezTo>
                  <a:close/>
                  <a:moveTo>
                    <a:pt x="2821432" y="1455673"/>
                  </a:moveTo>
                  <a:cubicBezTo>
                    <a:pt x="2781808" y="1542922"/>
                    <a:pt x="2781808" y="1542922"/>
                    <a:pt x="2825369" y="1586610"/>
                  </a:cubicBezTo>
                  <a:cubicBezTo>
                    <a:pt x="2884932" y="1487423"/>
                    <a:pt x="2884932" y="1487423"/>
                    <a:pt x="2821432" y="14556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" name="Group 5">
            <a:extLst>
              <a:ext uri="{FF2B5EF4-FFF2-40B4-BE49-F238E27FC236}">
                <a16:creationId xmlns:a16="http://schemas.microsoft.com/office/drawing/2014/main" id="{95531B78-C981-4658-5715-70654ECC4D25}"/>
              </a:ext>
            </a:extLst>
          </p:cNvPr>
          <p:cNvGrpSpPr>
            <a:grpSpLocks noChangeAspect="1"/>
          </p:cNvGrpSpPr>
          <p:nvPr/>
        </p:nvGrpSpPr>
        <p:grpSpPr>
          <a:xfrm>
            <a:off x="3357780" y="3499461"/>
            <a:ext cx="524160" cy="466560"/>
            <a:chOff x="0" y="0"/>
            <a:chExt cx="698880" cy="622080"/>
          </a:xfrm>
          <a:solidFill>
            <a:schemeClr val="accent6"/>
          </a:solidFill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14094F4B-8C72-2752-CC97-A555CC1F43D7}"/>
                </a:ext>
              </a:extLst>
            </p:cNvPr>
            <p:cNvSpPr/>
            <p:nvPr/>
          </p:nvSpPr>
          <p:spPr>
            <a:xfrm>
              <a:off x="0" y="0"/>
              <a:ext cx="698881" cy="622173"/>
            </a:xfrm>
            <a:custGeom>
              <a:avLst/>
              <a:gdLst/>
              <a:ahLst/>
              <a:cxnLst/>
              <a:rect l="l" t="t" r="r" b="b"/>
              <a:pathLst>
                <a:path w="698881" h="622173">
                  <a:moveTo>
                    <a:pt x="0" y="606171"/>
                  </a:moveTo>
                  <a:cubicBezTo>
                    <a:pt x="131064" y="368554"/>
                    <a:pt x="301752" y="158496"/>
                    <a:pt x="544068" y="19812"/>
                  </a:cubicBezTo>
                  <a:cubicBezTo>
                    <a:pt x="552069" y="15875"/>
                    <a:pt x="556006" y="7874"/>
                    <a:pt x="563880" y="7874"/>
                  </a:cubicBezTo>
                  <a:cubicBezTo>
                    <a:pt x="603631" y="7874"/>
                    <a:pt x="663194" y="0"/>
                    <a:pt x="675005" y="19812"/>
                  </a:cubicBezTo>
                  <a:cubicBezTo>
                    <a:pt x="698881" y="67310"/>
                    <a:pt x="655193" y="91186"/>
                    <a:pt x="615442" y="110998"/>
                  </a:cubicBezTo>
                  <a:cubicBezTo>
                    <a:pt x="393065" y="221996"/>
                    <a:pt x="238252" y="408178"/>
                    <a:pt x="59563" y="570611"/>
                  </a:cubicBezTo>
                  <a:cubicBezTo>
                    <a:pt x="43688" y="582549"/>
                    <a:pt x="31750" y="602361"/>
                    <a:pt x="15875" y="622173"/>
                  </a:cubicBezTo>
                  <a:cubicBezTo>
                    <a:pt x="7874" y="614299"/>
                    <a:pt x="3937" y="610235"/>
                    <a:pt x="0" y="60629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" name="Group 7">
            <a:extLst>
              <a:ext uri="{FF2B5EF4-FFF2-40B4-BE49-F238E27FC236}">
                <a16:creationId xmlns:a16="http://schemas.microsoft.com/office/drawing/2014/main" id="{C483C1CC-A1AC-5819-637B-C2F66EE84D8D}"/>
              </a:ext>
            </a:extLst>
          </p:cNvPr>
          <p:cNvGrpSpPr>
            <a:grpSpLocks noChangeAspect="1"/>
          </p:cNvGrpSpPr>
          <p:nvPr/>
        </p:nvGrpSpPr>
        <p:grpSpPr>
          <a:xfrm>
            <a:off x="3611940" y="3655701"/>
            <a:ext cx="434880" cy="520560"/>
            <a:chOff x="0" y="0"/>
            <a:chExt cx="579840" cy="694080"/>
          </a:xfrm>
          <a:solidFill>
            <a:schemeClr val="accent6"/>
          </a:solidFill>
        </p:grpSpPr>
        <p:sp>
          <p:nvSpPr>
            <p:cNvPr id="569" name="Freeform 8">
              <a:extLst>
                <a:ext uri="{FF2B5EF4-FFF2-40B4-BE49-F238E27FC236}">
                  <a16:creationId xmlns:a16="http://schemas.microsoft.com/office/drawing/2014/main" id="{1D252859-3806-6B6A-A7BA-5161449EE51A}"/>
                </a:ext>
              </a:extLst>
            </p:cNvPr>
            <p:cNvSpPr/>
            <p:nvPr/>
          </p:nvSpPr>
          <p:spPr>
            <a:xfrm>
              <a:off x="0" y="0"/>
              <a:ext cx="579882" cy="694055"/>
            </a:xfrm>
            <a:custGeom>
              <a:avLst/>
              <a:gdLst/>
              <a:ahLst/>
              <a:cxnLst/>
              <a:rect l="l" t="t" r="r" b="b"/>
              <a:pathLst>
                <a:path w="579882" h="694055">
                  <a:moveTo>
                    <a:pt x="0" y="694055"/>
                  </a:moveTo>
                  <a:cubicBezTo>
                    <a:pt x="3937" y="670179"/>
                    <a:pt x="3937" y="654177"/>
                    <a:pt x="8001" y="642239"/>
                  </a:cubicBezTo>
                  <a:cubicBezTo>
                    <a:pt x="79502" y="442849"/>
                    <a:pt x="166878" y="251333"/>
                    <a:pt x="321691" y="103759"/>
                  </a:cubicBezTo>
                  <a:cubicBezTo>
                    <a:pt x="369316" y="63881"/>
                    <a:pt x="424942" y="31877"/>
                    <a:pt x="484505" y="8001"/>
                  </a:cubicBezTo>
                  <a:cubicBezTo>
                    <a:pt x="508381" y="0"/>
                    <a:pt x="548005" y="24003"/>
                    <a:pt x="579882" y="31877"/>
                  </a:cubicBezTo>
                  <a:cubicBezTo>
                    <a:pt x="560070" y="59817"/>
                    <a:pt x="548132" y="99695"/>
                    <a:pt x="524256" y="111633"/>
                  </a:cubicBezTo>
                  <a:cubicBezTo>
                    <a:pt x="361442" y="187452"/>
                    <a:pt x="234315" y="307086"/>
                    <a:pt x="131064" y="450723"/>
                  </a:cubicBezTo>
                  <a:cubicBezTo>
                    <a:pt x="79375" y="522605"/>
                    <a:pt x="47625" y="606298"/>
                    <a:pt x="0" y="6940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70" name="Group 9">
            <a:extLst>
              <a:ext uri="{FF2B5EF4-FFF2-40B4-BE49-F238E27FC236}">
                <a16:creationId xmlns:a16="http://schemas.microsoft.com/office/drawing/2014/main" id="{350DBB48-8259-6A47-EC75-4DF571A2F90F}"/>
              </a:ext>
            </a:extLst>
          </p:cNvPr>
          <p:cNvGrpSpPr>
            <a:grpSpLocks noChangeAspect="1"/>
          </p:cNvGrpSpPr>
          <p:nvPr/>
        </p:nvGrpSpPr>
        <p:grpSpPr>
          <a:xfrm>
            <a:off x="4234020" y="2137941"/>
            <a:ext cx="416160" cy="727200"/>
            <a:chOff x="0" y="0"/>
            <a:chExt cx="554880" cy="969600"/>
          </a:xfrm>
          <a:solidFill>
            <a:schemeClr val="accent6"/>
          </a:solidFill>
        </p:grpSpPr>
        <p:sp>
          <p:nvSpPr>
            <p:cNvPr id="571" name="Freeform 10">
              <a:extLst>
                <a:ext uri="{FF2B5EF4-FFF2-40B4-BE49-F238E27FC236}">
                  <a16:creationId xmlns:a16="http://schemas.microsoft.com/office/drawing/2014/main" id="{BE435CAA-FCDF-3608-6BBB-16DCB61C298C}"/>
                </a:ext>
              </a:extLst>
            </p:cNvPr>
            <p:cNvSpPr/>
            <p:nvPr/>
          </p:nvSpPr>
          <p:spPr>
            <a:xfrm>
              <a:off x="0" y="0"/>
              <a:ext cx="554863" cy="969645"/>
            </a:xfrm>
            <a:custGeom>
              <a:avLst/>
              <a:gdLst/>
              <a:ahLst/>
              <a:cxnLst/>
              <a:rect l="l" t="t" r="r" b="b"/>
              <a:pathLst>
                <a:path w="554863" h="969645">
                  <a:moveTo>
                    <a:pt x="0" y="949706"/>
                  </a:moveTo>
                  <a:cubicBezTo>
                    <a:pt x="126873" y="600075"/>
                    <a:pt x="336931" y="298069"/>
                    <a:pt x="554863" y="0"/>
                  </a:cubicBezTo>
                  <a:cubicBezTo>
                    <a:pt x="550926" y="8001"/>
                    <a:pt x="550926" y="15875"/>
                    <a:pt x="546989" y="23876"/>
                  </a:cubicBezTo>
                  <a:cubicBezTo>
                    <a:pt x="416179" y="278257"/>
                    <a:pt x="285369" y="532511"/>
                    <a:pt x="154559" y="790829"/>
                  </a:cubicBezTo>
                  <a:cubicBezTo>
                    <a:pt x="130810" y="838454"/>
                    <a:pt x="102997" y="886206"/>
                    <a:pt x="71374" y="933831"/>
                  </a:cubicBezTo>
                  <a:cubicBezTo>
                    <a:pt x="59436" y="949706"/>
                    <a:pt x="39624" y="957707"/>
                    <a:pt x="19812" y="969645"/>
                  </a:cubicBezTo>
                  <a:cubicBezTo>
                    <a:pt x="15875" y="965708"/>
                    <a:pt x="7874" y="957707"/>
                    <a:pt x="0" y="94983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72" name="Group 11">
            <a:extLst>
              <a:ext uri="{FF2B5EF4-FFF2-40B4-BE49-F238E27FC236}">
                <a16:creationId xmlns:a16="http://schemas.microsoft.com/office/drawing/2014/main" id="{BC8F40C8-AF69-8CBC-75CA-D1A0E3AB840C}"/>
              </a:ext>
            </a:extLst>
          </p:cNvPr>
          <p:cNvGrpSpPr>
            <a:grpSpLocks noChangeAspect="1"/>
          </p:cNvGrpSpPr>
          <p:nvPr/>
        </p:nvGrpSpPr>
        <p:grpSpPr>
          <a:xfrm>
            <a:off x="4424820" y="2458341"/>
            <a:ext cx="378000" cy="492480"/>
            <a:chOff x="0" y="0"/>
            <a:chExt cx="504000" cy="656640"/>
          </a:xfrm>
          <a:solidFill>
            <a:schemeClr val="accent6"/>
          </a:solidFill>
        </p:grpSpPr>
        <p:sp>
          <p:nvSpPr>
            <p:cNvPr id="573" name="Freeform 12">
              <a:extLst>
                <a:ext uri="{FF2B5EF4-FFF2-40B4-BE49-F238E27FC236}">
                  <a16:creationId xmlns:a16="http://schemas.microsoft.com/office/drawing/2014/main" id="{4E98F9F1-158D-B590-3B8D-C7A6E5C41290}"/>
                </a:ext>
              </a:extLst>
            </p:cNvPr>
            <p:cNvSpPr/>
            <p:nvPr/>
          </p:nvSpPr>
          <p:spPr>
            <a:xfrm>
              <a:off x="0" y="0"/>
              <a:ext cx="504063" cy="656590"/>
            </a:xfrm>
            <a:custGeom>
              <a:avLst/>
              <a:gdLst/>
              <a:ahLst/>
              <a:cxnLst/>
              <a:rect l="l" t="t" r="r" b="b"/>
              <a:pathLst>
                <a:path w="504063" h="656590">
                  <a:moveTo>
                    <a:pt x="504063" y="7874"/>
                  </a:moveTo>
                  <a:cubicBezTo>
                    <a:pt x="492125" y="31623"/>
                    <a:pt x="480314" y="55372"/>
                    <a:pt x="468376" y="79121"/>
                  </a:cubicBezTo>
                  <a:cubicBezTo>
                    <a:pt x="345313" y="261112"/>
                    <a:pt x="226187" y="442976"/>
                    <a:pt x="99187" y="624967"/>
                  </a:cubicBezTo>
                  <a:cubicBezTo>
                    <a:pt x="83312" y="644779"/>
                    <a:pt x="39624" y="648716"/>
                    <a:pt x="7874" y="656590"/>
                  </a:cubicBezTo>
                  <a:cubicBezTo>
                    <a:pt x="7874" y="628904"/>
                    <a:pt x="0" y="593344"/>
                    <a:pt x="11811" y="569595"/>
                  </a:cubicBezTo>
                  <a:cubicBezTo>
                    <a:pt x="43561" y="522097"/>
                    <a:pt x="83185" y="478663"/>
                    <a:pt x="118999" y="435102"/>
                  </a:cubicBezTo>
                  <a:cubicBezTo>
                    <a:pt x="230124" y="300609"/>
                    <a:pt x="341249" y="166116"/>
                    <a:pt x="452374" y="31623"/>
                  </a:cubicBezTo>
                  <a:cubicBezTo>
                    <a:pt x="464312" y="19812"/>
                    <a:pt x="480187" y="11811"/>
                    <a:pt x="491998" y="0"/>
                  </a:cubicBezTo>
                  <a:cubicBezTo>
                    <a:pt x="495935" y="0"/>
                    <a:pt x="499872" y="3937"/>
                    <a:pt x="503936" y="787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74" name="Group 13">
            <a:extLst>
              <a:ext uri="{FF2B5EF4-FFF2-40B4-BE49-F238E27FC236}">
                <a16:creationId xmlns:a16="http://schemas.microsoft.com/office/drawing/2014/main" id="{45EA9030-8BA6-AAF3-99CB-172CED3DBD3A}"/>
              </a:ext>
            </a:extLst>
          </p:cNvPr>
          <p:cNvGrpSpPr>
            <a:grpSpLocks noChangeAspect="1"/>
          </p:cNvGrpSpPr>
          <p:nvPr/>
        </p:nvGrpSpPr>
        <p:grpSpPr>
          <a:xfrm>
            <a:off x="4126020" y="1896741"/>
            <a:ext cx="149040" cy="723600"/>
            <a:chOff x="0" y="0"/>
            <a:chExt cx="198720" cy="964800"/>
          </a:xfrm>
          <a:solidFill>
            <a:schemeClr val="accent6"/>
          </a:solidFill>
        </p:grpSpPr>
        <p:sp>
          <p:nvSpPr>
            <p:cNvPr id="575" name="Freeform 14">
              <a:extLst>
                <a:ext uri="{FF2B5EF4-FFF2-40B4-BE49-F238E27FC236}">
                  <a16:creationId xmlns:a16="http://schemas.microsoft.com/office/drawing/2014/main" id="{76993CAB-0EA9-F3A3-4D3F-C9288D0F033F}"/>
                </a:ext>
              </a:extLst>
            </p:cNvPr>
            <p:cNvSpPr/>
            <p:nvPr/>
          </p:nvSpPr>
          <p:spPr>
            <a:xfrm>
              <a:off x="0" y="0"/>
              <a:ext cx="198755" cy="964819"/>
            </a:xfrm>
            <a:custGeom>
              <a:avLst/>
              <a:gdLst/>
              <a:ahLst/>
              <a:cxnLst/>
              <a:rect l="l" t="t" r="r" b="b"/>
              <a:pathLst>
                <a:path w="198755" h="964819">
                  <a:moveTo>
                    <a:pt x="0" y="940943"/>
                  </a:moveTo>
                  <a:cubicBezTo>
                    <a:pt x="59563" y="627380"/>
                    <a:pt x="119253" y="313690"/>
                    <a:pt x="178816" y="3937"/>
                  </a:cubicBezTo>
                  <a:cubicBezTo>
                    <a:pt x="182753" y="3937"/>
                    <a:pt x="186817" y="0"/>
                    <a:pt x="190754" y="0"/>
                  </a:cubicBezTo>
                  <a:cubicBezTo>
                    <a:pt x="190754" y="67437"/>
                    <a:pt x="198755" y="135001"/>
                    <a:pt x="190754" y="198501"/>
                  </a:cubicBezTo>
                  <a:cubicBezTo>
                    <a:pt x="162941" y="420878"/>
                    <a:pt x="131191" y="643128"/>
                    <a:pt x="99314" y="865505"/>
                  </a:cubicBezTo>
                  <a:cubicBezTo>
                    <a:pt x="91440" y="913130"/>
                    <a:pt x="87376" y="964819"/>
                    <a:pt x="0" y="94094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2" name="Group 15">
            <a:extLst>
              <a:ext uri="{FF2B5EF4-FFF2-40B4-BE49-F238E27FC236}">
                <a16:creationId xmlns:a16="http://schemas.microsoft.com/office/drawing/2014/main" id="{90318CCE-8E8E-E5A8-95C7-48A19E9BC518}"/>
              </a:ext>
            </a:extLst>
          </p:cNvPr>
          <p:cNvGrpSpPr>
            <a:grpSpLocks noChangeAspect="1"/>
          </p:cNvGrpSpPr>
          <p:nvPr/>
        </p:nvGrpSpPr>
        <p:grpSpPr>
          <a:xfrm>
            <a:off x="3510420" y="3201381"/>
            <a:ext cx="384480" cy="164880"/>
            <a:chOff x="0" y="0"/>
            <a:chExt cx="512640" cy="219840"/>
          </a:xfrm>
          <a:solidFill>
            <a:schemeClr val="accent6"/>
          </a:solidFill>
        </p:grpSpPr>
        <p:sp>
          <p:nvSpPr>
            <p:cNvPr id="133" name="Freeform 16">
              <a:extLst>
                <a:ext uri="{FF2B5EF4-FFF2-40B4-BE49-F238E27FC236}">
                  <a16:creationId xmlns:a16="http://schemas.microsoft.com/office/drawing/2014/main" id="{32D2B8F1-3FA3-CB22-A96A-EE4329131DC0}"/>
                </a:ext>
              </a:extLst>
            </p:cNvPr>
            <p:cNvSpPr/>
            <p:nvPr/>
          </p:nvSpPr>
          <p:spPr>
            <a:xfrm>
              <a:off x="-127" y="0"/>
              <a:ext cx="512699" cy="219964"/>
            </a:xfrm>
            <a:custGeom>
              <a:avLst/>
              <a:gdLst/>
              <a:ahLst/>
              <a:cxnLst/>
              <a:rect l="l" t="t" r="r" b="b"/>
              <a:pathLst>
                <a:path w="512699" h="219964">
                  <a:moveTo>
                    <a:pt x="127" y="199898"/>
                  </a:moveTo>
                  <a:cubicBezTo>
                    <a:pt x="27940" y="183896"/>
                    <a:pt x="55753" y="159893"/>
                    <a:pt x="87503" y="147955"/>
                  </a:cubicBezTo>
                  <a:cubicBezTo>
                    <a:pt x="182880" y="107950"/>
                    <a:pt x="278257" y="64008"/>
                    <a:pt x="373634" y="32004"/>
                  </a:cubicBezTo>
                  <a:cubicBezTo>
                    <a:pt x="465074" y="0"/>
                    <a:pt x="512699" y="32004"/>
                    <a:pt x="500761" y="96012"/>
                  </a:cubicBezTo>
                  <a:cubicBezTo>
                    <a:pt x="333883" y="139954"/>
                    <a:pt x="170942" y="179959"/>
                    <a:pt x="8001" y="219964"/>
                  </a:cubicBezTo>
                  <a:cubicBezTo>
                    <a:pt x="4064" y="211963"/>
                    <a:pt x="0" y="208026"/>
                    <a:pt x="0" y="20002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4" name="Group 17">
            <a:extLst>
              <a:ext uri="{FF2B5EF4-FFF2-40B4-BE49-F238E27FC236}">
                <a16:creationId xmlns:a16="http://schemas.microsoft.com/office/drawing/2014/main" id="{CCC80EB9-A796-271D-D484-96B5CF1F2F88}"/>
              </a:ext>
            </a:extLst>
          </p:cNvPr>
          <p:cNvGrpSpPr>
            <a:grpSpLocks noChangeAspect="1"/>
          </p:cNvGrpSpPr>
          <p:nvPr/>
        </p:nvGrpSpPr>
        <p:grpSpPr>
          <a:xfrm>
            <a:off x="4653060" y="2798181"/>
            <a:ext cx="298800" cy="330480"/>
            <a:chOff x="0" y="0"/>
            <a:chExt cx="398400" cy="440640"/>
          </a:xfrm>
          <a:solidFill>
            <a:schemeClr val="accent6"/>
          </a:solidFill>
        </p:grpSpPr>
        <p:sp>
          <p:nvSpPr>
            <p:cNvPr id="135" name="Freeform 18">
              <a:extLst>
                <a:ext uri="{FF2B5EF4-FFF2-40B4-BE49-F238E27FC236}">
                  <a16:creationId xmlns:a16="http://schemas.microsoft.com/office/drawing/2014/main" id="{A3188016-12CB-9754-BEA0-25B060FE7AE4}"/>
                </a:ext>
              </a:extLst>
            </p:cNvPr>
            <p:cNvSpPr/>
            <p:nvPr/>
          </p:nvSpPr>
          <p:spPr>
            <a:xfrm>
              <a:off x="0" y="0"/>
              <a:ext cx="398399" cy="440690"/>
            </a:xfrm>
            <a:custGeom>
              <a:avLst/>
              <a:gdLst/>
              <a:ahLst/>
              <a:cxnLst/>
              <a:rect l="l" t="t" r="r" b="b"/>
              <a:pathLst>
                <a:path w="398399" h="440690">
                  <a:moveTo>
                    <a:pt x="43815" y="440690"/>
                  </a:moveTo>
                  <a:cubicBezTo>
                    <a:pt x="31877" y="420624"/>
                    <a:pt x="0" y="388620"/>
                    <a:pt x="8001" y="372491"/>
                  </a:cubicBezTo>
                  <a:cubicBezTo>
                    <a:pt x="91694" y="200279"/>
                    <a:pt x="231013" y="84074"/>
                    <a:pt x="398399" y="0"/>
                  </a:cubicBezTo>
                  <a:cubicBezTo>
                    <a:pt x="282829" y="140208"/>
                    <a:pt x="167386" y="284353"/>
                    <a:pt x="43815" y="44069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6" name="Group 19">
            <a:extLst>
              <a:ext uri="{FF2B5EF4-FFF2-40B4-BE49-F238E27FC236}">
                <a16:creationId xmlns:a16="http://schemas.microsoft.com/office/drawing/2014/main" id="{115E9170-4939-205D-6F83-A012BCEC2668}"/>
              </a:ext>
            </a:extLst>
          </p:cNvPr>
          <p:cNvGrpSpPr>
            <a:grpSpLocks noChangeAspect="1"/>
          </p:cNvGrpSpPr>
          <p:nvPr/>
        </p:nvGrpSpPr>
        <p:grpSpPr>
          <a:xfrm>
            <a:off x="3986340" y="2026341"/>
            <a:ext cx="85680" cy="428400"/>
            <a:chOff x="0" y="0"/>
            <a:chExt cx="114240" cy="571200"/>
          </a:xfrm>
          <a:solidFill>
            <a:schemeClr val="accent6"/>
          </a:solidFill>
        </p:grpSpPr>
        <p:sp>
          <p:nvSpPr>
            <p:cNvPr id="137" name="Freeform 20">
              <a:extLst>
                <a:ext uri="{FF2B5EF4-FFF2-40B4-BE49-F238E27FC236}">
                  <a16:creationId xmlns:a16="http://schemas.microsoft.com/office/drawing/2014/main" id="{288D2D4C-DFCF-62C9-F020-521BE77ED426}"/>
                </a:ext>
              </a:extLst>
            </p:cNvPr>
            <p:cNvSpPr/>
            <p:nvPr/>
          </p:nvSpPr>
          <p:spPr>
            <a:xfrm>
              <a:off x="0" y="0"/>
              <a:ext cx="114300" cy="571119"/>
            </a:xfrm>
            <a:custGeom>
              <a:avLst/>
              <a:gdLst/>
              <a:ahLst/>
              <a:cxnLst/>
              <a:rect l="l" t="t" r="r" b="b"/>
              <a:pathLst>
                <a:path w="114300" h="571119">
                  <a:moveTo>
                    <a:pt x="19685" y="0"/>
                  </a:moveTo>
                  <a:cubicBezTo>
                    <a:pt x="51181" y="190373"/>
                    <a:pt x="82677" y="376809"/>
                    <a:pt x="114300" y="567182"/>
                  </a:cubicBezTo>
                  <a:cubicBezTo>
                    <a:pt x="106426" y="571119"/>
                    <a:pt x="98552" y="571119"/>
                    <a:pt x="86741" y="571119"/>
                  </a:cubicBezTo>
                  <a:cubicBezTo>
                    <a:pt x="59055" y="384810"/>
                    <a:pt x="27559" y="194310"/>
                    <a:pt x="0" y="3937"/>
                  </a:cubicBezTo>
                  <a:cubicBezTo>
                    <a:pt x="7874" y="3937"/>
                    <a:pt x="11811" y="0"/>
                    <a:pt x="1968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8" name="Group 21">
            <a:extLst>
              <a:ext uri="{FF2B5EF4-FFF2-40B4-BE49-F238E27FC236}">
                <a16:creationId xmlns:a16="http://schemas.microsoft.com/office/drawing/2014/main" id="{E43F9264-2D0B-D1C5-5CEA-0D8C803C5B66}"/>
              </a:ext>
            </a:extLst>
          </p:cNvPr>
          <p:cNvGrpSpPr>
            <a:grpSpLocks noChangeAspect="1"/>
          </p:cNvGrpSpPr>
          <p:nvPr/>
        </p:nvGrpSpPr>
        <p:grpSpPr>
          <a:xfrm>
            <a:off x="4799220" y="3036501"/>
            <a:ext cx="231840" cy="136800"/>
            <a:chOff x="0" y="0"/>
            <a:chExt cx="309120" cy="182400"/>
          </a:xfrm>
          <a:solidFill>
            <a:schemeClr val="accent6"/>
          </a:solidFill>
        </p:grpSpPr>
        <p:sp>
          <p:nvSpPr>
            <p:cNvPr id="139" name="Freeform 22">
              <a:extLst>
                <a:ext uri="{FF2B5EF4-FFF2-40B4-BE49-F238E27FC236}">
                  <a16:creationId xmlns:a16="http://schemas.microsoft.com/office/drawing/2014/main" id="{21386828-BE0F-2732-6C12-FE9A67783238}"/>
                </a:ext>
              </a:extLst>
            </p:cNvPr>
            <p:cNvSpPr/>
            <p:nvPr/>
          </p:nvSpPr>
          <p:spPr>
            <a:xfrm>
              <a:off x="0" y="0"/>
              <a:ext cx="309118" cy="182372"/>
            </a:xfrm>
            <a:custGeom>
              <a:avLst/>
              <a:gdLst/>
              <a:ahLst/>
              <a:cxnLst/>
              <a:rect l="l" t="t" r="r" b="b"/>
              <a:pathLst>
                <a:path w="309118" h="182372">
                  <a:moveTo>
                    <a:pt x="309118" y="20320"/>
                  </a:moveTo>
                  <a:cubicBezTo>
                    <a:pt x="210058" y="72898"/>
                    <a:pt x="110998" y="129667"/>
                    <a:pt x="11938" y="182372"/>
                  </a:cubicBezTo>
                  <a:cubicBezTo>
                    <a:pt x="7874" y="174244"/>
                    <a:pt x="3937" y="166243"/>
                    <a:pt x="0" y="158115"/>
                  </a:cubicBezTo>
                  <a:cubicBezTo>
                    <a:pt x="99060" y="105410"/>
                    <a:pt x="202057" y="52705"/>
                    <a:pt x="301244" y="0"/>
                  </a:cubicBezTo>
                  <a:cubicBezTo>
                    <a:pt x="305181" y="8128"/>
                    <a:pt x="309118" y="16256"/>
                    <a:pt x="309118" y="2032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0" name="Group 23">
            <a:extLst>
              <a:ext uri="{FF2B5EF4-FFF2-40B4-BE49-F238E27FC236}">
                <a16:creationId xmlns:a16="http://schemas.microsoft.com/office/drawing/2014/main" id="{9806F870-2C1C-7E63-1D6B-FDBB8F4FDE21}"/>
              </a:ext>
            </a:extLst>
          </p:cNvPr>
          <p:cNvGrpSpPr>
            <a:grpSpLocks noChangeAspect="1"/>
          </p:cNvGrpSpPr>
          <p:nvPr/>
        </p:nvGrpSpPr>
        <p:grpSpPr>
          <a:xfrm>
            <a:off x="4421940" y="1811061"/>
            <a:ext cx="66960" cy="254160"/>
            <a:chOff x="0" y="0"/>
            <a:chExt cx="89280" cy="338880"/>
          </a:xfrm>
          <a:solidFill>
            <a:schemeClr val="accent6"/>
          </a:solidFill>
        </p:grpSpPr>
        <p:sp>
          <p:nvSpPr>
            <p:cNvPr id="141" name="Freeform 24">
              <a:extLst>
                <a:ext uri="{FF2B5EF4-FFF2-40B4-BE49-F238E27FC236}">
                  <a16:creationId xmlns:a16="http://schemas.microsoft.com/office/drawing/2014/main" id="{4C170BEE-89CE-CF42-672E-C3673D33F50B}"/>
                </a:ext>
              </a:extLst>
            </p:cNvPr>
            <p:cNvSpPr/>
            <p:nvPr/>
          </p:nvSpPr>
          <p:spPr>
            <a:xfrm>
              <a:off x="0" y="0"/>
              <a:ext cx="89281" cy="338836"/>
            </a:xfrm>
            <a:custGeom>
              <a:avLst/>
              <a:gdLst/>
              <a:ahLst/>
              <a:cxnLst/>
              <a:rect l="l" t="t" r="r" b="b"/>
              <a:pathLst>
                <a:path w="89281" h="338836">
                  <a:moveTo>
                    <a:pt x="89281" y="3937"/>
                  </a:moveTo>
                  <a:cubicBezTo>
                    <a:pt x="66040" y="115570"/>
                    <a:pt x="46609" y="227203"/>
                    <a:pt x="23241" y="338836"/>
                  </a:cubicBezTo>
                  <a:cubicBezTo>
                    <a:pt x="15494" y="334899"/>
                    <a:pt x="7747" y="334899"/>
                    <a:pt x="0" y="330835"/>
                  </a:cubicBezTo>
                  <a:cubicBezTo>
                    <a:pt x="23241" y="219329"/>
                    <a:pt x="46609" y="111633"/>
                    <a:pt x="69850" y="0"/>
                  </a:cubicBezTo>
                  <a:cubicBezTo>
                    <a:pt x="77597" y="0"/>
                    <a:pt x="81534" y="3937"/>
                    <a:pt x="89281" y="393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2" name="Group 25">
            <a:extLst>
              <a:ext uri="{FF2B5EF4-FFF2-40B4-BE49-F238E27FC236}">
                <a16:creationId xmlns:a16="http://schemas.microsoft.com/office/drawing/2014/main" id="{CF5F782B-CA17-49F1-9B3A-228F08F59E7C}"/>
              </a:ext>
            </a:extLst>
          </p:cNvPr>
          <p:cNvGrpSpPr>
            <a:grpSpLocks noChangeAspect="1"/>
          </p:cNvGrpSpPr>
          <p:nvPr/>
        </p:nvGrpSpPr>
        <p:grpSpPr>
          <a:xfrm>
            <a:off x="4043940" y="3896901"/>
            <a:ext cx="105120" cy="184320"/>
            <a:chOff x="0" y="0"/>
            <a:chExt cx="140160" cy="245760"/>
          </a:xfrm>
          <a:solidFill>
            <a:schemeClr val="accent6"/>
          </a:solidFill>
        </p:grpSpPr>
        <p:sp>
          <p:nvSpPr>
            <p:cNvPr id="143" name="Freeform 26">
              <a:extLst>
                <a:ext uri="{FF2B5EF4-FFF2-40B4-BE49-F238E27FC236}">
                  <a16:creationId xmlns:a16="http://schemas.microsoft.com/office/drawing/2014/main" id="{D6AFF64C-32CE-A3F2-5189-88C30A027D23}"/>
                </a:ext>
              </a:extLst>
            </p:cNvPr>
            <p:cNvSpPr/>
            <p:nvPr/>
          </p:nvSpPr>
          <p:spPr>
            <a:xfrm>
              <a:off x="0" y="0"/>
              <a:ext cx="140208" cy="245745"/>
            </a:xfrm>
            <a:custGeom>
              <a:avLst/>
              <a:gdLst/>
              <a:ahLst/>
              <a:cxnLst/>
              <a:rect l="l" t="t" r="r" b="b"/>
              <a:pathLst>
                <a:path w="140208" h="245745">
                  <a:moveTo>
                    <a:pt x="140208" y="12065"/>
                  </a:moveTo>
                  <a:cubicBezTo>
                    <a:pt x="100076" y="88646"/>
                    <a:pt x="60071" y="169164"/>
                    <a:pt x="20066" y="245745"/>
                  </a:cubicBezTo>
                  <a:cubicBezTo>
                    <a:pt x="12065" y="241681"/>
                    <a:pt x="4064" y="237744"/>
                    <a:pt x="0" y="237744"/>
                  </a:cubicBezTo>
                  <a:cubicBezTo>
                    <a:pt x="40005" y="157099"/>
                    <a:pt x="76073" y="76581"/>
                    <a:pt x="116078" y="0"/>
                  </a:cubicBezTo>
                  <a:cubicBezTo>
                    <a:pt x="124079" y="4064"/>
                    <a:pt x="132080" y="8001"/>
                    <a:pt x="140081" y="1206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4" name="Group 27">
            <a:extLst>
              <a:ext uri="{FF2B5EF4-FFF2-40B4-BE49-F238E27FC236}">
                <a16:creationId xmlns:a16="http://schemas.microsoft.com/office/drawing/2014/main" id="{20C74ED2-A767-B22B-8C2A-B9D8175E96E9}"/>
              </a:ext>
            </a:extLst>
          </p:cNvPr>
          <p:cNvGrpSpPr>
            <a:grpSpLocks noChangeAspect="1"/>
          </p:cNvGrpSpPr>
          <p:nvPr/>
        </p:nvGrpSpPr>
        <p:grpSpPr>
          <a:xfrm>
            <a:off x="2056020" y="267381"/>
            <a:ext cx="895680" cy="1761840"/>
            <a:chOff x="0" y="0"/>
            <a:chExt cx="1194240" cy="2349120"/>
          </a:xfrm>
          <a:solidFill>
            <a:schemeClr val="accent6"/>
          </a:solidFill>
        </p:grpSpPr>
        <p:sp>
          <p:nvSpPr>
            <p:cNvPr id="145" name="Freeform 28">
              <a:extLst>
                <a:ext uri="{FF2B5EF4-FFF2-40B4-BE49-F238E27FC236}">
                  <a16:creationId xmlns:a16="http://schemas.microsoft.com/office/drawing/2014/main" id="{0D990BA8-0E70-DB0E-1AA2-99202E4A6DB4}"/>
                </a:ext>
              </a:extLst>
            </p:cNvPr>
            <p:cNvSpPr/>
            <p:nvPr/>
          </p:nvSpPr>
          <p:spPr>
            <a:xfrm>
              <a:off x="127" y="0"/>
              <a:ext cx="1194181" cy="2349119"/>
            </a:xfrm>
            <a:custGeom>
              <a:avLst/>
              <a:gdLst/>
              <a:ahLst/>
              <a:cxnLst/>
              <a:rect l="l" t="t" r="r" b="b"/>
              <a:pathLst>
                <a:path w="1194181" h="2349119">
                  <a:moveTo>
                    <a:pt x="573151" y="0"/>
                  </a:moveTo>
                  <a:cubicBezTo>
                    <a:pt x="700532" y="254000"/>
                    <a:pt x="903478" y="440436"/>
                    <a:pt x="1130427" y="599186"/>
                  </a:cubicBezTo>
                  <a:cubicBezTo>
                    <a:pt x="1194181" y="642874"/>
                    <a:pt x="1146302" y="666623"/>
                    <a:pt x="1118489" y="698373"/>
                  </a:cubicBezTo>
                  <a:cubicBezTo>
                    <a:pt x="963168" y="861060"/>
                    <a:pt x="784098" y="1007872"/>
                    <a:pt x="664718" y="1194435"/>
                  </a:cubicBezTo>
                  <a:cubicBezTo>
                    <a:pt x="453771" y="1523746"/>
                    <a:pt x="274574" y="1876933"/>
                    <a:pt x="83566" y="2218182"/>
                  </a:cubicBezTo>
                  <a:cubicBezTo>
                    <a:pt x="59690" y="2261870"/>
                    <a:pt x="43815" y="2305431"/>
                    <a:pt x="23876" y="2349119"/>
                  </a:cubicBezTo>
                  <a:cubicBezTo>
                    <a:pt x="15875" y="2349119"/>
                    <a:pt x="8001" y="2345182"/>
                    <a:pt x="0" y="2345182"/>
                  </a:cubicBezTo>
                  <a:cubicBezTo>
                    <a:pt x="8001" y="2305558"/>
                    <a:pt x="11938" y="2261870"/>
                    <a:pt x="23876" y="2222119"/>
                  </a:cubicBezTo>
                  <a:cubicBezTo>
                    <a:pt x="127381" y="1813433"/>
                    <a:pt x="326390" y="1452245"/>
                    <a:pt x="573278" y="1115060"/>
                  </a:cubicBezTo>
                  <a:cubicBezTo>
                    <a:pt x="664845" y="991997"/>
                    <a:pt x="752475" y="869061"/>
                    <a:pt x="839978" y="742061"/>
                  </a:cubicBezTo>
                  <a:cubicBezTo>
                    <a:pt x="887730" y="678561"/>
                    <a:pt x="883793" y="618998"/>
                    <a:pt x="839978" y="551561"/>
                  </a:cubicBezTo>
                  <a:cubicBezTo>
                    <a:pt x="748284" y="400812"/>
                    <a:pt x="664718" y="245999"/>
                    <a:pt x="581025" y="91313"/>
                  </a:cubicBezTo>
                  <a:cubicBezTo>
                    <a:pt x="565150" y="67437"/>
                    <a:pt x="561213" y="35687"/>
                    <a:pt x="553212" y="3937"/>
                  </a:cubicBezTo>
                  <a:cubicBezTo>
                    <a:pt x="561213" y="3937"/>
                    <a:pt x="565150" y="0"/>
                    <a:pt x="57315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46" name="Group 29">
            <a:extLst>
              <a:ext uri="{FF2B5EF4-FFF2-40B4-BE49-F238E27FC236}">
                <a16:creationId xmlns:a16="http://schemas.microsoft.com/office/drawing/2014/main" id="{E6A8B296-818E-EE65-EEC5-DA48895E6650}"/>
              </a:ext>
            </a:extLst>
          </p:cNvPr>
          <p:cNvGrpSpPr>
            <a:grpSpLocks noChangeAspect="1"/>
          </p:cNvGrpSpPr>
          <p:nvPr/>
        </p:nvGrpSpPr>
        <p:grpSpPr>
          <a:xfrm>
            <a:off x="2446980" y="401301"/>
            <a:ext cx="180720" cy="454320"/>
            <a:chOff x="0" y="0"/>
            <a:chExt cx="240960" cy="605760"/>
          </a:xfrm>
          <a:solidFill>
            <a:schemeClr val="accent6"/>
          </a:solidFill>
        </p:grpSpPr>
        <p:sp>
          <p:nvSpPr>
            <p:cNvPr id="247" name="Freeform 30">
              <a:extLst>
                <a:ext uri="{FF2B5EF4-FFF2-40B4-BE49-F238E27FC236}">
                  <a16:creationId xmlns:a16="http://schemas.microsoft.com/office/drawing/2014/main" id="{C9CC3C7F-845A-CA3E-AF53-7A9AF95EEFDC}"/>
                </a:ext>
              </a:extLst>
            </p:cNvPr>
            <p:cNvSpPr/>
            <p:nvPr/>
          </p:nvSpPr>
          <p:spPr>
            <a:xfrm>
              <a:off x="0" y="0"/>
              <a:ext cx="240919" cy="605790"/>
            </a:xfrm>
            <a:custGeom>
              <a:avLst/>
              <a:gdLst/>
              <a:ahLst/>
              <a:cxnLst/>
              <a:rect l="l" t="t" r="r" b="b"/>
              <a:pathLst>
                <a:path w="240919" h="605790">
                  <a:moveTo>
                    <a:pt x="3937" y="0"/>
                  </a:moveTo>
                  <a:cubicBezTo>
                    <a:pt x="86868" y="175387"/>
                    <a:pt x="161925" y="330835"/>
                    <a:pt x="240919" y="498221"/>
                  </a:cubicBezTo>
                  <a:cubicBezTo>
                    <a:pt x="225171" y="518160"/>
                    <a:pt x="197485" y="558038"/>
                    <a:pt x="157988" y="605790"/>
                  </a:cubicBezTo>
                  <a:cubicBezTo>
                    <a:pt x="63246" y="410464"/>
                    <a:pt x="0" y="223139"/>
                    <a:pt x="3937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48" name="Group 31">
            <a:extLst>
              <a:ext uri="{FF2B5EF4-FFF2-40B4-BE49-F238E27FC236}">
                <a16:creationId xmlns:a16="http://schemas.microsoft.com/office/drawing/2014/main" id="{0B200B30-2632-DCC3-F76D-84A21671C2FA}"/>
              </a:ext>
            </a:extLst>
          </p:cNvPr>
          <p:cNvGrpSpPr>
            <a:grpSpLocks noChangeAspect="1"/>
          </p:cNvGrpSpPr>
          <p:nvPr/>
        </p:nvGrpSpPr>
        <p:grpSpPr>
          <a:xfrm>
            <a:off x="2415300" y="636021"/>
            <a:ext cx="136800" cy="342720"/>
            <a:chOff x="0" y="0"/>
            <a:chExt cx="182400" cy="456960"/>
          </a:xfrm>
          <a:solidFill>
            <a:schemeClr val="accent6"/>
          </a:solidFill>
        </p:grpSpPr>
        <p:sp>
          <p:nvSpPr>
            <p:cNvPr id="265" name="Freeform 32">
              <a:extLst>
                <a:ext uri="{FF2B5EF4-FFF2-40B4-BE49-F238E27FC236}">
                  <a16:creationId xmlns:a16="http://schemas.microsoft.com/office/drawing/2014/main" id="{21F85563-3D98-D1B7-5011-C769E4BD6D8B}"/>
                </a:ext>
              </a:extLst>
            </p:cNvPr>
            <p:cNvSpPr/>
            <p:nvPr/>
          </p:nvSpPr>
          <p:spPr>
            <a:xfrm>
              <a:off x="0" y="0"/>
              <a:ext cx="182372" cy="456946"/>
            </a:xfrm>
            <a:custGeom>
              <a:avLst/>
              <a:gdLst/>
              <a:ahLst/>
              <a:cxnLst/>
              <a:rect l="l" t="t" r="r" b="b"/>
              <a:pathLst>
                <a:path w="182372" h="456946">
                  <a:moveTo>
                    <a:pt x="31750" y="0"/>
                  </a:moveTo>
                  <a:cubicBezTo>
                    <a:pt x="43688" y="43688"/>
                    <a:pt x="51562" y="87376"/>
                    <a:pt x="67437" y="131191"/>
                  </a:cubicBezTo>
                  <a:cubicBezTo>
                    <a:pt x="87249" y="190754"/>
                    <a:pt x="110998" y="246380"/>
                    <a:pt x="142748" y="302006"/>
                  </a:cubicBezTo>
                  <a:cubicBezTo>
                    <a:pt x="182372" y="381508"/>
                    <a:pt x="170561" y="421259"/>
                    <a:pt x="71374" y="456946"/>
                  </a:cubicBezTo>
                  <a:cubicBezTo>
                    <a:pt x="23749" y="309880"/>
                    <a:pt x="0" y="159004"/>
                    <a:pt x="7874" y="3937"/>
                  </a:cubicBezTo>
                  <a:cubicBezTo>
                    <a:pt x="15875" y="3937"/>
                    <a:pt x="23749" y="0"/>
                    <a:pt x="3175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5" name="Group 33">
            <a:extLst>
              <a:ext uri="{FF2B5EF4-FFF2-40B4-BE49-F238E27FC236}">
                <a16:creationId xmlns:a16="http://schemas.microsoft.com/office/drawing/2014/main" id="{EFF28366-24A3-59E3-82B4-DFCA32D44D89}"/>
              </a:ext>
            </a:extLst>
          </p:cNvPr>
          <p:cNvGrpSpPr>
            <a:grpSpLocks noChangeAspect="1"/>
          </p:cNvGrpSpPr>
          <p:nvPr/>
        </p:nvGrpSpPr>
        <p:grpSpPr>
          <a:xfrm>
            <a:off x="2341860" y="785061"/>
            <a:ext cx="136800" cy="349200"/>
            <a:chOff x="0" y="0"/>
            <a:chExt cx="182400" cy="465600"/>
          </a:xfrm>
          <a:solidFill>
            <a:schemeClr val="accent6"/>
          </a:solidFill>
        </p:grpSpPr>
        <p:sp>
          <p:nvSpPr>
            <p:cNvPr id="297" name="Freeform 34">
              <a:extLst>
                <a:ext uri="{FF2B5EF4-FFF2-40B4-BE49-F238E27FC236}">
                  <a16:creationId xmlns:a16="http://schemas.microsoft.com/office/drawing/2014/main" id="{8AA78999-6B87-ED1A-782B-4A2E51E84681}"/>
                </a:ext>
              </a:extLst>
            </p:cNvPr>
            <p:cNvSpPr/>
            <p:nvPr/>
          </p:nvSpPr>
          <p:spPr>
            <a:xfrm>
              <a:off x="0" y="0"/>
              <a:ext cx="182372" cy="465582"/>
            </a:xfrm>
            <a:custGeom>
              <a:avLst/>
              <a:gdLst/>
              <a:ahLst/>
              <a:cxnLst/>
              <a:rect l="l" t="t" r="r" b="b"/>
              <a:pathLst>
                <a:path w="182372" h="465582">
                  <a:moveTo>
                    <a:pt x="63500" y="461645"/>
                  </a:moveTo>
                  <a:cubicBezTo>
                    <a:pt x="43561" y="310388"/>
                    <a:pt x="19812" y="159131"/>
                    <a:pt x="0" y="8001"/>
                  </a:cubicBezTo>
                  <a:cubicBezTo>
                    <a:pt x="7874" y="8001"/>
                    <a:pt x="19812" y="3937"/>
                    <a:pt x="31750" y="0"/>
                  </a:cubicBezTo>
                  <a:cubicBezTo>
                    <a:pt x="43688" y="27813"/>
                    <a:pt x="59563" y="55753"/>
                    <a:pt x="71374" y="83566"/>
                  </a:cubicBezTo>
                  <a:cubicBezTo>
                    <a:pt x="91186" y="131318"/>
                    <a:pt x="99187" y="183007"/>
                    <a:pt x="126873" y="222885"/>
                  </a:cubicBezTo>
                  <a:cubicBezTo>
                    <a:pt x="182372" y="318389"/>
                    <a:pt x="134747" y="390017"/>
                    <a:pt x="87249" y="465582"/>
                  </a:cubicBezTo>
                  <a:cubicBezTo>
                    <a:pt x="79375" y="465582"/>
                    <a:pt x="71374" y="465582"/>
                    <a:pt x="63500" y="46164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01" name="Group 35">
            <a:extLst>
              <a:ext uri="{FF2B5EF4-FFF2-40B4-BE49-F238E27FC236}">
                <a16:creationId xmlns:a16="http://schemas.microsoft.com/office/drawing/2014/main" id="{DF03251D-07FE-38F9-0804-BC0380B25979}"/>
              </a:ext>
            </a:extLst>
          </p:cNvPr>
          <p:cNvGrpSpPr>
            <a:grpSpLocks noChangeAspect="1"/>
          </p:cNvGrpSpPr>
          <p:nvPr/>
        </p:nvGrpSpPr>
        <p:grpSpPr>
          <a:xfrm>
            <a:off x="2672340" y="169461"/>
            <a:ext cx="625680" cy="609840"/>
            <a:chOff x="0" y="0"/>
            <a:chExt cx="834240" cy="813120"/>
          </a:xfrm>
          <a:solidFill>
            <a:schemeClr val="accent6"/>
          </a:solidFill>
        </p:grpSpPr>
        <p:sp>
          <p:nvSpPr>
            <p:cNvPr id="431" name="Freeform 36">
              <a:extLst>
                <a:ext uri="{FF2B5EF4-FFF2-40B4-BE49-F238E27FC236}">
                  <a16:creationId xmlns:a16="http://schemas.microsoft.com/office/drawing/2014/main" id="{328E8FBA-2F29-8384-1528-377FB8469195}"/>
                </a:ext>
              </a:extLst>
            </p:cNvPr>
            <p:cNvSpPr/>
            <p:nvPr/>
          </p:nvSpPr>
          <p:spPr>
            <a:xfrm>
              <a:off x="0" y="0"/>
              <a:ext cx="834263" cy="813181"/>
            </a:xfrm>
            <a:custGeom>
              <a:avLst/>
              <a:gdLst/>
              <a:ahLst/>
              <a:cxnLst/>
              <a:rect l="l" t="t" r="r" b="b"/>
              <a:pathLst>
                <a:path w="834263" h="813181">
                  <a:moveTo>
                    <a:pt x="8001" y="0"/>
                  </a:moveTo>
                  <a:cubicBezTo>
                    <a:pt x="63500" y="19812"/>
                    <a:pt x="115189" y="31750"/>
                    <a:pt x="162814" y="51562"/>
                  </a:cubicBezTo>
                  <a:cubicBezTo>
                    <a:pt x="174752" y="55499"/>
                    <a:pt x="186690" y="71374"/>
                    <a:pt x="190627" y="83312"/>
                  </a:cubicBezTo>
                  <a:cubicBezTo>
                    <a:pt x="289941" y="345059"/>
                    <a:pt x="480568" y="535432"/>
                    <a:pt x="699135" y="698119"/>
                  </a:cubicBezTo>
                  <a:cubicBezTo>
                    <a:pt x="742823" y="725932"/>
                    <a:pt x="786511" y="757555"/>
                    <a:pt x="834263" y="789305"/>
                  </a:cubicBezTo>
                  <a:cubicBezTo>
                    <a:pt x="623697" y="813181"/>
                    <a:pt x="0" y="214249"/>
                    <a:pt x="800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33" name="Group 37">
            <a:extLst>
              <a:ext uri="{FF2B5EF4-FFF2-40B4-BE49-F238E27FC236}">
                <a16:creationId xmlns:a16="http://schemas.microsoft.com/office/drawing/2014/main" id="{B39FF41F-213A-6CAE-3448-EC185E5CB01F}"/>
              </a:ext>
            </a:extLst>
          </p:cNvPr>
          <p:cNvGrpSpPr>
            <a:grpSpLocks noChangeAspect="1"/>
          </p:cNvGrpSpPr>
          <p:nvPr/>
        </p:nvGrpSpPr>
        <p:grpSpPr>
          <a:xfrm>
            <a:off x="3345540" y="42021"/>
            <a:ext cx="393840" cy="622080"/>
            <a:chOff x="0" y="0"/>
            <a:chExt cx="525120" cy="829440"/>
          </a:xfrm>
          <a:solidFill>
            <a:schemeClr val="accent6"/>
          </a:solidFill>
        </p:grpSpPr>
        <p:sp>
          <p:nvSpPr>
            <p:cNvPr id="435" name="Freeform 38">
              <a:extLst>
                <a:ext uri="{FF2B5EF4-FFF2-40B4-BE49-F238E27FC236}">
                  <a16:creationId xmlns:a16="http://schemas.microsoft.com/office/drawing/2014/main" id="{33A3DBAF-9EB9-B15E-61DA-B421D7D2203E}"/>
                </a:ext>
              </a:extLst>
            </p:cNvPr>
            <p:cNvSpPr/>
            <p:nvPr/>
          </p:nvSpPr>
          <p:spPr>
            <a:xfrm>
              <a:off x="0" y="0"/>
              <a:ext cx="525145" cy="829437"/>
            </a:xfrm>
            <a:custGeom>
              <a:avLst/>
              <a:gdLst/>
              <a:ahLst/>
              <a:cxnLst/>
              <a:rect l="l" t="t" r="r" b="b"/>
              <a:pathLst>
                <a:path w="525145" h="829437">
                  <a:moveTo>
                    <a:pt x="8001" y="154051"/>
                  </a:moveTo>
                  <a:cubicBezTo>
                    <a:pt x="3937" y="98806"/>
                    <a:pt x="3937" y="51308"/>
                    <a:pt x="0" y="0"/>
                  </a:cubicBezTo>
                  <a:cubicBezTo>
                    <a:pt x="210820" y="86868"/>
                    <a:pt x="525145" y="596392"/>
                    <a:pt x="497332" y="829437"/>
                  </a:cubicBezTo>
                  <a:cubicBezTo>
                    <a:pt x="366014" y="572770"/>
                    <a:pt x="254635" y="312039"/>
                    <a:pt x="8001" y="154051"/>
                  </a:cubicBezTo>
                  <a:close/>
                </a:path>
              </a:pathLst>
            </a:custGeom>
            <a:grpFill/>
          </p:spPr>
        </p:sp>
      </p:grpSp>
    </p:spTree>
    <p:extLst>
      <p:ext uri="{BB962C8B-B14F-4D97-AF65-F5344CB8AC3E}">
        <p14:creationId xmlns:p14="http://schemas.microsoft.com/office/powerpoint/2010/main" val="31876665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A34BE7-0117-4C61-92D1-9F5FBC2C2B77}"/>
              </a:ext>
            </a:extLst>
          </p:cNvPr>
          <p:cNvSpPr txBox="1"/>
          <p:nvPr/>
        </p:nvSpPr>
        <p:spPr>
          <a:xfrm>
            <a:off x="6096001" y="1120676"/>
            <a:ext cx="5562599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</a:t>
            </a:r>
          </a:p>
          <a:p>
            <a:pPr algn="ctr" rtl="1"/>
            <a:r>
              <a:rPr lang="fa-IR" altLang="ko-KR" sz="48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عالی</a:t>
            </a:r>
          </a:p>
          <a:p>
            <a:pPr algn="ctr" rtl="1"/>
            <a:endParaRPr lang="fa-IR" altLang="ko-KR" sz="48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  <a:p>
            <a:pPr algn="ctr" rtl="1"/>
            <a:r>
              <a:rPr lang="fa-IR" altLang="ko-KR" sz="48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endParaRPr lang="ko-KR" altLang="en-US" sz="48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4603EC-4DE2-452E-AFFA-DE7BA63E323B}"/>
              </a:ext>
            </a:extLst>
          </p:cNvPr>
          <p:cNvSpPr txBox="1"/>
          <p:nvPr/>
        </p:nvSpPr>
        <p:spPr>
          <a:xfrm>
            <a:off x="6096000" y="4481562"/>
            <a:ext cx="6096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 اسلاید متنی برای ارائه شما</a:t>
            </a:r>
            <a:endParaRPr lang="ko-KR" alt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1C2965B-9981-4697-8F7A-2A78D132A524}"/>
              </a:ext>
            </a:extLst>
          </p:cNvPr>
          <p:cNvGrpSpPr/>
          <p:nvPr/>
        </p:nvGrpSpPr>
        <p:grpSpPr>
          <a:xfrm>
            <a:off x="10790831" y="6246840"/>
            <a:ext cx="896209" cy="236561"/>
            <a:chOff x="6096000" y="4187585"/>
            <a:chExt cx="896209" cy="236561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2AACBC1-C270-420B-ACC5-7C552F2667B5}"/>
                </a:ext>
              </a:extLst>
            </p:cNvPr>
            <p:cNvSpPr/>
            <p:nvPr/>
          </p:nvSpPr>
          <p:spPr>
            <a:xfrm>
              <a:off x="6096000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F447360-3776-4BF3-86E5-477C0A1D1C54}"/>
                </a:ext>
              </a:extLst>
            </p:cNvPr>
            <p:cNvSpPr/>
            <p:nvPr/>
          </p:nvSpPr>
          <p:spPr>
            <a:xfrm>
              <a:off x="6425824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CEB5A76-958E-49D2-ABB3-B6162988076D}"/>
                </a:ext>
              </a:extLst>
            </p:cNvPr>
            <p:cNvSpPr/>
            <p:nvPr/>
          </p:nvSpPr>
          <p:spPr>
            <a:xfrm>
              <a:off x="6755648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6414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2443" y="287255"/>
            <a:ext cx="10747117" cy="724247"/>
          </a:xfrm>
        </p:spPr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221CA4-37E4-4214-97CA-DDA8786E14BC}"/>
              </a:ext>
            </a:extLst>
          </p:cNvPr>
          <p:cNvGrpSpPr/>
          <p:nvPr/>
        </p:nvGrpSpPr>
        <p:grpSpPr>
          <a:xfrm>
            <a:off x="8253374" y="2849063"/>
            <a:ext cx="3282278" cy="923330"/>
            <a:chOff x="2551706" y="4283314"/>
            <a:chExt cx="1403938" cy="92333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A1E9C06-4013-4ED7-A746-C40CD5567E83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9C60C35-6AB7-427E-956E-C52C8CC1FA72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0BC0025-CE8C-43FF-8185-555D597430F2}"/>
              </a:ext>
            </a:extLst>
          </p:cNvPr>
          <p:cNvGrpSpPr/>
          <p:nvPr/>
        </p:nvGrpSpPr>
        <p:grpSpPr>
          <a:xfrm>
            <a:off x="1235148" y="1673073"/>
            <a:ext cx="3109397" cy="923330"/>
            <a:chOff x="2551706" y="4283314"/>
            <a:chExt cx="1403938" cy="92333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4C6EBA-E556-442F-BEEF-EF26EB01D02F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12A3ED4-F837-4390-A787-BE526CE5FFF5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6FD4D5C-624F-41A9-BF4C-8860D9C0013F}"/>
              </a:ext>
            </a:extLst>
          </p:cNvPr>
          <p:cNvGrpSpPr/>
          <p:nvPr/>
        </p:nvGrpSpPr>
        <p:grpSpPr>
          <a:xfrm>
            <a:off x="826478" y="3382762"/>
            <a:ext cx="3109397" cy="923330"/>
            <a:chOff x="2551706" y="4283314"/>
            <a:chExt cx="1403938" cy="92333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6B69D6C-ACBA-4F2E-8BA2-46B5E79D2391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6DDA896-E896-4C53-BD20-366C82F4B85B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A338890-F97B-412A-9EF3-6D9B9583ED99}"/>
              </a:ext>
            </a:extLst>
          </p:cNvPr>
          <p:cNvGrpSpPr/>
          <p:nvPr/>
        </p:nvGrpSpPr>
        <p:grpSpPr>
          <a:xfrm>
            <a:off x="1235148" y="5092451"/>
            <a:ext cx="3109397" cy="923330"/>
            <a:chOff x="2551706" y="4283314"/>
            <a:chExt cx="1403938" cy="92333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C03CA13-2A21-4072-B73B-48366AD98B64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6E812A6-C599-41D9-8812-3DC6219A67BA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BF8501C-E6BE-4A3C-AD0F-F3F3E803FAFD}"/>
              </a:ext>
            </a:extLst>
          </p:cNvPr>
          <p:cNvGrpSpPr/>
          <p:nvPr/>
        </p:nvGrpSpPr>
        <p:grpSpPr>
          <a:xfrm>
            <a:off x="7910326" y="4679221"/>
            <a:ext cx="3109398" cy="923330"/>
            <a:chOff x="2551706" y="4283314"/>
            <a:chExt cx="1403938" cy="92333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F1D2C4C-A340-49F6-8728-F9CE95E3D7A4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6ED8C9-D3DE-4014-B383-3A930056D153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5D24BF7-B72B-44A1-8CD5-B87C954D6147}"/>
              </a:ext>
            </a:extLst>
          </p:cNvPr>
          <p:cNvGrpSpPr/>
          <p:nvPr/>
        </p:nvGrpSpPr>
        <p:grpSpPr>
          <a:xfrm>
            <a:off x="4128365" y="1922590"/>
            <a:ext cx="3896436" cy="3864083"/>
            <a:chOff x="2339753" y="1700808"/>
            <a:chExt cx="4362641" cy="4326417"/>
          </a:xfrm>
        </p:grpSpPr>
        <p:sp>
          <p:nvSpPr>
            <p:cNvPr id="19" name="Chord 4">
              <a:extLst>
                <a:ext uri="{FF2B5EF4-FFF2-40B4-BE49-F238E27FC236}">
                  <a16:creationId xmlns:a16="http://schemas.microsoft.com/office/drawing/2014/main" id="{1B401AFE-271A-4D96-965D-77A8ABC1BB80}"/>
                </a:ext>
              </a:extLst>
            </p:cNvPr>
            <p:cNvSpPr/>
            <p:nvPr/>
          </p:nvSpPr>
          <p:spPr>
            <a:xfrm rot="10800000">
              <a:off x="3203849" y="1700808"/>
              <a:ext cx="2530760" cy="1999855"/>
            </a:xfrm>
            <a:custGeom>
              <a:avLst/>
              <a:gdLst/>
              <a:ahLst/>
              <a:cxnLst/>
              <a:rect l="l" t="t" r="r" b="b"/>
              <a:pathLst>
                <a:path w="2530760" h="1999855">
                  <a:moveTo>
                    <a:pt x="1226329" y="1999855"/>
                  </a:moveTo>
                  <a:cubicBezTo>
                    <a:pt x="796260" y="1999691"/>
                    <a:pt x="366241" y="1869309"/>
                    <a:pt x="0" y="1607179"/>
                  </a:cubicBezTo>
                  <a:lnTo>
                    <a:pt x="536565" y="0"/>
                  </a:lnTo>
                  <a:lnTo>
                    <a:pt x="2530760" y="1552743"/>
                  </a:lnTo>
                  <a:cubicBezTo>
                    <a:pt x="2147098" y="1851003"/>
                    <a:pt x="1686685" y="2000031"/>
                    <a:pt x="1226329" y="19998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0" name="Chord 16">
              <a:extLst>
                <a:ext uri="{FF2B5EF4-FFF2-40B4-BE49-F238E27FC236}">
                  <a16:creationId xmlns:a16="http://schemas.microsoft.com/office/drawing/2014/main" id="{127DCEAD-8DA7-4F15-BBC7-12FBF55AFA27}"/>
                </a:ext>
              </a:extLst>
            </p:cNvPr>
            <p:cNvSpPr/>
            <p:nvPr/>
          </p:nvSpPr>
          <p:spPr>
            <a:xfrm rot="10800000">
              <a:off x="5006530" y="2112589"/>
              <a:ext cx="1695864" cy="2407247"/>
            </a:xfrm>
            <a:custGeom>
              <a:avLst/>
              <a:gdLst/>
              <a:ahLst/>
              <a:cxnLst/>
              <a:rect l="l" t="t" r="r" b="b"/>
              <a:pathLst>
                <a:path w="1695864" h="2407247">
                  <a:moveTo>
                    <a:pt x="892192" y="2407247"/>
                  </a:moveTo>
                  <a:cubicBezTo>
                    <a:pt x="132631" y="1866468"/>
                    <a:pt x="-185286" y="893701"/>
                    <a:pt x="108040" y="9038"/>
                  </a:cubicBezTo>
                  <a:lnTo>
                    <a:pt x="169586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1" name="Chord 17">
              <a:extLst>
                <a:ext uri="{FF2B5EF4-FFF2-40B4-BE49-F238E27FC236}">
                  <a16:creationId xmlns:a16="http://schemas.microsoft.com/office/drawing/2014/main" id="{93367C61-07FE-4834-A1F8-7794BD93AA6B}"/>
                </a:ext>
              </a:extLst>
            </p:cNvPr>
            <p:cNvSpPr/>
            <p:nvPr/>
          </p:nvSpPr>
          <p:spPr>
            <a:xfrm rot="10800000">
              <a:off x="4139953" y="4560161"/>
              <a:ext cx="2444403" cy="1461126"/>
            </a:xfrm>
            <a:custGeom>
              <a:avLst/>
              <a:gdLst/>
              <a:ahLst/>
              <a:cxnLst/>
              <a:rect l="l" t="t" r="r" b="b"/>
              <a:pathLst>
                <a:path w="2444403" h="1461126">
                  <a:moveTo>
                    <a:pt x="2068990" y="2155"/>
                  </a:moveTo>
                  <a:lnTo>
                    <a:pt x="1994731" y="506"/>
                  </a:lnTo>
                  <a:cubicBezTo>
                    <a:pt x="1998428" y="52"/>
                    <a:pt x="2002131" y="21"/>
                    <a:pt x="2005836" y="0"/>
                  </a:cubicBezTo>
                  <a:close/>
                  <a:moveTo>
                    <a:pt x="0" y="1461126"/>
                  </a:moveTo>
                  <a:cubicBezTo>
                    <a:pt x="282660" y="600607"/>
                    <a:pt x="1079495" y="14820"/>
                    <a:pt x="1983511" y="1017"/>
                  </a:cubicBezTo>
                  <a:lnTo>
                    <a:pt x="2444403" y="1447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2" name="Chord 15">
              <a:extLst>
                <a:ext uri="{FF2B5EF4-FFF2-40B4-BE49-F238E27FC236}">
                  <a16:creationId xmlns:a16="http://schemas.microsoft.com/office/drawing/2014/main" id="{92D5EAAF-1CD0-445E-AAB2-1667DE877831}"/>
                </a:ext>
              </a:extLst>
            </p:cNvPr>
            <p:cNvSpPr/>
            <p:nvPr/>
          </p:nvSpPr>
          <p:spPr>
            <a:xfrm rot="10800000">
              <a:off x="2537809" y="3750306"/>
              <a:ext cx="2004501" cy="2276919"/>
            </a:xfrm>
            <a:custGeom>
              <a:avLst/>
              <a:gdLst/>
              <a:ahLst/>
              <a:cxnLst/>
              <a:rect l="l" t="t" r="r" b="b"/>
              <a:pathLst>
                <a:path w="2004501" h="2276919">
                  <a:moveTo>
                    <a:pt x="725547" y="2276919"/>
                  </a:moveTo>
                  <a:lnTo>
                    <a:pt x="0" y="285"/>
                  </a:lnTo>
                  <a:cubicBezTo>
                    <a:pt x="884460" y="-14148"/>
                    <a:pt x="1679159" y="520164"/>
                    <a:pt x="2004501" y="13311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3" name="Chord 13">
              <a:extLst>
                <a:ext uri="{FF2B5EF4-FFF2-40B4-BE49-F238E27FC236}">
                  <a16:creationId xmlns:a16="http://schemas.microsoft.com/office/drawing/2014/main" id="{0B2D71C0-A950-430C-A33E-614498CAF192}"/>
                </a:ext>
              </a:extLst>
            </p:cNvPr>
            <p:cNvSpPr/>
            <p:nvPr/>
          </p:nvSpPr>
          <p:spPr>
            <a:xfrm rot="10800000">
              <a:off x="2339753" y="2185673"/>
              <a:ext cx="2130764" cy="2479338"/>
            </a:xfrm>
            <a:custGeom>
              <a:avLst/>
              <a:gdLst/>
              <a:ahLst/>
              <a:cxnLst/>
              <a:rect l="l" t="t" r="r" b="b"/>
              <a:pathLst>
                <a:path w="2130764" h="2479338">
                  <a:moveTo>
                    <a:pt x="1289309" y="2479338"/>
                  </a:moveTo>
                  <a:lnTo>
                    <a:pt x="0" y="1457006"/>
                  </a:lnTo>
                  <a:lnTo>
                    <a:pt x="1979148" y="0"/>
                  </a:lnTo>
                  <a:cubicBezTo>
                    <a:pt x="2334036" y="888690"/>
                    <a:pt x="2050571" y="1903595"/>
                    <a:pt x="1289309" y="24793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68F91B6-4BAE-4629-A465-E004B3613A22}"/>
              </a:ext>
            </a:extLst>
          </p:cNvPr>
          <p:cNvGrpSpPr/>
          <p:nvPr/>
        </p:nvGrpSpPr>
        <p:grpSpPr>
          <a:xfrm>
            <a:off x="5617518" y="2081185"/>
            <a:ext cx="1341218" cy="712886"/>
            <a:chOff x="4139952" y="2308678"/>
            <a:chExt cx="1209821" cy="64304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11B68F4-25D0-4F39-AD23-1BEEC4B297A3}"/>
                </a:ext>
              </a:extLst>
            </p:cNvPr>
            <p:cNvSpPr txBox="1"/>
            <p:nvPr/>
          </p:nvSpPr>
          <p:spPr>
            <a:xfrm>
              <a:off x="4139952" y="2308678"/>
              <a:ext cx="1209821" cy="24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اختیاری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A197A79-42C3-4D35-9834-DD248E497BE3}"/>
                </a:ext>
              </a:extLst>
            </p:cNvPr>
            <p:cNvSpPr txBox="1"/>
            <p:nvPr/>
          </p:nvSpPr>
          <p:spPr>
            <a:xfrm>
              <a:off x="4139952" y="2535287"/>
              <a:ext cx="1209821" cy="416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74EB38-ABBA-42C6-A7AC-93E9C99135C0}"/>
              </a:ext>
            </a:extLst>
          </p:cNvPr>
          <p:cNvGrpSpPr/>
          <p:nvPr/>
        </p:nvGrpSpPr>
        <p:grpSpPr>
          <a:xfrm>
            <a:off x="6750990" y="3112163"/>
            <a:ext cx="1341218" cy="712886"/>
            <a:chOff x="4139952" y="2308678"/>
            <a:chExt cx="1209821" cy="64304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BB78B9A-1409-4679-8446-FCCDB02F0C0E}"/>
                </a:ext>
              </a:extLst>
            </p:cNvPr>
            <p:cNvSpPr txBox="1"/>
            <p:nvPr/>
          </p:nvSpPr>
          <p:spPr>
            <a:xfrm>
              <a:off x="4139952" y="2308678"/>
              <a:ext cx="1209821" cy="24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اختیاری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E28DF9A-9C98-440A-A2E8-CAF68C536D8F}"/>
                </a:ext>
              </a:extLst>
            </p:cNvPr>
            <p:cNvSpPr txBox="1"/>
            <p:nvPr/>
          </p:nvSpPr>
          <p:spPr>
            <a:xfrm>
              <a:off x="4139952" y="2535287"/>
              <a:ext cx="1209821" cy="416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E35BC1B-EF08-4BD4-9BC5-A83EB536382D}"/>
              </a:ext>
            </a:extLst>
          </p:cNvPr>
          <p:cNvGrpSpPr/>
          <p:nvPr/>
        </p:nvGrpSpPr>
        <p:grpSpPr>
          <a:xfrm>
            <a:off x="6415456" y="4651886"/>
            <a:ext cx="1341218" cy="712886"/>
            <a:chOff x="4139952" y="2308678"/>
            <a:chExt cx="1209821" cy="64304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C6E5136-BBF5-4336-9751-CEA9B8E63E5F}"/>
                </a:ext>
              </a:extLst>
            </p:cNvPr>
            <p:cNvSpPr txBox="1"/>
            <p:nvPr/>
          </p:nvSpPr>
          <p:spPr>
            <a:xfrm>
              <a:off x="4139952" y="2308678"/>
              <a:ext cx="1209821" cy="24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اختیاری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EEB3E3B-7CD7-4FFC-8240-A7F8C367EB77}"/>
                </a:ext>
              </a:extLst>
            </p:cNvPr>
            <p:cNvSpPr txBox="1"/>
            <p:nvPr/>
          </p:nvSpPr>
          <p:spPr>
            <a:xfrm>
              <a:off x="4139952" y="2535287"/>
              <a:ext cx="1209821" cy="416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906402F-EB99-497D-828F-7FBD583FDFCD}"/>
              </a:ext>
            </a:extLst>
          </p:cNvPr>
          <p:cNvGrpSpPr/>
          <p:nvPr/>
        </p:nvGrpSpPr>
        <p:grpSpPr>
          <a:xfrm>
            <a:off x="4595616" y="4608626"/>
            <a:ext cx="1341218" cy="712886"/>
            <a:chOff x="4139952" y="2308678"/>
            <a:chExt cx="1209821" cy="64304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9899AF0-8742-40B0-BCFC-A2C38B2CA09F}"/>
                </a:ext>
              </a:extLst>
            </p:cNvPr>
            <p:cNvSpPr txBox="1"/>
            <p:nvPr/>
          </p:nvSpPr>
          <p:spPr>
            <a:xfrm>
              <a:off x="4139952" y="2308678"/>
              <a:ext cx="1209821" cy="24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اختیاری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1D18D61-9063-450C-BE1E-5BF3DB4B1C56}"/>
                </a:ext>
              </a:extLst>
            </p:cNvPr>
            <p:cNvSpPr txBox="1"/>
            <p:nvPr/>
          </p:nvSpPr>
          <p:spPr>
            <a:xfrm>
              <a:off x="4139952" y="2535287"/>
              <a:ext cx="1209821" cy="416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7FF7A3F-0A8B-453D-B04A-DE687AA5C561}"/>
              </a:ext>
            </a:extLst>
          </p:cNvPr>
          <p:cNvGrpSpPr/>
          <p:nvPr/>
        </p:nvGrpSpPr>
        <p:grpSpPr>
          <a:xfrm>
            <a:off x="4099792" y="3076995"/>
            <a:ext cx="1341218" cy="712886"/>
            <a:chOff x="4139952" y="2308678"/>
            <a:chExt cx="1209821" cy="64304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384BAED-AE00-4A5B-90B2-0C80402EEBCA}"/>
                </a:ext>
              </a:extLst>
            </p:cNvPr>
            <p:cNvSpPr txBox="1"/>
            <p:nvPr/>
          </p:nvSpPr>
          <p:spPr>
            <a:xfrm>
              <a:off x="4139952" y="2308678"/>
              <a:ext cx="1209821" cy="24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اختیاری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A02A00D-453F-46DF-A8AC-860DE6AC3D11}"/>
                </a:ext>
              </a:extLst>
            </p:cNvPr>
            <p:cNvSpPr txBox="1"/>
            <p:nvPr/>
          </p:nvSpPr>
          <p:spPr>
            <a:xfrm>
              <a:off x="4139952" y="2535287"/>
              <a:ext cx="1209821" cy="416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9" name="Flowchart: Merge 38">
            <a:extLst>
              <a:ext uri="{FF2B5EF4-FFF2-40B4-BE49-F238E27FC236}">
                <a16:creationId xmlns:a16="http://schemas.microsoft.com/office/drawing/2014/main" id="{67CEBDDA-FB24-4DA1-809B-0FC727B6FA94}"/>
              </a:ext>
            </a:extLst>
          </p:cNvPr>
          <p:cNvSpPr/>
          <p:nvPr/>
        </p:nvSpPr>
        <p:spPr>
          <a:xfrm rot="13127924">
            <a:off x="5215496" y="2411637"/>
            <a:ext cx="404106" cy="332023"/>
          </a:xfrm>
          <a:prstGeom prst="flowChartMerg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0" name="Flowchart: Merge 39">
            <a:extLst>
              <a:ext uri="{FF2B5EF4-FFF2-40B4-BE49-F238E27FC236}">
                <a16:creationId xmlns:a16="http://schemas.microsoft.com/office/drawing/2014/main" id="{A5633D83-7869-4817-8D14-EF974D741EFC}"/>
              </a:ext>
            </a:extLst>
          </p:cNvPr>
          <p:cNvSpPr/>
          <p:nvPr/>
        </p:nvSpPr>
        <p:spPr>
          <a:xfrm rot="17280108">
            <a:off x="6946900" y="2649651"/>
            <a:ext cx="404106" cy="332023"/>
          </a:xfrm>
          <a:prstGeom prst="flowChartMerg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1" name="Flowchart: Merge 40">
            <a:extLst>
              <a:ext uri="{FF2B5EF4-FFF2-40B4-BE49-F238E27FC236}">
                <a16:creationId xmlns:a16="http://schemas.microsoft.com/office/drawing/2014/main" id="{18A927D5-0A69-4262-A2C9-6028D2E8DBDC}"/>
              </a:ext>
            </a:extLst>
          </p:cNvPr>
          <p:cNvSpPr/>
          <p:nvPr/>
        </p:nvSpPr>
        <p:spPr>
          <a:xfrm>
            <a:off x="7219544" y="4430143"/>
            <a:ext cx="404106" cy="332023"/>
          </a:xfrm>
          <a:prstGeom prst="flowChartMerg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2" name="Flowchart: Merge 41">
            <a:extLst>
              <a:ext uri="{FF2B5EF4-FFF2-40B4-BE49-F238E27FC236}">
                <a16:creationId xmlns:a16="http://schemas.microsoft.com/office/drawing/2014/main" id="{9BA06D43-46E4-477A-B0DF-42525630F643}"/>
              </a:ext>
            </a:extLst>
          </p:cNvPr>
          <p:cNvSpPr/>
          <p:nvPr/>
        </p:nvSpPr>
        <p:spPr>
          <a:xfrm rot="4209759">
            <a:off x="5661036" y="5200635"/>
            <a:ext cx="404106" cy="332023"/>
          </a:xfrm>
          <a:prstGeom prst="flowChartMerg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3" name="Flowchart: Merge 42">
            <a:extLst>
              <a:ext uri="{FF2B5EF4-FFF2-40B4-BE49-F238E27FC236}">
                <a16:creationId xmlns:a16="http://schemas.microsoft.com/office/drawing/2014/main" id="{9B482556-BE36-4DAF-B571-2F8A83D08EB5}"/>
              </a:ext>
            </a:extLst>
          </p:cNvPr>
          <p:cNvSpPr/>
          <p:nvPr/>
        </p:nvSpPr>
        <p:spPr>
          <a:xfrm rot="8789740">
            <a:off x="4398830" y="4040649"/>
            <a:ext cx="404106" cy="332023"/>
          </a:xfrm>
          <a:prstGeom prst="flowChartMerg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4" name="Rounded Rectangle 51">
            <a:extLst>
              <a:ext uri="{FF2B5EF4-FFF2-40B4-BE49-F238E27FC236}">
                <a16:creationId xmlns:a16="http://schemas.microsoft.com/office/drawing/2014/main" id="{73498F06-71A4-4969-87C9-AB32D139A97F}"/>
              </a:ext>
            </a:extLst>
          </p:cNvPr>
          <p:cNvSpPr/>
          <p:nvPr/>
        </p:nvSpPr>
        <p:spPr>
          <a:xfrm rot="16200000" flipH="1">
            <a:off x="5692264" y="3561883"/>
            <a:ext cx="791106" cy="745032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5" name="Rounded Rectangle 5">
            <a:extLst>
              <a:ext uri="{FF2B5EF4-FFF2-40B4-BE49-F238E27FC236}">
                <a16:creationId xmlns:a16="http://schemas.microsoft.com/office/drawing/2014/main" id="{F4FAD3D0-8CB4-45D1-BA14-1687C01DACBA}"/>
              </a:ext>
            </a:extLst>
          </p:cNvPr>
          <p:cNvSpPr/>
          <p:nvPr/>
        </p:nvSpPr>
        <p:spPr>
          <a:xfrm flipH="1">
            <a:off x="6858646" y="3969645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6" name="Teardrop 1">
            <a:extLst>
              <a:ext uri="{FF2B5EF4-FFF2-40B4-BE49-F238E27FC236}">
                <a16:creationId xmlns:a16="http://schemas.microsoft.com/office/drawing/2014/main" id="{44399CDC-2EE8-4259-A81F-E289425FDA04}"/>
              </a:ext>
            </a:extLst>
          </p:cNvPr>
          <p:cNvSpPr/>
          <p:nvPr/>
        </p:nvSpPr>
        <p:spPr>
          <a:xfrm rot="18805991">
            <a:off x="6373862" y="3000853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7" name="Donut 39">
            <a:extLst>
              <a:ext uri="{FF2B5EF4-FFF2-40B4-BE49-F238E27FC236}">
                <a16:creationId xmlns:a16="http://schemas.microsoft.com/office/drawing/2014/main" id="{7B6CD184-BF6A-4100-A5E7-0B8286FBC7BE}"/>
              </a:ext>
            </a:extLst>
          </p:cNvPr>
          <p:cNvSpPr/>
          <p:nvPr/>
        </p:nvSpPr>
        <p:spPr>
          <a:xfrm>
            <a:off x="5287890" y="3045289"/>
            <a:ext cx="407618" cy="40761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8" name="Rectangle 36">
            <a:extLst>
              <a:ext uri="{FF2B5EF4-FFF2-40B4-BE49-F238E27FC236}">
                <a16:creationId xmlns:a16="http://schemas.microsoft.com/office/drawing/2014/main" id="{9EEC426D-093E-434E-A48F-54D8DF24CE07}"/>
              </a:ext>
            </a:extLst>
          </p:cNvPr>
          <p:cNvSpPr/>
          <p:nvPr/>
        </p:nvSpPr>
        <p:spPr>
          <a:xfrm>
            <a:off x="5972742" y="4603401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9" name="Chord 15">
            <a:extLst>
              <a:ext uri="{FF2B5EF4-FFF2-40B4-BE49-F238E27FC236}">
                <a16:creationId xmlns:a16="http://schemas.microsoft.com/office/drawing/2014/main" id="{DD8FFD88-4BA9-47CA-8A55-6E9594D99933}"/>
              </a:ext>
            </a:extLst>
          </p:cNvPr>
          <p:cNvSpPr/>
          <p:nvPr/>
        </p:nvSpPr>
        <p:spPr>
          <a:xfrm>
            <a:off x="5214980" y="4081795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7185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EDB9259-931F-4DED-A20B-FF66632AC09A}"/>
              </a:ext>
            </a:extLst>
          </p:cNvPr>
          <p:cNvSpPr/>
          <p:nvPr/>
        </p:nvSpPr>
        <p:spPr>
          <a:xfrm rot="2700000">
            <a:off x="2101362" y="896814"/>
            <a:ext cx="650630" cy="6506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671370-1A51-433D-80A0-C010A525068F}"/>
              </a:ext>
            </a:extLst>
          </p:cNvPr>
          <p:cNvSpPr/>
          <p:nvPr/>
        </p:nvSpPr>
        <p:spPr>
          <a:xfrm rot="2700000">
            <a:off x="2896568" y="6096139"/>
            <a:ext cx="358006" cy="358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B647C6-458E-4311-AD16-8AF5EFF8A4CF}"/>
              </a:ext>
            </a:extLst>
          </p:cNvPr>
          <p:cNvSpPr/>
          <p:nvPr/>
        </p:nvSpPr>
        <p:spPr>
          <a:xfrm rot="2700000">
            <a:off x="2567127" y="5748808"/>
            <a:ext cx="358006" cy="358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673ECD-609A-4B17-B824-87AC64A3F28A}"/>
              </a:ext>
            </a:extLst>
          </p:cNvPr>
          <p:cNvSpPr/>
          <p:nvPr/>
        </p:nvSpPr>
        <p:spPr>
          <a:xfrm rot="2700000">
            <a:off x="4860940" y="3865368"/>
            <a:ext cx="843001" cy="84300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4650279-88C0-42E1-BC96-DB064273A8CC}"/>
              </a:ext>
            </a:extLst>
          </p:cNvPr>
          <p:cNvSpPr/>
          <p:nvPr/>
        </p:nvSpPr>
        <p:spPr>
          <a:xfrm rot="2700000">
            <a:off x="1565472" y="1653505"/>
            <a:ext cx="3748823" cy="3763809"/>
          </a:xfrm>
          <a:custGeom>
            <a:avLst/>
            <a:gdLst>
              <a:gd name="connsiteX0" fmla="*/ 0 w 3748823"/>
              <a:gd name="connsiteY0" fmla="*/ 0 h 3748823"/>
              <a:gd name="connsiteX1" fmla="*/ 2057403 w 3748823"/>
              <a:gd name="connsiteY1" fmla="*/ 0 h 3748823"/>
              <a:gd name="connsiteX2" fmla="*/ 2057403 w 3748823"/>
              <a:gd name="connsiteY2" fmla="*/ 468603 h 3748823"/>
              <a:gd name="connsiteX3" fmla="*/ 468603 w 3748823"/>
              <a:gd name="connsiteY3" fmla="*/ 468603 h 3748823"/>
              <a:gd name="connsiteX4" fmla="*/ 468603 w 3748823"/>
              <a:gd name="connsiteY4" fmla="*/ 3280220 h 3748823"/>
              <a:gd name="connsiteX5" fmla="*/ 3280220 w 3748823"/>
              <a:gd name="connsiteY5" fmla="*/ 3280220 h 3748823"/>
              <a:gd name="connsiteX6" fmla="*/ 3280220 w 3748823"/>
              <a:gd name="connsiteY6" fmla="*/ 1691420 h 3748823"/>
              <a:gd name="connsiteX7" fmla="*/ 3748823 w 3748823"/>
              <a:gd name="connsiteY7" fmla="*/ 1691420 h 3748823"/>
              <a:gd name="connsiteX8" fmla="*/ 3748823 w 3748823"/>
              <a:gd name="connsiteY8" fmla="*/ 3748823 h 3748823"/>
              <a:gd name="connsiteX9" fmla="*/ 0 w 3748823"/>
              <a:gd name="connsiteY9" fmla="*/ 3748823 h 3748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48823" h="3748823">
                <a:moveTo>
                  <a:pt x="0" y="0"/>
                </a:moveTo>
                <a:lnTo>
                  <a:pt x="2057403" y="0"/>
                </a:lnTo>
                <a:lnTo>
                  <a:pt x="2057403" y="468603"/>
                </a:lnTo>
                <a:lnTo>
                  <a:pt x="468603" y="468603"/>
                </a:lnTo>
                <a:lnTo>
                  <a:pt x="468603" y="3280220"/>
                </a:lnTo>
                <a:lnTo>
                  <a:pt x="3280220" y="3280220"/>
                </a:lnTo>
                <a:lnTo>
                  <a:pt x="3280220" y="1691420"/>
                </a:lnTo>
                <a:lnTo>
                  <a:pt x="3748823" y="1691420"/>
                </a:lnTo>
                <a:lnTo>
                  <a:pt x="3748823" y="3748823"/>
                </a:lnTo>
                <a:lnTo>
                  <a:pt x="0" y="374882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F7E216-BFDD-4F39-AFAF-39F5EDB14FBC}"/>
              </a:ext>
            </a:extLst>
          </p:cNvPr>
          <p:cNvSpPr txBox="1"/>
          <p:nvPr/>
        </p:nvSpPr>
        <p:spPr>
          <a:xfrm>
            <a:off x="6653361" y="624035"/>
            <a:ext cx="538037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 عالی</a:t>
            </a:r>
          </a:p>
          <a:p>
            <a:pPr algn="ctr" rtl="1"/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9C412B8-6C7B-4600-8F64-ACBDF1CD97D8}"/>
              </a:ext>
            </a:extLst>
          </p:cNvPr>
          <p:cNvSpPr txBox="1"/>
          <p:nvPr/>
        </p:nvSpPr>
        <p:spPr>
          <a:xfrm>
            <a:off x="6653361" y="2710341"/>
            <a:ext cx="44505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dirty="0"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dirty="0">
                <a:cs typeface="B Nazanin" pitchFamily="2" charset="-78"/>
              </a:rPr>
              <a:t> اسلاید متنی برای ارائه شما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1F60436-7B27-4AA1-8207-60320C7F58AB}"/>
              </a:ext>
            </a:extLst>
          </p:cNvPr>
          <p:cNvSpPr txBox="1"/>
          <p:nvPr/>
        </p:nvSpPr>
        <p:spPr>
          <a:xfrm>
            <a:off x="6653361" y="3537265"/>
            <a:ext cx="4864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خود اضافه کنید. تغییر رنگ، تصویر و متن آسان است. من امیدوارم و معتقدم که این الگو در زمان، پول و اعتبار شما صرفه جویی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E0F37DC-BFE9-473A-B6F1-4546F6CB69C2}"/>
              </a:ext>
            </a:extLst>
          </p:cNvPr>
          <p:cNvSpPr/>
          <p:nvPr/>
        </p:nvSpPr>
        <p:spPr>
          <a:xfrm>
            <a:off x="8083566" y="4893065"/>
            <a:ext cx="45719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F8352E5-8256-4B33-82E1-EAA3FFED31AD}"/>
              </a:ext>
            </a:extLst>
          </p:cNvPr>
          <p:cNvSpPr/>
          <p:nvPr/>
        </p:nvSpPr>
        <p:spPr>
          <a:xfrm>
            <a:off x="10012818" y="4881776"/>
            <a:ext cx="45719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9FE6D68-F5F4-4356-9260-8F7961FA0D14}"/>
              </a:ext>
            </a:extLst>
          </p:cNvPr>
          <p:cNvGrpSpPr/>
          <p:nvPr/>
        </p:nvGrpSpPr>
        <p:grpSpPr>
          <a:xfrm rot="2422442">
            <a:off x="8973294" y="4700033"/>
            <a:ext cx="381092" cy="649916"/>
            <a:chOff x="4877940" y="1698632"/>
            <a:chExt cx="711288" cy="1213035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66E8D1D-8CEF-4F36-943E-64CB76ECE45D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3F7D845-46FA-4A06-AA92-CFA0389BDC16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040A55D-6339-47DD-9950-A60AA2FE191B}"/>
              </a:ext>
            </a:extLst>
          </p:cNvPr>
          <p:cNvGrpSpPr/>
          <p:nvPr/>
        </p:nvGrpSpPr>
        <p:grpSpPr>
          <a:xfrm>
            <a:off x="10804401" y="4687014"/>
            <a:ext cx="337716" cy="553987"/>
            <a:chOff x="7997054" y="1606357"/>
            <a:chExt cx="796901" cy="1307232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334ECA7-C9D8-4EA1-A192-EE08F70B3290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237D54F-40ED-4320-A173-B4695DAA5168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7CF3686-9297-4230-9240-1A4207BA8349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solidFill>
              <a:srgbClr val="FFFFFF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EA825D4-7A6E-4F5D-94F2-CCE07FD603A0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FE0F4CCC-6CDA-4DAC-AF12-32793B6A0A68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1B5A86D-5E7B-4436-9656-BA253A602756}"/>
              </a:ext>
            </a:extLst>
          </p:cNvPr>
          <p:cNvGrpSpPr/>
          <p:nvPr/>
        </p:nvGrpSpPr>
        <p:grpSpPr>
          <a:xfrm rot="2768740">
            <a:off x="7161034" y="4617311"/>
            <a:ext cx="212523" cy="646332"/>
            <a:chOff x="6719918" y="3648662"/>
            <a:chExt cx="734357" cy="2233354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52C7051-2F01-4234-8720-0DE68111B679}"/>
                </a:ext>
              </a:extLst>
            </p:cNvPr>
            <p:cNvSpPr/>
            <p:nvPr/>
          </p:nvSpPr>
          <p:spPr>
            <a:xfrm>
              <a:off x="6791047" y="3648662"/>
              <a:ext cx="594022" cy="1480249"/>
            </a:xfrm>
            <a:custGeom>
              <a:avLst/>
              <a:gdLst>
                <a:gd name="connsiteX0" fmla="*/ 109577 w 594022"/>
                <a:gd name="connsiteY0" fmla="*/ 101887 h 1480249"/>
                <a:gd name="connsiteX1" fmla="*/ 159559 w 594022"/>
                <a:gd name="connsiteY1" fmla="*/ 226843 h 1480249"/>
                <a:gd name="connsiteX2" fmla="*/ 296050 w 594022"/>
                <a:gd name="connsiteY2" fmla="*/ 284515 h 1480249"/>
                <a:gd name="connsiteX3" fmla="*/ 432540 w 594022"/>
                <a:gd name="connsiteY3" fmla="*/ 226843 h 1480249"/>
                <a:gd name="connsiteX4" fmla="*/ 482523 w 594022"/>
                <a:gd name="connsiteY4" fmla="*/ 101887 h 1480249"/>
                <a:gd name="connsiteX5" fmla="*/ 51905 w 594022"/>
                <a:gd name="connsiteY5" fmla="*/ 0 h 1480249"/>
                <a:gd name="connsiteX6" fmla="*/ 542117 w 594022"/>
                <a:gd name="connsiteY6" fmla="*/ 0 h 1480249"/>
                <a:gd name="connsiteX7" fmla="*/ 578643 w 594022"/>
                <a:gd name="connsiteY7" fmla="*/ 15379 h 1480249"/>
                <a:gd name="connsiteX8" fmla="*/ 594022 w 594022"/>
                <a:gd name="connsiteY8" fmla="*/ 51905 h 1480249"/>
                <a:gd name="connsiteX9" fmla="*/ 507514 w 594022"/>
                <a:gd name="connsiteY9" fmla="*/ 299894 h 1480249"/>
                <a:gd name="connsiteX10" fmla="*/ 411154 w 594022"/>
                <a:gd name="connsiteY10" fmla="*/ 364054 h 1480249"/>
                <a:gd name="connsiteX11" fmla="*/ 369101 w 594022"/>
                <a:gd name="connsiteY11" fmla="*/ 372219 h 1480249"/>
                <a:gd name="connsiteX12" fmla="*/ 369101 w 594022"/>
                <a:gd name="connsiteY12" fmla="*/ 1480249 h 1480249"/>
                <a:gd name="connsiteX13" fmla="*/ 222998 w 594022"/>
                <a:gd name="connsiteY13" fmla="*/ 1480249 h 1480249"/>
                <a:gd name="connsiteX14" fmla="*/ 222998 w 594022"/>
                <a:gd name="connsiteY14" fmla="*/ 372009 h 1480249"/>
                <a:gd name="connsiteX15" fmla="*/ 182628 w 594022"/>
                <a:gd name="connsiteY15" fmla="*/ 364054 h 1480249"/>
                <a:gd name="connsiteX16" fmla="*/ 86508 w 594022"/>
                <a:gd name="connsiteY16" fmla="*/ 299894 h 1480249"/>
                <a:gd name="connsiteX17" fmla="*/ 0 w 594022"/>
                <a:gd name="connsiteY17" fmla="*/ 51905 h 1480249"/>
                <a:gd name="connsiteX18" fmla="*/ 51905 w 594022"/>
                <a:gd name="connsiteY18" fmla="*/ 0 h 148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4022" h="1480249">
                  <a:moveTo>
                    <a:pt x="109577" y="101887"/>
                  </a:moveTo>
                  <a:cubicBezTo>
                    <a:pt x="119189" y="134568"/>
                    <a:pt x="134568" y="201852"/>
                    <a:pt x="159559" y="226843"/>
                  </a:cubicBezTo>
                  <a:cubicBezTo>
                    <a:pt x="196085" y="263369"/>
                    <a:pt x="244145" y="284515"/>
                    <a:pt x="296050" y="284515"/>
                  </a:cubicBezTo>
                  <a:cubicBezTo>
                    <a:pt x="347955" y="284515"/>
                    <a:pt x="396015" y="265291"/>
                    <a:pt x="432540" y="226843"/>
                  </a:cubicBezTo>
                  <a:cubicBezTo>
                    <a:pt x="457531" y="201852"/>
                    <a:pt x="472911" y="134568"/>
                    <a:pt x="482523" y="101887"/>
                  </a:cubicBezTo>
                  <a:close/>
                  <a:moveTo>
                    <a:pt x="51905" y="0"/>
                  </a:moveTo>
                  <a:lnTo>
                    <a:pt x="542117" y="0"/>
                  </a:lnTo>
                  <a:cubicBezTo>
                    <a:pt x="555574" y="0"/>
                    <a:pt x="569031" y="5767"/>
                    <a:pt x="578643" y="15379"/>
                  </a:cubicBezTo>
                  <a:cubicBezTo>
                    <a:pt x="588255" y="24991"/>
                    <a:pt x="594022" y="38448"/>
                    <a:pt x="594022" y="51905"/>
                  </a:cubicBezTo>
                  <a:cubicBezTo>
                    <a:pt x="594022" y="130723"/>
                    <a:pt x="563263" y="244145"/>
                    <a:pt x="507514" y="299894"/>
                  </a:cubicBezTo>
                  <a:cubicBezTo>
                    <a:pt x="479639" y="327769"/>
                    <a:pt x="446959" y="349396"/>
                    <a:pt x="411154" y="364054"/>
                  </a:cubicBezTo>
                  <a:lnTo>
                    <a:pt x="369101" y="372219"/>
                  </a:lnTo>
                  <a:lnTo>
                    <a:pt x="369101" y="1480249"/>
                  </a:lnTo>
                  <a:lnTo>
                    <a:pt x="222998" y="1480249"/>
                  </a:lnTo>
                  <a:lnTo>
                    <a:pt x="222998" y="372009"/>
                  </a:lnTo>
                  <a:lnTo>
                    <a:pt x="182628" y="364054"/>
                  </a:lnTo>
                  <a:cubicBezTo>
                    <a:pt x="147064" y="349396"/>
                    <a:pt x="114383" y="327769"/>
                    <a:pt x="86508" y="299894"/>
                  </a:cubicBezTo>
                  <a:cubicBezTo>
                    <a:pt x="30759" y="244145"/>
                    <a:pt x="0" y="130723"/>
                    <a:pt x="0" y="51905"/>
                  </a:cubicBezTo>
                  <a:cubicBezTo>
                    <a:pt x="0" y="23069"/>
                    <a:pt x="23069" y="0"/>
                    <a:pt x="5190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0562C06-0838-454D-B8B0-A11F8EEFA1D2}"/>
                </a:ext>
              </a:extLst>
            </p:cNvPr>
            <p:cNvSpPr/>
            <p:nvPr/>
          </p:nvSpPr>
          <p:spPr>
            <a:xfrm>
              <a:off x="6719918" y="5047694"/>
              <a:ext cx="734357" cy="834322"/>
            </a:xfrm>
            <a:custGeom>
              <a:avLst/>
              <a:gdLst>
                <a:gd name="connsiteX0" fmla="*/ 271058 w 734357"/>
                <a:gd name="connsiteY0" fmla="*/ 0 h 834322"/>
                <a:gd name="connsiteX1" fmla="*/ 465221 w 734357"/>
                <a:gd name="connsiteY1" fmla="*/ 0 h 834322"/>
                <a:gd name="connsiteX2" fmla="*/ 464360 w 734357"/>
                <a:gd name="connsiteY2" fmla="*/ 57672 h 834322"/>
                <a:gd name="connsiteX3" fmla="*/ 680530 w 734357"/>
                <a:gd name="connsiteY3" fmla="*/ 57672 h 834322"/>
                <a:gd name="connsiteX4" fmla="*/ 718978 w 734357"/>
                <a:gd name="connsiteY4" fmla="*/ 73051 h 834322"/>
                <a:gd name="connsiteX5" fmla="*/ 734357 w 734357"/>
                <a:gd name="connsiteY5" fmla="*/ 111499 h 834322"/>
                <a:gd name="connsiteX6" fmla="*/ 734357 w 734357"/>
                <a:gd name="connsiteY6" fmla="*/ 382558 h 834322"/>
                <a:gd name="connsiteX7" fmla="*/ 426773 w 734357"/>
                <a:gd name="connsiteY7" fmla="*/ 813175 h 834322"/>
                <a:gd name="connsiteX8" fmla="*/ 367179 w 734357"/>
                <a:gd name="connsiteY8" fmla="*/ 834322 h 834322"/>
                <a:gd name="connsiteX9" fmla="*/ 307584 w 734357"/>
                <a:gd name="connsiteY9" fmla="*/ 813175 h 834322"/>
                <a:gd name="connsiteX10" fmla="*/ 0 w 734357"/>
                <a:gd name="connsiteY10" fmla="*/ 382558 h 834322"/>
                <a:gd name="connsiteX11" fmla="*/ 0 w 734357"/>
                <a:gd name="connsiteY11" fmla="*/ 111499 h 834322"/>
                <a:gd name="connsiteX12" fmla="*/ 15380 w 734357"/>
                <a:gd name="connsiteY12" fmla="*/ 73051 h 834322"/>
                <a:gd name="connsiteX13" fmla="*/ 53828 w 734357"/>
                <a:gd name="connsiteY13" fmla="*/ 57672 h 834322"/>
                <a:gd name="connsiteX14" fmla="*/ 271058 w 734357"/>
                <a:gd name="connsiteY14" fmla="*/ 57672 h 83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4357" h="834322">
                  <a:moveTo>
                    <a:pt x="271058" y="0"/>
                  </a:moveTo>
                  <a:lnTo>
                    <a:pt x="465221" y="0"/>
                  </a:lnTo>
                  <a:lnTo>
                    <a:pt x="464360" y="57672"/>
                  </a:lnTo>
                  <a:lnTo>
                    <a:pt x="680530" y="57672"/>
                  </a:lnTo>
                  <a:cubicBezTo>
                    <a:pt x="693987" y="57672"/>
                    <a:pt x="707444" y="63439"/>
                    <a:pt x="718978" y="73051"/>
                  </a:cubicBezTo>
                  <a:cubicBezTo>
                    <a:pt x="728590" y="82663"/>
                    <a:pt x="734357" y="96120"/>
                    <a:pt x="734357" y="111499"/>
                  </a:cubicBezTo>
                  <a:lnTo>
                    <a:pt x="734357" y="382558"/>
                  </a:lnTo>
                  <a:cubicBezTo>
                    <a:pt x="734357" y="576720"/>
                    <a:pt x="611324" y="749736"/>
                    <a:pt x="426773" y="813175"/>
                  </a:cubicBezTo>
                  <a:lnTo>
                    <a:pt x="367179" y="834322"/>
                  </a:lnTo>
                  <a:lnTo>
                    <a:pt x="307584" y="813175"/>
                  </a:lnTo>
                  <a:cubicBezTo>
                    <a:pt x="123034" y="749736"/>
                    <a:pt x="0" y="576720"/>
                    <a:pt x="0" y="382558"/>
                  </a:cubicBezTo>
                  <a:lnTo>
                    <a:pt x="0" y="111499"/>
                  </a:lnTo>
                  <a:cubicBezTo>
                    <a:pt x="0" y="98042"/>
                    <a:pt x="5768" y="84585"/>
                    <a:pt x="15380" y="73051"/>
                  </a:cubicBezTo>
                  <a:cubicBezTo>
                    <a:pt x="24992" y="63439"/>
                    <a:pt x="38448" y="57672"/>
                    <a:pt x="53828" y="57672"/>
                  </a:cubicBezTo>
                  <a:lnTo>
                    <a:pt x="271058" y="576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F7AD6DD7-BA47-4D05-AFB1-EC7EB1603828}"/>
              </a:ext>
            </a:extLst>
          </p:cNvPr>
          <p:cNvSpPr txBox="1"/>
          <p:nvPr/>
        </p:nvSpPr>
        <p:spPr>
          <a:xfrm>
            <a:off x="6399779" y="5323584"/>
            <a:ext cx="1484041" cy="36933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فهرست عنوان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920DD97-4BC4-4E26-883E-54CE5DA85F54}"/>
              </a:ext>
            </a:extLst>
          </p:cNvPr>
          <p:cNvSpPr txBox="1"/>
          <p:nvPr/>
        </p:nvSpPr>
        <p:spPr>
          <a:xfrm>
            <a:off x="8329031" y="5323584"/>
            <a:ext cx="1484041" cy="36933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فهرست عنوان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B078205-CEB7-40CE-B9E8-9C461015650A}"/>
              </a:ext>
            </a:extLst>
          </p:cNvPr>
          <p:cNvSpPr txBox="1"/>
          <p:nvPr/>
        </p:nvSpPr>
        <p:spPr>
          <a:xfrm>
            <a:off x="10258283" y="5323584"/>
            <a:ext cx="1484041" cy="36933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فهرست عنوان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2C34597-60BA-29F2-1612-8A01288D9C4A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8" r="131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69540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2442" y="195815"/>
            <a:ext cx="11219558" cy="724247"/>
          </a:xfrm>
        </p:spPr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F1AC96C-CA01-486C-9BAD-F4CA8BC99D53}"/>
              </a:ext>
            </a:extLst>
          </p:cNvPr>
          <p:cNvSpPr txBox="1"/>
          <p:nvPr/>
        </p:nvSpPr>
        <p:spPr>
          <a:xfrm>
            <a:off x="895679" y="2748312"/>
            <a:ext cx="2709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0830D2-2D09-4445-BEEA-63C2E77F4AE7}"/>
              </a:ext>
            </a:extLst>
          </p:cNvPr>
          <p:cNvSpPr txBox="1"/>
          <p:nvPr/>
        </p:nvSpPr>
        <p:spPr>
          <a:xfrm>
            <a:off x="627530" y="3401230"/>
            <a:ext cx="2977820" cy="2327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 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CA69DB-D23D-4B6C-AB0C-F5D1CA7D125D}"/>
              </a:ext>
            </a:extLst>
          </p:cNvPr>
          <p:cNvSpPr txBox="1"/>
          <p:nvPr/>
        </p:nvSpPr>
        <p:spPr>
          <a:xfrm>
            <a:off x="627530" y="1170181"/>
            <a:ext cx="34416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2800" dirty="0">
                <a:solidFill>
                  <a:schemeClr val="accent1"/>
                </a:solidFill>
                <a:cs typeface="B Nazanin" pitchFamily="2" charset="-78"/>
              </a:rPr>
              <a:t>قالب پاورپوينت حرفه ای </a:t>
            </a:r>
            <a:endParaRPr lang="fa-IR" sz="2800" dirty="0">
              <a:solidFill>
                <a:schemeClr val="accent1"/>
              </a:solidFill>
              <a:cs typeface="B Nazanin" pitchFamily="2" charset="-78"/>
            </a:endParaRPr>
          </a:p>
          <a:p>
            <a:pPr algn="ct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اینفوگرافیک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B60DB355-94AD-4D87-BB2A-DEB677183C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566374"/>
              </p:ext>
            </p:extLst>
          </p:nvPr>
        </p:nvGraphicFramePr>
        <p:xfrm>
          <a:off x="4272558" y="2027145"/>
          <a:ext cx="2015999" cy="391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3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20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20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20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$100</a:t>
                      </a:r>
                      <a:endParaRPr lang="ko-KR" altLang="en-US" sz="24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40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196ADDDB-778C-4EE1-A8A9-818FE5F47C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563867"/>
              </p:ext>
            </p:extLst>
          </p:nvPr>
        </p:nvGraphicFramePr>
        <p:xfrm>
          <a:off x="6757090" y="2027145"/>
          <a:ext cx="2015999" cy="391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3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2000" b="1" dirty="0">
                          <a:solidFill>
                            <a:schemeClr val="accent4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2000" b="1" dirty="0">
                          <a:solidFill>
                            <a:schemeClr val="accent4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2000" b="1" dirty="0">
                        <a:solidFill>
                          <a:schemeClr val="accent4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solidFill>
                          <a:schemeClr val="accent4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 dirty="0">
                          <a:solidFill>
                            <a:schemeClr val="accent4"/>
                          </a:solidFill>
                          <a:latin typeface="+mn-lt"/>
                          <a:cs typeface="B Nazanin" pitchFamily="2" charset="-78"/>
                        </a:rPr>
                        <a:t>$95</a:t>
                      </a:r>
                      <a:endParaRPr lang="ko-KR" altLang="en-US" sz="2400" b="1" dirty="0">
                        <a:solidFill>
                          <a:schemeClr val="accent4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solidFill>
                          <a:schemeClr val="accent2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8574296-58FE-42A5-8512-C6289E93E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456845"/>
              </p:ext>
            </p:extLst>
          </p:nvPr>
        </p:nvGraphicFramePr>
        <p:xfrm>
          <a:off x="9241622" y="2027145"/>
          <a:ext cx="2015999" cy="391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3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20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20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20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$150</a:t>
                      </a:r>
                      <a:endParaRPr lang="ko-KR" altLang="en-US" sz="24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A1BF9ABA-F1E2-45C8-9D6B-24E9B9431401}"/>
              </a:ext>
            </a:extLst>
          </p:cNvPr>
          <p:cNvSpPr/>
          <p:nvPr/>
        </p:nvSpPr>
        <p:spPr>
          <a:xfrm>
            <a:off x="4981957" y="1728251"/>
            <a:ext cx="597201" cy="5972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8D1AA6F-1FD0-45C3-8ABA-47B01204E5E4}"/>
              </a:ext>
            </a:extLst>
          </p:cNvPr>
          <p:cNvSpPr/>
          <p:nvPr/>
        </p:nvSpPr>
        <p:spPr>
          <a:xfrm>
            <a:off x="7466489" y="1728251"/>
            <a:ext cx="597201" cy="5972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4BF1E9F-F1DE-4D52-839E-BC6DFAE7518A}"/>
              </a:ext>
            </a:extLst>
          </p:cNvPr>
          <p:cNvSpPr/>
          <p:nvPr/>
        </p:nvSpPr>
        <p:spPr>
          <a:xfrm>
            <a:off x="9951021" y="1728251"/>
            <a:ext cx="597201" cy="597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8" name="Rectangle 16">
            <a:extLst>
              <a:ext uri="{FF2B5EF4-FFF2-40B4-BE49-F238E27FC236}">
                <a16:creationId xmlns:a16="http://schemas.microsoft.com/office/drawing/2014/main" id="{1355A9C3-874B-405A-8A65-5CC4D5D04688}"/>
              </a:ext>
            </a:extLst>
          </p:cNvPr>
          <p:cNvSpPr/>
          <p:nvPr/>
        </p:nvSpPr>
        <p:spPr>
          <a:xfrm rot="2700000">
            <a:off x="5155320" y="1791412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553E41FA-134C-462A-84D1-DE223E9A2975}"/>
              </a:ext>
            </a:extLst>
          </p:cNvPr>
          <p:cNvSpPr/>
          <p:nvPr/>
        </p:nvSpPr>
        <p:spPr>
          <a:xfrm>
            <a:off x="7598373" y="186498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0" name="Rounded Rectangle 5">
            <a:extLst>
              <a:ext uri="{FF2B5EF4-FFF2-40B4-BE49-F238E27FC236}">
                <a16:creationId xmlns:a16="http://schemas.microsoft.com/office/drawing/2014/main" id="{B5EC9A7D-9F28-472B-9399-DDA40CD4F601}"/>
              </a:ext>
            </a:extLst>
          </p:cNvPr>
          <p:cNvSpPr/>
          <p:nvPr/>
        </p:nvSpPr>
        <p:spPr>
          <a:xfrm flipH="1">
            <a:off x="10060349" y="186558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55179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6B1E83D-D31A-49EB-87B9-D38F838F59FA}"/>
              </a:ext>
            </a:extLst>
          </p:cNvPr>
          <p:cNvSpPr txBox="1"/>
          <p:nvPr/>
        </p:nvSpPr>
        <p:spPr>
          <a:xfrm>
            <a:off x="1023935" y="2077222"/>
            <a:ext cx="796104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 اسلاید متنی برای ارائه شما</a:t>
            </a:r>
            <a:endParaRPr lang="ko-KR" altLang="en-US" sz="3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B118200-C93D-4833-99AA-5DBC5CC2DEEC}"/>
              </a:ext>
            </a:extLst>
          </p:cNvPr>
          <p:cNvGrpSpPr/>
          <p:nvPr/>
        </p:nvGrpSpPr>
        <p:grpSpPr>
          <a:xfrm rot="2722666">
            <a:off x="10343169" y="3885151"/>
            <a:ext cx="319064" cy="523390"/>
            <a:chOff x="7997054" y="1606357"/>
            <a:chExt cx="796901" cy="1307232"/>
          </a:xfrm>
          <a:noFill/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70ADBB7-9A3A-46AD-86C1-B0AF6696FE5E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637FAB8-1F01-4B15-B604-1CEEC9BA4E17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F0EC994-28FB-45AE-9AAC-FC1A40CCC5B3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AE35852-C289-4A7F-9FCD-B9866517945B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4DCD864-C52C-44C4-9E99-12761B9B585F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468894E-400F-49E1-A905-0ED2641ED377}"/>
              </a:ext>
            </a:extLst>
          </p:cNvPr>
          <p:cNvGrpSpPr/>
          <p:nvPr/>
        </p:nvGrpSpPr>
        <p:grpSpPr>
          <a:xfrm rot="2218954">
            <a:off x="8169131" y="3864893"/>
            <a:ext cx="256638" cy="567278"/>
            <a:chOff x="9501391" y="4122779"/>
            <a:chExt cx="922752" cy="2039667"/>
          </a:xfrm>
          <a:noFill/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55B7836-4B5E-41A4-BBAF-8492B0FB37A5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CDA3FDC-C84B-4BDE-987D-DDE6B42CAA41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3B61BCF-1D6D-429B-9205-A2356CE8E4AC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FDF46F2-0962-4860-9D1D-AC85FA9E7125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6330571-175B-4176-8A59-C63AAE52E753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B3BA492-F24F-4864-830F-F0A3E2D830BB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B600CE1-0582-47A9-9CF2-549DFC804403}"/>
              </a:ext>
            </a:extLst>
          </p:cNvPr>
          <p:cNvGrpSpPr/>
          <p:nvPr/>
        </p:nvGrpSpPr>
        <p:grpSpPr>
          <a:xfrm rot="2078969">
            <a:off x="5940845" y="3896834"/>
            <a:ext cx="302710" cy="496228"/>
            <a:chOff x="8457528" y="4216977"/>
            <a:chExt cx="1076544" cy="1764763"/>
          </a:xfrm>
          <a:noFill/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0F39060-7448-4DDE-8507-B76B510004E6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CD2258D-C611-4F49-A7C6-B28F09CB4FEF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EE5F9A6-F1CE-4C8A-ABB6-F3EC89F961C7}"/>
              </a:ext>
            </a:extLst>
          </p:cNvPr>
          <p:cNvGrpSpPr/>
          <p:nvPr/>
        </p:nvGrpSpPr>
        <p:grpSpPr>
          <a:xfrm rot="3120492">
            <a:off x="1501678" y="3848652"/>
            <a:ext cx="360045" cy="614022"/>
            <a:chOff x="4877940" y="1698632"/>
            <a:chExt cx="711288" cy="1213035"/>
          </a:xfrm>
          <a:noFill/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B271EF4-0F9B-43FC-A014-C7FA7189A6AD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E104480-CEF9-4D87-A37B-3028B9A6C4E1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AB3E424-48AB-4AE9-B51C-624FE008F744}"/>
              </a:ext>
            </a:extLst>
          </p:cNvPr>
          <p:cNvGrpSpPr/>
          <p:nvPr/>
        </p:nvGrpSpPr>
        <p:grpSpPr>
          <a:xfrm rot="18900000">
            <a:off x="3589678" y="4050510"/>
            <a:ext cx="594544" cy="180342"/>
            <a:chOff x="115511" y="1655618"/>
            <a:chExt cx="2541413" cy="770883"/>
          </a:xfrm>
          <a:noFill/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A49B1FC-CC37-4EF4-A7D1-4BF7BA90EA72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163E624-FF3B-4802-8F08-D755E64415B2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1E1ACF1-AF8D-4C67-97F2-EE16DD2040BF}"/>
              </a:ext>
            </a:extLst>
          </p:cNvPr>
          <p:cNvGrpSpPr/>
          <p:nvPr/>
        </p:nvGrpSpPr>
        <p:grpSpPr>
          <a:xfrm>
            <a:off x="675860" y="4647833"/>
            <a:ext cx="2011680" cy="1770038"/>
            <a:chOff x="675860" y="4647833"/>
            <a:chExt cx="2011680" cy="1770038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71C47C8-4EFC-47D6-AA83-29CA11CAA8CD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3FE79951-AE4C-4253-A474-3C58BE212C12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0A772BAD-C124-4F41-9481-2D8E5B83C2B7}"/>
              </a:ext>
            </a:extLst>
          </p:cNvPr>
          <p:cNvGrpSpPr/>
          <p:nvPr/>
        </p:nvGrpSpPr>
        <p:grpSpPr>
          <a:xfrm>
            <a:off x="2881110" y="4647833"/>
            <a:ext cx="2011680" cy="1770038"/>
            <a:chOff x="2881110" y="4647833"/>
            <a:chExt cx="2011680" cy="1770038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5E236C7-AEED-4599-8380-0815027FC169}"/>
                </a:ext>
              </a:extLst>
            </p:cNvPr>
            <p:cNvSpPr txBox="1"/>
            <p:nvPr/>
          </p:nvSpPr>
          <p:spPr>
            <a:xfrm>
              <a:off x="2881110" y="4963627"/>
              <a:ext cx="2011680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746416DB-3A1E-4342-9108-B87297330F97}"/>
                </a:ext>
              </a:extLst>
            </p:cNvPr>
            <p:cNvSpPr txBox="1"/>
            <p:nvPr/>
          </p:nvSpPr>
          <p:spPr>
            <a:xfrm>
              <a:off x="288111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55EFCBD0-7AC3-4630-9DC6-13926A47E683}"/>
              </a:ext>
            </a:extLst>
          </p:cNvPr>
          <p:cNvGrpSpPr/>
          <p:nvPr/>
        </p:nvGrpSpPr>
        <p:grpSpPr>
          <a:xfrm>
            <a:off x="5086360" y="4647833"/>
            <a:ext cx="2011680" cy="1770038"/>
            <a:chOff x="5086360" y="4647833"/>
            <a:chExt cx="2011680" cy="1770038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46E29C6-A130-4A3B-8950-863A52630B1C}"/>
                </a:ext>
              </a:extLst>
            </p:cNvPr>
            <p:cNvSpPr txBox="1"/>
            <p:nvPr/>
          </p:nvSpPr>
          <p:spPr>
            <a:xfrm>
              <a:off x="5086360" y="4963627"/>
              <a:ext cx="2011680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333CC37-0A19-4536-A836-38B30E8DBF7F}"/>
                </a:ext>
              </a:extLst>
            </p:cNvPr>
            <p:cNvSpPr txBox="1"/>
            <p:nvPr/>
          </p:nvSpPr>
          <p:spPr>
            <a:xfrm>
              <a:off x="50863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0D8A4AB0-F305-4C38-94AD-DD78F7BA2927}"/>
              </a:ext>
            </a:extLst>
          </p:cNvPr>
          <p:cNvGrpSpPr/>
          <p:nvPr/>
        </p:nvGrpSpPr>
        <p:grpSpPr>
          <a:xfrm>
            <a:off x="7291610" y="4647833"/>
            <a:ext cx="2011680" cy="1770038"/>
            <a:chOff x="7291610" y="4647833"/>
            <a:chExt cx="2011680" cy="1770038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C10F66D8-2F66-4F5C-B906-AC5FF054E1AD}"/>
                </a:ext>
              </a:extLst>
            </p:cNvPr>
            <p:cNvSpPr txBox="1"/>
            <p:nvPr/>
          </p:nvSpPr>
          <p:spPr>
            <a:xfrm>
              <a:off x="7291610" y="4963627"/>
              <a:ext cx="2011680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787BC4B-3D36-4E98-B39A-8DA33D6DAFB5}"/>
                </a:ext>
              </a:extLst>
            </p:cNvPr>
            <p:cNvSpPr txBox="1"/>
            <p:nvPr/>
          </p:nvSpPr>
          <p:spPr>
            <a:xfrm>
              <a:off x="729161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177CECD4-8D44-47CA-9A42-6EC22777442F}"/>
              </a:ext>
            </a:extLst>
          </p:cNvPr>
          <p:cNvGrpSpPr/>
          <p:nvPr/>
        </p:nvGrpSpPr>
        <p:grpSpPr>
          <a:xfrm>
            <a:off x="9496861" y="4647833"/>
            <a:ext cx="2011680" cy="1770038"/>
            <a:chOff x="9496861" y="4647833"/>
            <a:chExt cx="2011680" cy="1770038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1EB8793-74F2-4F65-BEF9-D1F399C1896B}"/>
                </a:ext>
              </a:extLst>
            </p:cNvPr>
            <p:cNvSpPr txBox="1"/>
            <p:nvPr/>
          </p:nvSpPr>
          <p:spPr>
            <a:xfrm>
              <a:off x="9496861" y="4963627"/>
              <a:ext cx="2011680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1DA82974-3574-4593-B511-97D28844160E}"/>
                </a:ext>
              </a:extLst>
            </p:cNvPr>
            <p:cNvSpPr txBox="1"/>
            <p:nvPr/>
          </p:nvSpPr>
          <p:spPr>
            <a:xfrm>
              <a:off x="9496861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0641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직사각형 1">
            <a:extLst>
              <a:ext uri="{FF2B5EF4-FFF2-40B4-BE49-F238E27FC236}">
                <a16:creationId xmlns:a16="http://schemas.microsoft.com/office/drawing/2014/main" id="{A32C5EDE-3BCF-476E-A090-BC749D8251EE}"/>
              </a:ext>
            </a:extLst>
          </p:cNvPr>
          <p:cNvSpPr/>
          <p:nvPr/>
        </p:nvSpPr>
        <p:spPr>
          <a:xfrm>
            <a:off x="2086175" y="4214828"/>
            <a:ext cx="1036890" cy="5835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F5CADC0-D105-456E-A458-B31CEF7A61BC}"/>
              </a:ext>
            </a:extLst>
          </p:cNvPr>
          <p:cNvSpPr/>
          <p:nvPr/>
        </p:nvSpPr>
        <p:spPr>
          <a:xfrm>
            <a:off x="2093994" y="4048017"/>
            <a:ext cx="1188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46236BD-10E9-4C8A-ACA2-E5612D696267}"/>
              </a:ext>
            </a:extLst>
          </p:cNvPr>
          <p:cNvSpPr/>
          <p:nvPr/>
        </p:nvSpPr>
        <p:spPr>
          <a:xfrm>
            <a:off x="3123068" y="4054337"/>
            <a:ext cx="169101" cy="7440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4DE6A1-E851-43C6-9A4D-2FC32D025E92}"/>
              </a:ext>
            </a:extLst>
          </p:cNvPr>
          <p:cNvSpPr/>
          <p:nvPr/>
        </p:nvSpPr>
        <p:spPr>
          <a:xfrm>
            <a:off x="3123066" y="4629282"/>
            <a:ext cx="1188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DD562FC-0243-4044-A718-0EC65AE4106C}"/>
              </a:ext>
            </a:extLst>
          </p:cNvPr>
          <p:cNvSpPr/>
          <p:nvPr/>
        </p:nvSpPr>
        <p:spPr>
          <a:xfrm>
            <a:off x="4166045" y="4635603"/>
            <a:ext cx="169101" cy="7440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6F69AFE-16C6-4D2B-A1F8-C5A4F19CBD8D}"/>
              </a:ext>
            </a:extLst>
          </p:cNvPr>
          <p:cNvSpPr/>
          <p:nvPr/>
        </p:nvSpPr>
        <p:spPr>
          <a:xfrm>
            <a:off x="4166042" y="5210546"/>
            <a:ext cx="1188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77A3F32-270B-4E2A-B77C-89F44B084157}"/>
              </a:ext>
            </a:extLst>
          </p:cNvPr>
          <p:cNvSpPr/>
          <p:nvPr/>
        </p:nvSpPr>
        <p:spPr>
          <a:xfrm>
            <a:off x="5199090" y="5210544"/>
            <a:ext cx="169101" cy="7503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B8F465B-768A-4D65-800A-26534DDADF16}"/>
              </a:ext>
            </a:extLst>
          </p:cNvPr>
          <p:cNvSpPr/>
          <p:nvPr/>
        </p:nvSpPr>
        <p:spPr>
          <a:xfrm>
            <a:off x="5199086" y="5791810"/>
            <a:ext cx="1188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1F442FD-630C-42D2-97BC-568597374869}"/>
              </a:ext>
            </a:extLst>
          </p:cNvPr>
          <p:cNvSpPr/>
          <p:nvPr/>
        </p:nvSpPr>
        <p:spPr>
          <a:xfrm>
            <a:off x="6233542" y="5791812"/>
            <a:ext cx="169101" cy="6764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55E2E53-517C-40F4-A216-3DFD085730F0}"/>
              </a:ext>
            </a:extLst>
          </p:cNvPr>
          <p:cNvSpPr/>
          <p:nvPr/>
        </p:nvSpPr>
        <p:spPr>
          <a:xfrm>
            <a:off x="6233539" y="6373077"/>
            <a:ext cx="2952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BCE4F5E-E200-48AA-B811-E265901ED759}"/>
              </a:ext>
            </a:extLst>
          </p:cNvPr>
          <p:cNvSpPr/>
          <p:nvPr/>
        </p:nvSpPr>
        <p:spPr>
          <a:xfrm>
            <a:off x="9016442" y="4817347"/>
            <a:ext cx="169101" cy="17248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2B9B6A1-7FFF-4414-BDB2-700CFADA01A5}"/>
              </a:ext>
            </a:extLst>
          </p:cNvPr>
          <p:cNvSpPr/>
          <p:nvPr/>
        </p:nvSpPr>
        <p:spPr>
          <a:xfrm>
            <a:off x="9040892" y="4817349"/>
            <a:ext cx="1285166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285DE02-5742-489E-8EAE-4D2A8E05AE5F}"/>
              </a:ext>
            </a:extLst>
          </p:cNvPr>
          <p:cNvSpPr/>
          <p:nvPr/>
        </p:nvSpPr>
        <p:spPr>
          <a:xfrm>
            <a:off x="10216594" y="4817347"/>
            <a:ext cx="169101" cy="17248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0A2708A-74A4-486C-B5E7-E8BAD556119E}"/>
              </a:ext>
            </a:extLst>
          </p:cNvPr>
          <p:cNvSpPr/>
          <p:nvPr/>
        </p:nvSpPr>
        <p:spPr>
          <a:xfrm>
            <a:off x="10216590" y="6373077"/>
            <a:ext cx="1980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AB2FF62D-36F5-4164-AD4C-7C31E190CD34}"/>
              </a:ext>
            </a:extLst>
          </p:cNvPr>
          <p:cNvSpPr/>
          <p:nvPr/>
        </p:nvSpPr>
        <p:spPr>
          <a:xfrm>
            <a:off x="9317678" y="5724696"/>
            <a:ext cx="134234" cy="134234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5650C858-96DC-46BE-B6BE-E57C9CA1DC9D}"/>
              </a:ext>
            </a:extLst>
          </p:cNvPr>
          <p:cNvGrpSpPr/>
          <p:nvPr/>
        </p:nvGrpSpPr>
        <p:grpSpPr>
          <a:xfrm>
            <a:off x="4379897" y="2221706"/>
            <a:ext cx="4099254" cy="660686"/>
            <a:chOff x="2113657" y="4283314"/>
            <a:chExt cx="3647460" cy="70327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791C951-03F9-4BA8-ABEB-82BFD0CC6CF5}"/>
                </a:ext>
              </a:extLst>
            </p:cNvPr>
            <p:cNvSpPr txBox="1"/>
            <p:nvPr/>
          </p:nvSpPr>
          <p:spPr>
            <a:xfrm>
              <a:off x="2113657" y="4495163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B2CD612-7CA9-4D93-92F2-A3F2AFA5D426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5949ADB-D464-4372-A04F-919B03099B97}"/>
              </a:ext>
            </a:extLst>
          </p:cNvPr>
          <p:cNvGrpSpPr/>
          <p:nvPr/>
        </p:nvGrpSpPr>
        <p:grpSpPr>
          <a:xfrm>
            <a:off x="5396646" y="2828031"/>
            <a:ext cx="4099254" cy="660686"/>
            <a:chOff x="2113657" y="4283314"/>
            <a:chExt cx="3647460" cy="703270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B824131-3597-4455-9030-4A41E348300A}"/>
                </a:ext>
              </a:extLst>
            </p:cNvPr>
            <p:cNvSpPr txBox="1"/>
            <p:nvPr/>
          </p:nvSpPr>
          <p:spPr>
            <a:xfrm>
              <a:off x="2113657" y="4495163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CD82665-859B-480A-A3F7-98B78653DD6D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509B0520-9E50-41EA-919E-0B01F3CE413E}"/>
              </a:ext>
            </a:extLst>
          </p:cNvPr>
          <p:cNvGrpSpPr/>
          <p:nvPr/>
        </p:nvGrpSpPr>
        <p:grpSpPr>
          <a:xfrm>
            <a:off x="6413393" y="3434356"/>
            <a:ext cx="4099254" cy="660686"/>
            <a:chOff x="2113657" y="4283314"/>
            <a:chExt cx="3647460" cy="703270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AE9DDBE4-6DD3-4FB1-B164-CF7D84F2C83F}"/>
                </a:ext>
              </a:extLst>
            </p:cNvPr>
            <p:cNvSpPr txBox="1"/>
            <p:nvPr/>
          </p:nvSpPr>
          <p:spPr>
            <a:xfrm>
              <a:off x="2113657" y="4495163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4A21B09-AE0A-4764-B217-71C49E1AD9DD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ADF9D42-74B6-4E4C-B32E-3DF989318065}"/>
              </a:ext>
            </a:extLst>
          </p:cNvPr>
          <p:cNvGrpSpPr/>
          <p:nvPr/>
        </p:nvGrpSpPr>
        <p:grpSpPr>
          <a:xfrm>
            <a:off x="7430140" y="4040682"/>
            <a:ext cx="4099254" cy="660686"/>
            <a:chOff x="2113657" y="4283314"/>
            <a:chExt cx="3647460" cy="703270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6913BA47-2438-4D7F-B75D-703C05A5F8D3}"/>
                </a:ext>
              </a:extLst>
            </p:cNvPr>
            <p:cNvSpPr txBox="1"/>
            <p:nvPr/>
          </p:nvSpPr>
          <p:spPr>
            <a:xfrm>
              <a:off x="2113657" y="4495163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1CB6877-EE03-40C0-88A3-7B298CDFF4B8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67" name="Freeform 57">
            <a:extLst>
              <a:ext uri="{FF2B5EF4-FFF2-40B4-BE49-F238E27FC236}">
                <a16:creationId xmlns:a16="http://schemas.microsoft.com/office/drawing/2014/main" id="{ED68EBB9-39EB-462C-90B9-AF9063F4CD76}"/>
              </a:ext>
            </a:extLst>
          </p:cNvPr>
          <p:cNvSpPr/>
          <p:nvPr/>
        </p:nvSpPr>
        <p:spPr>
          <a:xfrm>
            <a:off x="3002944" y="2524205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68" name="Freeform 59">
            <a:extLst>
              <a:ext uri="{FF2B5EF4-FFF2-40B4-BE49-F238E27FC236}">
                <a16:creationId xmlns:a16="http://schemas.microsoft.com/office/drawing/2014/main" id="{578E43DA-5D59-4695-9113-B76C6AA5320F}"/>
              </a:ext>
            </a:extLst>
          </p:cNvPr>
          <p:cNvSpPr/>
          <p:nvPr/>
        </p:nvSpPr>
        <p:spPr>
          <a:xfrm>
            <a:off x="4041152" y="3133915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3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69" name="Freeform 60">
            <a:extLst>
              <a:ext uri="{FF2B5EF4-FFF2-40B4-BE49-F238E27FC236}">
                <a16:creationId xmlns:a16="http://schemas.microsoft.com/office/drawing/2014/main" id="{DC5B8144-D392-4A29-B61A-100967DC8A58}"/>
              </a:ext>
            </a:extLst>
          </p:cNvPr>
          <p:cNvSpPr/>
          <p:nvPr/>
        </p:nvSpPr>
        <p:spPr>
          <a:xfrm>
            <a:off x="5079360" y="3743627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4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70" name="Freeform 61">
            <a:extLst>
              <a:ext uri="{FF2B5EF4-FFF2-40B4-BE49-F238E27FC236}">
                <a16:creationId xmlns:a16="http://schemas.microsoft.com/office/drawing/2014/main" id="{07897F56-0315-4019-B2F2-74A35CFFEEB9}"/>
              </a:ext>
            </a:extLst>
          </p:cNvPr>
          <p:cNvSpPr/>
          <p:nvPr/>
        </p:nvSpPr>
        <p:spPr>
          <a:xfrm>
            <a:off x="6117568" y="4353337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5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73" name="직사각형 52">
            <a:extLst>
              <a:ext uri="{FF2B5EF4-FFF2-40B4-BE49-F238E27FC236}">
                <a16:creationId xmlns:a16="http://schemas.microsoft.com/office/drawing/2014/main" id="{EAF1E196-AF0E-4E25-AF6D-EEE6B5CD56F0}"/>
              </a:ext>
            </a:extLst>
          </p:cNvPr>
          <p:cNvSpPr/>
          <p:nvPr/>
        </p:nvSpPr>
        <p:spPr>
          <a:xfrm>
            <a:off x="2093993" y="4797310"/>
            <a:ext cx="2072050" cy="58233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74" name="직사각형 53">
            <a:extLst>
              <a:ext uri="{FF2B5EF4-FFF2-40B4-BE49-F238E27FC236}">
                <a16:creationId xmlns:a16="http://schemas.microsoft.com/office/drawing/2014/main" id="{0E890D17-35D9-4908-AA62-50744FA3CE30}"/>
              </a:ext>
            </a:extLst>
          </p:cNvPr>
          <p:cNvSpPr/>
          <p:nvPr/>
        </p:nvSpPr>
        <p:spPr>
          <a:xfrm>
            <a:off x="2093994" y="5379645"/>
            <a:ext cx="3108494" cy="5812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75" name="직사각형 54">
            <a:extLst>
              <a:ext uri="{FF2B5EF4-FFF2-40B4-BE49-F238E27FC236}">
                <a16:creationId xmlns:a16="http://schemas.microsoft.com/office/drawing/2014/main" id="{0F62010E-4487-4C14-AD1B-BB563FE6D95E}"/>
              </a:ext>
            </a:extLst>
          </p:cNvPr>
          <p:cNvSpPr/>
          <p:nvPr/>
        </p:nvSpPr>
        <p:spPr>
          <a:xfrm>
            <a:off x="2093994" y="5953639"/>
            <a:ext cx="4139546" cy="58759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30D3A0E-073F-450E-A3C3-8B9DB2FA7B4C}"/>
              </a:ext>
            </a:extLst>
          </p:cNvPr>
          <p:cNvSpPr txBox="1"/>
          <p:nvPr/>
        </p:nvSpPr>
        <p:spPr>
          <a:xfrm>
            <a:off x="3384750" y="4791013"/>
            <a:ext cx="676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02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B56B9EA-CA6C-4FFB-B75E-F3B14FE06EE7}"/>
              </a:ext>
            </a:extLst>
          </p:cNvPr>
          <p:cNvSpPr txBox="1"/>
          <p:nvPr/>
        </p:nvSpPr>
        <p:spPr>
          <a:xfrm>
            <a:off x="5454812" y="5974211"/>
            <a:ext cx="676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04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C773E34-8536-4628-856D-BBA3ABE00F9E}"/>
              </a:ext>
            </a:extLst>
          </p:cNvPr>
          <p:cNvSpPr txBox="1"/>
          <p:nvPr/>
        </p:nvSpPr>
        <p:spPr>
          <a:xfrm>
            <a:off x="4419781" y="5364907"/>
            <a:ext cx="676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03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81" name="Text Placeholder 9">
            <a:extLst>
              <a:ext uri="{FF2B5EF4-FFF2-40B4-BE49-F238E27FC236}">
                <a16:creationId xmlns:a16="http://schemas.microsoft.com/office/drawing/2014/main" id="{8061160E-4ECB-4678-B02A-CB5FEEFE1E90}"/>
              </a:ext>
            </a:extLst>
          </p:cNvPr>
          <p:cNvSpPr txBox="1">
            <a:spLocks/>
          </p:cNvSpPr>
          <p:nvPr/>
        </p:nvSpPr>
        <p:spPr>
          <a:xfrm>
            <a:off x="972443" y="287255"/>
            <a:ext cx="11219558" cy="724247"/>
          </a:xfrm>
          <a:prstGeom prst="rect">
            <a:avLst/>
          </a:prstGeom>
        </p:spPr>
        <p:txBody>
          <a:bodyPr anchor="ctr"/>
          <a:lstStyle>
            <a:lvl1pPr marL="0" indent="0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6D254AA-0C8E-42C6-A206-79183F6A2839}"/>
              </a:ext>
            </a:extLst>
          </p:cNvPr>
          <p:cNvSpPr/>
          <p:nvPr/>
        </p:nvSpPr>
        <p:spPr>
          <a:xfrm>
            <a:off x="272952" y="287255"/>
            <a:ext cx="368489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A17A5E6B-8447-4A00-8313-775318AD7BEA}"/>
              </a:ext>
            </a:extLst>
          </p:cNvPr>
          <p:cNvSpPr/>
          <p:nvPr/>
        </p:nvSpPr>
        <p:spPr>
          <a:xfrm>
            <a:off x="-4" y="287254"/>
            <a:ext cx="191071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6E41C156-E4AA-49BC-9BBF-B7D703E75620}"/>
              </a:ext>
            </a:extLst>
          </p:cNvPr>
          <p:cNvGrpSpPr/>
          <p:nvPr/>
        </p:nvGrpSpPr>
        <p:grpSpPr>
          <a:xfrm rot="2218954">
            <a:off x="4688925" y="4670964"/>
            <a:ext cx="224382" cy="495978"/>
            <a:chOff x="9501391" y="4122779"/>
            <a:chExt cx="922752" cy="2039667"/>
          </a:xfrm>
          <a:solidFill>
            <a:schemeClr val="accent4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E8E6179-6FA6-4BD1-BA29-B7D4D549F75C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8FFFB38-9E77-4C3B-996A-575FEE8A0620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426A27A3-C966-475F-B6C8-DC63F9F38BD9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08FCF99-F314-4F14-886F-710AC75F3F86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E1F595BB-4217-4A95-9BC4-14F7C94BD83D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14AF3F12-4494-4406-830C-B203B5B8A222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44EE693B-A3E8-4DBF-82B3-4BFA214AA70D}"/>
              </a:ext>
            </a:extLst>
          </p:cNvPr>
          <p:cNvGrpSpPr/>
          <p:nvPr/>
        </p:nvGrpSpPr>
        <p:grpSpPr>
          <a:xfrm rot="2078969">
            <a:off x="5711394" y="5259746"/>
            <a:ext cx="264664" cy="433860"/>
            <a:chOff x="8457528" y="4216977"/>
            <a:chExt cx="1076544" cy="1764763"/>
          </a:xfrm>
          <a:solidFill>
            <a:schemeClr val="accent5"/>
          </a:solidFill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B3098995-A1DF-419F-8CFE-63E503D38A53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C4465D0-5B3A-4FE5-B990-77D3BFC8F2FE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F9252A43-F82E-41DC-9EFF-188B30400045}"/>
              </a:ext>
            </a:extLst>
          </p:cNvPr>
          <p:cNvGrpSpPr/>
          <p:nvPr/>
        </p:nvGrpSpPr>
        <p:grpSpPr>
          <a:xfrm rot="18900000">
            <a:off x="3573399" y="4293260"/>
            <a:ext cx="519819" cy="157676"/>
            <a:chOff x="115511" y="1655618"/>
            <a:chExt cx="2541413" cy="770883"/>
          </a:xfrm>
          <a:solidFill>
            <a:schemeClr val="accent3"/>
          </a:solidFill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F05AACF5-969F-4A25-9E08-FE179C1CCC76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152E6C8A-88C1-4DC3-B50E-B9BDF2CD7F21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55F8E571-BBF9-4F37-9B55-8340FC12585C}"/>
              </a:ext>
            </a:extLst>
          </p:cNvPr>
          <p:cNvGrpSpPr/>
          <p:nvPr/>
        </p:nvGrpSpPr>
        <p:grpSpPr>
          <a:xfrm>
            <a:off x="7957856" y="4749704"/>
            <a:ext cx="926451" cy="1707923"/>
            <a:chOff x="433001" y="1399349"/>
            <a:chExt cx="2505075" cy="4618131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A6689324-C08C-455E-9AAF-9FB70045DB87}"/>
                </a:ext>
              </a:extLst>
            </p:cNvPr>
            <p:cNvSpPr/>
            <p:nvPr/>
          </p:nvSpPr>
          <p:spPr>
            <a:xfrm flipH="1">
              <a:off x="433001" y="1407380"/>
              <a:ext cx="2505075" cy="4610100"/>
            </a:xfrm>
            <a:custGeom>
              <a:avLst/>
              <a:gdLst>
                <a:gd name="connsiteX0" fmla="*/ 2506574 w 2505075"/>
                <a:gd name="connsiteY0" fmla="*/ 1319831 h 4610100"/>
                <a:gd name="connsiteX1" fmla="*/ 2419896 w 2505075"/>
                <a:gd name="connsiteY1" fmla="*/ 1597008 h 4610100"/>
                <a:gd name="connsiteX2" fmla="*/ 2297024 w 2505075"/>
                <a:gd name="connsiteY2" fmla="*/ 1953243 h 4610100"/>
                <a:gd name="connsiteX3" fmla="*/ 2223681 w 2505075"/>
                <a:gd name="connsiteY3" fmla="*/ 1977056 h 4610100"/>
                <a:gd name="connsiteX4" fmla="*/ 2181771 w 2505075"/>
                <a:gd name="connsiteY4" fmla="*/ 1967531 h 4610100"/>
                <a:gd name="connsiteX5" fmla="*/ 2192249 w 2505075"/>
                <a:gd name="connsiteY5" fmla="*/ 2057066 h 4610100"/>
                <a:gd name="connsiteX6" fmla="*/ 2197964 w 2505075"/>
                <a:gd name="connsiteY6" fmla="*/ 2281856 h 4610100"/>
                <a:gd name="connsiteX7" fmla="*/ 2174151 w 2505075"/>
                <a:gd name="connsiteY7" fmla="*/ 2359961 h 4610100"/>
                <a:gd name="connsiteX8" fmla="*/ 2148434 w 2505075"/>
                <a:gd name="connsiteY8" fmla="*/ 2443781 h 4610100"/>
                <a:gd name="connsiteX9" fmla="*/ 2158911 w 2505075"/>
                <a:gd name="connsiteY9" fmla="*/ 2773346 h 4610100"/>
                <a:gd name="connsiteX10" fmla="*/ 2195106 w 2505075"/>
                <a:gd name="connsiteY10" fmla="*/ 3105768 h 4610100"/>
                <a:gd name="connsiteX11" fmla="*/ 2199869 w 2505075"/>
                <a:gd name="connsiteY11" fmla="*/ 3123866 h 4610100"/>
                <a:gd name="connsiteX12" fmla="*/ 2271306 w 2505075"/>
                <a:gd name="connsiteY12" fmla="*/ 3309603 h 4610100"/>
                <a:gd name="connsiteX13" fmla="*/ 2389416 w 2505075"/>
                <a:gd name="connsiteY13" fmla="*/ 3806808 h 4610100"/>
                <a:gd name="connsiteX14" fmla="*/ 2400846 w 2505075"/>
                <a:gd name="connsiteY14" fmla="*/ 4025883 h 4610100"/>
                <a:gd name="connsiteX15" fmla="*/ 2428469 w 2505075"/>
                <a:gd name="connsiteY15" fmla="*/ 4251626 h 4610100"/>
                <a:gd name="connsiteX16" fmla="*/ 2451329 w 2505075"/>
                <a:gd name="connsiteY16" fmla="*/ 4492608 h 4610100"/>
                <a:gd name="connsiteX17" fmla="*/ 2413229 w 2505075"/>
                <a:gd name="connsiteY17" fmla="*/ 4541186 h 4610100"/>
                <a:gd name="connsiteX18" fmla="*/ 2241779 w 2505075"/>
                <a:gd name="connsiteY18" fmla="*/ 4529756 h 4610100"/>
                <a:gd name="connsiteX19" fmla="*/ 2136051 w 2505075"/>
                <a:gd name="connsiteY19" fmla="*/ 4560236 h 4610100"/>
                <a:gd name="connsiteX20" fmla="*/ 1966506 w 2505075"/>
                <a:gd name="connsiteY20" fmla="*/ 4604051 h 4610100"/>
                <a:gd name="connsiteX21" fmla="*/ 1729334 w 2505075"/>
                <a:gd name="connsiteY21" fmla="*/ 4564998 h 4610100"/>
                <a:gd name="connsiteX22" fmla="*/ 1660753 w 2505075"/>
                <a:gd name="connsiteY22" fmla="*/ 4506896 h 4610100"/>
                <a:gd name="connsiteX23" fmla="*/ 1734096 w 2505075"/>
                <a:gd name="connsiteY23" fmla="*/ 4407836 h 4610100"/>
                <a:gd name="connsiteX24" fmla="*/ 1886496 w 2505075"/>
                <a:gd name="connsiteY24" fmla="*/ 4358306 h 4610100"/>
                <a:gd name="connsiteX25" fmla="*/ 1980794 w 2505075"/>
                <a:gd name="connsiteY25" fmla="*/ 4264961 h 4610100"/>
                <a:gd name="connsiteX26" fmla="*/ 1989366 w 2505075"/>
                <a:gd name="connsiteY26" fmla="*/ 4249721 h 4610100"/>
                <a:gd name="connsiteX27" fmla="*/ 2080806 w 2505075"/>
                <a:gd name="connsiteY27" fmla="*/ 4107798 h 4610100"/>
                <a:gd name="connsiteX28" fmla="*/ 2096998 w 2505075"/>
                <a:gd name="connsiteY28" fmla="*/ 4062078 h 4610100"/>
                <a:gd name="connsiteX29" fmla="*/ 1957934 w 2505075"/>
                <a:gd name="connsiteY29" fmla="*/ 3826811 h 4610100"/>
                <a:gd name="connsiteX30" fmla="*/ 1895069 w 2505075"/>
                <a:gd name="connsiteY30" fmla="*/ 3535346 h 4610100"/>
                <a:gd name="connsiteX31" fmla="*/ 1867446 w 2505075"/>
                <a:gd name="connsiteY31" fmla="*/ 3420093 h 4610100"/>
                <a:gd name="connsiteX32" fmla="*/ 1754098 w 2505075"/>
                <a:gd name="connsiteY32" fmla="*/ 3091481 h 4610100"/>
                <a:gd name="connsiteX33" fmla="*/ 1736001 w 2505075"/>
                <a:gd name="connsiteY33" fmla="*/ 3229593 h 4610100"/>
                <a:gd name="connsiteX34" fmla="*/ 1749336 w 2505075"/>
                <a:gd name="connsiteY34" fmla="*/ 3292458 h 4610100"/>
                <a:gd name="connsiteX35" fmla="*/ 1694091 w 2505075"/>
                <a:gd name="connsiteY35" fmla="*/ 3704891 h 4610100"/>
                <a:gd name="connsiteX36" fmla="*/ 1691234 w 2505075"/>
                <a:gd name="connsiteY36" fmla="*/ 3723941 h 4610100"/>
                <a:gd name="connsiteX37" fmla="*/ 1696948 w 2505075"/>
                <a:gd name="connsiteY37" fmla="*/ 4043981 h 4610100"/>
                <a:gd name="connsiteX38" fmla="*/ 1709331 w 2505075"/>
                <a:gd name="connsiteY38" fmla="*/ 4361163 h 4610100"/>
                <a:gd name="connsiteX39" fmla="*/ 1676946 w 2505075"/>
                <a:gd name="connsiteY39" fmla="*/ 4403073 h 4610100"/>
                <a:gd name="connsiteX40" fmla="*/ 1531214 w 2505075"/>
                <a:gd name="connsiteY40" fmla="*/ 4415456 h 4610100"/>
                <a:gd name="connsiteX41" fmla="*/ 1507401 w 2505075"/>
                <a:gd name="connsiteY41" fmla="*/ 4398311 h 4610100"/>
                <a:gd name="connsiteX42" fmla="*/ 1443584 w 2505075"/>
                <a:gd name="connsiteY42" fmla="*/ 4370688 h 4610100"/>
                <a:gd name="connsiteX43" fmla="*/ 1330236 w 2505075"/>
                <a:gd name="connsiteY43" fmla="*/ 4422123 h 4610100"/>
                <a:gd name="connsiteX44" fmla="*/ 1224509 w 2505075"/>
                <a:gd name="connsiteY44" fmla="*/ 4439268 h 4610100"/>
                <a:gd name="connsiteX45" fmla="*/ 1021626 w 2505075"/>
                <a:gd name="connsiteY45" fmla="*/ 4407836 h 4610100"/>
                <a:gd name="connsiteX46" fmla="*/ 957808 w 2505075"/>
                <a:gd name="connsiteY46" fmla="*/ 4350686 h 4610100"/>
                <a:gd name="connsiteX47" fmla="*/ 1040676 w 2505075"/>
                <a:gd name="connsiteY47" fmla="*/ 4261151 h 4610100"/>
                <a:gd name="connsiteX48" fmla="*/ 1143546 w 2505075"/>
                <a:gd name="connsiteY48" fmla="*/ 4244958 h 4610100"/>
                <a:gd name="connsiteX49" fmla="*/ 1253084 w 2505075"/>
                <a:gd name="connsiteY49" fmla="*/ 4174473 h 4610100"/>
                <a:gd name="connsiteX50" fmla="*/ 1324521 w 2505075"/>
                <a:gd name="connsiteY50" fmla="*/ 4105893 h 4610100"/>
                <a:gd name="connsiteX51" fmla="*/ 1391196 w 2505075"/>
                <a:gd name="connsiteY51" fmla="*/ 4005881 h 4610100"/>
                <a:gd name="connsiteX52" fmla="*/ 1395006 w 2505075"/>
                <a:gd name="connsiteY52" fmla="*/ 3998261 h 4610100"/>
                <a:gd name="connsiteX53" fmla="*/ 1400721 w 2505075"/>
                <a:gd name="connsiteY53" fmla="*/ 3828716 h 4610100"/>
                <a:gd name="connsiteX54" fmla="*/ 1386434 w 2505075"/>
                <a:gd name="connsiteY54" fmla="*/ 3644883 h 4610100"/>
                <a:gd name="connsiteX55" fmla="*/ 1354048 w 2505075"/>
                <a:gd name="connsiteY55" fmla="*/ 3254358 h 4610100"/>
                <a:gd name="connsiteX56" fmla="*/ 1377861 w 2505075"/>
                <a:gd name="connsiteY56" fmla="*/ 3072431 h 4610100"/>
                <a:gd name="connsiteX57" fmla="*/ 1424534 w 2505075"/>
                <a:gd name="connsiteY57" fmla="*/ 2639996 h 4610100"/>
                <a:gd name="connsiteX58" fmla="*/ 1406436 w 2505075"/>
                <a:gd name="connsiteY58" fmla="*/ 2529506 h 4610100"/>
                <a:gd name="connsiteX59" fmla="*/ 1377861 w 2505075"/>
                <a:gd name="connsiteY59" fmla="*/ 2347578 h 4610100"/>
                <a:gd name="connsiteX60" fmla="*/ 1215936 w 2505075"/>
                <a:gd name="connsiteY60" fmla="*/ 2223753 h 4610100"/>
                <a:gd name="connsiteX61" fmla="*/ 1086396 w 2505075"/>
                <a:gd name="connsiteY61" fmla="*/ 2184701 h 4610100"/>
                <a:gd name="connsiteX62" fmla="*/ 986383 w 2505075"/>
                <a:gd name="connsiteY62" fmla="*/ 2132313 h 4610100"/>
                <a:gd name="connsiteX63" fmla="*/ 962571 w 2505075"/>
                <a:gd name="connsiteY63" fmla="*/ 2106596 h 4610100"/>
                <a:gd name="connsiteX64" fmla="*/ 943521 w 2505075"/>
                <a:gd name="connsiteY64" fmla="*/ 2053256 h 4610100"/>
                <a:gd name="connsiteX65" fmla="*/ 900658 w 2505075"/>
                <a:gd name="connsiteY65" fmla="*/ 2005631 h 4610100"/>
                <a:gd name="connsiteX66" fmla="*/ 872083 w 2505075"/>
                <a:gd name="connsiteY66" fmla="*/ 1971341 h 4610100"/>
                <a:gd name="connsiteX67" fmla="*/ 328206 w 2505075"/>
                <a:gd name="connsiteY67" fmla="*/ 1569386 h 4610100"/>
                <a:gd name="connsiteX68" fmla="*/ 57696 w 2505075"/>
                <a:gd name="connsiteY68" fmla="*/ 1357931 h 4610100"/>
                <a:gd name="connsiteX69" fmla="*/ 13881 w 2505075"/>
                <a:gd name="connsiteY69" fmla="*/ 1227438 h 4610100"/>
                <a:gd name="connsiteX70" fmla="*/ 80556 w 2505075"/>
                <a:gd name="connsiteY70" fmla="*/ 1016936 h 4610100"/>
                <a:gd name="connsiteX71" fmla="*/ 122466 w 2505075"/>
                <a:gd name="connsiteY71" fmla="*/ 955023 h 4610100"/>
                <a:gd name="connsiteX72" fmla="*/ 173901 w 2505075"/>
                <a:gd name="connsiteY72" fmla="*/ 856916 h 4610100"/>
                <a:gd name="connsiteX73" fmla="*/ 238671 w 2505075"/>
                <a:gd name="connsiteY73" fmla="*/ 852153 h 4610100"/>
                <a:gd name="connsiteX74" fmla="*/ 484416 w 2505075"/>
                <a:gd name="connsiteY74" fmla="*/ 1050273 h 4610100"/>
                <a:gd name="connsiteX75" fmla="*/ 823506 w 2505075"/>
                <a:gd name="connsiteY75" fmla="*/ 1307448 h 4610100"/>
                <a:gd name="connsiteX76" fmla="*/ 878751 w 2505075"/>
                <a:gd name="connsiteY76" fmla="*/ 1341738 h 4610100"/>
                <a:gd name="connsiteX77" fmla="*/ 903516 w 2505075"/>
                <a:gd name="connsiteY77" fmla="*/ 1341738 h 4610100"/>
                <a:gd name="connsiteX78" fmla="*/ 958761 w 2505075"/>
                <a:gd name="connsiteY78" fmla="*/ 1327451 h 4610100"/>
                <a:gd name="connsiteX79" fmla="*/ 1323569 w 2505075"/>
                <a:gd name="connsiteY79" fmla="*/ 1350311 h 4610100"/>
                <a:gd name="connsiteX80" fmla="*/ 1364526 w 2505075"/>
                <a:gd name="connsiteY80" fmla="*/ 1333166 h 4610100"/>
                <a:gd name="connsiteX81" fmla="*/ 1507401 w 2505075"/>
                <a:gd name="connsiteY81" fmla="*/ 1305543 h 4610100"/>
                <a:gd name="connsiteX82" fmla="*/ 1575028 w 2505075"/>
                <a:gd name="connsiteY82" fmla="*/ 1295066 h 4610100"/>
                <a:gd name="connsiteX83" fmla="*/ 1603603 w 2505075"/>
                <a:gd name="connsiteY83" fmla="*/ 1249346 h 4610100"/>
                <a:gd name="connsiteX84" fmla="*/ 1627416 w 2505075"/>
                <a:gd name="connsiteY84" fmla="*/ 1203626 h 4610100"/>
                <a:gd name="connsiteX85" fmla="*/ 1640751 w 2505075"/>
                <a:gd name="connsiteY85" fmla="*/ 1134093 h 4610100"/>
                <a:gd name="connsiteX86" fmla="*/ 1663611 w 2505075"/>
                <a:gd name="connsiteY86" fmla="*/ 1080753 h 4610100"/>
                <a:gd name="connsiteX87" fmla="*/ 1724571 w 2505075"/>
                <a:gd name="connsiteY87" fmla="*/ 1004553 h 4610100"/>
                <a:gd name="connsiteX88" fmla="*/ 1882686 w 2505075"/>
                <a:gd name="connsiteY88" fmla="*/ 815006 h 4610100"/>
                <a:gd name="connsiteX89" fmla="*/ 1795056 w 2505075"/>
                <a:gd name="connsiteY89" fmla="*/ 694991 h 4610100"/>
                <a:gd name="connsiteX90" fmla="*/ 1750289 w 2505075"/>
                <a:gd name="connsiteY90" fmla="*/ 562593 h 4610100"/>
                <a:gd name="connsiteX91" fmla="*/ 1640751 w 2505075"/>
                <a:gd name="connsiteY91" fmla="*/ 574023 h 4610100"/>
                <a:gd name="connsiteX92" fmla="*/ 1596936 w 2505075"/>
                <a:gd name="connsiteY92" fmla="*/ 552116 h 4610100"/>
                <a:gd name="connsiteX93" fmla="*/ 1616939 w 2505075"/>
                <a:gd name="connsiteY93" fmla="*/ 517826 h 4610100"/>
                <a:gd name="connsiteX94" fmla="*/ 1655991 w 2505075"/>
                <a:gd name="connsiteY94" fmla="*/ 376856 h 4610100"/>
                <a:gd name="connsiteX95" fmla="*/ 1740764 w 2505075"/>
                <a:gd name="connsiteY95" fmla="*/ 93963 h 4610100"/>
                <a:gd name="connsiteX96" fmla="*/ 1922691 w 2505075"/>
                <a:gd name="connsiteY96" fmla="*/ 10143 h 4610100"/>
                <a:gd name="connsiteX97" fmla="*/ 2188439 w 2505075"/>
                <a:gd name="connsiteY97" fmla="*/ 176831 h 4610100"/>
                <a:gd name="connsiteX98" fmla="*/ 2235111 w 2505075"/>
                <a:gd name="connsiteY98" fmla="*/ 248268 h 4610100"/>
                <a:gd name="connsiteX99" fmla="*/ 2247494 w 2505075"/>
                <a:gd name="connsiteY99" fmla="*/ 243506 h 4610100"/>
                <a:gd name="connsiteX100" fmla="*/ 2219871 w 2505075"/>
                <a:gd name="connsiteY100" fmla="*/ 305418 h 4610100"/>
                <a:gd name="connsiteX101" fmla="*/ 2249399 w 2505075"/>
                <a:gd name="connsiteY101" fmla="*/ 325421 h 4610100"/>
                <a:gd name="connsiteX102" fmla="*/ 2239874 w 2505075"/>
                <a:gd name="connsiteY102" fmla="*/ 371141 h 4610100"/>
                <a:gd name="connsiteX103" fmla="*/ 2223681 w 2505075"/>
                <a:gd name="connsiteY103" fmla="*/ 434958 h 4610100"/>
                <a:gd name="connsiteX104" fmla="*/ 2216061 w 2505075"/>
                <a:gd name="connsiteY104" fmla="*/ 522588 h 4610100"/>
                <a:gd name="connsiteX105" fmla="*/ 2250351 w 2505075"/>
                <a:gd name="connsiteY105" fmla="*/ 594026 h 4610100"/>
                <a:gd name="connsiteX106" fmla="*/ 2282736 w 2505075"/>
                <a:gd name="connsiteY106" fmla="*/ 631173 h 4610100"/>
                <a:gd name="connsiteX107" fmla="*/ 2335124 w 2505075"/>
                <a:gd name="connsiteY107" fmla="*/ 739758 h 4610100"/>
                <a:gd name="connsiteX108" fmla="*/ 2486571 w 2505075"/>
                <a:gd name="connsiteY108" fmla="*/ 1071228 h 4610100"/>
                <a:gd name="connsiteX109" fmla="*/ 2503716 w 2505075"/>
                <a:gd name="connsiteY109" fmla="*/ 1097898 h 4610100"/>
                <a:gd name="connsiteX110" fmla="*/ 2506574 w 2505075"/>
                <a:gd name="connsiteY110" fmla="*/ 1319831 h 4610100"/>
                <a:gd name="connsiteX111" fmla="*/ 1273086 w 2505075"/>
                <a:gd name="connsiteY111" fmla="*/ 1638918 h 4610100"/>
                <a:gd name="connsiteX112" fmla="*/ 1242606 w 2505075"/>
                <a:gd name="connsiteY112" fmla="*/ 1746551 h 4610100"/>
                <a:gd name="connsiteX113" fmla="*/ 1279753 w 2505075"/>
                <a:gd name="connsiteY113" fmla="*/ 1919906 h 4610100"/>
                <a:gd name="connsiteX114" fmla="*/ 1308328 w 2505075"/>
                <a:gd name="connsiteY114" fmla="*/ 1942766 h 4610100"/>
                <a:gd name="connsiteX115" fmla="*/ 1478826 w 2505075"/>
                <a:gd name="connsiteY115" fmla="*/ 1882758 h 4610100"/>
                <a:gd name="connsiteX116" fmla="*/ 1497876 w 2505075"/>
                <a:gd name="connsiteY116" fmla="*/ 1593198 h 4610100"/>
                <a:gd name="connsiteX117" fmla="*/ 1435964 w 2505075"/>
                <a:gd name="connsiteY117" fmla="*/ 1557956 h 4610100"/>
                <a:gd name="connsiteX118" fmla="*/ 1208316 w 2505075"/>
                <a:gd name="connsiteY118" fmla="*/ 1484613 h 4610100"/>
                <a:gd name="connsiteX119" fmla="*/ 1161644 w 2505075"/>
                <a:gd name="connsiteY119" fmla="*/ 1471278 h 4610100"/>
                <a:gd name="connsiteX120" fmla="*/ 1078776 w 2505075"/>
                <a:gd name="connsiteY120" fmla="*/ 1483661 h 4610100"/>
                <a:gd name="connsiteX121" fmla="*/ 1273086 w 2505075"/>
                <a:gd name="connsiteY121" fmla="*/ 1638918 h 4610100"/>
                <a:gd name="connsiteX122" fmla="*/ 1464539 w 2505075"/>
                <a:gd name="connsiteY122" fmla="*/ 2075163 h 4610100"/>
                <a:gd name="connsiteX123" fmla="*/ 1359764 w 2505075"/>
                <a:gd name="connsiteY123" fmla="*/ 2097071 h 4610100"/>
                <a:gd name="connsiteX124" fmla="*/ 1322616 w 2505075"/>
                <a:gd name="connsiteY124" fmla="*/ 2169461 h 4610100"/>
                <a:gd name="connsiteX125" fmla="*/ 1340714 w 2505075"/>
                <a:gd name="connsiteY125" fmla="*/ 2215181 h 4610100"/>
                <a:gd name="connsiteX126" fmla="*/ 1420723 w 2505075"/>
                <a:gd name="connsiteY126" fmla="*/ 2246613 h 4610100"/>
                <a:gd name="connsiteX127" fmla="*/ 1455014 w 2505075"/>
                <a:gd name="connsiteY127" fmla="*/ 2304716 h 4610100"/>
                <a:gd name="connsiteX128" fmla="*/ 1459776 w 2505075"/>
                <a:gd name="connsiteY128" fmla="*/ 2237088 h 4610100"/>
                <a:gd name="connsiteX129" fmla="*/ 1464539 w 2505075"/>
                <a:gd name="connsiteY129" fmla="*/ 2075163 h 46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2505075" h="4610100">
                  <a:moveTo>
                    <a:pt x="2506574" y="1319831"/>
                  </a:moveTo>
                  <a:cubicBezTo>
                    <a:pt x="2448471" y="1403651"/>
                    <a:pt x="2446566" y="1500806"/>
                    <a:pt x="2419896" y="1597008"/>
                  </a:cubicBezTo>
                  <a:cubicBezTo>
                    <a:pt x="2385606" y="1717976"/>
                    <a:pt x="2339886" y="1835133"/>
                    <a:pt x="2297024" y="1953243"/>
                  </a:cubicBezTo>
                  <a:cubicBezTo>
                    <a:pt x="2284641" y="1986581"/>
                    <a:pt x="2257971" y="1996106"/>
                    <a:pt x="2223681" y="1977056"/>
                  </a:cubicBezTo>
                  <a:cubicBezTo>
                    <a:pt x="2211299" y="1970388"/>
                    <a:pt x="2195106" y="1970388"/>
                    <a:pt x="2181771" y="1967531"/>
                  </a:cubicBezTo>
                  <a:cubicBezTo>
                    <a:pt x="2185581" y="2000868"/>
                    <a:pt x="2190344" y="2028491"/>
                    <a:pt x="2192249" y="2057066"/>
                  </a:cubicBezTo>
                  <a:cubicBezTo>
                    <a:pt x="2195106" y="2132313"/>
                    <a:pt x="2198916" y="2207561"/>
                    <a:pt x="2197964" y="2281856"/>
                  </a:cubicBezTo>
                  <a:cubicBezTo>
                    <a:pt x="2197964" y="2308526"/>
                    <a:pt x="2192249" y="2344721"/>
                    <a:pt x="2174151" y="2359961"/>
                  </a:cubicBezTo>
                  <a:cubicBezTo>
                    <a:pt x="2144624" y="2385678"/>
                    <a:pt x="2147481" y="2412348"/>
                    <a:pt x="2148434" y="2443781"/>
                  </a:cubicBezTo>
                  <a:cubicBezTo>
                    <a:pt x="2152244" y="2553318"/>
                    <a:pt x="2151291" y="2663808"/>
                    <a:pt x="2158911" y="2773346"/>
                  </a:cubicBezTo>
                  <a:cubicBezTo>
                    <a:pt x="2166531" y="2884788"/>
                    <a:pt x="2182724" y="2995278"/>
                    <a:pt x="2195106" y="3105768"/>
                  </a:cubicBezTo>
                  <a:cubicBezTo>
                    <a:pt x="2196059" y="3111483"/>
                    <a:pt x="2196059" y="3120056"/>
                    <a:pt x="2199869" y="3123866"/>
                  </a:cubicBezTo>
                  <a:cubicBezTo>
                    <a:pt x="2257971" y="3172443"/>
                    <a:pt x="2257019" y="3242928"/>
                    <a:pt x="2271306" y="3309603"/>
                  </a:cubicBezTo>
                  <a:cubicBezTo>
                    <a:pt x="2307501" y="3476291"/>
                    <a:pt x="2344649" y="3642978"/>
                    <a:pt x="2389416" y="3806808"/>
                  </a:cubicBezTo>
                  <a:cubicBezTo>
                    <a:pt x="2409419" y="3881103"/>
                    <a:pt x="2395131" y="3952541"/>
                    <a:pt x="2400846" y="4025883"/>
                  </a:cubicBezTo>
                  <a:cubicBezTo>
                    <a:pt x="2406561" y="4101131"/>
                    <a:pt x="2419896" y="4176378"/>
                    <a:pt x="2428469" y="4251626"/>
                  </a:cubicBezTo>
                  <a:cubicBezTo>
                    <a:pt x="2437041" y="4331636"/>
                    <a:pt x="2442756" y="4412598"/>
                    <a:pt x="2451329" y="4492608"/>
                  </a:cubicBezTo>
                  <a:cubicBezTo>
                    <a:pt x="2454186" y="4522136"/>
                    <a:pt x="2441804" y="4536423"/>
                    <a:pt x="2413229" y="4541186"/>
                  </a:cubicBezTo>
                  <a:cubicBezTo>
                    <a:pt x="2355126" y="4551663"/>
                    <a:pt x="2300834" y="4573571"/>
                    <a:pt x="2241779" y="4529756"/>
                  </a:cubicBezTo>
                  <a:cubicBezTo>
                    <a:pt x="2222729" y="4515468"/>
                    <a:pt x="2160816" y="4536423"/>
                    <a:pt x="2136051" y="4560236"/>
                  </a:cubicBezTo>
                  <a:cubicBezTo>
                    <a:pt x="2084616" y="4609766"/>
                    <a:pt x="2023656" y="4606908"/>
                    <a:pt x="1966506" y="4604051"/>
                  </a:cubicBezTo>
                  <a:cubicBezTo>
                    <a:pt x="1886496" y="4600241"/>
                    <a:pt x="1807439" y="4582143"/>
                    <a:pt x="1729334" y="4564998"/>
                  </a:cubicBezTo>
                  <a:cubicBezTo>
                    <a:pt x="1699806" y="4558331"/>
                    <a:pt x="1658848" y="4555473"/>
                    <a:pt x="1660753" y="4506896"/>
                  </a:cubicBezTo>
                  <a:cubicBezTo>
                    <a:pt x="1662659" y="4455461"/>
                    <a:pt x="1688376" y="4422123"/>
                    <a:pt x="1734096" y="4407836"/>
                  </a:cubicBezTo>
                  <a:cubicBezTo>
                    <a:pt x="1785531" y="4392596"/>
                    <a:pt x="1840776" y="4384023"/>
                    <a:pt x="1886496" y="4358306"/>
                  </a:cubicBezTo>
                  <a:cubicBezTo>
                    <a:pt x="1923644" y="4337351"/>
                    <a:pt x="1950314" y="4297346"/>
                    <a:pt x="1980794" y="4264961"/>
                  </a:cubicBezTo>
                  <a:cubicBezTo>
                    <a:pt x="1984603" y="4261151"/>
                    <a:pt x="1985556" y="4250673"/>
                    <a:pt x="1989366" y="4249721"/>
                  </a:cubicBezTo>
                  <a:cubicBezTo>
                    <a:pt x="2067471" y="4232576"/>
                    <a:pt x="2066519" y="4164948"/>
                    <a:pt x="2080806" y="4107798"/>
                  </a:cubicBezTo>
                  <a:cubicBezTo>
                    <a:pt x="2084616" y="4092558"/>
                    <a:pt x="2091284" y="4078271"/>
                    <a:pt x="2096998" y="4062078"/>
                  </a:cubicBezTo>
                  <a:cubicBezTo>
                    <a:pt x="1999844" y="4015406"/>
                    <a:pt x="1987461" y="3912536"/>
                    <a:pt x="1957934" y="3826811"/>
                  </a:cubicBezTo>
                  <a:cubicBezTo>
                    <a:pt x="1925548" y="3733466"/>
                    <a:pt x="1915071" y="3632501"/>
                    <a:pt x="1895069" y="3535346"/>
                  </a:cubicBezTo>
                  <a:cubicBezTo>
                    <a:pt x="1886496" y="3497246"/>
                    <a:pt x="1879828" y="3458193"/>
                    <a:pt x="1867446" y="3420093"/>
                  </a:cubicBezTo>
                  <a:cubicBezTo>
                    <a:pt x="1831251" y="3311508"/>
                    <a:pt x="1793151" y="3202923"/>
                    <a:pt x="1754098" y="3091481"/>
                  </a:cubicBezTo>
                  <a:cubicBezTo>
                    <a:pt x="1722666" y="3134343"/>
                    <a:pt x="1702664" y="3176253"/>
                    <a:pt x="1736001" y="3229593"/>
                  </a:cubicBezTo>
                  <a:cubicBezTo>
                    <a:pt x="1746478" y="3246738"/>
                    <a:pt x="1752194" y="3272456"/>
                    <a:pt x="1749336" y="3292458"/>
                  </a:cubicBezTo>
                  <a:cubicBezTo>
                    <a:pt x="1732191" y="3430571"/>
                    <a:pt x="1713141" y="3567731"/>
                    <a:pt x="1694091" y="3704891"/>
                  </a:cubicBezTo>
                  <a:cubicBezTo>
                    <a:pt x="1693139" y="3711558"/>
                    <a:pt x="1690281" y="3717273"/>
                    <a:pt x="1691234" y="3723941"/>
                  </a:cubicBezTo>
                  <a:cubicBezTo>
                    <a:pt x="1693139" y="3830621"/>
                    <a:pt x="1693139" y="3937301"/>
                    <a:pt x="1696948" y="4043981"/>
                  </a:cubicBezTo>
                  <a:cubicBezTo>
                    <a:pt x="1699806" y="4149708"/>
                    <a:pt x="1704569" y="4255436"/>
                    <a:pt x="1709331" y="4361163"/>
                  </a:cubicBezTo>
                  <a:cubicBezTo>
                    <a:pt x="1710284" y="4386881"/>
                    <a:pt x="1701711" y="4401168"/>
                    <a:pt x="1676946" y="4403073"/>
                  </a:cubicBezTo>
                  <a:cubicBezTo>
                    <a:pt x="1628369" y="4407836"/>
                    <a:pt x="1579791" y="4412598"/>
                    <a:pt x="1531214" y="4415456"/>
                  </a:cubicBezTo>
                  <a:cubicBezTo>
                    <a:pt x="1523594" y="4415456"/>
                    <a:pt x="1510259" y="4405931"/>
                    <a:pt x="1507401" y="4398311"/>
                  </a:cubicBezTo>
                  <a:cubicBezTo>
                    <a:pt x="1496923" y="4363068"/>
                    <a:pt x="1470253" y="4360211"/>
                    <a:pt x="1443584" y="4370688"/>
                  </a:cubicBezTo>
                  <a:cubicBezTo>
                    <a:pt x="1404531" y="4384976"/>
                    <a:pt x="1369289" y="4408788"/>
                    <a:pt x="1330236" y="4422123"/>
                  </a:cubicBezTo>
                  <a:cubicBezTo>
                    <a:pt x="1296898" y="4433553"/>
                    <a:pt x="1259751" y="4442126"/>
                    <a:pt x="1224509" y="4439268"/>
                  </a:cubicBezTo>
                  <a:cubicBezTo>
                    <a:pt x="1155929" y="4433553"/>
                    <a:pt x="1088301" y="4423076"/>
                    <a:pt x="1021626" y="4407836"/>
                  </a:cubicBezTo>
                  <a:cubicBezTo>
                    <a:pt x="994004" y="4402121"/>
                    <a:pt x="954951" y="4395453"/>
                    <a:pt x="957808" y="4350686"/>
                  </a:cubicBezTo>
                  <a:cubicBezTo>
                    <a:pt x="960666" y="4304966"/>
                    <a:pt x="997814" y="4267818"/>
                    <a:pt x="1040676" y="4261151"/>
                  </a:cubicBezTo>
                  <a:cubicBezTo>
                    <a:pt x="1074966" y="4256388"/>
                    <a:pt x="1109256" y="4250673"/>
                    <a:pt x="1143546" y="4244958"/>
                  </a:cubicBezTo>
                  <a:cubicBezTo>
                    <a:pt x="1190219" y="4237338"/>
                    <a:pt x="1227366" y="4219241"/>
                    <a:pt x="1253084" y="4174473"/>
                  </a:cubicBezTo>
                  <a:cubicBezTo>
                    <a:pt x="1268323" y="4146851"/>
                    <a:pt x="1303566" y="4131611"/>
                    <a:pt x="1324521" y="4105893"/>
                  </a:cubicBezTo>
                  <a:cubicBezTo>
                    <a:pt x="1349286" y="4075413"/>
                    <a:pt x="1369289" y="4039218"/>
                    <a:pt x="1391196" y="4005881"/>
                  </a:cubicBezTo>
                  <a:cubicBezTo>
                    <a:pt x="1393101" y="4003023"/>
                    <a:pt x="1395959" y="3998261"/>
                    <a:pt x="1395006" y="3998261"/>
                  </a:cubicBezTo>
                  <a:cubicBezTo>
                    <a:pt x="1330236" y="3941111"/>
                    <a:pt x="1417866" y="3888723"/>
                    <a:pt x="1400721" y="3828716"/>
                  </a:cubicBezTo>
                  <a:cubicBezTo>
                    <a:pt x="1383576" y="3770613"/>
                    <a:pt x="1383576" y="3705843"/>
                    <a:pt x="1386434" y="3644883"/>
                  </a:cubicBezTo>
                  <a:cubicBezTo>
                    <a:pt x="1394053" y="3512486"/>
                    <a:pt x="1378814" y="3383898"/>
                    <a:pt x="1354048" y="3254358"/>
                  </a:cubicBezTo>
                  <a:cubicBezTo>
                    <a:pt x="1343571" y="3197208"/>
                    <a:pt x="1367384" y="3133391"/>
                    <a:pt x="1377861" y="3072431"/>
                  </a:cubicBezTo>
                  <a:cubicBezTo>
                    <a:pt x="1404531" y="2929556"/>
                    <a:pt x="1420723" y="2785728"/>
                    <a:pt x="1424534" y="2639996"/>
                  </a:cubicBezTo>
                  <a:cubicBezTo>
                    <a:pt x="1425486" y="2604753"/>
                    <a:pt x="1413103" y="2569511"/>
                    <a:pt x="1406436" y="2529506"/>
                  </a:cubicBezTo>
                  <a:cubicBezTo>
                    <a:pt x="1451203" y="2481881"/>
                    <a:pt x="1438821" y="2392346"/>
                    <a:pt x="1377861" y="2347578"/>
                  </a:cubicBezTo>
                  <a:cubicBezTo>
                    <a:pt x="1322616" y="2307573"/>
                    <a:pt x="1267371" y="2268521"/>
                    <a:pt x="1215936" y="2223753"/>
                  </a:cubicBezTo>
                  <a:cubicBezTo>
                    <a:pt x="1176884" y="2189463"/>
                    <a:pt x="1133069" y="2173271"/>
                    <a:pt x="1086396" y="2184701"/>
                  </a:cubicBezTo>
                  <a:cubicBezTo>
                    <a:pt x="1033056" y="2197083"/>
                    <a:pt x="1021626" y="2144696"/>
                    <a:pt x="986383" y="2132313"/>
                  </a:cubicBezTo>
                  <a:cubicBezTo>
                    <a:pt x="976858" y="2129456"/>
                    <a:pt x="967333" y="2117073"/>
                    <a:pt x="962571" y="2106596"/>
                  </a:cubicBezTo>
                  <a:cubicBezTo>
                    <a:pt x="954951" y="2091356"/>
                    <a:pt x="951141" y="2074211"/>
                    <a:pt x="943521" y="2053256"/>
                  </a:cubicBezTo>
                  <a:cubicBezTo>
                    <a:pt x="912089" y="2063733"/>
                    <a:pt x="887323" y="2058018"/>
                    <a:pt x="900658" y="2005631"/>
                  </a:cubicBezTo>
                  <a:cubicBezTo>
                    <a:pt x="902564" y="1997058"/>
                    <a:pt x="884466" y="1979913"/>
                    <a:pt x="872083" y="1971341"/>
                  </a:cubicBezTo>
                  <a:cubicBezTo>
                    <a:pt x="691108" y="1837038"/>
                    <a:pt x="508228" y="1703688"/>
                    <a:pt x="328206" y="1569386"/>
                  </a:cubicBezTo>
                  <a:cubicBezTo>
                    <a:pt x="231051" y="1496996"/>
                    <a:pt x="155803" y="1429368"/>
                    <a:pt x="57696" y="1357931"/>
                  </a:cubicBezTo>
                  <a:cubicBezTo>
                    <a:pt x="10071" y="1322688"/>
                    <a:pt x="-2312" y="1280778"/>
                    <a:pt x="13881" y="1227438"/>
                  </a:cubicBezTo>
                  <a:cubicBezTo>
                    <a:pt x="34836" y="1156953"/>
                    <a:pt x="55791" y="1085516"/>
                    <a:pt x="80556" y="1016936"/>
                  </a:cubicBezTo>
                  <a:cubicBezTo>
                    <a:pt x="88176" y="994076"/>
                    <a:pt x="110083" y="976931"/>
                    <a:pt x="122466" y="955023"/>
                  </a:cubicBezTo>
                  <a:cubicBezTo>
                    <a:pt x="140563" y="923591"/>
                    <a:pt x="156756" y="889301"/>
                    <a:pt x="173901" y="856916"/>
                  </a:cubicBezTo>
                  <a:cubicBezTo>
                    <a:pt x="192951" y="823578"/>
                    <a:pt x="213906" y="832151"/>
                    <a:pt x="238671" y="852153"/>
                  </a:cubicBezTo>
                  <a:cubicBezTo>
                    <a:pt x="326301" y="921686"/>
                    <a:pt x="394881" y="981693"/>
                    <a:pt x="484416" y="1050273"/>
                  </a:cubicBezTo>
                  <a:cubicBezTo>
                    <a:pt x="594906" y="1137903"/>
                    <a:pt x="709206" y="1222676"/>
                    <a:pt x="823506" y="1307448"/>
                  </a:cubicBezTo>
                  <a:cubicBezTo>
                    <a:pt x="840651" y="1320783"/>
                    <a:pt x="859701" y="1332213"/>
                    <a:pt x="878751" y="1341738"/>
                  </a:cubicBezTo>
                  <a:cubicBezTo>
                    <a:pt x="885418" y="1345548"/>
                    <a:pt x="895896" y="1343643"/>
                    <a:pt x="903516" y="1341738"/>
                  </a:cubicBezTo>
                  <a:cubicBezTo>
                    <a:pt x="922566" y="1337928"/>
                    <a:pt x="940664" y="1326498"/>
                    <a:pt x="958761" y="1327451"/>
                  </a:cubicBezTo>
                  <a:cubicBezTo>
                    <a:pt x="1080681" y="1334118"/>
                    <a:pt x="1201648" y="1343643"/>
                    <a:pt x="1323569" y="1350311"/>
                  </a:cubicBezTo>
                  <a:cubicBezTo>
                    <a:pt x="1336903" y="1351263"/>
                    <a:pt x="1351191" y="1338881"/>
                    <a:pt x="1364526" y="1333166"/>
                  </a:cubicBezTo>
                  <a:cubicBezTo>
                    <a:pt x="1410246" y="1314116"/>
                    <a:pt x="1450251" y="1278873"/>
                    <a:pt x="1507401" y="1305543"/>
                  </a:cubicBezTo>
                  <a:cubicBezTo>
                    <a:pt x="1524546" y="1314116"/>
                    <a:pt x="1555026" y="1305543"/>
                    <a:pt x="1575028" y="1295066"/>
                  </a:cubicBezTo>
                  <a:cubicBezTo>
                    <a:pt x="1588364" y="1288398"/>
                    <a:pt x="1595031" y="1265538"/>
                    <a:pt x="1603603" y="1249346"/>
                  </a:cubicBezTo>
                  <a:cubicBezTo>
                    <a:pt x="1612176" y="1234106"/>
                    <a:pt x="1622653" y="1219818"/>
                    <a:pt x="1627416" y="1203626"/>
                  </a:cubicBezTo>
                  <a:cubicBezTo>
                    <a:pt x="1634084" y="1180766"/>
                    <a:pt x="1635036" y="1156953"/>
                    <a:pt x="1640751" y="1134093"/>
                  </a:cubicBezTo>
                  <a:cubicBezTo>
                    <a:pt x="1645514" y="1115996"/>
                    <a:pt x="1652181" y="1095993"/>
                    <a:pt x="1663611" y="1080753"/>
                  </a:cubicBezTo>
                  <a:cubicBezTo>
                    <a:pt x="1681709" y="1054083"/>
                    <a:pt x="1710284" y="1033128"/>
                    <a:pt x="1724571" y="1004553"/>
                  </a:cubicBezTo>
                  <a:cubicBezTo>
                    <a:pt x="1760766" y="929306"/>
                    <a:pt x="1796961" y="855963"/>
                    <a:pt x="1882686" y="815006"/>
                  </a:cubicBezTo>
                  <a:cubicBezTo>
                    <a:pt x="1852206" y="771191"/>
                    <a:pt x="1833156" y="708326"/>
                    <a:pt x="1795056" y="694991"/>
                  </a:cubicBezTo>
                  <a:cubicBezTo>
                    <a:pt x="1712189" y="665463"/>
                    <a:pt x="1756003" y="608313"/>
                    <a:pt x="1750289" y="562593"/>
                  </a:cubicBezTo>
                  <a:cubicBezTo>
                    <a:pt x="1712189" y="567356"/>
                    <a:pt x="1676946" y="573071"/>
                    <a:pt x="1640751" y="574023"/>
                  </a:cubicBezTo>
                  <a:cubicBezTo>
                    <a:pt x="1626464" y="574023"/>
                    <a:pt x="1612176" y="559736"/>
                    <a:pt x="1596936" y="552116"/>
                  </a:cubicBezTo>
                  <a:cubicBezTo>
                    <a:pt x="1603603" y="540686"/>
                    <a:pt x="1608366" y="526398"/>
                    <a:pt x="1616939" y="517826"/>
                  </a:cubicBezTo>
                  <a:cubicBezTo>
                    <a:pt x="1657896" y="477821"/>
                    <a:pt x="1669326" y="434958"/>
                    <a:pt x="1655991" y="376856"/>
                  </a:cubicBezTo>
                  <a:cubicBezTo>
                    <a:pt x="1632178" y="269223"/>
                    <a:pt x="1644561" y="163496"/>
                    <a:pt x="1740764" y="93963"/>
                  </a:cubicBezTo>
                  <a:cubicBezTo>
                    <a:pt x="1794103" y="54911"/>
                    <a:pt x="1858873" y="24431"/>
                    <a:pt x="1922691" y="10143"/>
                  </a:cubicBezTo>
                  <a:cubicBezTo>
                    <a:pt x="2017941" y="-10812"/>
                    <a:pt x="2150339" y="81581"/>
                    <a:pt x="2188439" y="176831"/>
                  </a:cubicBezTo>
                  <a:cubicBezTo>
                    <a:pt x="2198916" y="202548"/>
                    <a:pt x="2219871" y="224456"/>
                    <a:pt x="2235111" y="248268"/>
                  </a:cubicBezTo>
                  <a:cubicBezTo>
                    <a:pt x="2238921" y="246363"/>
                    <a:pt x="2243684" y="245411"/>
                    <a:pt x="2247494" y="243506"/>
                  </a:cubicBezTo>
                  <a:cubicBezTo>
                    <a:pt x="2237969" y="265413"/>
                    <a:pt x="2228444" y="288273"/>
                    <a:pt x="2219871" y="305418"/>
                  </a:cubicBezTo>
                  <a:cubicBezTo>
                    <a:pt x="2232254" y="313991"/>
                    <a:pt x="2249399" y="318753"/>
                    <a:pt x="2249399" y="325421"/>
                  </a:cubicBezTo>
                  <a:cubicBezTo>
                    <a:pt x="2250351" y="340661"/>
                    <a:pt x="2249399" y="364473"/>
                    <a:pt x="2239874" y="371141"/>
                  </a:cubicBezTo>
                  <a:cubicBezTo>
                    <a:pt x="2212251" y="390191"/>
                    <a:pt x="2217014" y="407336"/>
                    <a:pt x="2223681" y="434958"/>
                  </a:cubicBezTo>
                  <a:cubicBezTo>
                    <a:pt x="2230349" y="462581"/>
                    <a:pt x="2222729" y="494013"/>
                    <a:pt x="2216061" y="522588"/>
                  </a:cubicBezTo>
                  <a:cubicBezTo>
                    <a:pt x="2208441" y="557831"/>
                    <a:pt x="2205584" y="583548"/>
                    <a:pt x="2250351" y="594026"/>
                  </a:cubicBezTo>
                  <a:cubicBezTo>
                    <a:pt x="2263686" y="596883"/>
                    <a:pt x="2275116" y="616886"/>
                    <a:pt x="2282736" y="631173"/>
                  </a:cubicBezTo>
                  <a:cubicBezTo>
                    <a:pt x="2301786" y="666416"/>
                    <a:pt x="2313216" y="706421"/>
                    <a:pt x="2335124" y="739758"/>
                  </a:cubicBezTo>
                  <a:cubicBezTo>
                    <a:pt x="2401799" y="845486"/>
                    <a:pt x="2458949" y="945498"/>
                    <a:pt x="2486571" y="1071228"/>
                  </a:cubicBezTo>
                  <a:cubicBezTo>
                    <a:pt x="2488476" y="1080753"/>
                    <a:pt x="2498001" y="1089326"/>
                    <a:pt x="2503716" y="1097898"/>
                  </a:cubicBezTo>
                  <a:cubicBezTo>
                    <a:pt x="2506574" y="1174098"/>
                    <a:pt x="2506574" y="1246488"/>
                    <a:pt x="2506574" y="1319831"/>
                  </a:cubicBezTo>
                  <a:close/>
                  <a:moveTo>
                    <a:pt x="1273086" y="1638918"/>
                  </a:moveTo>
                  <a:cubicBezTo>
                    <a:pt x="1260703" y="1678923"/>
                    <a:pt x="1240701" y="1713213"/>
                    <a:pt x="1242606" y="1746551"/>
                  </a:cubicBezTo>
                  <a:cubicBezTo>
                    <a:pt x="1247369" y="1804653"/>
                    <a:pt x="1264514" y="1862756"/>
                    <a:pt x="1279753" y="1919906"/>
                  </a:cubicBezTo>
                  <a:cubicBezTo>
                    <a:pt x="1282611" y="1929431"/>
                    <a:pt x="1301661" y="1944671"/>
                    <a:pt x="1308328" y="1942766"/>
                  </a:cubicBezTo>
                  <a:cubicBezTo>
                    <a:pt x="1365478" y="1924668"/>
                    <a:pt x="1420723" y="1903713"/>
                    <a:pt x="1478826" y="1882758"/>
                  </a:cubicBezTo>
                  <a:cubicBezTo>
                    <a:pt x="1432153" y="1777031"/>
                    <a:pt x="1483589" y="1684638"/>
                    <a:pt x="1497876" y="1593198"/>
                  </a:cubicBezTo>
                  <a:cubicBezTo>
                    <a:pt x="1474064" y="1579863"/>
                    <a:pt x="1451203" y="1573196"/>
                    <a:pt x="1435964" y="1557956"/>
                  </a:cubicBezTo>
                  <a:cubicBezTo>
                    <a:pt x="1372146" y="1493186"/>
                    <a:pt x="1285469" y="1505568"/>
                    <a:pt x="1208316" y="1484613"/>
                  </a:cubicBezTo>
                  <a:cubicBezTo>
                    <a:pt x="1193076" y="1480803"/>
                    <a:pt x="1176884" y="1476041"/>
                    <a:pt x="1161644" y="1471278"/>
                  </a:cubicBezTo>
                  <a:cubicBezTo>
                    <a:pt x="1133069" y="1461753"/>
                    <a:pt x="1103541" y="1450323"/>
                    <a:pt x="1078776" y="1483661"/>
                  </a:cubicBezTo>
                  <a:cubicBezTo>
                    <a:pt x="1146404" y="1537001"/>
                    <a:pt x="1211173" y="1588436"/>
                    <a:pt x="1273086" y="1638918"/>
                  </a:cubicBezTo>
                  <a:close/>
                  <a:moveTo>
                    <a:pt x="1464539" y="2075163"/>
                  </a:moveTo>
                  <a:cubicBezTo>
                    <a:pt x="1427391" y="2082783"/>
                    <a:pt x="1393101" y="2089451"/>
                    <a:pt x="1359764" y="2097071"/>
                  </a:cubicBezTo>
                  <a:cubicBezTo>
                    <a:pt x="1318806" y="2106596"/>
                    <a:pt x="1305471" y="2129456"/>
                    <a:pt x="1322616" y="2169461"/>
                  </a:cubicBezTo>
                  <a:cubicBezTo>
                    <a:pt x="1329284" y="2184701"/>
                    <a:pt x="1334998" y="2199941"/>
                    <a:pt x="1340714" y="2215181"/>
                  </a:cubicBezTo>
                  <a:cubicBezTo>
                    <a:pt x="1396911" y="2194226"/>
                    <a:pt x="1396911" y="2194226"/>
                    <a:pt x="1420723" y="2246613"/>
                  </a:cubicBezTo>
                  <a:cubicBezTo>
                    <a:pt x="1428344" y="2262806"/>
                    <a:pt x="1438821" y="2278046"/>
                    <a:pt x="1455014" y="2304716"/>
                  </a:cubicBezTo>
                  <a:cubicBezTo>
                    <a:pt x="1456919" y="2271378"/>
                    <a:pt x="1451203" y="2248518"/>
                    <a:pt x="1459776" y="2237088"/>
                  </a:cubicBezTo>
                  <a:cubicBezTo>
                    <a:pt x="1499781" y="2183748"/>
                    <a:pt x="1503591" y="2132313"/>
                    <a:pt x="1464539" y="207516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F45E473-C475-4788-B774-AF992D0B4CD6}"/>
                </a:ext>
              </a:extLst>
            </p:cNvPr>
            <p:cNvSpPr/>
            <p:nvPr/>
          </p:nvSpPr>
          <p:spPr>
            <a:xfrm flipH="1">
              <a:off x="700577" y="1399349"/>
              <a:ext cx="647458" cy="566880"/>
            </a:xfrm>
            <a:custGeom>
              <a:avLst/>
              <a:gdLst>
                <a:gd name="connsiteX0" fmla="*/ 325755 w 647458"/>
                <a:gd name="connsiteY0" fmla="*/ 3000 h 566880"/>
                <a:gd name="connsiteX1" fmla="*/ 143828 w 647458"/>
                <a:gd name="connsiteY1" fmla="*/ 86820 h 566880"/>
                <a:gd name="connsiteX2" fmla="*/ 59055 w 647458"/>
                <a:gd name="connsiteY2" fmla="*/ 369713 h 566880"/>
                <a:gd name="connsiteX3" fmla="*/ 20003 w 647458"/>
                <a:gd name="connsiteY3" fmla="*/ 510683 h 566880"/>
                <a:gd name="connsiteX4" fmla="*/ 0 w 647458"/>
                <a:gd name="connsiteY4" fmla="*/ 544973 h 566880"/>
                <a:gd name="connsiteX5" fmla="*/ 43815 w 647458"/>
                <a:gd name="connsiteY5" fmla="*/ 566880 h 566880"/>
                <a:gd name="connsiteX6" fmla="*/ 65495 w 647458"/>
                <a:gd name="connsiteY6" fmla="*/ 564618 h 566880"/>
                <a:gd name="connsiteX7" fmla="*/ 178721 w 647458"/>
                <a:gd name="connsiteY7" fmla="*/ 530129 h 566880"/>
                <a:gd name="connsiteX8" fmla="*/ 603774 w 647458"/>
                <a:gd name="connsiteY8" fmla="*/ 274215 h 566880"/>
                <a:gd name="connsiteX9" fmla="*/ 647458 w 647458"/>
                <a:gd name="connsiteY9" fmla="*/ 237555 h 566880"/>
                <a:gd name="connsiteX10" fmla="*/ 638175 w 647458"/>
                <a:gd name="connsiteY10" fmla="*/ 241125 h 566880"/>
                <a:gd name="connsiteX11" fmla="*/ 591503 w 647458"/>
                <a:gd name="connsiteY11" fmla="*/ 169688 h 566880"/>
                <a:gd name="connsiteX12" fmla="*/ 325755 w 647458"/>
                <a:gd name="connsiteY12" fmla="*/ 3000 h 5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458" h="566880">
                  <a:moveTo>
                    <a:pt x="325755" y="3000"/>
                  </a:moveTo>
                  <a:cubicBezTo>
                    <a:pt x="261937" y="17288"/>
                    <a:pt x="197167" y="47768"/>
                    <a:pt x="143828" y="86820"/>
                  </a:cubicBezTo>
                  <a:cubicBezTo>
                    <a:pt x="47625" y="156353"/>
                    <a:pt x="35242" y="262080"/>
                    <a:pt x="59055" y="369713"/>
                  </a:cubicBezTo>
                  <a:cubicBezTo>
                    <a:pt x="72390" y="427815"/>
                    <a:pt x="60960" y="470678"/>
                    <a:pt x="20003" y="510683"/>
                  </a:cubicBezTo>
                  <a:cubicBezTo>
                    <a:pt x="11430" y="519255"/>
                    <a:pt x="6667" y="533543"/>
                    <a:pt x="0" y="544973"/>
                  </a:cubicBezTo>
                  <a:cubicBezTo>
                    <a:pt x="15240" y="552593"/>
                    <a:pt x="29528" y="566880"/>
                    <a:pt x="43815" y="566880"/>
                  </a:cubicBezTo>
                  <a:lnTo>
                    <a:pt x="65495" y="564618"/>
                  </a:lnTo>
                  <a:lnTo>
                    <a:pt x="178721" y="530129"/>
                  </a:lnTo>
                  <a:cubicBezTo>
                    <a:pt x="449670" y="395635"/>
                    <a:pt x="455226" y="398414"/>
                    <a:pt x="603774" y="274215"/>
                  </a:cubicBezTo>
                  <a:lnTo>
                    <a:pt x="647458" y="237555"/>
                  </a:lnTo>
                  <a:lnTo>
                    <a:pt x="638175" y="241125"/>
                  </a:lnTo>
                  <a:cubicBezTo>
                    <a:pt x="622935" y="217313"/>
                    <a:pt x="601980" y="195405"/>
                    <a:pt x="591503" y="169688"/>
                  </a:cubicBezTo>
                  <a:cubicBezTo>
                    <a:pt x="553403" y="74438"/>
                    <a:pt x="421005" y="-17955"/>
                    <a:pt x="325755" y="3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A2CAC2BC-AF69-4CCB-A582-4D24406DCAF6}"/>
              </a:ext>
            </a:extLst>
          </p:cNvPr>
          <p:cNvGrpSpPr/>
          <p:nvPr/>
        </p:nvGrpSpPr>
        <p:grpSpPr>
          <a:xfrm>
            <a:off x="-18572" y="6508203"/>
            <a:ext cx="12210572" cy="379656"/>
            <a:chOff x="3638881" y="1932349"/>
            <a:chExt cx="12210572" cy="379656"/>
          </a:xfrm>
        </p:grpSpPr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E71F0B1F-2DD4-42FB-AC96-8EC1559D4FCF}"/>
                </a:ext>
              </a:extLst>
            </p:cNvPr>
            <p:cNvSpPr/>
            <p:nvPr/>
          </p:nvSpPr>
          <p:spPr>
            <a:xfrm>
              <a:off x="3657453" y="1932349"/>
              <a:ext cx="12192000" cy="3796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9408C510-752A-43F1-A901-C73DE7CDD096}"/>
                </a:ext>
              </a:extLst>
            </p:cNvPr>
            <p:cNvSpPr/>
            <p:nvPr/>
          </p:nvSpPr>
          <p:spPr>
            <a:xfrm>
              <a:off x="3638881" y="1933431"/>
              <a:ext cx="12192000" cy="378573"/>
            </a:xfrm>
            <a:custGeom>
              <a:avLst/>
              <a:gdLst>
                <a:gd name="connsiteX0" fmla="*/ 12087076 w 12192000"/>
                <a:gd name="connsiteY0" fmla="*/ 0 h 362454"/>
                <a:gd name="connsiteX1" fmla="*/ 12192000 w 12192000"/>
                <a:gd name="connsiteY1" fmla="*/ 0 h 362454"/>
                <a:gd name="connsiteX2" fmla="*/ 12027806 w 12192000"/>
                <a:gd name="connsiteY2" fmla="*/ 362454 h 362454"/>
                <a:gd name="connsiteX3" fmla="*/ 11922882 w 12192000"/>
                <a:gd name="connsiteY3" fmla="*/ 362454 h 362454"/>
                <a:gd name="connsiteX4" fmla="*/ 11882077 w 12192000"/>
                <a:gd name="connsiteY4" fmla="*/ 0 h 362454"/>
                <a:gd name="connsiteX5" fmla="*/ 11987001 w 12192000"/>
                <a:gd name="connsiteY5" fmla="*/ 0 h 362454"/>
                <a:gd name="connsiteX6" fmla="*/ 11822807 w 12192000"/>
                <a:gd name="connsiteY6" fmla="*/ 362454 h 362454"/>
                <a:gd name="connsiteX7" fmla="*/ 11717883 w 12192000"/>
                <a:gd name="connsiteY7" fmla="*/ 362454 h 362454"/>
                <a:gd name="connsiteX8" fmla="*/ 11677076 w 12192000"/>
                <a:gd name="connsiteY8" fmla="*/ 0 h 362454"/>
                <a:gd name="connsiteX9" fmla="*/ 11782000 w 12192000"/>
                <a:gd name="connsiteY9" fmla="*/ 0 h 362454"/>
                <a:gd name="connsiteX10" fmla="*/ 11617806 w 12192000"/>
                <a:gd name="connsiteY10" fmla="*/ 362454 h 362454"/>
                <a:gd name="connsiteX11" fmla="*/ 11512882 w 12192000"/>
                <a:gd name="connsiteY11" fmla="*/ 362454 h 362454"/>
                <a:gd name="connsiteX12" fmla="*/ 11472075 w 12192000"/>
                <a:gd name="connsiteY12" fmla="*/ 0 h 362454"/>
                <a:gd name="connsiteX13" fmla="*/ 11576999 w 12192000"/>
                <a:gd name="connsiteY13" fmla="*/ 0 h 362454"/>
                <a:gd name="connsiteX14" fmla="*/ 11412805 w 12192000"/>
                <a:gd name="connsiteY14" fmla="*/ 362454 h 362454"/>
                <a:gd name="connsiteX15" fmla="*/ 11307881 w 12192000"/>
                <a:gd name="connsiteY15" fmla="*/ 362454 h 362454"/>
                <a:gd name="connsiteX16" fmla="*/ 11267074 w 12192000"/>
                <a:gd name="connsiteY16" fmla="*/ 0 h 362454"/>
                <a:gd name="connsiteX17" fmla="*/ 11371998 w 12192000"/>
                <a:gd name="connsiteY17" fmla="*/ 0 h 362454"/>
                <a:gd name="connsiteX18" fmla="*/ 11207804 w 12192000"/>
                <a:gd name="connsiteY18" fmla="*/ 362454 h 362454"/>
                <a:gd name="connsiteX19" fmla="*/ 11102880 w 12192000"/>
                <a:gd name="connsiteY19" fmla="*/ 362454 h 362454"/>
                <a:gd name="connsiteX20" fmla="*/ 11062073 w 12192000"/>
                <a:gd name="connsiteY20" fmla="*/ 0 h 362454"/>
                <a:gd name="connsiteX21" fmla="*/ 11166997 w 12192000"/>
                <a:gd name="connsiteY21" fmla="*/ 0 h 362454"/>
                <a:gd name="connsiteX22" fmla="*/ 11002803 w 12192000"/>
                <a:gd name="connsiteY22" fmla="*/ 362454 h 362454"/>
                <a:gd name="connsiteX23" fmla="*/ 10897879 w 12192000"/>
                <a:gd name="connsiteY23" fmla="*/ 362454 h 362454"/>
                <a:gd name="connsiteX24" fmla="*/ 10857072 w 12192000"/>
                <a:gd name="connsiteY24" fmla="*/ 0 h 362454"/>
                <a:gd name="connsiteX25" fmla="*/ 10961996 w 12192000"/>
                <a:gd name="connsiteY25" fmla="*/ 0 h 362454"/>
                <a:gd name="connsiteX26" fmla="*/ 10797802 w 12192000"/>
                <a:gd name="connsiteY26" fmla="*/ 362454 h 362454"/>
                <a:gd name="connsiteX27" fmla="*/ 10692878 w 12192000"/>
                <a:gd name="connsiteY27" fmla="*/ 362454 h 362454"/>
                <a:gd name="connsiteX28" fmla="*/ 10652071 w 12192000"/>
                <a:gd name="connsiteY28" fmla="*/ 0 h 362454"/>
                <a:gd name="connsiteX29" fmla="*/ 10756995 w 12192000"/>
                <a:gd name="connsiteY29" fmla="*/ 0 h 362454"/>
                <a:gd name="connsiteX30" fmla="*/ 10592801 w 12192000"/>
                <a:gd name="connsiteY30" fmla="*/ 362454 h 362454"/>
                <a:gd name="connsiteX31" fmla="*/ 10487877 w 12192000"/>
                <a:gd name="connsiteY31" fmla="*/ 362454 h 362454"/>
                <a:gd name="connsiteX32" fmla="*/ 10447070 w 12192000"/>
                <a:gd name="connsiteY32" fmla="*/ 0 h 362454"/>
                <a:gd name="connsiteX33" fmla="*/ 10551994 w 12192000"/>
                <a:gd name="connsiteY33" fmla="*/ 0 h 362454"/>
                <a:gd name="connsiteX34" fmla="*/ 10387800 w 12192000"/>
                <a:gd name="connsiteY34" fmla="*/ 362454 h 362454"/>
                <a:gd name="connsiteX35" fmla="*/ 10282876 w 12192000"/>
                <a:gd name="connsiteY35" fmla="*/ 362454 h 362454"/>
                <a:gd name="connsiteX36" fmla="*/ 10242069 w 12192000"/>
                <a:gd name="connsiteY36" fmla="*/ 0 h 362454"/>
                <a:gd name="connsiteX37" fmla="*/ 10346993 w 12192000"/>
                <a:gd name="connsiteY37" fmla="*/ 0 h 362454"/>
                <a:gd name="connsiteX38" fmla="*/ 10182799 w 12192000"/>
                <a:gd name="connsiteY38" fmla="*/ 362454 h 362454"/>
                <a:gd name="connsiteX39" fmla="*/ 10077875 w 12192000"/>
                <a:gd name="connsiteY39" fmla="*/ 362454 h 362454"/>
                <a:gd name="connsiteX40" fmla="*/ 10037068 w 12192000"/>
                <a:gd name="connsiteY40" fmla="*/ 0 h 362454"/>
                <a:gd name="connsiteX41" fmla="*/ 10141992 w 12192000"/>
                <a:gd name="connsiteY41" fmla="*/ 0 h 362454"/>
                <a:gd name="connsiteX42" fmla="*/ 9977798 w 12192000"/>
                <a:gd name="connsiteY42" fmla="*/ 362454 h 362454"/>
                <a:gd name="connsiteX43" fmla="*/ 9872874 w 12192000"/>
                <a:gd name="connsiteY43" fmla="*/ 362454 h 362454"/>
                <a:gd name="connsiteX44" fmla="*/ 9845855 w 12192000"/>
                <a:gd name="connsiteY44" fmla="*/ 0 h 362454"/>
                <a:gd name="connsiteX45" fmla="*/ 9950779 w 12192000"/>
                <a:gd name="connsiteY45" fmla="*/ 0 h 362454"/>
                <a:gd name="connsiteX46" fmla="*/ 9786585 w 12192000"/>
                <a:gd name="connsiteY46" fmla="*/ 362454 h 362454"/>
                <a:gd name="connsiteX47" fmla="*/ 9681661 w 12192000"/>
                <a:gd name="connsiteY47" fmla="*/ 362454 h 362454"/>
                <a:gd name="connsiteX48" fmla="*/ 9640856 w 12192000"/>
                <a:gd name="connsiteY48" fmla="*/ 0 h 362454"/>
                <a:gd name="connsiteX49" fmla="*/ 9745780 w 12192000"/>
                <a:gd name="connsiteY49" fmla="*/ 0 h 362454"/>
                <a:gd name="connsiteX50" fmla="*/ 9581586 w 12192000"/>
                <a:gd name="connsiteY50" fmla="*/ 362454 h 362454"/>
                <a:gd name="connsiteX51" fmla="*/ 9476662 w 12192000"/>
                <a:gd name="connsiteY51" fmla="*/ 362454 h 362454"/>
                <a:gd name="connsiteX52" fmla="*/ 9435855 w 12192000"/>
                <a:gd name="connsiteY52" fmla="*/ 0 h 362454"/>
                <a:gd name="connsiteX53" fmla="*/ 9540779 w 12192000"/>
                <a:gd name="connsiteY53" fmla="*/ 0 h 362454"/>
                <a:gd name="connsiteX54" fmla="*/ 9376585 w 12192000"/>
                <a:gd name="connsiteY54" fmla="*/ 362454 h 362454"/>
                <a:gd name="connsiteX55" fmla="*/ 9271661 w 12192000"/>
                <a:gd name="connsiteY55" fmla="*/ 362454 h 362454"/>
                <a:gd name="connsiteX56" fmla="*/ 9230854 w 12192000"/>
                <a:gd name="connsiteY56" fmla="*/ 0 h 362454"/>
                <a:gd name="connsiteX57" fmla="*/ 9335778 w 12192000"/>
                <a:gd name="connsiteY57" fmla="*/ 0 h 362454"/>
                <a:gd name="connsiteX58" fmla="*/ 9171584 w 12192000"/>
                <a:gd name="connsiteY58" fmla="*/ 362454 h 362454"/>
                <a:gd name="connsiteX59" fmla="*/ 9066660 w 12192000"/>
                <a:gd name="connsiteY59" fmla="*/ 362454 h 362454"/>
                <a:gd name="connsiteX60" fmla="*/ 9025853 w 12192000"/>
                <a:gd name="connsiteY60" fmla="*/ 0 h 362454"/>
                <a:gd name="connsiteX61" fmla="*/ 9130777 w 12192000"/>
                <a:gd name="connsiteY61" fmla="*/ 0 h 362454"/>
                <a:gd name="connsiteX62" fmla="*/ 8966583 w 12192000"/>
                <a:gd name="connsiteY62" fmla="*/ 362454 h 362454"/>
                <a:gd name="connsiteX63" fmla="*/ 8861659 w 12192000"/>
                <a:gd name="connsiteY63" fmla="*/ 362454 h 362454"/>
                <a:gd name="connsiteX64" fmla="*/ 8820852 w 12192000"/>
                <a:gd name="connsiteY64" fmla="*/ 0 h 362454"/>
                <a:gd name="connsiteX65" fmla="*/ 8925776 w 12192000"/>
                <a:gd name="connsiteY65" fmla="*/ 0 h 362454"/>
                <a:gd name="connsiteX66" fmla="*/ 8761582 w 12192000"/>
                <a:gd name="connsiteY66" fmla="*/ 362454 h 362454"/>
                <a:gd name="connsiteX67" fmla="*/ 8656658 w 12192000"/>
                <a:gd name="connsiteY67" fmla="*/ 362454 h 362454"/>
                <a:gd name="connsiteX68" fmla="*/ 8615851 w 12192000"/>
                <a:gd name="connsiteY68" fmla="*/ 0 h 362454"/>
                <a:gd name="connsiteX69" fmla="*/ 8720775 w 12192000"/>
                <a:gd name="connsiteY69" fmla="*/ 0 h 362454"/>
                <a:gd name="connsiteX70" fmla="*/ 8556581 w 12192000"/>
                <a:gd name="connsiteY70" fmla="*/ 362454 h 362454"/>
                <a:gd name="connsiteX71" fmla="*/ 8451657 w 12192000"/>
                <a:gd name="connsiteY71" fmla="*/ 362454 h 362454"/>
                <a:gd name="connsiteX72" fmla="*/ 8410850 w 12192000"/>
                <a:gd name="connsiteY72" fmla="*/ 0 h 362454"/>
                <a:gd name="connsiteX73" fmla="*/ 8515774 w 12192000"/>
                <a:gd name="connsiteY73" fmla="*/ 0 h 362454"/>
                <a:gd name="connsiteX74" fmla="*/ 8351580 w 12192000"/>
                <a:gd name="connsiteY74" fmla="*/ 362454 h 362454"/>
                <a:gd name="connsiteX75" fmla="*/ 8246656 w 12192000"/>
                <a:gd name="connsiteY75" fmla="*/ 362454 h 362454"/>
                <a:gd name="connsiteX76" fmla="*/ 8205849 w 12192000"/>
                <a:gd name="connsiteY76" fmla="*/ 0 h 362454"/>
                <a:gd name="connsiteX77" fmla="*/ 8310773 w 12192000"/>
                <a:gd name="connsiteY77" fmla="*/ 0 h 362454"/>
                <a:gd name="connsiteX78" fmla="*/ 8146579 w 12192000"/>
                <a:gd name="connsiteY78" fmla="*/ 362454 h 362454"/>
                <a:gd name="connsiteX79" fmla="*/ 8041655 w 12192000"/>
                <a:gd name="connsiteY79" fmla="*/ 362454 h 362454"/>
                <a:gd name="connsiteX80" fmla="*/ 8000848 w 12192000"/>
                <a:gd name="connsiteY80" fmla="*/ 0 h 362454"/>
                <a:gd name="connsiteX81" fmla="*/ 8105772 w 12192000"/>
                <a:gd name="connsiteY81" fmla="*/ 0 h 362454"/>
                <a:gd name="connsiteX82" fmla="*/ 7941578 w 12192000"/>
                <a:gd name="connsiteY82" fmla="*/ 362454 h 362454"/>
                <a:gd name="connsiteX83" fmla="*/ 7836654 w 12192000"/>
                <a:gd name="connsiteY83" fmla="*/ 362454 h 362454"/>
                <a:gd name="connsiteX84" fmla="*/ 7795847 w 12192000"/>
                <a:gd name="connsiteY84" fmla="*/ 0 h 362454"/>
                <a:gd name="connsiteX85" fmla="*/ 7900771 w 12192000"/>
                <a:gd name="connsiteY85" fmla="*/ 0 h 362454"/>
                <a:gd name="connsiteX86" fmla="*/ 7736577 w 12192000"/>
                <a:gd name="connsiteY86" fmla="*/ 362454 h 362454"/>
                <a:gd name="connsiteX87" fmla="*/ 7631653 w 12192000"/>
                <a:gd name="connsiteY87" fmla="*/ 362454 h 362454"/>
                <a:gd name="connsiteX88" fmla="*/ 7604637 w 12192000"/>
                <a:gd name="connsiteY88" fmla="*/ 0 h 362454"/>
                <a:gd name="connsiteX89" fmla="*/ 7709561 w 12192000"/>
                <a:gd name="connsiteY89" fmla="*/ 0 h 362454"/>
                <a:gd name="connsiteX90" fmla="*/ 7545367 w 12192000"/>
                <a:gd name="connsiteY90" fmla="*/ 362454 h 362454"/>
                <a:gd name="connsiteX91" fmla="*/ 7440443 w 12192000"/>
                <a:gd name="connsiteY91" fmla="*/ 362454 h 362454"/>
                <a:gd name="connsiteX92" fmla="*/ 7399638 w 12192000"/>
                <a:gd name="connsiteY92" fmla="*/ 0 h 362454"/>
                <a:gd name="connsiteX93" fmla="*/ 7504562 w 12192000"/>
                <a:gd name="connsiteY93" fmla="*/ 0 h 362454"/>
                <a:gd name="connsiteX94" fmla="*/ 7340368 w 12192000"/>
                <a:gd name="connsiteY94" fmla="*/ 362454 h 362454"/>
                <a:gd name="connsiteX95" fmla="*/ 7235444 w 12192000"/>
                <a:gd name="connsiteY95" fmla="*/ 362454 h 362454"/>
                <a:gd name="connsiteX96" fmla="*/ 7194637 w 12192000"/>
                <a:gd name="connsiteY96" fmla="*/ 0 h 362454"/>
                <a:gd name="connsiteX97" fmla="*/ 7299561 w 12192000"/>
                <a:gd name="connsiteY97" fmla="*/ 0 h 362454"/>
                <a:gd name="connsiteX98" fmla="*/ 7135367 w 12192000"/>
                <a:gd name="connsiteY98" fmla="*/ 362454 h 362454"/>
                <a:gd name="connsiteX99" fmla="*/ 7030443 w 12192000"/>
                <a:gd name="connsiteY99" fmla="*/ 362454 h 362454"/>
                <a:gd name="connsiteX100" fmla="*/ 6989636 w 12192000"/>
                <a:gd name="connsiteY100" fmla="*/ 0 h 362454"/>
                <a:gd name="connsiteX101" fmla="*/ 7094560 w 12192000"/>
                <a:gd name="connsiteY101" fmla="*/ 0 h 362454"/>
                <a:gd name="connsiteX102" fmla="*/ 6930366 w 12192000"/>
                <a:gd name="connsiteY102" fmla="*/ 362454 h 362454"/>
                <a:gd name="connsiteX103" fmla="*/ 6825442 w 12192000"/>
                <a:gd name="connsiteY103" fmla="*/ 362454 h 362454"/>
                <a:gd name="connsiteX104" fmla="*/ 6784635 w 12192000"/>
                <a:gd name="connsiteY104" fmla="*/ 0 h 362454"/>
                <a:gd name="connsiteX105" fmla="*/ 6889559 w 12192000"/>
                <a:gd name="connsiteY105" fmla="*/ 0 h 362454"/>
                <a:gd name="connsiteX106" fmla="*/ 6725365 w 12192000"/>
                <a:gd name="connsiteY106" fmla="*/ 362454 h 362454"/>
                <a:gd name="connsiteX107" fmla="*/ 6620441 w 12192000"/>
                <a:gd name="connsiteY107" fmla="*/ 362454 h 362454"/>
                <a:gd name="connsiteX108" fmla="*/ 6579634 w 12192000"/>
                <a:gd name="connsiteY108" fmla="*/ 0 h 362454"/>
                <a:gd name="connsiteX109" fmla="*/ 6684558 w 12192000"/>
                <a:gd name="connsiteY109" fmla="*/ 0 h 362454"/>
                <a:gd name="connsiteX110" fmla="*/ 6520364 w 12192000"/>
                <a:gd name="connsiteY110" fmla="*/ 362454 h 362454"/>
                <a:gd name="connsiteX111" fmla="*/ 6415440 w 12192000"/>
                <a:gd name="connsiteY111" fmla="*/ 362454 h 362454"/>
                <a:gd name="connsiteX112" fmla="*/ 6374633 w 12192000"/>
                <a:gd name="connsiteY112" fmla="*/ 0 h 362454"/>
                <a:gd name="connsiteX113" fmla="*/ 6479557 w 12192000"/>
                <a:gd name="connsiteY113" fmla="*/ 0 h 362454"/>
                <a:gd name="connsiteX114" fmla="*/ 6315363 w 12192000"/>
                <a:gd name="connsiteY114" fmla="*/ 362454 h 362454"/>
                <a:gd name="connsiteX115" fmla="*/ 6210439 w 12192000"/>
                <a:gd name="connsiteY115" fmla="*/ 362454 h 362454"/>
                <a:gd name="connsiteX116" fmla="*/ 6169632 w 12192000"/>
                <a:gd name="connsiteY116" fmla="*/ 0 h 362454"/>
                <a:gd name="connsiteX117" fmla="*/ 6274556 w 12192000"/>
                <a:gd name="connsiteY117" fmla="*/ 0 h 362454"/>
                <a:gd name="connsiteX118" fmla="*/ 6110362 w 12192000"/>
                <a:gd name="connsiteY118" fmla="*/ 362454 h 362454"/>
                <a:gd name="connsiteX119" fmla="*/ 6005438 w 12192000"/>
                <a:gd name="connsiteY119" fmla="*/ 362454 h 362454"/>
                <a:gd name="connsiteX120" fmla="*/ 5964632 w 12192000"/>
                <a:gd name="connsiteY120" fmla="*/ 0 h 362454"/>
                <a:gd name="connsiteX121" fmla="*/ 6069556 w 12192000"/>
                <a:gd name="connsiteY121" fmla="*/ 0 h 362454"/>
                <a:gd name="connsiteX122" fmla="*/ 5905362 w 12192000"/>
                <a:gd name="connsiteY122" fmla="*/ 362454 h 362454"/>
                <a:gd name="connsiteX123" fmla="*/ 5800438 w 12192000"/>
                <a:gd name="connsiteY123" fmla="*/ 362454 h 362454"/>
                <a:gd name="connsiteX124" fmla="*/ 5759631 w 12192000"/>
                <a:gd name="connsiteY124" fmla="*/ 0 h 362454"/>
                <a:gd name="connsiteX125" fmla="*/ 5864555 w 12192000"/>
                <a:gd name="connsiteY125" fmla="*/ 0 h 362454"/>
                <a:gd name="connsiteX126" fmla="*/ 5700362 w 12192000"/>
                <a:gd name="connsiteY126" fmla="*/ 362454 h 362454"/>
                <a:gd name="connsiteX127" fmla="*/ 5595439 w 12192000"/>
                <a:gd name="connsiteY127" fmla="*/ 362454 h 362454"/>
                <a:gd name="connsiteX128" fmla="*/ 5554631 w 12192000"/>
                <a:gd name="connsiteY128" fmla="*/ 0 h 362454"/>
                <a:gd name="connsiteX129" fmla="*/ 5659555 w 12192000"/>
                <a:gd name="connsiteY129" fmla="*/ 0 h 362454"/>
                <a:gd name="connsiteX130" fmla="*/ 5495362 w 12192000"/>
                <a:gd name="connsiteY130" fmla="*/ 362454 h 362454"/>
                <a:gd name="connsiteX131" fmla="*/ 5390438 w 12192000"/>
                <a:gd name="connsiteY131" fmla="*/ 362454 h 362454"/>
                <a:gd name="connsiteX132" fmla="*/ 5363422 w 12192000"/>
                <a:gd name="connsiteY132" fmla="*/ 0 h 362454"/>
                <a:gd name="connsiteX133" fmla="*/ 5468345 w 12192000"/>
                <a:gd name="connsiteY133" fmla="*/ 0 h 362454"/>
                <a:gd name="connsiteX134" fmla="*/ 5304153 w 12192000"/>
                <a:gd name="connsiteY134" fmla="*/ 362454 h 362454"/>
                <a:gd name="connsiteX135" fmla="*/ 5199228 w 12192000"/>
                <a:gd name="connsiteY135" fmla="*/ 362454 h 362454"/>
                <a:gd name="connsiteX136" fmla="*/ 5158423 w 12192000"/>
                <a:gd name="connsiteY136" fmla="*/ 0 h 362454"/>
                <a:gd name="connsiteX137" fmla="*/ 5263348 w 12192000"/>
                <a:gd name="connsiteY137" fmla="*/ 0 h 362454"/>
                <a:gd name="connsiteX138" fmla="*/ 5099154 w 12192000"/>
                <a:gd name="connsiteY138" fmla="*/ 362454 h 362454"/>
                <a:gd name="connsiteX139" fmla="*/ 4994229 w 12192000"/>
                <a:gd name="connsiteY139" fmla="*/ 362454 h 362454"/>
                <a:gd name="connsiteX140" fmla="*/ 4953420 w 12192000"/>
                <a:gd name="connsiteY140" fmla="*/ 0 h 362454"/>
                <a:gd name="connsiteX141" fmla="*/ 5058346 w 12192000"/>
                <a:gd name="connsiteY141" fmla="*/ 0 h 362454"/>
                <a:gd name="connsiteX142" fmla="*/ 4894151 w 12192000"/>
                <a:gd name="connsiteY142" fmla="*/ 362454 h 362454"/>
                <a:gd name="connsiteX143" fmla="*/ 4789227 w 12192000"/>
                <a:gd name="connsiteY143" fmla="*/ 362454 h 362454"/>
                <a:gd name="connsiteX144" fmla="*/ 4748421 w 12192000"/>
                <a:gd name="connsiteY144" fmla="*/ 0 h 362454"/>
                <a:gd name="connsiteX145" fmla="*/ 4853343 w 12192000"/>
                <a:gd name="connsiteY145" fmla="*/ 0 h 362454"/>
                <a:gd name="connsiteX146" fmla="*/ 4689151 w 12192000"/>
                <a:gd name="connsiteY146" fmla="*/ 362454 h 362454"/>
                <a:gd name="connsiteX147" fmla="*/ 4584226 w 12192000"/>
                <a:gd name="connsiteY147" fmla="*/ 362454 h 362454"/>
                <a:gd name="connsiteX148" fmla="*/ 4543420 w 12192000"/>
                <a:gd name="connsiteY148" fmla="*/ 0 h 362454"/>
                <a:gd name="connsiteX149" fmla="*/ 4648343 w 12192000"/>
                <a:gd name="connsiteY149" fmla="*/ 0 h 362454"/>
                <a:gd name="connsiteX150" fmla="*/ 4484149 w 12192000"/>
                <a:gd name="connsiteY150" fmla="*/ 362454 h 362454"/>
                <a:gd name="connsiteX151" fmla="*/ 4379225 w 12192000"/>
                <a:gd name="connsiteY151" fmla="*/ 362454 h 362454"/>
                <a:gd name="connsiteX152" fmla="*/ 4338417 w 12192000"/>
                <a:gd name="connsiteY152" fmla="*/ 0 h 362454"/>
                <a:gd name="connsiteX153" fmla="*/ 4443341 w 12192000"/>
                <a:gd name="connsiteY153" fmla="*/ 0 h 362454"/>
                <a:gd name="connsiteX154" fmla="*/ 4279148 w 12192000"/>
                <a:gd name="connsiteY154" fmla="*/ 362454 h 362454"/>
                <a:gd name="connsiteX155" fmla="*/ 4174226 w 12192000"/>
                <a:gd name="connsiteY155" fmla="*/ 362454 h 362454"/>
                <a:gd name="connsiteX156" fmla="*/ 4133419 w 12192000"/>
                <a:gd name="connsiteY156" fmla="*/ 0 h 362454"/>
                <a:gd name="connsiteX157" fmla="*/ 4238340 w 12192000"/>
                <a:gd name="connsiteY157" fmla="*/ 0 h 362454"/>
                <a:gd name="connsiteX158" fmla="*/ 4074149 w 12192000"/>
                <a:gd name="connsiteY158" fmla="*/ 362454 h 362454"/>
                <a:gd name="connsiteX159" fmla="*/ 3969225 w 12192000"/>
                <a:gd name="connsiteY159" fmla="*/ 362454 h 362454"/>
                <a:gd name="connsiteX160" fmla="*/ 3928418 w 12192000"/>
                <a:gd name="connsiteY160" fmla="*/ 0 h 362454"/>
                <a:gd name="connsiteX161" fmla="*/ 4033341 w 12192000"/>
                <a:gd name="connsiteY161" fmla="*/ 0 h 362454"/>
                <a:gd name="connsiteX162" fmla="*/ 3869147 w 12192000"/>
                <a:gd name="connsiteY162" fmla="*/ 362454 h 362454"/>
                <a:gd name="connsiteX163" fmla="*/ 3764224 w 12192000"/>
                <a:gd name="connsiteY163" fmla="*/ 362454 h 362454"/>
                <a:gd name="connsiteX164" fmla="*/ 3723416 w 12192000"/>
                <a:gd name="connsiteY164" fmla="*/ 0 h 362454"/>
                <a:gd name="connsiteX165" fmla="*/ 3828340 w 12192000"/>
                <a:gd name="connsiteY165" fmla="*/ 0 h 362454"/>
                <a:gd name="connsiteX166" fmla="*/ 3664147 w 12192000"/>
                <a:gd name="connsiteY166" fmla="*/ 362454 h 362454"/>
                <a:gd name="connsiteX167" fmla="*/ 3559223 w 12192000"/>
                <a:gd name="connsiteY167" fmla="*/ 362454 h 362454"/>
                <a:gd name="connsiteX168" fmla="*/ 3518417 w 12192000"/>
                <a:gd name="connsiteY168" fmla="*/ 0 h 362454"/>
                <a:gd name="connsiteX169" fmla="*/ 3623339 w 12192000"/>
                <a:gd name="connsiteY169" fmla="*/ 0 h 362454"/>
                <a:gd name="connsiteX170" fmla="*/ 3459146 w 12192000"/>
                <a:gd name="connsiteY170" fmla="*/ 362454 h 362454"/>
                <a:gd name="connsiteX171" fmla="*/ 3354222 w 12192000"/>
                <a:gd name="connsiteY171" fmla="*/ 362454 h 362454"/>
                <a:gd name="connsiteX172" fmla="*/ 3313414 w 12192000"/>
                <a:gd name="connsiteY172" fmla="*/ 0 h 362454"/>
                <a:gd name="connsiteX173" fmla="*/ 3418339 w 12192000"/>
                <a:gd name="connsiteY173" fmla="*/ 0 h 362454"/>
                <a:gd name="connsiteX174" fmla="*/ 3254144 w 12192000"/>
                <a:gd name="connsiteY174" fmla="*/ 362454 h 362454"/>
                <a:gd name="connsiteX175" fmla="*/ 3149221 w 12192000"/>
                <a:gd name="connsiteY175" fmla="*/ 362454 h 362454"/>
                <a:gd name="connsiteX176" fmla="*/ 3122204 w 12192000"/>
                <a:gd name="connsiteY176" fmla="*/ 0 h 362454"/>
                <a:gd name="connsiteX177" fmla="*/ 3227129 w 12192000"/>
                <a:gd name="connsiteY177" fmla="*/ 0 h 362454"/>
                <a:gd name="connsiteX178" fmla="*/ 3062934 w 12192000"/>
                <a:gd name="connsiteY178" fmla="*/ 362454 h 362454"/>
                <a:gd name="connsiteX179" fmla="*/ 2958010 w 12192000"/>
                <a:gd name="connsiteY179" fmla="*/ 362454 h 362454"/>
                <a:gd name="connsiteX180" fmla="*/ 2917205 w 12192000"/>
                <a:gd name="connsiteY180" fmla="*/ 0 h 362454"/>
                <a:gd name="connsiteX181" fmla="*/ 3022129 w 12192000"/>
                <a:gd name="connsiteY181" fmla="*/ 0 h 362454"/>
                <a:gd name="connsiteX182" fmla="*/ 2857936 w 12192000"/>
                <a:gd name="connsiteY182" fmla="*/ 362454 h 362454"/>
                <a:gd name="connsiteX183" fmla="*/ 2753011 w 12192000"/>
                <a:gd name="connsiteY183" fmla="*/ 362454 h 362454"/>
                <a:gd name="connsiteX184" fmla="*/ 2712204 w 12192000"/>
                <a:gd name="connsiteY184" fmla="*/ 0 h 362454"/>
                <a:gd name="connsiteX185" fmla="*/ 2817128 w 12192000"/>
                <a:gd name="connsiteY185" fmla="*/ 0 h 362454"/>
                <a:gd name="connsiteX186" fmla="*/ 2652933 w 12192000"/>
                <a:gd name="connsiteY186" fmla="*/ 362454 h 362454"/>
                <a:gd name="connsiteX187" fmla="*/ 2548011 w 12192000"/>
                <a:gd name="connsiteY187" fmla="*/ 362454 h 362454"/>
                <a:gd name="connsiteX188" fmla="*/ 2507202 w 12192000"/>
                <a:gd name="connsiteY188" fmla="*/ 0 h 362454"/>
                <a:gd name="connsiteX189" fmla="*/ 2612127 w 12192000"/>
                <a:gd name="connsiteY189" fmla="*/ 0 h 362454"/>
                <a:gd name="connsiteX190" fmla="*/ 2447933 w 12192000"/>
                <a:gd name="connsiteY190" fmla="*/ 362454 h 362454"/>
                <a:gd name="connsiteX191" fmla="*/ 2343010 w 12192000"/>
                <a:gd name="connsiteY191" fmla="*/ 362454 h 362454"/>
                <a:gd name="connsiteX192" fmla="*/ 2302202 w 12192000"/>
                <a:gd name="connsiteY192" fmla="*/ 0 h 362454"/>
                <a:gd name="connsiteX193" fmla="*/ 2407125 w 12192000"/>
                <a:gd name="connsiteY193" fmla="*/ 0 h 362454"/>
                <a:gd name="connsiteX194" fmla="*/ 2242932 w 12192000"/>
                <a:gd name="connsiteY194" fmla="*/ 362454 h 362454"/>
                <a:gd name="connsiteX195" fmla="*/ 2138008 w 12192000"/>
                <a:gd name="connsiteY195" fmla="*/ 362454 h 362454"/>
                <a:gd name="connsiteX196" fmla="*/ 2097201 w 12192000"/>
                <a:gd name="connsiteY196" fmla="*/ 0 h 362454"/>
                <a:gd name="connsiteX197" fmla="*/ 2202124 w 12192000"/>
                <a:gd name="connsiteY197" fmla="*/ 0 h 362454"/>
                <a:gd name="connsiteX198" fmla="*/ 2037930 w 12192000"/>
                <a:gd name="connsiteY198" fmla="*/ 362454 h 362454"/>
                <a:gd name="connsiteX199" fmla="*/ 1933006 w 12192000"/>
                <a:gd name="connsiteY199" fmla="*/ 362454 h 362454"/>
                <a:gd name="connsiteX200" fmla="*/ 1892198 w 12192000"/>
                <a:gd name="connsiteY200" fmla="*/ 0 h 362454"/>
                <a:gd name="connsiteX201" fmla="*/ 1997122 w 12192000"/>
                <a:gd name="connsiteY201" fmla="*/ 0 h 362454"/>
                <a:gd name="connsiteX202" fmla="*/ 1832930 w 12192000"/>
                <a:gd name="connsiteY202" fmla="*/ 362454 h 362454"/>
                <a:gd name="connsiteX203" fmla="*/ 1728005 w 12192000"/>
                <a:gd name="connsiteY203" fmla="*/ 362454 h 362454"/>
                <a:gd name="connsiteX204" fmla="*/ 1687197 w 12192000"/>
                <a:gd name="connsiteY204" fmla="*/ 0 h 362454"/>
                <a:gd name="connsiteX205" fmla="*/ 1792121 w 12192000"/>
                <a:gd name="connsiteY205" fmla="*/ 0 h 362454"/>
                <a:gd name="connsiteX206" fmla="*/ 1627927 w 12192000"/>
                <a:gd name="connsiteY206" fmla="*/ 362454 h 362454"/>
                <a:gd name="connsiteX207" fmla="*/ 1523003 w 12192000"/>
                <a:gd name="connsiteY207" fmla="*/ 362454 h 362454"/>
                <a:gd name="connsiteX208" fmla="*/ 1482196 w 12192000"/>
                <a:gd name="connsiteY208" fmla="*/ 0 h 362454"/>
                <a:gd name="connsiteX209" fmla="*/ 1587120 w 12192000"/>
                <a:gd name="connsiteY209" fmla="*/ 0 h 362454"/>
                <a:gd name="connsiteX210" fmla="*/ 1422926 w 12192000"/>
                <a:gd name="connsiteY210" fmla="*/ 362454 h 362454"/>
                <a:gd name="connsiteX211" fmla="*/ 1318002 w 12192000"/>
                <a:gd name="connsiteY211" fmla="*/ 362454 h 362454"/>
                <a:gd name="connsiteX212" fmla="*/ 1277195 w 12192000"/>
                <a:gd name="connsiteY212" fmla="*/ 0 h 362454"/>
                <a:gd name="connsiteX213" fmla="*/ 1382120 w 12192000"/>
                <a:gd name="connsiteY213" fmla="*/ 0 h 362454"/>
                <a:gd name="connsiteX214" fmla="*/ 1217925 w 12192000"/>
                <a:gd name="connsiteY214" fmla="*/ 362454 h 362454"/>
                <a:gd name="connsiteX215" fmla="*/ 1113001 w 12192000"/>
                <a:gd name="connsiteY215" fmla="*/ 362454 h 362454"/>
                <a:gd name="connsiteX216" fmla="*/ 1072194 w 12192000"/>
                <a:gd name="connsiteY216" fmla="*/ 0 h 362454"/>
                <a:gd name="connsiteX217" fmla="*/ 1177118 w 12192000"/>
                <a:gd name="connsiteY217" fmla="*/ 0 h 362454"/>
                <a:gd name="connsiteX218" fmla="*/ 1012924 w 12192000"/>
                <a:gd name="connsiteY218" fmla="*/ 362454 h 362454"/>
                <a:gd name="connsiteX219" fmla="*/ 908000 w 12192000"/>
                <a:gd name="connsiteY219" fmla="*/ 362454 h 362454"/>
                <a:gd name="connsiteX220" fmla="*/ 880984 w 12192000"/>
                <a:gd name="connsiteY220" fmla="*/ 0 h 362454"/>
                <a:gd name="connsiteX221" fmla="*/ 985908 w 12192000"/>
                <a:gd name="connsiteY221" fmla="*/ 0 h 362454"/>
                <a:gd name="connsiteX222" fmla="*/ 821715 w 12192000"/>
                <a:gd name="connsiteY222" fmla="*/ 362454 h 362454"/>
                <a:gd name="connsiteX223" fmla="*/ 716790 w 12192000"/>
                <a:gd name="connsiteY223" fmla="*/ 362454 h 362454"/>
                <a:gd name="connsiteX224" fmla="*/ 689773 w 12192000"/>
                <a:gd name="connsiteY224" fmla="*/ 0 h 362454"/>
                <a:gd name="connsiteX225" fmla="*/ 794698 w 12192000"/>
                <a:gd name="connsiteY225" fmla="*/ 0 h 362454"/>
                <a:gd name="connsiteX226" fmla="*/ 630504 w 12192000"/>
                <a:gd name="connsiteY226" fmla="*/ 362454 h 362454"/>
                <a:gd name="connsiteX227" fmla="*/ 525580 w 12192000"/>
                <a:gd name="connsiteY227" fmla="*/ 362454 h 362454"/>
                <a:gd name="connsiteX228" fmla="*/ 498563 w 12192000"/>
                <a:gd name="connsiteY228" fmla="*/ 0 h 362454"/>
                <a:gd name="connsiteX229" fmla="*/ 603487 w 12192000"/>
                <a:gd name="connsiteY229" fmla="*/ 0 h 362454"/>
                <a:gd name="connsiteX230" fmla="*/ 439293 w 12192000"/>
                <a:gd name="connsiteY230" fmla="*/ 362454 h 362454"/>
                <a:gd name="connsiteX231" fmla="*/ 334369 w 12192000"/>
                <a:gd name="connsiteY231" fmla="*/ 362454 h 362454"/>
                <a:gd name="connsiteX232" fmla="*/ 307353 w 12192000"/>
                <a:gd name="connsiteY232" fmla="*/ 0 h 362454"/>
                <a:gd name="connsiteX233" fmla="*/ 412277 w 12192000"/>
                <a:gd name="connsiteY233" fmla="*/ 0 h 362454"/>
                <a:gd name="connsiteX234" fmla="*/ 248083 w 12192000"/>
                <a:gd name="connsiteY234" fmla="*/ 362454 h 362454"/>
                <a:gd name="connsiteX235" fmla="*/ 143159 w 12192000"/>
                <a:gd name="connsiteY235" fmla="*/ 362454 h 362454"/>
                <a:gd name="connsiteX236" fmla="*/ 116154 w 12192000"/>
                <a:gd name="connsiteY236" fmla="*/ 0 h 362454"/>
                <a:gd name="connsiteX237" fmla="*/ 221078 w 12192000"/>
                <a:gd name="connsiteY237" fmla="*/ 0 h 362454"/>
                <a:gd name="connsiteX238" fmla="*/ 56884 w 12192000"/>
                <a:gd name="connsiteY238" fmla="*/ 362454 h 362454"/>
                <a:gd name="connsiteX239" fmla="*/ 0 w 12192000"/>
                <a:gd name="connsiteY239" fmla="*/ 362454 h 362454"/>
                <a:gd name="connsiteX240" fmla="*/ 0 w 12192000"/>
                <a:gd name="connsiteY240" fmla="*/ 256407 h 36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2192000" h="362454">
                  <a:moveTo>
                    <a:pt x="12087076" y="0"/>
                  </a:moveTo>
                  <a:lnTo>
                    <a:pt x="12192000" y="0"/>
                  </a:lnTo>
                  <a:lnTo>
                    <a:pt x="12027806" y="362454"/>
                  </a:lnTo>
                  <a:lnTo>
                    <a:pt x="11922882" y="362454"/>
                  </a:lnTo>
                  <a:close/>
                  <a:moveTo>
                    <a:pt x="11882077" y="0"/>
                  </a:moveTo>
                  <a:lnTo>
                    <a:pt x="11987001" y="0"/>
                  </a:lnTo>
                  <a:lnTo>
                    <a:pt x="11822807" y="362454"/>
                  </a:lnTo>
                  <a:lnTo>
                    <a:pt x="11717883" y="362454"/>
                  </a:lnTo>
                  <a:close/>
                  <a:moveTo>
                    <a:pt x="11677076" y="0"/>
                  </a:moveTo>
                  <a:lnTo>
                    <a:pt x="11782000" y="0"/>
                  </a:lnTo>
                  <a:lnTo>
                    <a:pt x="11617806" y="362454"/>
                  </a:lnTo>
                  <a:lnTo>
                    <a:pt x="11512882" y="362454"/>
                  </a:lnTo>
                  <a:close/>
                  <a:moveTo>
                    <a:pt x="11472075" y="0"/>
                  </a:moveTo>
                  <a:lnTo>
                    <a:pt x="11576999" y="0"/>
                  </a:lnTo>
                  <a:lnTo>
                    <a:pt x="11412805" y="362454"/>
                  </a:lnTo>
                  <a:lnTo>
                    <a:pt x="11307881" y="362454"/>
                  </a:lnTo>
                  <a:close/>
                  <a:moveTo>
                    <a:pt x="11267074" y="0"/>
                  </a:moveTo>
                  <a:lnTo>
                    <a:pt x="11371998" y="0"/>
                  </a:lnTo>
                  <a:lnTo>
                    <a:pt x="11207804" y="362454"/>
                  </a:lnTo>
                  <a:lnTo>
                    <a:pt x="11102880" y="362454"/>
                  </a:lnTo>
                  <a:close/>
                  <a:moveTo>
                    <a:pt x="11062073" y="0"/>
                  </a:moveTo>
                  <a:lnTo>
                    <a:pt x="11166997" y="0"/>
                  </a:lnTo>
                  <a:lnTo>
                    <a:pt x="11002803" y="362454"/>
                  </a:lnTo>
                  <a:lnTo>
                    <a:pt x="10897879" y="362454"/>
                  </a:lnTo>
                  <a:close/>
                  <a:moveTo>
                    <a:pt x="10857072" y="0"/>
                  </a:moveTo>
                  <a:lnTo>
                    <a:pt x="10961996" y="0"/>
                  </a:lnTo>
                  <a:lnTo>
                    <a:pt x="10797802" y="362454"/>
                  </a:lnTo>
                  <a:lnTo>
                    <a:pt x="10692878" y="362454"/>
                  </a:lnTo>
                  <a:close/>
                  <a:moveTo>
                    <a:pt x="10652071" y="0"/>
                  </a:moveTo>
                  <a:lnTo>
                    <a:pt x="10756995" y="0"/>
                  </a:lnTo>
                  <a:lnTo>
                    <a:pt x="10592801" y="362454"/>
                  </a:lnTo>
                  <a:lnTo>
                    <a:pt x="10487877" y="362454"/>
                  </a:lnTo>
                  <a:close/>
                  <a:moveTo>
                    <a:pt x="10447070" y="0"/>
                  </a:moveTo>
                  <a:lnTo>
                    <a:pt x="10551994" y="0"/>
                  </a:lnTo>
                  <a:lnTo>
                    <a:pt x="10387800" y="362454"/>
                  </a:lnTo>
                  <a:lnTo>
                    <a:pt x="10282876" y="362454"/>
                  </a:lnTo>
                  <a:close/>
                  <a:moveTo>
                    <a:pt x="10242069" y="0"/>
                  </a:moveTo>
                  <a:lnTo>
                    <a:pt x="10346993" y="0"/>
                  </a:lnTo>
                  <a:lnTo>
                    <a:pt x="10182799" y="362454"/>
                  </a:lnTo>
                  <a:lnTo>
                    <a:pt x="10077875" y="362454"/>
                  </a:lnTo>
                  <a:close/>
                  <a:moveTo>
                    <a:pt x="10037068" y="0"/>
                  </a:moveTo>
                  <a:lnTo>
                    <a:pt x="10141992" y="0"/>
                  </a:lnTo>
                  <a:lnTo>
                    <a:pt x="9977798" y="362454"/>
                  </a:lnTo>
                  <a:lnTo>
                    <a:pt x="9872874" y="362454"/>
                  </a:lnTo>
                  <a:close/>
                  <a:moveTo>
                    <a:pt x="9845855" y="0"/>
                  </a:moveTo>
                  <a:lnTo>
                    <a:pt x="9950779" y="0"/>
                  </a:lnTo>
                  <a:lnTo>
                    <a:pt x="9786585" y="362454"/>
                  </a:lnTo>
                  <a:lnTo>
                    <a:pt x="9681661" y="362454"/>
                  </a:lnTo>
                  <a:close/>
                  <a:moveTo>
                    <a:pt x="9640856" y="0"/>
                  </a:moveTo>
                  <a:lnTo>
                    <a:pt x="9745780" y="0"/>
                  </a:lnTo>
                  <a:lnTo>
                    <a:pt x="9581586" y="362454"/>
                  </a:lnTo>
                  <a:lnTo>
                    <a:pt x="9476662" y="362454"/>
                  </a:lnTo>
                  <a:close/>
                  <a:moveTo>
                    <a:pt x="9435855" y="0"/>
                  </a:moveTo>
                  <a:lnTo>
                    <a:pt x="9540779" y="0"/>
                  </a:lnTo>
                  <a:lnTo>
                    <a:pt x="9376585" y="362454"/>
                  </a:lnTo>
                  <a:lnTo>
                    <a:pt x="9271661" y="362454"/>
                  </a:lnTo>
                  <a:close/>
                  <a:moveTo>
                    <a:pt x="9230854" y="0"/>
                  </a:moveTo>
                  <a:lnTo>
                    <a:pt x="9335778" y="0"/>
                  </a:lnTo>
                  <a:lnTo>
                    <a:pt x="9171584" y="362454"/>
                  </a:lnTo>
                  <a:lnTo>
                    <a:pt x="9066660" y="362454"/>
                  </a:lnTo>
                  <a:close/>
                  <a:moveTo>
                    <a:pt x="9025853" y="0"/>
                  </a:moveTo>
                  <a:lnTo>
                    <a:pt x="9130777" y="0"/>
                  </a:lnTo>
                  <a:lnTo>
                    <a:pt x="8966583" y="362454"/>
                  </a:lnTo>
                  <a:lnTo>
                    <a:pt x="8861659" y="362454"/>
                  </a:lnTo>
                  <a:close/>
                  <a:moveTo>
                    <a:pt x="8820852" y="0"/>
                  </a:moveTo>
                  <a:lnTo>
                    <a:pt x="8925776" y="0"/>
                  </a:lnTo>
                  <a:lnTo>
                    <a:pt x="8761582" y="362454"/>
                  </a:lnTo>
                  <a:lnTo>
                    <a:pt x="8656658" y="362454"/>
                  </a:lnTo>
                  <a:close/>
                  <a:moveTo>
                    <a:pt x="8615851" y="0"/>
                  </a:moveTo>
                  <a:lnTo>
                    <a:pt x="8720775" y="0"/>
                  </a:lnTo>
                  <a:lnTo>
                    <a:pt x="8556581" y="362454"/>
                  </a:lnTo>
                  <a:lnTo>
                    <a:pt x="8451657" y="362454"/>
                  </a:lnTo>
                  <a:close/>
                  <a:moveTo>
                    <a:pt x="8410850" y="0"/>
                  </a:moveTo>
                  <a:lnTo>
                    <a:pt x="8515774" y="0"/>
                  </a:lnTo>
                  <a:lnTo>
                    <a:pt x="8351580" y="362454"/>
                  </a:lnTo>
                  <a:lnTo>
                    <a:pt x="8246656" y="362454"/>
                  </a:lnTo>
                  <a:close/>
                  <a:moveTo>
                    <a:pt x="8205849" y="0"/>
                  </a:moveTo>
                  <a:lnTo>
                    <a:pt x="8310773" y="0"/>
                  </a:lnTo>
                  <a:lnTo>
                    <a:pt x="8146579" y="362454"/>
                  </a:lnTo>
                  <a:lnTo>
                    <a:pt x="8041655" y="362454"/>
                  </a:lnTo>
                  <a:close/>
                  <a:moveTo>
                    <a:pt x="8000848" y="0"/>
                  </a:moveTo>
                  <a:lnTo>
                    <a:pt x="8105772" y="0"/>
                  </a:lnTo>
                  <a:lnTo>
                    <a:pt x="7941578" y="362454"/>
                  </a:lnTo>
                  <a:lnTo>
                    <a:pt x="7836654" y="362454"/>
                  </a:lnTo>
                  <a:close/>
                  <a:moveTo>
                    <a:pt x="7795847" y="0"/>
                  </a:moveTo>
                  <a:lnTo>
                    <a:pt x="7900771" y="0"/>
                  </a:lnTo>
                  <a:lnTo>
                    <a:pt x="7736577" y="362454"/>
                  </a:lnTo>
                  <a:lnTo>
                    <a:pt x="7631653" y="362454"/>
                  </a:lnTo>
                  <a:close/>
                  <a:moveTo>
                    <a:pt x="7604637" y="0"/>
                  </a:moveTo>
                  <a:lnTo>
                    <a:pt x="7709561" y="0"/>
                  </a:lnTo>
                  <a:lnTo>
                    <a:pt x="7545367" y="362454"/>
                  </a:lnTo>
                  <a:lnTo>
                    <a:pt x="7440443" y="362454"/>
                  </a:lnTo>
                  <a:close/>
                  <a:moveTo>
                    <a:pt x="7399638" y="0"/>
                  </a:moveTo>
                  <a:lnTo>
                    <a:pt x="7504562" y="0"/>
                  </a:lnTo>
                  <a:lnTo>
                    <a:pt x="7340368" y="362454"/>
                  </a:lnTo>
                  <a:lnTo>
                    <a:pt x="7235444" y="362454"/>
                  </a:lnTo>
                  <a:close/>
                  <a:moveTo>
                    <a:pt x="7194637" y="0"/>
                  </a:moveTo>
                  <a:lnTo>
                    <a:pt x="7299561" y="0"/>
                  </a:lnTo>
                  <a:lnTo>
                    <a:pt x="7135367" y="362454"/>
                  </a:lnTo>
                  <a:lnTo>
                    <a:pt x="7030443" y="362454"/>
                  </a:lnTo>
                  <a:close/>
                  <a:moveTo>
                    <a:pt x="6989636" y="0"/>
                  </a:moveTo>
                  <a:lnTo>
                    <a:pt x="7094560" y="0"/>
                  </a:lnTo>
                  <a:lnTo>
                    <a:pt x="6930366" y="362454"/>
                  </a:lnTo>
                  <a:lnTo>
                    <a:pt x="6825442" y="362454"/>
                  </a:lnTo>
                  <a:close/>
                  <a:moveTo>
                    <a:pt x="6784635" y="0"/>
                  </a:moveTo>
                  <a:lnTo>
                    <a:pt x="6889559" y="0"/>
                  </a:lnTo>
                  <a:lnTo>
                    <a:pt x="6725365" y="362454"/>
                  </a:lnTo>
                  <a:lnTo>
                    <a:pt x="6620441" y="362454"/>
                  </a:lnTo>
                  <a:close/>
                  <a:moveTo>
                    <a:pt x="6579634" y="0"/>
                  </a:moveTo>
                  <a:lnTo>
                    <a:pt x="6684558" y="0"/>
                  </a:lnTo>
                  <a:lnTo>
                    <a:pt x="6520364" y="362454"/>
                  </a:lnTo>
                  <a:lnTo>
                    <a:pt x="6415440" y="362454"/>
                  </a:lnTo>
                  <a:close/>
                  <a:moveTo>
                    <a:pt x="6374633" y="0"/>
                  </a:moveTo>
                  <a:lnTo>
                    <a:pt x="6479557" y="0"/>
                  </a:lnTo>
                  <a:lnTo>
                    <a:pt x="6315363" y="362454"/>
                  </a:lnTo>
                  <a:lnTo>
                    <a:pt x="6210439" y="362454"/>
                  </a:lnTo>
                  <a:close/>
                  <a:moveTo>
                    <a:pt x="6169632" y="0"/>
                  </a:moveTo>
                  <a:lnTo>
                    <a:pt x="6274556" y="0"/>
                  </a:lnTo>
                  <a:lnTo>
                    <a:pt x="6110362" y="362454"/>
                  </a:lnTo>
                  <a:lnTo>
                    <a:pt x="6005438" y="362454"/>
                  </a:lnTo>
                  <a:close/>
                  <a:moveTo>
                    <a:pt x="5964632" y="0"/>
                  </a:moveTo>
                  <a:lnTo>
                    <a:pt x="6069556" y="0"/>
                  </a:lnTo>
                  <a:lnTo>
                    <a:pt x="5905362" y="362454"/>
                  </a:lnTo>
                  <a:lnTo>
                    <a:pt x="5800438" y="362454"/>
                  </a:lnTo>
                  <a:close/>
                  <a:moveTo>
                    <a:pt x="5759631" y="0"/>
                  </a:moveTo>
                  <a:lnTo>
                    <a:pt x="5864555" y="0"/>
                  </a:lnTo>
                  <a:lnTo>
                    <a:pt x="5700362" y="362454"/>
                  </a:lnTo>
                  <a:lnTo>
                    <a:pt x="5595439" y="362454"/>
                  </a:lnTo>
                  <a:close/>
                  <a:moveTo>
                    <a:pt x="5554631" y="0"/>
                  </a:moveTo>
                  <a:lnTo>
                    <a:pt x="5659555" y="0"/>
                  </a:lnTo>
                  <a:lnTo>
                    <a:pt x="5495362" y="362454"/>
                  </a:lnTo>
                  <a:lnTo>
                    <a:pt x="5390438" y="362454"/>
                  </a:lnTo>
                  <a:close/>
                  <a:moveTo>
                    <a:pt x="5363422" y="0"/>
                  </a:moveTo>
                  <a:lnTo>
                    <a:pt x="5468345" y="0"/>
                  </a:lnTo>
                  <a:lnTo>
                    <a:pt x="5304153" y="362454"/>
                  </a:lnTo>
                  <a:lnTo>
                    <a:pt x="5199228" y="362454"/>
                  </a:lnTo>
                  <a:close/>
                  <a:moveTo>
                    <a:pt x="5158423" y="0"/>
                  </a:moveTo>
                  <a:lnTo>
                    <a:pt x="5263348" y="0"/>
                  </a:lnTo>
                  <a:lnTo>
                    <a:pt x="5099154" y="362454"/>
                  </a:lnTo>
                  <a:lnTo>
                    <a:pt x="4994229" y="362454"/>
                  </a:lnTo>
                  <a:close/>
                  <a:moveTo>
                    <a:pt x="4953420" y="0"/>
                  </a:moveTo>
                  <a:lnTo>
                    <a:pt x="5058346" y="0"/>
                  </a:lnTo>
                  <a:lnTo>
                    <a:pt x="4894151" y="362454"/>
                  </a:lnTo>
                  <a:lnTo>
                    <a:pt x="4789227" y="362454"/>
                  </a:lnTo>
                  <a:close/>
                  <a:moveTo>
                    <a:pt x="4748421" y="0"/>
                  </a:moveTo>
                  <a:lnTo>
                    <a:pt x="4853343" y="0"/>
                  </a:lnTo>
                  <a:lnTo>
                    <a:pt x="4689151" y="362454"/>
                  </a:lnTo>
                  <a:lnTo>
                    <a:pt x="4584226" y="362454"/>
                  </a:lnTo>
                  <a:close/>
                  <a:moveTo>
                    <a:pt x="4543420" y="0"/>
                  </a:moveTo>
                  <a:lnTo>
                    <a:pt x="4648343" y="0"/>
                  </a:lnTo>
                  <a:lnTo>
                    <a:pt x="4484149" y="362454"/>
                  </a:lnTo>
                  <a:lnTo>
                    <a:pt x="4379225" y="362454"/>
                  </a:lnTo>
                  <a:close/>
                  <a:moveTo>
                    <a:pt x="4338417" y="0"/>
                  </a:moveTo>
                  <a:lnTo>
                    <a:pt x="4443341" y="0"/>
                  </a:lnTo>
                  <a:lnTo>
                    <a:pt x="4279148" y="362454"/>
                  </a:lnTo>
                  <a:lnTo>
                    <a:pt x="4174226" y="362454"/>
                  </a:lnTo>
                  <a:close/>
                  <a:moveTo>
                    <a:pt x="4133419" y="0"/>
                  </a:moveTo>
                  <a:lnTo>
                    <a:pt x="4238340" y="0"/>
                  </a:lnTo>
                  <a:lnTo>
                    <a:pt x="4074149" y="362454"/>
                  </a:lnTo>
                  <a:lnTo>
                    <a:pt x="3969225" y="362454"/>
                  </a:lnTo>
                  <a:close/>
                  <a:moveTo>
                    <a:pt x="3928418" y="0"/>
                  </a:moveTo>
                  <a:lnTo>
                    <a:pt x="4033341" y="0"/>
                  </a:lnTo>
                  <a:lnTo>
                    <a:pt x="3869147" y="362454"/>
                  </a:lnTo>
                  <a:lnTo>
                    <a:pt x="3764224" y="362454"/>
                  </a:lnTo>
                  <a:close/>
                  <a:moveTo>
                    <a:pt x="3723416" y="0"/>
                  </a:moveTo>
                  <a:lnTo>
                    <a:pt x="3828340" y="0"/>
                  </a:lnTo>
                  <a:lnTo>
                    <a:pt x="3664147" y="362454"/>
                  </a:lnTo>
                  <a:lnTo>
                    <a:pt x="3559223" y="362454"/>
                  </a:lnTo>
                  <a:close/>
                  <a:moveTo>
                    <a:pt x="3518417" y="0"/>
                  </a:moveTo>
                  <a:lnTo>
                    <a:pt x="3623339" y="0"/>
                  </a:lnTo>
                  <a:lnTo>
                    <a:pt x="3459146" y="362454"/>
                  </a:lnTo>
                  <a:lnTo>
                    <a:pt x="3354222" y="362454"/>
                  </a:lnTo>
                  <a:close/>
                  <a:moveTo>
                    <a:pt x="3313414" y="0"/>
                  </a:moveTo>
                  <a:lnTo>
                    <a:pt x="3418339" y="0"/>
                  </a:lnTo>
                  <a:lnTo>
                    <a:pt x="3254144" y="362454"/>
                  </a:lnTo>
                  <a:lnTo>
                    <a:pt x="3149221" y="362454"/>
                  </a:lnTo>
                  <a:close/>
                  <a:moveTo>
                    <a:pt x="3122204" y="0"/>
                  </a:moveTo>
                  <a:lnTo>
                    <a:pt x="3227129" y="0"/>
                  </a:lnTo>
                  <a:lnTo>
                    <a:pt x="3062934" y="362454"/>
                  </a:lnTo>
                  <a:lnTo>
                    <a:pt x="2958010" y="362454"/>
                  </a:lnTo>
                  <a:close/>
                  <a:moveTo>
                    <a:pt x="2917205" y="0"/>
                  </a:moveTo>
                  <a:lnTo>
                    <a:pt x="3022129" y="0"/>
                  </a:lnTo>
                  <a:lnTo>
                    <a:pt x="2857936" y="362454"/>
                  </a:lnTo>
                  <a:lnTo>
                    <a:pt x="2753011" y="362454"/>
                  </a:lnTo>
                  <a:close/>
                  <a:moveTo>
                    <a:pt x="2712204" y="0"/>
                  </a:moveTo>
                  <a:lnTo>
                    <a:pt x="2817128" y="0"/>
                  </a:lnTo>
                  <a:lnTo>
                    <a:pt x="2652933" y="362454"/>
                  </a:lnTo>
                  <a:lnTo>
                    <a:pt x="2548011" y="362454"/>
                  </a:lnTo>
                  <a:close/>
                  <a:moveTo>
                    <a:pt x="2507202" y="0"/>
                  </a:moveTo>
                  <a:lnTo>
                    <a:pt x="2612127" y="0"/>
                  </a:lnTo>
                  <a:lnTo>
                    <a:pt x="2447933" y="362454"/>
                  </a:lnTo>
                  <a:lnTo>
                    <a:pt x="2343010" y="362454"/>
                  </a:lnTo>
                  <a:close/>
                  <a:moveTo>
                    <a:pt x="2302202" y="0"/>
                  </a:moveTo>
                  <a:lnTo>
                    <a:pt x="2407125" y="0"/>
                  </a:lnTo>
                  <a:lnTo>
                    <a:pt x="2242932" y="362454"/>
                  </a:lnTo>
                  <a:lnTo>
                    <a:pt x="2138008" y="362454"/>
                  </a:lnTo>
                  <a:close/>
                  <a:moveTo>
                    <a:pt x="2097201" y="0"/>
                  </a:moveTo>
                  <a:lnTo>
                    <a:pt x="2202124" y="0"/>
                  </a:lnTo>
                  <a:lnTo>
                    <a:pt x="2037930" y="362454"/>
                  </a:lnTo>
                  <a:lnTo>
                    <a:pt x="1933006" y="362454"/>
                  </a:lnTo>
                  <a:close/>
                  <a:moveTo>
                    <a:pt x="1892198" y="0"/>
                  </a:moveTo>
                  <a:lnTo>
                    <a:pt x="1997122" y="0"/>
                  </a:lnTo>
                  <a:lnTo>
                    <a:pt x="1832930" y="362454"/>
                  </a:lnTo>
                  <a:lnTo>
                    <a:pt x="1728005" y="362454"/>
                  </a:lnTo>
                  <a:close/>
                  <a:moveTo>
                    <a:pt x="1687197" y="0"/>
                  </a:moveTo>
                  <a:lnTo>
                    <a:pt x="1792121" y="0"/>
                  </a:lnTo>
                  <a:lnTo>
                    <a:pt x="1627927" y="362454"/>
                  </a:lnTo>
                  <a:lnTo>
                    <a:pt x="1523003" y="362454"/>
                  </a:lnTo>
                  <a:close/>
                  <a:moveTo>
                    <a:pt x="1482196" y="0"/>
                  </a:moveTo>
                  <a:lnTo>
                    <a:pt x="1587120" y="0"/>
                  </a:lnTo>
                  <a:lnTo>
                    <a:pt x="1422926" y="362454"/>
                  </a:lnTo>
                  <a:lnTo>
                    <a:pt x="1318002" y="362454"/>
                  </a:lnTo>
                  <a:close/>
                  <a:moveTo>
                    <a:pt x="1277195" y="0"/>
                  </a:moveTo>
                  <a:lnTo>
                    <a:pt x="1382120" y="0"/>
                  </a:lnTo>
                  <a:lnTo>
                    <a:pt x="1217925" y="362454"/>
                  </a:lnTo>
                  <a:lnTo>
                    <a:pt x="1113001" y="362454"/>
                  </a:lnTo>
                  <a:close/>
                  <a:moveTo>
                    <a:pt x="1072194" y="0"/>
                  </a:moveTo>
                  <a:lnTo>
                    <a:pt x="1177118" y="0"/>
                  </a:lnTo>
                  <a:lnTo>
                    <a:pt x="1012924" y="362454"/>
                  </a:lnTo>
                  <a:lnTo>
                    <a:pt x="908000" y="362454"/>
                  </a:lnTo>
                  <a:close/>
                  <a:moveTo>
                    <a:pt x="880984" y="0"/>
                  </a:moveTo>
                  <a:lnTo>
                    <a:pt x="985908" y="0"/>
                  </a:lnTo>
                  <a:lnTo>
                    <a:pt x="821715" y="362454"/>
                  </a:lnTo>
                  <a:lnTo>
                    <a:pt x="716790" y="362454"/>
                  </a:lnTo>
                  <a:close/>
                  <a:moveTo>
                    <a:pt x="689773" y="0"/>
                  </a:moveTo>
                  <a:lnTo>
                    <a:pt x="794698" y="0"/>
                  </a:lnTo>
                  <a:lnTo>
                    <a:pt x="630504" y="362454"/>
                  </a:lnTo>
                  <a:lnTo>
                    <a:pt x="525580" y="362454"/>
                  </a:lnTo>
                  <a:close/>
                  <a:moveTo>
                    <a:pt x="498563" y="0"/>
                  </a:moveTo>
                  <a:lnTo>
                    <a:pt x="603487" y="0"/>
                  </a:lnTo>
                  <a:lnTo>
                    <a:pt x="439293" y="362454"/>
                  </a:lnTo>
                  <a:lnTo>
                    <a:pt x="334369" y="362454"/>
                  </a:lnTo>
                  <a:close/>
                  <a:moveTo>
                    <a:pt x="307353" y="0"/>
                  </a:moveTo>
                  <a:lnTo>
                    <a:pt x="412277" y="0"/>
                  </a:lnTo>
                  <a:lnTo>
                    <a:pt x="248083" y="362454"/>
                  </a:lnTo>
                  <a:lnTo>
                    <a:pt x="143159" y="362454"/>
                  </a:lnTo>
                  <a:close/>
                  <a:moveTo>
                    <a:pt x="116154" y="0"/>
                  </a:moveTo>
                  <a:lnTo>
                    <a:pt x="221078" y="0"/>
                  </a:lnTo>
                  <a:lnTo>
                    <a:pt x="56884" y="362454"/>
                  </a:lnTo>
                  <a:lnTo>
                    <a:pt x="0" y="362454"/>
                  </a:lnTo>
                  <a:lnTo>
                    <a:pt x="0" y="25640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E8EE1D5B-0247-4ED0-9A78-293ECA4758D9}"/>
              </a:ext>
            </a:extLst>
          </p:cNvPr>
          <p:cNvGrpSpPr/>
          <p:nvPr/>
        </p:nvGrpSpPr>
        <p:grpSpPr>
          <a:xfrm>
            <a:off x="375790" y="1201483"/>
            <a:ext cx="7334134" cy="5433699"/>
            <a:chOff x="362343" y="1201483"/>
            <a:chExt cx="7334134" cy="5433699"/>
          </a:xfrm>
        </p:grpSpPr>
        <p:sp>
          <p:nvSpPr>
            <p:cNvPr id="132" name="Rectangle 33">
              <a:extLst>
                <a:ext uri="{FF2B5EF4-FFF2-40B4-BE49-F238E27FC236}">
                  <a16:creationId xmlns:a16="http://schemas.microsoft.com/office/drawing/2014/main" id="{8A39FF5A-9784-40E9-B544-324FD7EC41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395" y="2101967"/>
              <a:ext cx="46865" cy="103438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3" name="Rectangle 34">
              <a:extLst>
                <a:ext uri="{FF2B5EF4-FFF2-40B4-BE49-F238E27FC236}">
                  <a16:creationId xmlns:a16="http://schemas.microsoft.com/office/drawing/2014/main" id="{F13DEC5D-6BB6-4F08-8F2F-504AA7C87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7437" y="2101967"/>
              <a:ext cx="56908" cy="103438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7" name="Rectangle 38">
              <a:extLst>
                <a:ext uri="{FF2B5EF4-FFF2-40B4-BE49-F238E27FC236}">
                  <a16:creationId xmlns:a16="http://schemas.microsoft.com/office/drawing/2014/main" id="{B081BB47-F46E-4863-AB58-4892CA37E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395" y="2336294"/>
              <a:ext cx="289562" cy="5021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285" name="Group 284">
              <a:extLst>
                <a:ext uri="{FF2B5EF4-FFF2-40B4-BE49-F238E27FC236}">
                  <a16:creationId xmlns:a16="http://schemas.microsoft.com/office/drawing/2014/main" id="{B881C269-867D-48B3-A1C1-B26A8B05171A}"/>
                </a:ext>
              </a:extLst>
            </p:cNvPr>
            <p:cNvGrpSpPr/>
            <p:nvPr/>
          </p:nvGrpSpPr>
          <p:grpSpPr>
            <a:xfrm>
              <a:off x="362343" y="1201483"/>
              <a:ext cx="7334134" cy="5433699"/>
              <a:chOff x="362343" y="1201483"/>
              <a:chExt cx="7334134" cy="5433699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B049829-B17F-4763-8AC5-CEB1617EE3C7}"/>
                  </a:ext>
                </a:extLst>
              </p:cNvPr>
              <p:cNvSpPr txBox="1"/>
              <p:nvPr/>
            </p:nvSpPr>
            <p:spPr>
              <a:xfrm>
                <a:off x="2349719" y="4217119"/>
                <a:ext cx="67655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en-US" altLang="ko-KR" sz="3200" b="1" dirty="0">
                    <a:ln w="12700">
                      <a:solidFill>
                        <a:schemeClr val="bg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01</a:t>
                </a:r>
                <a:endParaRPr lang="ko-KR" altLang="en-US" sz="3200" b="1" dirty="0">
                  <a:ln w="12700">
                    <a:solidFill>
                      <a:schemeClr val="bg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53" name="Oval 21">
                <a:extLst>
                  <a:ext uri="{FF2B5EF4-FFF2-40B4-BE49-F238E27FC236}">
                    <a16:creationId xmlns:a16="http://schemas.microsoft.com/office/drawing/2014/main" id="{324A03A5-3B10-42CB-B6C2-A6FB891958F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91338" y="3482701"/>
                <a:ext cx="393317" cy="396602"/>
              </a:xfrm>
              <a:custGeom>
                <a:avLst/>
                <a:gdLst/>
                <a:ahLst/>
                <a:cxnLst/>
                <a:rect l="l" t="t" r="r" b="b"/>
                <a:pathLst>
                  <a:path w="1652142" h="1665940">
                    <a:moveTo>
                      <a:pt x="898689" y="548008"/>
                    </a:moveTo>
                    <a:cubicBezTo>
                      <a:pt x="737950" y="504938"/>
                      <a:pt x="572731" y="600328"/>
                      <a:pt x="529661" y="761066"/>
                    </a:cubicBezTo>
                    <a:cubicBezTo>
                      <a:pt x="486591" y="921805"/>
                      <a:pt x="581980" y="1087025"/>
                      <a:pt x="742719" y="1130094"/>
                    </a:cubicBezTo>
                    <a:cubicBezTo>
                      <a:pt x="903458" y="1173164"/>
                      <a:pt x="1068677" y="1077775"/>
                      <a:pt x="1111747" y="917036"/>
                    </a:cubicBezTo>
                    <a:cubicBezTo>
                      <a:pt x="1154817" y="756297"/>
                      <a:pt x="1059428" y="591077"/>
                      <a:pt x="898689" y="548008"/>
                    </a:cubicBezTo>
                    <a:close/>
                    <a:moveTo>
                      <a:pt x="952303" y="347916"/>
                    </a:moveTo>
                    <a:cubicBezTo>
                      <a:pt x="1223549" y="420596"/>
                      <a:pt x="1384519" y="699404"/>
                      <a:pt x="1311839" y="970650"/>
                    </a:cubicBezTo>
                    <a:cubicBezTo>
                      <a:pt x="1239159" y="1241896"/>
                      <a:pt x="960351" y="1402866"/>
                      <a:pt x="689105" y="1330186"/>
                    </a:cubicBezTo>
                    <a:cubicBezTo>
                      <a:pt x="417859" y="1257506"/>
                      <a:pt x="256889" y="978698"/>
                      <a:pt x="329569" y="707451"/>
                    </a:cubicBezTo>
                    <a:cubicBezTo>
                      <a:pt x="402249" y="436205"/>
                      <a:pt x="681057" y="275235"/>
                      <a:pt x="952303" y="347916"/>
                    </a:cubicBezTo>
                    <a:close/>
                    <a:moveTo>
                      <a:pt x="971799" y="275155"/>
                    </a:moveTo>
                    <a:cubicBezTo>
                      <a:pt x="660368" y="191707"/>
                      <a:pt x="340256" y="376524"/>
                      <a:pt x="256808" y="687955"/>
                    </a:cubicBezTo>
                    <a:cubicBezTo>
                      <a:pt x="173361" y="999387"/>
                      <a:pt x="358178" y="1319499"/>
                      <a:pt x="669609" y="1402947"/>
                    </a:cubicBezTo>
                    <a:cubicBezTo>
                      <a:pt x="981040" y="1486395"/>
                      <a:pt x="1301152" y="1301577"/>
                      <a:pt x="1384600" y="990146"/>
                    </a:cubicBezTo>
                    <a:cubicBezTo>
                      <a:pt x="1468047" y="678715"/>
                      <a:pt x="1283230" y="358603"/>
                      <a:pt x="971799" y="275155"/>
                    </a:cubicBezTo>
                    <a:close/>
                    <a:moveTo>
                      <a:pt x="1652142" y="394531"/>
                    </a:moveTo>
                    <a:lnTo>
                      <a:pt x="1649662" y="403784"/>
                    </a:lnTo>
                    <a:lnTo>
                      <a:pt x="1647140" y="399895"/>
                    </a:lnTo>
                    <a:close/>
                    <a:moveTo>
                      <a:pt x="1158157" y="65026"/>
                    </a:moveTo>
                    <a:lnTo>
                      <a:pt x="1154679" y="271718"/>
                    </a:lnTo>
                    <a:lnTo>
                      <a:pt x="1148331" y="270017"/>
                    </a:lnTo>
                    <a:cubicBezTo>
                      <a:pt x="1200055" y="299127"/>
                      <a:pt x="1246804" y="334821"/>
                      <a:pt x="1286346" y="377149"/>
                    </a:cubicBezTo>
                    <a:lnTo>
                      <a:pt x="1470353" y="331395"/>
                    </a:lnTo>
                    <a:lnTo>
                      <a:pt x="1588305" y="553229"/>
                    </a:lnTo>
                    <a:lnTo>
                      <a:pt x="1457194" y="671432"/>
                    </a:lnTo>
                    <a:cubicBezTo>
                      <a:pt x="1473630" y="731297"/>
                      <a:pt x="1481376" y="793983"/>
                      <a:pt x="1478595" y="857704"/>
                    </a:cubicBezTo>
                    <a:lnTo>
                      <a:pt x="1642362" y="948616"/>
                    </a:lnTo>
                    <a:lnTo>
                      <a:pt x="1577335" y="1191298"/>
                    </a:lnTo>
                    <a:lnTo>
                      <a:pt x="1378614" y="1187955"/>
                    </a:lnTo>
                    <a:cubicBezTo>
                      <a:pt x="1353489" y="1229936"/>
                      <a:pt x="1323048" y="1267799"/>
                      <a:pt x="1288939" y="1301599"/>
                    </a:cubicBezTo>
                    <a:lnTo>
                      <a:pt x="1354201" y="1471932"/>
                    </a:lnTo>
                    <a:lnTo>
                      <a:pt x="1148396" y="1616039"/>
                    </a:lnTo>
                    <a:lnTo>
                      <a:pt x="992294" y="1480516"/>
                    </a:lnTo>
                    <a:lnTo>
                      <a:pt x="1011291" y="1467215"/>
                    </a:lnTo>
                    <a:cubicBezTo>
                      <a:pt x="951500" y="1486565"/>
                      <a:pt x="888271" y="1495869"/>
                      <a:pt x="823805" y="1495510"/>
                    </a:cubicBezTo>
                    <a:lnTo>
                      <a:pt x="729193" y="1665940"/>
                    </a:lnTo>
                    <a:lnTo>
                      <a:pt x="486511" y="1600914"/>
                    </a:lnTo>
                    <a:lnTo>
                      <a:pt x="489790" y="1406012"/>
                    </a:lnTo>
                    <a:cubicBezTo>
                      <a:pt x="438364" y="1376702"/>
                      <a:pt x="391917" y="1340859"/>
                      <a:pt x="352658" y="1298452"/>
                    </a:cubicBezTo>
                    <a:lnTo>
                      <a:pt x="355803" y="1305197"/>
                    </a:lnTo>
                    <a:lnTo>
                      <a:pt x="152856" y="1344512"/>
                    </a:lnTo>
                    <a:lnTo>
                      <a:pt x="46675" y="1116809"/>
                    </a:lnTo>
                    <a:lnTo>
                      <a:pt x="183929" y="1005520"/>
                    </a:lnTo>
                    <a:cubicBezTo>
                      <a:pt x="169279" y="951824"/>
                      <a:pt x="161626" y="895865"/>
                      <a:pt x="161615" y="838915"/>
                    </a:cubicBezTo>
                    <a:lnTo>
                      <a:pt x="0" y="749197"/>
                    </a:lnTo>
                    <a:lnTo>
                      <a:pt x="65026" y="506515"/>
                    </a:lnTo>
                    <a:lnTo>
                      <a:pt x="250227" y="509630"/>
                    </a:lnTo>
                    <a:cubicBezTo>
                      <a:pt x="275353" y="465291"/>
                      <a:pt x="305693" y="424864"/>
                      <a:pt x="340015" y="388679"/>
                    </a:cubicBezTo>
                    <a:lnTo>
                      <a:pt x="277984" y="197357"/>
                    </a:lnTo>
                    <a:lnTo>
                      <a:pt x="491050" y="64219"/>
                    </a:lnTo>
                    <a:lnTo>
                      <a:pt x="639843" y="207726"/>
                    </a:lnTo>
                    <a:lnTo>
                      <a:pt x="638348" y="208660"/>
                    </a:lnTo>
                    <a:cubicBezTo>
                      <a:pt x="696840" y="190256"/>
                      <a:pt x="758594" y="181748"/>
                      <a:pt x="821488" y="182440"/>
                    </a:cubicBezTo>
                    <a:lnTo>
                      <a:pt x="815140" y="180739"/>
                    </a:lnTo>
                    <a:lnTo>
                      <a:pt x="91547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itchFamily="2" charset="-78"/>
                </a:endParaRPr>
              </a:p>
            </p:txBody>
          </p:sp>
          <p:sp>
            <p:nvSpPr>
              <p:cNvPr id="104" name="Rectangle 5">
                <a:extLst>
                  <a:ext uri="{FF2B5EF4-FFF2-40B4-BE49-F238E27FC236}">
                    <a16:creationId xmlns:a16="http://schemas.microsoft.com/office/drawing/2014/main" id="{0FB6484B-8086-465A-99FD-3F869A38B9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4402" y="4395022"/>
                <a:ext cx="103773" cy="140930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5" name="Rectangle 6">
                <a:extLst>
                  <a:ext uri="{FF2B5EF4-FFF2-40B4-BE49-F238E27FC236}">
                    <a16:creationId xmlns:a16="http://schemas.microsoft.com/office/drawing/2014/main" id="{1655DFD9-6A83-4DD1-93DC-16A9361443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608" y="4395022"/>
                <a:ext cx="90383" cy="140930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6" name="Rectangle 7">
                <a:extLst>
                  <a:ext uri="{FF2B5EF4-FFF2-40B4-BE49-F238E27FC236}">
                    <a16:creationId xmlns:a16="http://schemas.microsoft.com/office/drawing/2014/main" id="{76002838-E7D4-49BB-B925-CCD28C56C3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4451930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7" name="Freeform 8">
                <a:extLst>
                  <a:ext uri="{FF2B5EF4-FFF2-40B4-BE49-F238E27FC236}">
                    <a16:creationId xmlns:a16="http://schemas.microsoft.com/office/drawing/2014/main" id="{94272C71-0792-4971-BB2F-1AB7D8433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482058"/>
                <a:ext cx="323037" cy="323036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8" name="Freeform 9">
                <a:extLst>
                  <a:ext uri="{FF2B5EF4-FFF2-40B4-BE49-F238E27FC236}">
                    <a16:creationId xmlns:a16="http://schemas.microsoft.com/office/drawing/2014/main" id="{7801F4BC-A0BF-4DF0-AD49-FFE3DBFD0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482058"/>
                <a:ext cx="323037" cy="323036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9" name="Rectangle 10">
                <a:extLst>
                  <a:ext uri="{FF2B5EF4-FFF2-40B4-BE49-F238E27FC236}">
                    <a16:creationId xmlns:a16="http://schemas.microsoft.com/office/drawing/2014/main" id="{F1047B10-8CFD-4C19-84A1-BE8826B5BE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4761576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0" name="Freeform 11">
                <a:extLst>
                  <a:ext uri="{FF2B5EF4-FFF2-40B4-BE49-F238E27FC236}">
                    <a16:creationId xmlns:a16="http://schemas.microsoft.com/office/drawing/2014/main" id="{00E48553-D85C-4F8D-9FD1-31E045EE3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791703"/>
                <a:ext cx="323037" cy="321362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1" name="Freeform 12">
                <a:extLst>
                  <a:ext uri="{FF2B5EF4-FFF2-40B4-BE49-F238E27FC236}">
                    <a16:creationId xmlns:a16="http://schemas.microsoft.com/office/drawing/2014/main" id="{CEA238A8-CB82-4D9A-94F4-B1FA86628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791703"/>
                <a:ext cx="323037" cy="321362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2" name="Rectangle 13">
                <a:extLst>
                  <a:ext uri="{FF2B5EF4-FFF2-40B4-BE49-F238E27FC236}">
                    <a16:creationId xmlns:a16="http://schemas.microsoft.com/office/drawing/2014/main" id="{CA8D4AE0-606C-44B1-8B00-D24056B7F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5069548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3" name="Freeform 14">
                <a:extLst>
                  <a:ext uri="{FF2B5EF4-FFF2-40B4-BE49-F238E27FC236}">
                    <a16:creationId xmlns:a16="http://schemas.microsoft.com/office/drawing/2014/main" id="{9D4CE597-23BC-43D2-85F7-83D026F2F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5099676"/>
                <a:ext cx="323037" cy="323036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4" name="Freeform 15">
                <a:extLst>
                  <a:ext uri="{FF2B5EF4-FFF2-40B4-BE49-F238E27FC236}">
                    <a16:creationId xmlns:a16="http://schemas.microsoft.com/office/drawing/2014/main" id="{A1AB4E2E-2943-4F7F-8EF2-A5BA21215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5099676"/>
                <a:ext cx="323037" cy="323036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5" name="Rectangle 16">
                <a:extLst>
                  <a:ext uri="{FF2B5EF4-FFF2-40B4-BE49-F238E27FC236}">
                    <a16:creationId xmlns:a16="http://schemas.microsoft.com/office/drawing/2014/main" id="{A61DCAC5-E226-4F9F-A92A-C918EA2D8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5379195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6" name="Freeform 17">
                <a:extLst>
                  <a:ext uri="{FF2B5EF4-FFF2-40B4-BE49-F238E27FC236}">
                    <a16:creationId xmlns:a16="http://schemas.microsoft.com/office/drawing/2014/main" id="{6E862B27-65AC-4D19-AF54-224DAA40A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5409322"/>
                <a:ext cx="323037" cy="321362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7" name="Freeform 18">
                <a:extLst>
                  <a:ext uri="{FF2B5EF4-FFF2-40B4-BE49-F238E27FC236}">
                    <a16:creationId xmlns:a16="http://schemas.microsoft.com/office/drawing/2014/main" id="{A49F6101-69C7-4B7A-9F43-76E03C17F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5409322"/>
                <a:ext cx="323037" cy="321362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8" name="Rectangle 19">
                <a:extLst>
                  <a:ext uri="{FF2B5EF4-FFF2-40B4-BE49-F238E27FC236}">
                    <a16:creationId xmlns:a16="http://schemas.microsoft.com/office/drawing/2014/main" id="{96801D9E-7177-4372-B6F2-B0D904E7B0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4402" y="3133005"/>
                <a:ext cx="103773" cy="13524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9" name="Rectangle 20">
                <a:extLst>
                  <a:ext uri="{FF2B5EF4-FFF2-40B4-BE49-F238E27FC236}">
                    <a16:creationId xmlns:a16="http://schemas.microsoft.com/office/drawing/2014/main" id="{129A8A1A-026A-4C92-B469-2AD97B1BF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608" y="3133005"/>
                <a:ext cx="90383" cy="13524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0" name="Rectangle 21">
                <a:extLst>
                  <a:ext uri="{FF2B5EF4-FFF2-40B4-BE49-F238E27FC236}">
                    <a16:creationId xmlns:a16="http://schemas.microsoft.com/office/drawing/2014/main" id="{0A727616-1F52-460F-BC5A-A397763DF3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3133005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1" name="Freeform 22">
                <a:extLst>
                  <a:ext uri="{FF2B5EF4-FFF2-40B4-BE49-F238E27FC236}">
                    <a16:creationId xmlns:a16="http://schemas.microsoft.com/office/drawing/2014/main" id="{DB6E0DC1-8F03-41BD-ABDE-A0E2E7EEA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163133"/>
                <a:ext cx="323037" cy="321362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2" name="Freeform 23">
                <a:extLst>
                  <a:ext uri="{FF2B5EF4-FFF2-40B4-BE49-F238E27FC236}">
                    <a16:creationId xmlns:a16="http://schemas.microsoft.com/office/drawing/2014/main" id="{84D2CF26-8531-4C4B-BF6D-A1E93E4B8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163133"/>
                <a:ext cx="323037" cy="321362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3" name="Rectangle 24">
                <a:extLst>
                  <a:ext uri="{FF2B5EF4-FFF2-40B4-BE49-F238E27FC236}">
                    <a16:creationId xmlns:a16="http://schemas.microsoft.com/office/drawing/2014/main" id="{ABA1FDC6-F516-4B22-B5AB-5D2B09D880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3440977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4" name="Freeform 25">
                <a:extLst>
                  <a:ext uri="{FF2B5EF4-FFF2-40B4-BE49-F238E27FC236}">
                    <a16:creationId xmlns:a16="http://schemas.microsoft.com/office/drawing/2014/main" id="{41256747-B117-48B2-B016-7ADC2F5B0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471105"/>
                <a:ext cx="323037" cy="323036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5" name="Freeform 26">
                <a:extLst>
                  <a:ext uri="{FF2B5EF4-FFF2-40B4-BE49-F238E27FC236}">
                    <a16:creationId xmlns:a16="http://schemas.microsoft.com/office/drawing/2014/main" id="{83E4CE5E-DBC0-4041-A5FD-C804D596A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471105"/>
                <a:ext cx="323037" cy="323036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6" name="Rectangle 27">
                <a:extLst>
                  <a:ext uri="{FF2B5EF4-FFF2-40B4-BE49-F238E27FC236}">
                    <a16:creationId xmlns:a16="http://schemas.microsoft.com/office/drawing/2014/main" id="{93C21723-90E9-4CD7-9A17-06916E4D3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3750623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7" name="Freeform 28">
                <a:extLst>
                  <a:ext uri="{FF2B5EF4-FFF2-40B4-BE49-F238E27FC236}">
                    <a16:creationId xmlns:a16="http://schemas.microsoft.com/office/drawing/2014/main" id="{BD7999BF-608A-41D7-A370-8156420DC6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780751"/>
                <a:ext cx="323037" cy="321362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8" name="Freeform 29">
                <a:extLst>
                  <a:ext uri="{FF2B5EF4-FFF2-40B4-BE49-F238E27FC236}">
                    <a16:creationId xmlns:a16="http://schemas.microsoft.com/office/drawing/2014/main" id="{EC9C7829-CB46-46EE-8DB6-AA21D98FB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780751"/>
                <a:ext cx="323037" cy="321362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9" name="Rectangle 30">
                <a:extLst>
                  <a:ext uri="{FF2B5EF4-FFF2-40B4-BE49-F238E27FC236}">
                    <a16:creationId xmlns:a16="http://schemas.microsoft.com/office/drawing/2014/main" id="{9FD8D49A-27FF-46CF-AE73-F495270DC5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4058595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0" name="Freeform 31">
                <a:extLst>
                  <a:ext uri="{FF2B5EF4-FFF2-40B4-BE49-F238E27FC236}">
                    <a16:creationId xmlns:a16="http://schemas.microsoft.com/office/drawing/2014/main" id="{CA0C9692-EFD6-4C2D-8448-D79FBC95A5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088723"/>
                <a:ext cx="323037" cy="323036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1" name="Freeform 32">
                <a:extLst>
                  <a:ext uri="{FF2B5EF4-FFF2-40B4-BE49-F238E27FC236}">
                    <a16:creationId xmlns:a16="http://schemas.microsoft.com/office/drawing/2014/main" id="{BBF4A6FB-BB22-4BCC-8D6A-3822B9B0C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088723"/>
                <a:ext cx="323037" cy="323036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4" name="Rectangle 35">
                <a:extLst>
                  <a:ext uri="{FF2B5EF4-FFF2-40B4-BE49-F238E27FC236}">
                    <a16:creationId xmlns:a16="http://schemas.microsoft.com/office/drawing/2014/main" id="{CBEB8CD7-2B34-45BF-83F6-8F75BD5A6B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1395" y="2098619"/>
                <a:ext cx="289562" cy="5021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5" name="Freeform 36">
                <a:extLst>
                  <a:ext uri="{FF2B5EF4-FFF2-40B4-BE49-F238E27FC236}">
                    <a16:creationId xmlns:a16="http://schemas.microsoft.com/office/drawing/2014/main" id="{FA8B11FC-576C-43F7-853D-9FB0E86A9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122052"/>
                <a:ext cx="249391" cy="247717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6" name="Freeform 37">
                <a:extLst>
                  <a:ext uri="{FF2B5EF4-FFF2-40B4-BE49-F238E27FC236}">
                    <a16:creationId xmlns:a16="http://schemas.microsoft.com/office/drawing/2014/main" id="{8FEFD437-A826-420B-BB4E-86224577FF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122052"/>
                <a:ext cx="249391" cy="247717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8" name="Freeform 39">
                <a:extLst>
                  <a:ext uri="{FF2B5EF4-FFF2-40B4-BE49-F238E27FC236}">
                    <a16:creationId xmlns:a16="http://schemas.microsoft.com/office/drawing/2014/main" id="{580BF8F9-0EC9-4359-97A5-CC7E8460BF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356379"/>
                <a:ext cx="249391" cy="249390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9" name="Freeform 40">
                <a:extLst>
                  <a:ext uri="{FF2B5EF4-FFF2-40B4-BE49-F238E27FC236}">
                    <a16:creationId xmlns:a16="http://schemas.microsoft.com/office/drawing/2014/main" id="{D89D2C5C-CE43-4D3A-94A6-FB1CC69AD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356379"/>
                <a:ext cx="249391" cy="249390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0" name="Rectangle 41">
                <a:extLst>
                  <a:ext uri="{FF2B5EF4-FFF2-40B4-BE49-F238E27FC236}">
                    <a16:creationId xmlns:a16="http://schemas.microsoft.com/office/drawing/2014/main" id="{27E3C998-CED5-416B-9B7F-F63B8251A8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1395" y="2572294"/>
                <a:ext cx="289562" cy="5021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1" name="Freeform 42">
                <a:extLst>
                  <a:ext uri="{FF2B5EF4-FFF2-40B4-BE49-F238E27FC236}">
                    <a16:creationId xmlns:a16="http://schemas.microsoft.com/office/drawing/2014/main" id="{156EA45F-DFDE-4E4A-8DC0-242B2C4463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595726"/>
                <a:ext cx="249391" cy="244369"/>
              </a:xfrm>
              <a:custGeom>
                <a:avLst/>
                <a:gdLst>
                  <a:gd name="T0" fmla="*/ 135 w 149"/>
                  <a:gd name="T1" fmla="*/ 146 h 146"/>
                  <a:gd name="T2" fmla="*/ 0 w 149"/>
                  <a:gd name="T3" fmla="*/ 12 h 146"/>
                  <a:gd name="T4" fmla="*/ 14 w 149"/>
                  <a:gd name="T5" fmla="*/ 0 h 146"/>
                  <a:gd name="T6" fmla="*/ 149 w 149"/>
                  <a:gd name="T7" fmla="*/ 134 h 146"/>
                  <a:gd name="T8" fmla="*/ 135 w 149"/>
                  <a:gd name="T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135" y="146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2" name="Freeform 43">
                <a:extLst>
                  <a:ext uri="{FF2B5EF4-FFF2-40B4-BE49-F238E27FC236}">
                    <a16:creationId xmlns:a16="http://schemas.microsoft.com/office/drawing/2014/main" id="{E6485A0E-94D5-4FD9-B7DE-5E2A51698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595726"/>
                <a:ext cx="249391" cy="244369"/>
              </a:xfrm>
              <a:custGeom>
                <a:avLst/>
                <a:gdLst>
                  <a:gd name="T0" fmla="*/ 0 w 149"/>
                  <a:gd name="T1" fmla="*/ 134 h 146"/>
                  <a:gd name="T2" fmla="*/ 135 w 149"/>
                  <a:gd name="T3" fmla="*/ 0 h 146"/>
                  <a:gd name="T4" fmla="*/ 149 w 149"/>
                  <a:gd name="T5" fmla="*/ 12 h 146"/>
                  <a:gd name="T6" fmla="*/ 14 w 149"/>
                  <a:gd name="T7" fmla="*/ 146 h 146"/>
                  <a:gd name="T8" fmla="*/ 0 w 149"/>
                  <a:gd name="T9" fmla="*/ 13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6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3" name="Rectangle 44">
                <a:extLst>
                  <a:ext uri="{FF2B5EF4-FFF2-40B4-BE49-F238E27FC236}">
                    <a16:creationId xmlns:a16="http://schemas.microsoft.com/office/drawing/2014/main" id="{9123D679-10A2-410B-8F9D-4769D26CD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1395" y="2809968"/>
                <a:ext cx="289562" cy="4686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4" name="Freeform 45">
                <a:extLst>
                  <a:ext uri="{FF2B5EF4-FFF2-40B4-BE49-F238E27FC236}">
                    <a16:creationId xmlns:a16="http://schemas.microsoft.com/office/drawing/2014/main" id="{5ECF2CB0-6CCA-4A81-A94A-5FE22AD0B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830053"/>
                <a:ext cx="249391" cy="249390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5" name="Freeform 46">
                <a:extLst>
                  <a:ext uri="{FF2B5EF4-FFF2-40B4-BE49-F238E27FC236}">
                    <a16:creationId xmlns:a16="http://schemas.microsoft.com/office/drawing/2014/main" id="{7F34F4F6-7053-468E-9AA0-B30F48722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830053"/>
                <a:ext cx="249391" cy="249390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6" name="Rectangle 47">
                <a:extLst>
                  <a:ext uri="{FF2B5EF4-FFF2-40B4-BE49-F238E27FC236}">
                    <a16:creationId xmlns:a16="http://schemas.microsoft.com/office/drawing/2014/main" id="{32699B68-C3A1-4C77-A40E-16B817B30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4742" y="1362164"/>
                <a:ext cx="46865" cy="78666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7" name="Rectangle 48">
                <a:extLst>
                  <a:ext uri="{FF2B5EF4-FFF2-40B4-BE49-F238E27FC236}">
                    <a16:creationId xmlns:a16="http://schemas.microsoft.com/office/drawing/2014/main" id="{44D72D33-6038-4187-8FEA-E035F78BB6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0785" y="1362164"/>
                <a:ext cx="56908" cy="78666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8" name="Freeform 49">
                <a:extLst>
                  <a:ext uri="{FF2B5EF4-FFF2-40B4-BE49-F238E27FC236}">
                    <a16:creationId xmlns:a16="http://schemas.microsoft.com/office/drawing/2014/main" id="{2BD02E29-47E9-4834-B1B0-9D76C3F24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742" y="1201483"/>
                <a:ext cx="302952" cy="199177"/>
              </a:xfrm>
              <a:custGeom>
                <a:avLst/>
                <a:gdLst>
                  <a:gd name="T0" fmla="*/ 181 w 181"/>
                  <a:gd name="T1" fmla="*/ 119 h 119"/>
                  <a:gd name="T2" fmla="*/ 0 w 181"/>
                  <a:gd name="T3" fmla="*/ 119 h 119"/>
                  <a:gd name="T4" fmla="*/ 0 w 181"/>
                  <a:gd name="T5" fmla="*/ 80 h 119"/>
                  <a:gd name="T6" fmla="*/ 86 w 181"/>
                  <a:gd name="T7" fmla="*/ 0 h 119"/>
                  <a:gd name="T8" fmla="*/ 181 w 181"/>
                  <a:gd name="T9" fmla="*/ 26 h 119"/>
                  <a:gd name="T10" fmla="*/ 181 w 181"/>
                  <a:gd name="T1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19">
                    <a:moveTo>
                      <a:pt x="181" y="119"/>
                    </a:moveTo>
                    <a:lnTo>
                      <a:pt x="0" y="119"/>
                    </a:lnTo>
                    <a:lnTo>
                      <a:pt x="0" y="80"/>
                    </a:lnTo>
                    <a:lnTo>
                      <a:pt x="86" y="0"/>
                    </a:lnTo>
                    <a:lnTo>
                      <a:pt x="181" y="26"/>
                    </a:lnTo>
                    <a:lnTo>
                      <a:pt x="181" y="11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9" name="Freeform 50">
                <a:extLst>
                  <a:ext uri="{FF2B5EF4-FFF2-40B4-BE49-F238E27FC236}">
                    <a16:creationId xmlns:a16="http://schemas.microsoft.com/office/drawing/2014/main" id="{FCB1FB59-E58A-454E-B81B-95F068A2EB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372206"/>
                <a:ext cx="249391" cy="249390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5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0" name="Freeform 51">
                <a:extLst>
                  <a:ext uri="{FF2B5EF4-FFF2-40B4-BE49-F238E27FC236}">
                    <a16:creationId xmlns:a16="http://schemas.microsoft.com/office/drawing/2014/main" id="{06B3B87F-1A46-479E-A8DE-B2E01E8B1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372206"/>
                <a:ext cx="249391" cy="249390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5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5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1" name="Rectangle 52">
                <a:extLst>
                  <a:ext uri="{FF2B5EF4-FFF2-40B4-BE49-F238E27FC236}">
                    <a16:creationId xmlns:a16="http://schemas.microsoft.com/office/drawing/2014/main" id="{E3906827-CEEC-4F4A-BD09-605623DB7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4742" y="1588121"/>
                <a:ext cx="289562" cy="5021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2" name="Freeform 53">
                <a:extLst>
                  <a:ext uri="{FF2B5EF4-FFF2-40B4-BE49-F238E27FC236}">
                    <a16:creationId xmlns:a16="http://schemas.microsoft.com/office/drawing/2014/main" id="{B7F6C3D7-3B4F-4FF4-A853-46F672241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608206"/>
                <a:ext cx="249391" cy="247717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3" name="Freeform 54">
                <a:extLst>
                  <a:ext uri="{FF2B5EF4-FFF2-40B4-BE49-F238E27FC236}">
                    <a16:creationId xmlns:a16="http://schemas.microsoft.com/office/drawing/2014/main" id="{C0BDEDEA-0501-4878-A44A-3DA97AE04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608206"/>
                <a:ext cx="249391" cy="247717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4" name="Rectangle 55">
                <a:extLst>
                  <a:ext uri="{FF2B5EF4-FFF2-40B4-BE49-F238E27FC236}">
                    <a16:creationId xmlns:a16="http://schemas.microsoft.com/office/drawing/2014/main" id="{711FC5D9-B763-42DB-9E49-7580A1B49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4742" y="1822448"/>
                <a:ext cx="289562" cy="5021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5" name="Freeform 56">
                <a:extLst>
                  <a:ext uri="{FF2B5EF4-FFF2-40B4-BE49-F238E27FC236}">
                    <a16:creationId xmlns:a16="http://schemas.microsoft.com/office/drawing/2014/main" id="{4AA3028A-0A3A-4C31-BB6F-2C1EC04521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845881"/>
                <a:ext cx="249391" cy="246043"/>
              </a:xfrm>
              <a:custGeom>
                <a:avLst/>
                <a:gdLst>
                  <a:gd name="T0" fmla="*/ 135 w 149"/>
                  <a:gd name="T1" fmla="*/ 147 h 147"/>
                  <a:gd name="T2" fmla="*/ 0 w 149"/>
                  <a:gd name="T3" fmla="*/ 12 h 147"/>
                  <a:gd name="T4" fmla="*/ 14 w 149"/>
                  <a:gd name="T5" fmla="*/ 0 h 147"/>
                  <a:gd name="T6" fmla="*/ 149 w 149"/>
                  <a:gd name="T7" fmla="*/ 135 h 147"/>
                  <a:gd name="T8" fmla="*/ 135 w 149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135" y="147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7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6" name="Freeform 57">
                <a:extLst>
                  <a:ext uri="{FF2B5EF4-FFF2-40B4-BE49-F238E27FC236}">
                    <a16:creationId xmlns:a16="http://schemas.microsoft.com/office/drawing/2014/main" id="{28F0A50F-0D26-4995-B318-5A069BA66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845881"/>
                <a:ext cx="249391" cy="246043"/>
              </a:xfrm>
              <a:custGeom>
                <a:avLst/>
                <a:gdLst>
                  <a:gd name="T0" fmla="*/ 0 w 149"/>
                  <a:gd name="T1" fmla="*/ 135 h 147"/>
                  <a:gd name="T2" fmla="*/ 135 w 149"/>
                  <a:gd name="T3" fmla="*/ 0 h 147"/>
                  <a:gd name="T4" fmla="*/ 149 w 149"/>
                  <a:gd name="T5" fmla="*/ 12 h 147"/>
                  <a:gd name="T6" fmla="*/ 14 w 149"/>
                  <a:gd name="T7" fmla="*/ 147 h 147"/>
                  <a:gd name="T8" fmla="*/ 0 w 149"/>
                  <a:gd name="T9" fmla="*/ 13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7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7" name="Rectangle 58">
                <a:extLst>
                  <a:ext uri="{FF2B5EF4-FFF2-40B4-BE49-F238E27FC236}">
                    <a16:creationId xmlns:a16="http://schemas.microsoft.com/office/drawing/2014/main" id="{4CCB005B-20FC-4F6F-8680-EA4C59ABBC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7903" y="1929569"/>
                <a:ext cx="870357" cy="418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8" name="Rectangle 59">
                <a:extLst>
                  <a:ext uri="{FF2B5EF4-FFF2-40B4-BE49-F238E27FC236}">
                    <a16:creationId xmlns:a16="http://schemas.microsoft.com/office/drawing/2014/main" id="{B51821FB-0FB2-4288-805C-D50F6FA28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7903" y="2135442"/>
                <a:ext cx="870357" cy="4686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9" name="Rectangle 60">
                <a:extLst>
                  <a:ext uri="{FF2B5EF4-FFF2-40B4-BE49-F238E27FC236}">
                    <a16:creationId xmlns:a16="http://schemas.microsoft.com/office/drawing/2014/main" id="{81D6B0D9-950B-4305-AF41-F9AACAA40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8090" y="1929569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0" name="Freeform 61">
                <a:extLst>
                  <a:ext uri="{FF2B5EF4-FFF2-40B4-BE49-F238E27FC236}">
                    <a16:creationId xmlns:a16="http://schemas.microsoft.com/office/drawing/2014/main" id="{4748304E-8946-41C7-9FFE-789AF2460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302" y="1947981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1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1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1" name="Freeform 62">
                <a:extLst>
                  <a:ext uri="{FF2B5EF4-FFF2-40B4-BE49-F238E27FC236}">
                    <a16:creationId xmlns:a16="http://schemas.microsoft.com/office/drawing/2014/main" id="{23964824-B767-4A51-94EC-1FAD9895D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302" y="1947981"/>
                <a:ext cx="209221" cy="207547"/>
              </a:xfrm>
              <a:custGeom>
                <a:avLst/>
                <a:gdLst>
                  <a:gd name="T0" fmla="*/ 11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1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1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2" name="Rectangle 63">
                <a:extLst>
                  <a:ext uri="{FF2B5EF4-FFF2-40B4-BE49-F238E27FC236}">
                    <a16:creationId xmlns:a16="http://schemas.microsoft.com/office/drawing/2014/main" id="{D6F0B5D1-3FAB-4DC5-AB48-290327A4F5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8912" y="1929569"/>
                <a:ext cx="41845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3" name="Freeform 64">
                <a:extLst>
                  <a:ext uri="{FF2B5EF4-FFF2-40B4-BE49-F238E27FC236}">
                    <a16:creationId xmlns:a16="http://schemas.microsoft.com/office/drawing/2014/main" id="{529F4803-B08C-4C99-8690-0DBD948A1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450" y="1947981"/>
                <a:ext cx="212568" cy="207547"/>
              </a:xfrm>
              <a:custGeom>
                <a:avLst/>
                <a:gdLst>
                  <a:gd name="T0" fmla="*/ 0 w 127"/>
                  <a:gd name="T1" fmla="*/ 112 h 124"/>
                  <a:gd name="T2" fmla="*/ 114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4" name="Freeform 65">
                <a:extLst>
                  <a:ext uri="{FF2B5EF4-FFF2-40B4-BE49-F238E27FC236}">
                    <a16:creationId xmlns:a16="http://schemas.microsoft.com/office/drawing/2014/main" id="{35CDB39F-43D8-4FD9-AF66-2C5A50475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450" y="1947981"/>
                <a:ext cx="212568" cy="207547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4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5" name="Rectangle 66">
                <a:extLst>
                  <a:ext uri="{FF2B5EF4-FFF2-40B4-BE49-F238E27FC236}">
                    <a16:creationId xmlns:a16="http://schemas.microsoft.com/office/drawing/2014/main" id="{B5572B17-069F-4475-910F-8069A7101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8060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6" name="Freeform 67">
                <a:extLst>
                  <a:ext uri="{FF2B5EF4-FFF2-40B4-BE49-F238E27FC236}">
                    <a16:creationId xmlns:a16="http://schemas.microsoft.com/office/drawing/2014/main" id="{D18ACA6D-94B4-48E0-B9B4-F88F130D2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946" y="1947981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4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7" name="Freeform 68">
                <a:extLst>
                  <a:ext uri="{FF2B5EF4-FFF2-40B4-BE49-F238E27FC236}">
                    <a16:creationId xmlns:a16="http://schemas.microsoft.com/office/drawing/2014/main" id="{5A46147F-1FE2-4ED1-976C-17FC9EA78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946" y="1947981"/>
                <a:ext cx="207547" cy="207547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4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8" name="Rectangle 69">
                <a:extLst>
                  <a:ext uri="{FF2B5EF4-FFF2-40B4-BE49-F238E27FC236}">
                    <a16:creationId xmlns:a16="http://schemas.microsoft.com/office/drawing/2014/main" id="{D670BCF7-BBC0-423C-939F-385215E2A6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883" y="1929569"/>
                <a:ext cx="45192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9" name="Freeform 70">
                <a:extLst>
                  <a:ext uri="{FF2B5EF4-FFF2-40B4-BE49-F238E27FC236}">
                    <a16:creationId xmlns:a16="http://schemas.microsoft.com/office/drawing/2014/main" id="{8F864A5D-B494-401E-997A-3499AB7D32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769" y="1947981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2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0" name="Freeform 71">
                <a:extLst>
                  <a:ext uri="{FF2B5EF4-FFF2-40B4-BE49-F238E27FC236}">
                    <a16:creationId xmlns:a16="http://schemas.microsoft.com/office/drawing/2014/main" id="{DF33CE38-2A4C-404A-9F98-41BF7FF52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769" y="1947981"/>
                <a:ext cx="209221" cy="207547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2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1" name="Rectangle 72">
                <a:extLst>
                  <a:ext uri="{FF2B5EF4-FFF2-40B4-BE49-F238E27FC236}">
                    <a16:creationId xmlns:a16="http://schemas.microsoft.com/office/drawing/2014/main" id="{F14F03A9-7205-4C9D-A0E7-545BA7589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4515" y="1929569"/>
                <a:ext cx="4572000" cy="418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3" name="Rectangle 74">
                <a:extLst>
                  <a:ext uri="{FF2B5EF4-FFF2-40B4-BE49-F238E27FC236}">
                    <a16:creationId xmlns:a16="http://schemas.microsoft.com/office/drawing/2014/main" id="{45246C76-3529-47B7-9675-ADD984770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4702" y="1929569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4" name="Freeform 75">
                <a:extLst>
                  <a:ext uri="{FF2B5EF4-FFF2-40B4-BE49-F238E27FC236}">
                    <a16:creationId xmlns:a16="http://schemas.microsoft.com/office/drawing/2014/main" id="{21495197-73C2-4050-8D18-F37571211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915" y="1947981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0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5" name="Freeform 76">
                <a:extLst>
                  <a:ext uri="{FF2B5EF4-FFF2-40B4-BE49-F238E27FC236}">
                    <a16:creationId xmlns:a16="http://schemas.microsoft.com/office/drawing/2014/main" id="{E33880D2-8BDA-4A13-92B6-8400C063FE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915" y="1947981"/>
                <a:ext cx="209221" cy="207547"/>
              </a:xfrm>
              <a:custGeom>
                <a:avLst/>
                <a:gdLst>
                  <a:gd name="T0" fmla="*/ 10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0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0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6" name="Rectangle 77">
                <a:extLst>
                  <a:ext uri="{FF2B5EF4-FFF2-40B4-BE49-F238E27FC236}">
                    <a16:creationId xmlns:a16="http://schemas.microsoft.com/office/drawing/2014/main" id="{798612CC-F041-4AFC-B1C8-098B18C536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177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7" name="Freeform 78">
                <a:extLst>
                  <a:ext uri="{FF2B5EF4-FFF2-40B4-BE49-F238E27FC236}">
                    <a16:creationId xmlns:a16="http://schemas.microsoft.com/office/drawing/2014/main" id="{FA017CF2-6F39-4A85-86C5-F31B80B822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063" y="1947981"/>
                <a:ext cx="210894" cy="207547"/>
              </a:xfrm>
              <a:custGeom>
                <a:avLst/>
                <a:gdLst>
                  <a:gd name="T0" fmla="*/ 0 w 126"/>
                  <a:gd name="T1" fmla="*/ 112 h 124"/>
                  <a:gd name="T2" fmla="*/ 114 w 126"/>
                  <a:gd name="T3" fmla="*/ 0 h 124"/>
                  <a:gd name="T4" fmla="*/ 126 w 126"/>
                  <a:gd name="T5" fmla="*/ 12 h 124"/>
                  <a:gd name="T6" fmla="*/ 12 w 126"/>
                  <a:gd name="T7" fmla="*/ 124 h 124"/>
                  <a:gd name="T8" fmla="*/ 0 w 126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6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8" name="Freeform 79">
                <a:extLst>
                  <a:ext uri="{FF2B5EF4-FFF2-40B4-BE49-F238E27FC236}">
                    <a16:creationId xmlns:a16="http://schemas.microsoft.com/office/drawing/2014/main" id="{BAF75808-0189-4532-BE01-69E41FC23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063" y="1947981"/>
                <a:ext cx="210894" cy="207547"/>
              </a:xfrm>
              <a:custGeom>
                <a:avLst/>
                <a:gdLst>
                  <a:gd name="T0" fmla="*/ 12 w 126"/>
                  <a:gd name="T1" fmla="*/ 0 h 124"/>
                  <a:gd name="T2" fmla="*/ 126 w 126"/>
                  <a:gd name="T3" fmla="*/ 112 h 124"/>
                  <a:gd name="T4" fmla="*/ 114 w 126"/>
                  <a:gd name="T5" fmla="*/ 124 h 124"/>
                  <a:gd name="T6" fmla="*/ 0 w 126"/>
                  <a:gd name="T7" fmla="*/ 12 h 124"/>
                  <a:gd name="T8" fmla="*/ 12 w 126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12" y="0"/>
                    </a:moveTo>
                    <a:lnTo>
                      <a:pt x="126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9" name="Rectangle 80">
                <a:extLst>
                  <a:ext uri="{FF2B5EF4-FFF2-40B4-BE49-F238E27FC236}">
                    <a16:creationId xmlns:a16="http://schemas.microsoft.com/office/drawing/2014/main" id="{59D050CC-C9B2-460A-91B4-E6DBD18BA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4673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0" name="Freeform 81">
                <a:extLst>
                  <a:ext uri="{FF2B5EF4-FFF2-40B4-BE49-F238E27FC236}">
                    <a16:creationId xmlns:a16="http://schemas.microsoft.com/office/drawing/2014/main" id="{6F1500F3-87DB-41AA-B467-CF1D9D76D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885" y="1947981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1" name="Freeform 82">
                <a:extLst>
                  <a:ext uri="{FF2B5EF4-FFF2-40B4-BE49-F238E27FC236}">
                    <a16:creationId xmlns:a16="http://schemas.microsoft.com/office/drawing/2014/main" id="{834564AB-B0E0-4596-AB0A-6B67CF33B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885" y="1947981"/>
                <a:ext cx="209221" cy="207547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2" name="Rectangle 83">
                <a:extLst>
                  <a:ext uri="{FF2B5EF4-FFF2-40B4-BE49-F238E27FC236}">
                    <a16:creationId xmlns:a16="http://schemas.microsoft.com/office/drawing/2014/main" id="{5F79DA23-D54C-48E8-ABDD-F6D3D36336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5495" y="1929569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3" name="Freeform 84">
                <a:extLst>
                  <a:ext uri="{FF2B5EF4-FFF2-40B4-BE49-F238E27FC236}">
                    <a16:creationId xmlns:a16="http://schemas.microsoft.com/office/drawing/2014/main" id="{8F4FDE90-DC95-4AD1-ACFD-45993E5370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381" y="1947981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4" name="Freeform 85">
                <a:extLst>
                  <a:ext uri="{FF2B5EF4-FFF2-40B4-BE49-F238E27FC236}">
                    <a16:creationId xmlns:a16="http://schemas.microsoft.com/office/drawing/2014/main" id="{D573927E-2B29-47F7-975C-B0C645D2B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381" y="1947981"/>
                <a:ext cx="207547" cy="207547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7" name="Freeform 88">
                <a:extLst>
                  <a:ext uri="{FF2B5EF4-FFF2-40B4-BE49-F238E27FC236}">
                    <a16:creationId xmlns:a16="http://schemas.microsoft.com/office/drawing/2014/main" id="{38014956-0B01-4BC8-AC57-1FAB78B40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635" y="2130247"/>
                <a:ext cx="5394960" cy="46865"/>
              </a:xfrm>
              <a:custGeom>
                <a:avLst/>
                <a:gdLst>
                  <a:gd name="T0" fmla="*/ 869 w 869"/>
                  <a:gd name="T1" fmla="*/ 0 h 28"/>
                  <a:gd name="T2" fmla="*/ 869 w 869"/>
                  <a:gd name="T3" fmla="*/ 28 h 28"/>
                  <a:gd name="T4" fmla="*/ 0 w 869"/>
                  <a:gd name="T5" fmla="*/ 28 h 28"/>
                  <a:gd name="T6" fmla="*/ 0 w 869"/>
                  <a:gd name="T7" fmla="*/ 0 h 28"/>
                  <a:gd name="T8" fmla="*/ 777 w 869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9" h="28">
                    <a:moveTo>
                      <a:pt x="869" y="0"/>
                    </a:moveTo>
                    <a:lnTo>
                      <a:pt x="869" y="28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777" y="0"/>
                    </a:ln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8" name="Rectangle 89">
                <a:extLst>
                  <a:ext uri="{FF2B5EF4-FFF2-40B4-BE49-F238E27FC236}">
                    <a16:creationId xmlns:a16="http://schemas.microsoft.com/office/drawing/2014/main" id="{15DF1AA9-5091-4145-B755-CEE19F20D4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8108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9" name="Freeform 90">
                <a:extLst>
                  <a:ext uri="{FF2B5EF4-FFF2-40B4-BE49-F238E27FC236}">
                    <a16:creationId xmlns:a16="http://schemas.microsoft.com/office/drawing/2014/main" id="{1158D5C2-3955-44F7-A2F7-85B0A35B2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321" y="1947981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0" name="Freeform 91">
                <a:extLst>
                  <a:ext uri="{FF2B5EF4-FFF2-40B4-BE49-F238E27FC236}">
                    <a16:creationId xmlns:a16="http://schemas.microsoft.com/office/drawing/2014/main" id="{833BC96A-2DAF-4E1D-B4AF-96CF78FB10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321" y="1947981"/>
                <a:ext cx="209221" cy="207547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1" name="Rectangle 92">
                <a:extLst>
                  <a:ext uri="{FF2B5EF4-FFF2-40B4-BE49-F238E27FC236}">
                    <a16:creationId xmlns:a16="http://schemas.microsoft.com/office/drawing/2014/main" id="{87274C71-2ECE-431B-ADB7-F1E7739AD8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8931" y="1929569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2" name="Freeform 93">
                <a:extLst>
                  <a:ext uri="{FF2B5EF4-FFF2-40B4-BE49-F238E27FC236}">
                    <a16:creationId xmlns:a16="http://schemas.microsoft.com/office/drawing/2014/main" id="{C5C73EF2-28F0-4555-9263-5EE61A78C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817" y="1947981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3" name="Freeform 94">
                <a:extLst>
                  <a:ext uri="{FF2B5EF4-FFF2-40B4-BE49-F238E27FC236}">
                    <a16:creationId xmlns:a16="http://schemas.microsoft.com/office/drawing/2014/main" id="{67CC225D-6D4E-45D3-983E-F88FF81ED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817" y="1947981"/>
                <a:ext cx="207547" cy="207547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4" name="Rectangle 95">
                <a:extLst>
                  <a:ext uri="{FF2B5EF4-FFF2-40B4-BE49-F238E27FC236}">
                    <a16:creationId xmlns:a16="http://schemas.microsoft.com/office/drawing/2014/main" id="{14A957E9-5455-47E9-9114-531B7D65A8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8079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5" name="Freeform 96">
                <a:extLst>
                  <a:ext uri="{FF2B5EF4-FFF2-40B4-BE49-F238E27FC236}">
                    <a16:creationId xmlns:a16="http://schemas.microsoft.com/office/drawing/2014/main" id="{0D02D44B-B210-4DE3-8249-A1F19D4DC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2291" y="1947981"/>
                <a:ext cx="212568" cy="207547"/>
              </a:xfrm>
              <a:custGeom>
                <a:avLst/>
                <a:gdLst>
                  <a:gd name="T0" fmla="*/ 0 w 127"/>
                  <a:gd name="T1" fmla="*/ 112 h 124"/>
                  <a:gd name="T2" fmla="*/ 115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5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6" name="Freeform 97">
                <a:extLst>
                  <a:ext uri="{FF2B5EF4-FFF2-40B4-BE49-F238E27FC236}">
                    <a16:creationId xmlns:a16="http://schemas.microsoft.com/office/drawing/2014/main" id="{ED6E67DF-8EA7-4879-A14F-5461664B16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2291" y="1947981"/>
                <a:ext cx="212568" cy="207547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5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5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7" name="Rectangle 98">
                <a:extLst>
                  <a:ext uri="{FF2B5EF4-FFF2-40B4-BE49-F238E27FC236}">
                    <a16:creationId xmlns:a16="http://schemas.microsoft.com/office/drawing/2014/main" id="{55D637A8-EDA3-4223-8A2D-5CD0B3507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8901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8" name="Freeform 99">
                <a:extLst>
                  <a:ext uri="{FF2B5EF4-FFF2-40B4-BE49-F238E27FC236}">
                    <a16:creationId xmlns:a16="http://schemas.microsoft.com/office/drawing/2014/main" id="{ED9F912C-EAB5-4E82-8B1A-25AC76EAA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4787" y="1947981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9" name="Freeform 100">
                <a:extLst>
                  <a:ext uri="{FF2B5EF4-FFF2-40B4-BE49-F238E27FC236}">
                    <a16:creationId xmlns:a16="http://schemas.microsoft.com/office/drawing/2014/main" id="{F5CB4D69-DB9E-46A1-B6CB-67AED4113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4787" y="1947981"/>
                <a:ext cx="207547" cy="207547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0" name="Freeform 101">
                <a:extLst>
                  <a:ext uri="{FF2B5EF4-FFF2-40B4-BE49-F238E27FC236}">
                    <a16:creationId xmlns:a16="http://schemas.microsoft.com/office/drawing/2014/main" id="{2DF948FA-DACF-4548-AE2B-D936466EA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7494" y="1795668"/>
                <a:ext cx="687917" cy="500455"/>
              </a:xfrm>
              <a:custGeom>
                <a:avLst/>
                <a:gdLst>
                  <a:gd name="T0" fmla="*/ 205 w 205"/>
                  <a:gd name="T1" fmla="*/ 149 h 149"/>
                  <a:gd name="T2" fmla="*/ 0 w 205"/>
                  <a:gd name="T3" fmla="*/ 149 h 149"/>
                  <a:gd name="T4" fmla="*/ 0 w 205"/>
                  <a:gd name="T5" fmla="*/ 0 h 149"/>
                  <a:gd name="T6" fmla="*/ 125 w 205"/>
                  <a:gd name="T7" fmla="*/ 0 h 149"/>
                  <a:gd name="T8" fmla="*/ 205 w 205"/>
                  <a:gd name="T9" fmla="*/ 67 h 149"/>
                  <a:gd name="T10" fmla="*/ 205 w 205"/>
                  <a:gd name="T11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49">
                    <a:moveTo>
                      <a:pt x="205" y="149"/>
                    </a:moveTo>
                    <a:cubicBezTo>
                      <a:pt x="0" y="149"/>
                      <a:pt x="0" y="149"/>
                      <a:pt x="0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69" y="0"/>
                      <a:pt x="205" y="30"/>
                      <a:pt x="205" y="67"/>
                    </a:cubicBezTo>
                    <a:lnTo>
                      <a:pt x="205" y="14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1" name="Rectangle 102">
                <a:extLst>
                  <a:ext uri="{FF2B5EF4-FFF2-40B4-BE49-F238E27FC236}">
                    <a16:creationId xmlns:a16="http://schemas.microsoft.com/office/drawing/2014/main" id="{29AA01B7-5A83-4B91-9B42-954E3EAC05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7180" y="1869313"/>
                <a:ext cx="230979" cy="51719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4" name="Freeform 115">
                <a:extLst>
                  <a:ext uri="{FF2B5EF4-FFF2-40B4-BE49-F238E27FC236}">
                    <a16:creationId xmlns:a16="http://schemas.microsoft.com/office/drawing/2014/main" id="{5331EA65-2964-4ED2-B745-2A2A43A34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4833" y="1942959"/>
                <a:ext cx="194156" cy="195830"/>
              </a:xfrm>
              <a:custGeom>
                <a:avLst/>
                <a:gdLst>
                  <a:gd name="T0" fmla="*/ 0 w 116"/>
                  <a:gd name="T1" fmla="*/ 105 h 117"/>
                  <a:gd name="T2" fmla="*/ 104 w 116"/>
                  <a:gd name="T3" fmla="*/ 0 h 117"/>
                  <a:gd name="T4" fmla="*/ 116 w 116"/>
                  <a:gd name="T5" fmla="*/ 11 h 117"/>
                  <a:gd name="T6" fmla="*/ 10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4" y="0"/>
                    </a:lnTo>
                    <a:lnTo>
                      <a:pt x="116" y="11"/>
                    </a:lnTo>
                    <a:lnTo>
                      <a:pt x="10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5" name="Freeform 116">
                <a:extLst>
                  <a:ext uri="{FF2B5EF4-FFF2-40B4-BE49-F238E27FC236}">
                    <a16:creationId xmlns:a16="http://schemas.microsoft.com/office/drawing/2014/main" id="{8CE0E679-C85A-41E2-85FD-6EA67DD2E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4833" y="1942959"/>
                <a:ext cx="194156" cy="195830"/>
              </a:xfrm>
              <a:custGeom>
                <a:avLst/>
                <a:gdLst>
                  <a:gd name="T0" fmla="*/ 10 w 116"/>
                  <a:gd name="T1" fmla="*/ 0 h 117"/>
                  <a:gd name="T2" fmla="*/ 116 w 116"/>
                  <a:gd name="T3" fmla="*/ 105 h 117"/>
                  <a:gd name="T4" fmla="*/ 104 w 116"/>
                  <a:gd name="T5" fmla="*/ 117 h 117"/>
                  <a:gd name="T6" fmla="*/ 0 w 116"/>
                  <a:gd name="T7" fmla="*/ 11 h 117"/>
                  <a:gd name="T8" fmla="*/ 10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0" y="0"/>
                    </a:moveTo>
                    <a:lnTo>
                      <a:pt x="116" y="105"/>
                    </a:lnTo>
                    <a:lnTo>
                      <a:pt x="104" y="117"/>
                    </a:lnTo>
                    <a:lnTo>
                      <a:pt x="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6" name="Rectangle 117">
                <a:extLst>
                  <a:ext uri="{FF2B5EF4-FFF2-40B4-BE49-F238E27FC236}">
                    <a16:creationId xmlns:a16="http://schemas.microsoft.com/office/drawing/2014/main" id="{813AF600-65ED-461D-9413-C06B7BACC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1443" y="1926221"/>
                <a:ext cx="40170" cy="22595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7" name="Freeform 118">
                <a:extLst>
                  <a:ext uri="{FF2B5EF4-FFF2-40B4-BE49-F238E27FC236}">
                    <a16:creationId xmlns:a16="http://schemas.microsoft.com/office/drawing/2014/main" id="{A43B3AD8-DE9E-4672-9B8C-B397D8765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5697" y="1942959"/>
                <a:ext cx="199178" cy="195830"/>
              </a:xfrm>
              <a:custGeom>
                <a:avLst/>
                <a:gdLst>
                  <a:gd name="T0" fmla="*/ 0 w 119"/>
                  <a:gd name="T1" fmla="*/ 105 h 117"/>
                  <a:gd name="T2" fmla="*/ 107 w 119"/>
                  <a:gd name="T3" fmla="*/ 0 h 117"/>
                  <a:gd name="T4" fmla="*/ 119 w 119"/>
                  <a:gd name="T5" fmla="*/ 11 h 117"/>
                  <a:gd name="T6" fmla="*/ 12 w 119"/>
                  <a:gd name="T7" fmla="*/ 117 h 117"/>
                  <a:gd name="T8" fmla="*/ 0 w 119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9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8" name="Freeform 119">
                <a:extLst>
                  <a:ext uri="{FF2B5EF4-FFF2-40B4-BE49-F238E27FC236}">
                    <a16:creationId xmlns:a16="http://schemas.microsoft.com/office/drawing/2014/main" id="{CD1CC922-D164-430E-A6C3-F61CC2AF0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5697" y="1942959"/>
                <a:ext cx="199178" cy="195830"/>
              </a:xfrm>
              <a:custGeom>
                <a:avLst/>
                <a:gdLst>
                  <a:gd name="T0" fmla="*/ 12 w 119"/>
                  <a:gd name="T1" fmla="*/ 0 h 117"/>
                  <a:gd name="T2" fmla="*/ 119 w 119"/>
                  <a:gd name="T3" fmla="*/ 105 h 117"/>
                  <a:gd name="T4" fmla="*/ 107 w 119"/>
                  <a:gd name="T5" fmla="*/ 117 h 117"/>
                  <a:gd name="T6" fmla="*/ 0 w 119"/>
                  <a:gd name="T7" fmla="*/ 11 h 117"/>
                  <a:gd name="T8" fmla="*/ 12 w 11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12" y="0"/>
                    </a:moveTo>
                    <a:lnTo>
                      <a:pt x="119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9" name="Rectangle 120">
                <a:extLst>
                  <a:ext uri="{FF2B5EF4-FFF2-40B4-BE49-F238E27FC236}">
                    <a16:creationId xmlns:a16="http://schemas.microsoft.com/office/drawing/2014/main" id="{1664CE7A-A9C6-47D2-B1B4-4D59199823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5655" y="1926221"/>
                <a:ext cx="36823" cy="22595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0" name="Freeform 121">
                <a:extLst>
                  <a:ext uri="{FF2B5EF4-FFF2-40B4-BE49-F238E27FC236}">
                    <a16:creationId xmlns:a16="http://schemas.microsoft.com/office/drawing/2014/main" id="{09E1B3C4-9BC1-453D-ADBD-DEFE2E71C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1584" y="1942959"/>
                <a:ext cx="194156" cy="195830"/>
              </a:xfrm>
              <a:custGeom>
                <a:avLst/>
                <a:gdLst>
                  <a:gd name="T0" fmla="*/ 0 w 116"/>
                  <a:gd name="T1" fmla="*/ 105 h 117"/>
                  <a:gd name="T2" fmla="*/ 106 w 116"/>
                  <a:gd name="T3" fmla="*/ 0 h 117"/>
                  <a:gd name="T4" fmla="*/ 116 w 116"/>
                  <a:gd name="T5" fmla="*/ 11 h 117"/>
                  <a:gd name="T6" fmla="*/ 12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6" y="0"/>
                    </a:lnTo>
                    <a:lnTo>
                      <a:pt x="116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1" name="Freeform 122">
                <a:extLst>
                  <a:ext uri="{FF2B5EF4-FFF2-40B4-BE49-F238E27FC236}">
                    <a16:creationId xmlns:a16="http://schemas.microsoft.com/office/drawing/2014/main" id="{790F5A0C-5AA5-4E4D-B985-48ADE1EBA3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1584" y="1942959"/>
                <a:ext cx="194156" cy="195830"/>
              </a:xfrm>
              <a:custGeom>
                <a:avLst/>
                <a:gdLst>
                  <a:gd name="T0" fmla="*/ 12 w 116"/>
                  <a:gd name="T1" fmla="*/ 0 h 117"/>
                  <a:gd name="T2" fmla="*/ 116 w 116"/>
                  <a:gd name="T3" fmla="*/ 105 h 117"/>
                  <a:gd name="T4" fmla="*/ 106 w 116"/>
                  <a:gd name="T5" fmla="*/ 117 h 117"/>
                  <a:gd name="T6" fmla="*/ 0 w 116"/>
                  <a:gd name="T7" fmla="*/ 11 h 117"/>
                  <a:gd name="T8" fmla="*/ 12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2" y="0"/>
                    </a:moveTo>
                    <a:lnTo>
                      <a:pt x="116" y="105"/>
                    </a:lnTo>
                    <a:lnTo>
                      <a:pt x="106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3" name="Rectangle 124">
                <a:extLst>
                  <a:ext uri="{FF2B5EF4-FFF2-40B4-BE49-F238E27FC236}">
                    <a16:creationId xmlns:a16="http://schemas.microsoft.com/office/drawing/2014/main" id="{6F42C702-955C-4526-BC28-1BDA4DBFC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343" y="1865966"/>
                <a:ext cx="326383" cy="94400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4" name="Freeform 125">
                <a:extLst>
                  <a:ext uri="{FF2B5EF4-FFF2-40B4-BE49-F238E27FC236}">
                    <a16:creationId xmlns:a16="http://schemas.microsoft.com/office/drawing/2014/main" id="{769CA48C-85C6-4F68-8607-F08BD9E9AF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82" y="5781260"/>
                <a:ext cx="604321" cy="853922"/>
              </a:xfrm>
              <a:custGeom>
                <a:avLst/>
                <a:gdLst>
                  <a:gd name="T0" fmla="*/ 362 w 362"/>
                  <a:gd name="T1" fmla="*/ 31 h 65"/>
                  <a:gd name="T2" fmla="*/ 362 w 362"/>
                  <a:gd name="T3" fmla="*/ 65 h 65"/>
                  <a:gd name="T4" fmla="*/ 0 w 362"/>
                  <a:gd name="T5" fmla="*/ 65 h 65"/>
                  <a:gd name="T6" fmla="*/ 0 w 362"/>
                  <a:gd name="T7" fmla="*/ 31 h 65"/>
                  <a:gd name="T8" fmla="*/ 30 w 362"/>
                  <a:gd name="T9" fmla="*/ 0 h 65"/>
                  <a:gd name="T10" fmla="*/ 332 w 362"/>
                  <a:gd name="T11" fmla="*/ 0 h 65"/>
                  <a:gd name="T12" fmla="*/ 362 w 362"/>
                  <a:gd name="T13" fmla="*/ 3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2" h="65">
                    <a:moveTo>
                      <a:pt x="362" y="31"/>
                    </a:moveTo>
                    <a:cubicBezTo>
                      <a:pt x="362" y="65"/>
                      <a:pt x="362" y="65"/>
                      <a:pt x="362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30" y="0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49" y="0"/>
                      <a:pt x="362" y="14"/>
                      <a:pt x="362" y="3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8" name="Rectangle 74">
                <a:extLst>
                  <a:ext uri="{FF2B5EF4-FFF2-40B4-BE49-F238E27FC236}">
                    <a16:creationId xmlns:a16="http://schemas.microsoft.com/office/drawing/2014/main" id="{BD78060B-760A-4991-BD91-AD7A9A94E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803" y="1933638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9" name="Freeform 75">
                <a:extLst>
                  <a:ext uri="{FF2B5EF4-FFF2-40B4-BE49-F238E27FC236}">
                    <a16:creationId xmlns:a16="http://schemas.microsoft.com/office/drawing/2014/main" id="{382F38FA-B995-4C41-A449-AD46F99F6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016" y="1952050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0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0" name="Freeform 76">
                <a:extLst>
                  <a:ext uri="{FF2B5EF4-FFF2-40B4-BE49-F238E27FC236}">
                    <a16:creationId xmlns:a16="http://schemas.microsoft.com/office/drawing/2014/main" id="{E058E845-9E62-4639-B664-21358D073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016" y="1952050"/>
                <a:ext cx="209221" cy="207547"/>
              </a:xfrm>
              <a:custGeom>
                <a:avLst/>
                <a:gdLst>
                  <a:gd name="T0" fmla="*/ 10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0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0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1" name="Rectangle 77">
                <a:extLst>
                  <a:ext uri="{FF2B5EF4-FFF2-40B4-BE49-F238E27FC236}">
                    <a16:creationId xmlns:a16="http://schemas.microsoft.com/office/drawing/2014/main" id="{9228DD08-F487-4851-A452-BB69FCE6DD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0278" y="1933638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2" name="Freeform 78">
                <a:extLst>
                  <a:ext uri="{FF2B5EF4-FFF2-40B4-BE49-F238E27FC236}">
                    <a16:creationId xmlns:a16="http://schemas.microsoft.com/office/drawing/2014/main" id="{2FD48829-2736-4432-9CB7-5D3B25B1C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164" y="1952050"/>
                <a:ext cx="210894" cy="207547"/>
              </a:xfrm>
              <a:custGeom>
                <a:avLst/>
                <a:gdLst>
                  <a:gd name="T0" fmla="*/ 0 w 126"/>
                  <a:gd name="T1" fmla="*/ 112 h 124"/>
                  <a:gd name="T2" fmla="*/ 114 w 126"/>
                  <a:gd name="T3" fmla="*/ 0 h 124"/>
                  <a:gd name="T4" fmla="*/ 126 w 126"/>
                  <a:gd name="T5" fmla="*/ 12 h 124"/>
                  <a:gd name="T6" fmla="*/ 12 w 126"/>
                  <a:gd name="T7" fmla="*/ 124 h 124"/>
                  <a:gd name="T8" fmla="*/ 0 w 126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6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3" name="Freeform 79">
                <a:extLst>
                  <a:ext uri="{FF2B5EF4-FFF2-40B4-BE49-F238E27FC236}">
                    <a16:creationId xmlns:a16="http://schemas.microsoft.com/office/drawing/2014/main" id="{291C75C7-7E40-4DA1-97E3-E2022BDDA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164" y="1952050"/>
                <a:ext cx="210894" cy="207547"/>
              </a:xfrm>
              <a:custGeom>
                <a:avLst/>
                <a:gdLst>
                  <a:gd name="T0" fmla="*/ 12 w 126"/>
                  <a:gd name="T1" fmla="*/ 0 h 124"/>
                  <a:gd name="T2" fmla="*/ 126 w 126"/>
                  <a:gd name="T3" fmla="*/ 112 h 124"/>
                  <a:gd name="T4" fmla="*/ 114 w 126"/>
                  <a:gd name="T5" fmla="*/ 124 h 124"/>
                  <a:gd name="T6" fmla="*/ 0 w 126"/>
                  <a:gd name="T7" fmla="*/ 12 h 124"/>
                  <a:gd name="T8" fmla="*/ 12 w 126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12" y="0"/>
                    </a:moveTo>
                    <a:lnTo>
                      <a:pt x="126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4" name="Rectangle 80">
                <a:extLst>
                  <a:ext uri="{FF2B5EF4-FFF2-40B4-BE49-F238E27FC236}">
                    <a16:creationId xmlns:a16="http://schemas.microsoft.com/office/drawing/2014/main" id="{1BADAF56-5B39-4885-9747-E23D83A62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2774" y="1933638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8" name="Rectangle 89">
                <a:extLst>
                  <a:ext uri="{FF2B5EF4-FFF2-40B4-BE49-F238E27FC236}">
                    <a16:creationId xmlns:a16="http://schemas.microsoft.com/office/drawing/2014/main" id="{33CADA98-A879-453C-8117-571AA5A75D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6209" y="1933638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9" name="Freeform 90">
                <a:extLst>
                  <a:ext uri="{FF2B5EF4-FFF2-40B4-BE49-F238E27FC236}">
                    <a16:creationId xmlns:a16="http://schemas.microsoft.com/office/drawing/2014/main" id="{3202E35D-E135-40C0-B99C-C2D4E9EEC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0422" y="1952050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0" name="Freeform 91">
                <a:extLst>
                  <a:ext uri="{FF2B5EF4-FFF2-40B4-BE49-F238E27FC236}">
                    <a16:creationId xmlns:a16="http://schemas.microsoft.com/office/drawing/2014/main" id="{EE3B2B0E-72D4-48EF-B813-9AB6B7F91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0422" y="1952050"/>
                <a:ext cx="209221" cy="207547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1" name="Rectangle 92">
                <a:extLst>
                  <a:ext uri="{FF2B5EF4-FFF2-40B4-BE49-F238E27FC236}">
                    <a16:creationId xmlns:a16="http://schemas.microsoft.com/office/drawing/2014/main" id="{7FBB8C25-95D1-49AE-BAA6-490B442DB6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7032" y="1933638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2" name="Freeform 93">
                <a:extLst>
                  <a:ext uri="{FF2B5EF4-FFF2-40B4-BE49-F238E27FC236}">
                    <a16:creationId xmlns:a16="http://schemas.microsoft.com/office/drawing/2014/main" id="{07D186F7-CEDF-42E3-B21C-A85635D3B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918" y="1952050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3" name="Freeform 94">
                <a:extLst>
                  <a:ext uri="{FF2B5EF4-FFF2-40B4-BE49-F238E27FC236}">
                    <a16:creationId xmlns:a16="http://schemas.microsoft.com/office/drawing/2014/main" id="{B305A453-FEC7-4620-9D7B-BDAB8A03F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918" y="1952050"/>
                <a:ext cx="207547" cy="207547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4" name="Rectangle 95">
                <a:extLst>
                  <a:ext uri="{FF2B5EF4-FFF2-40B4-BE49-F238E27FC236}">
                    <a16:creationId xmlns:a16="http://schemas.microsoft.com/office/drawing/2014/main" id="{A9ECD6C0-0BC5-4C81-9150-7777769ED6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6180" y="1933638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5" name="Freeform 96">
                <a:extLst>
                  <a:ext uri="{FF2B5EF4-FFF2-40B4-BE49-F238E27FC236}">
                    <a16:creationId xmlns:a16="http://schemas.microsoft.com/office/drawing/2014/main" id="{13CEC338-B573-4D95-B58C-46E92A6B1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0392" y="1952050"/>
                <a:ext cx="212568" cy="207547"/>
              </a:xfrm>
              <a:custGeom>
                <a:avLst/>
                <a:gdLst>
                  <a:gd name="T0" fmla="*/ 0 w 127"/>
                  <a:gd name="T1" fmla="*/ 112 h 124"/>
                  <a:gd name="T2" fmla="*/ 115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5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6" name="Freeform 97">
                <a:extLst>
                  <a:ext uri="{FF2B5EF4-FFF2-40B4-BE49-F238E27FC236}">
                    <a16:creationId xmlns:a16="http://schemas.microsoft.com/office/drawing/2014/main" id="{A178178E-C4DC-4D55-A766-BEE1DAC76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0392" y="1952050"/>
                <a:ext cx="212568" cy="207547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5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5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7" name="Rectangle 98">
                <a:extLst>
                  <a:ext uri="{FF2B5EF4-FFF2-40B4-BE49-F238E27FC236}">
                    <a16:creationId xmlns:a16="http://schemas.microsoft.com/office/drawing/2014/main" id="{4A2CEF2E-902F-48CF-8EFA-93E9FA0B41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77002" y="1933638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8" name="Freeform 99">
                <a:extLst>
                  <a:ext uri="{FF2B5EF4-FFF2-40B4-BE49-F238E27FC236}">
                    <a16:creationId xmlns:a16="http://schemas.microsoft.com/office/drawing/2014/main" id="{78C7BC3E-369B-4BC6-84FD-8428AD1F6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2888" y="1952050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9" name="Freeform 100">
                <a:extLst>
                  <a:ext uri="{FF2B5EF4-FFF2-40B4-BE49-F238E27FC236}">
                    <a16:creationId xmlns:a16="http://schemas.microsoft.com/office/drawing/2014/main" id="{78FC4364-8C6A-404B-91DC-02C81F019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2888" y="1952050"/>
                <a:ext cx="207547" cy="207547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0" name="Freeform 115">
                <a:extLst>
                  <a:ext uri="{FF2B5EF4-FFF2-40B4-BE49-F238E27FC236}">
                    <a16:creationId xmlns:a16="http://schemas.microsoft.com/office/drawing/2014/main" id="{2BD7CE9C-E39A-4946-B645-6A28E3844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2934" y="1947028"/>
                <a:ext cx="194156" cy="195830"/>
              </a:xfrm>
              <a:custGeom>
                <a:avLst/>
                <a:gdLst>
                  <a:gd name="T0" fmla="*/ 0 w 116"/>
                  <a:gd name="T1" fmla="*/ 105 h 117"/>
                  <a:gd name="T2" fmla="*/ 104 w 116"/>
                  <a:gd name="T3" fmla="*/ 0 h 117"/>
                  <a:gd name="T4" fmla="*/ 116 w 116"/>
                  <a:gd name="T5" fmla="*/ 11 h 117"/>
                  <a:gd name="T6" fmla="*/ 10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4" y="0"/>
                    </a:lnTo>
                    <a:lnTo>
                      <a:pt x="116" y="11"/>
                    </a:lnTo>
                    <a:lnTo>
                      <a:pt x="10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1" name="Freeform 116">
                <a:extLst>
                  <a:ext uri="{FF2B5EF4-FFF2-40B4-BE49-F238E27FC236}">
                    <a16:creationId xmlns:a16="http://schemas.microsoft.com/office/drawing/2014/main" id="{28ECE87C-9CB7-431C-B9A0-F85EA4A41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2934" y="1947028"/>
                <a:ext cx="194156" cy="195830"/>
              </a:xfrm>
              <a:custGeom>
                <a:avLst/>
                <a:gdLst>
                  <a:gd name="T0" fmla="*/ 10 w 116"/>
                  <a:gd name="T1" fmla="*/ 0 h 117"/>
                  <a:gd name="T2" fmla="*/ 116 w 116"/>
                  <a:gd name="T3" fmla="*/ 105 h 117"/>
                  <a:gd name="T4" fmla="*/ 104 w 116"/>
                  <a:gd name="T5" fmla="*/ 117 h 117"/>
                  <a:gd name="T6" fmla="*/ 0 w 116"/>
                  <a:gd name="T7" fmla="*/ 11 h 117"/>
                  <a:gd name="T8" fmla="*/ 10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0" y="0"/>
                    </a:moveTo>
                    <a:lnTo>
                      <a:pt x="116" y="105"/>
                    </a:lnTo>
                    <a:lnTo>
                      <a:pt x="104" y="117"/>
                    </a:lnTo>
                    <a:lnTo>
                      <a:pt x="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2" name="Rectangle 117">
                <a:extLst>
                  <a:ext uri="{FF2B5EF4-FFF2-40B4-BE49-F238E27FC236}">
                    <a16:creationId xmlns:a16="http://schemas.microsoft.com/office/drawing/2014/main" id="{1231D33F-0E3F-49C9-814F-E22981A907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9544" y="1930290"/>
                <a:ext cx="40170" cy="22595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3" name="Freeform 118">
                <a:extLst>
                  <a:ext uri="{FF2B5EF4-FFF2-40B4-BE49-F238E27FC236}">
                    <a16:creationId xmlns:a16="http://schemas.microsoft.com/office/drawing/2014/main" id="{19134831-5B36-4228-851B-AEA6FFFB8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3798" y="1947028"/>
                <a:ext cx="199178" cy="195830"/>
              </a:xfrm>
              <a:custGeom>
                <a:avLst/>
                <a:gdLst>
                  <a:gd name="T0" fmla="*/ 0 w 119"/>
                  <a:gd name="T1" fmla="*/ 105 h 117"/>
                  <a:gd name="T2" fmla="*/ 107 w 119"/>
                  <a:gd name="T3" fmla="*/ 0 h 117"/>
                  <a:gd name="T4" fmla="*/ 119 w 119"/>
                  <a:gd name="T5" fmla="*/ 11 h 117"/>
                  <a:gd name="T6" fmla="*/ 12 w 119"/>
                  <a:gd name="T7" fmla="*/ 117 h 117"/>
                  <a:gd name="T8" fmla="*/ 0 w 119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9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4" name="Freeform 119">
                <a:extLst>
                  <a:ext uri="{FF2B5EF4-FFF2-40B4-BE49-F238E27FC236}">
                    <a16:creationId xmlns:a16="http://schemas.microsoft.com/office/drawing/2014/main" id="{BA58915B-2AB5-4304-A420-ABDC9167C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3798" y="1947028"/>
                <a:ext cx="199178" cy="195830"/>
              </a:xfrm>
              <a:custGeom>
                <a:avLst/>
                <a:gdLst>
                  <a:gd name="T0" fmla="*/ 12 w 119"/>
                  <a:gd name="T1" fmla="*/ 0 h 117"/>
                  <a:gd name="T2" fmla="*/ 119 w 119"/>
                  <a:gd name="T3" fmla="*/ 105 h 117"/>
                  <a:gd name="T4" fmla="*/ 107 w 119"/>
                  <a:gd name="T5" fmla="*/ 117 h 117"/>
                  <a:gd name="T6" fmla="*/ 0 w 119"/>
                  <a:gd name="T7" fmla="*/ 11 h 117"/>
                  <a:gd name="T8" fmla="*/ 12 w 11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12" y="0"/>
                    </a:moveTo>
                    <a:lnTo>
                      <a:pt x="119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5" name="Rectangle 120">
                <a:extLst>
                  <a:ext uri="{FF2B5EF4-FFF2-40B4-BE49-F238E27FC236}">
                    <a16:creationId xmlns:a16="http://schemas.microsoft.com/office/drawing/2014/main" id="{A7F5A266-D16C-47FA-9A72-4875C90920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83756" y="1930290"/>
                <a:ext cx="36823" cy="22595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6" name="Freeform 121">
                <a:extLst>
                  <a:ext uri="{FF2B5EF4-FFF2-40B4-BE49-F238E27FC236}">
                    <a16:creationId xmlns:a16="http://schemas.microsoft.com/office/drawing/2014/main" id="{930CA69C-B9B7-42D7-911E-05D8EB732C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9685" y="1947028"/>
                <a:ext cx="194156" cy="195830"/>
              </a:xfrm>
              <a:custGeom>
                <a:avLst/>
                <a:gdLst>
                  <a:gd name="T0" fmla="*/ 0 w 116"/>
                  <a:gd name="T1" fmla="*/ 105 h 117"/>
                  <a:gd name="T2" fmla="*/ 106 w 116"/>
                  <a:gd name="T3" fmla="*/ 0 h 117"/>
                  <a:gd name="T4" fmla="*/ 116 w 116"/>
                  <a:gd name="T5" fmla="*/ 11 h 117"/>
                  <a:gd name="T6" fmla="*/ 12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6" y="0"/>
                    </a:lnTo>
                    <a:lnTo>
                      <a:pt x="116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7" name="Freeform 122">
                <a:extLst>
                  <a:ext uri="{FF2B5EF4-FFF2-40B4-BE49-F238E27FC236}">
                    <a16:creationId xmlns:a16="http://schemas.microsoft.com/office/drawing/2014/main" id="{2173EC51-B93B-4913-ABA3-64465D00D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9685" y="1947028"/>
                <a:ext cx="194156" cy="195830"/>
              </a:xfrm>
              <a:custGeom>
                <a:avLst/>
                <a:gdLst>
                  <a:gd name="T0" fmla="*/ 12 w 116"/>
                  <a:gd name="T1" fmla="*/ 0 h 117"/>
                  <a:gd name="T2" fmla="*/ 116 w 116"/>
                  <a:gd name="T3" fmla="*/ 105 h 117"/>
                  <a:gd name="T4" fmla="*/ 106 w 116"/>
                  <a:gd name="T5" fmla="*/ 117 h 117"/>
                  <a:gd name="T6" fmla="*/ 0 w 116"/>
                  <a:gd name="T7" fmla="*/ 11 h 117"/>
                  <a:gd name="T8" fmla="*/ 12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2" y="0"/>
                    </a:moveTo>
                    <a:lnTo>
                      <a:pt x="116" y="105"/>
                    </a:lnTo>
                    <a:lnTo>
                      <a:pt x="106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9" name="Rectangle 258">
                <a:extLst>
                  <a:ext uri="{FF2B5EF4-FFF2-40B4-BE49-F238E27FC236}">
                    <a16:creationId xmlns:a16="http://schemas.microsoft.com/office/drawing/2014/main" id="{360B2001-36FA-490C-BDD0-1C5A6C8945F7}"/>
                  </a:ext>
                </a:extLst>
              </p:cNvPr>
              <p:cNvSpPr/>
              <p:nvPr/>
            </p:nvSpPr>
            <p:spPr>
              <a:xfrm rot="19380000">
                <a:off x="621099" y="1548310"/>
                <a:ext cx="1371600" cy="9144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0" name="Rectangle 259">
                <a:extLst>
                  <a:ext uri="{FF2B5EF4-FFF2-40B4-BE49-F238E27FC236}">
                    <a16:creationId xmlns:a16="http://schemas.microsoft.com/office/drawing/2014/main" id="{5B3008B6-EA2B-4CEF-B46A-823275C8B559}"/>
                  </a:ext>
                </a:extLst>
              </p:cNvPr>
              <p:cNvSpPr/>
              <p:nvPr/>
            </p:nvSpPr>
            <p:spPr>
              <a:xfrm rot="540000">
                <a:off x="1752877" y="1607916"/>
                <a:ext cx="5943600" cy="9144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1" name="Rectangle 89">
                <a:extLst>
                  <a:ext uri="{FF2B5EF4-FFF2-40B4-BE49-F238E27FC236}">
                    <a16:creationId xmlns:a16="http://schemas.microsoft.com/office/drawing/2014/main" id="{868A6B81-8F93-457B-A43B-B1702F96B8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1689" y="1931196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2" name="Freeform 90">
                <a:extLst>
                  <a:ext uri="{FF2B5EF4-FFF2-40B4-BE49-F238E27FC236}">
                    <a16:creationId xmlns:a16="http://schemas.microsoft.com/office/drawing/2014/main" id="{877256C6-3BF6-4A9B-9CFB-312AA07D4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902" y="1949608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3" name="Freeform 91">
                <a:extLst>
                  <a:ext uri="{FF2B5EF4-FFF2-40B4-BE49-F238E27FC236}">
                    <a16:creationId xmlns:a16="http://schemas.microsoft.com/office/drawing/2014/main" id="{1279FE53-D4A3-4BBF-8059-6C9FA959D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902" y="1949608"/>
                <a:ext cx="209221" cy="207547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4" name="Rectangle 92">
                <a:extLst>
                  <a:ext uri="{FF2B5EF4-FFF2-40B4-BE49-F238E27FC236}">
                    <a16:creationId xmlns:a16="http://schemas.microsoft.com/office/drawing/2014/main" id="{E0EB07DA-E892-4B53-8940-EE950E6EA6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2512" y="1931196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5" name="Freeform 93">
                <a:extLst>
                  <a:ext uri="{FF2B5EF4-FFF2-40B4-BE49-F238E27FC236}">
                    <a16:creationId xmlns:a16="http://schemas.microsoft.com/office/drawing/2014/main" id="{157565EB-FC15-440B-AF9A-5AC68E70D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8398" y="1949608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6" name="Freeform 94">
                <a:extLst>
                  <a:ext uri="{FF2B5EF4-FFF2-40B4-BE49-F238E27FC236}">
                    <a16:creationId xmlns:a16="http://schemas.microsoft.com/office/drawing/2014/main" id="{E49131A4-DF53-4AD7-8F95-0C4D99E8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8398" y="1949608"/>
                <a:ext cx="207547" cy="207547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7" name="Rectangle 95">
                <a:extLst>
                  <a:ext uri="{FF2B5EF4-FFF2-40B4-BE49-F238E27FC236}">
                    <a16:creationId xmlns:a16="http://schemas.microsoft.com/office/drawing/2014/main" id="{D327F87F-0784-4327-B3B0-D55C14F4A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1660" y="1931196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8" name="Freeform 96">
                <a:extLst>
                  <a:ext uri="{FF2B5EF4-FFF2-40B4-BE49-F238E27FC236}">
                    <a16:creationId xmlns:a16="http://schemas.microsoft.com/office/drawing/2014/main" id="{0CD93467-3979-4C4F-872C-46AF1E8CF8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5872" y="1949608"/>
                <a:ext cx="212568" cy="207547"/>
              </a:xfrm>
              <a:custGeom>
                <a:avLst/>
                <a:gdLst>
                  <a:gd name="T0" fmla="*/ 0 w 127"/>
                  <a:gd name="T1" fmla="*/ 112 h 124"/>
                  <a:gd name="T2" fmla="*/ 115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5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9" name="Freeform 97">
                <a:extLst>
                  <a:ext uri="{FF2B5EF4-FFF2-40B4-BE49-F238E27FC236}">
                    <a16:creationId xmlns:a16="http://schemas.microsoft.com/office/drawing/2014/main" id="{63D3C1BC-5EED-4638-91A8-833D6CEA5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5872" y="1949608"/>
                <a:ext cx="212568" cy="207547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5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5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70" name="Rectangle 98">
                <a:extLst>
                  <a:ext uri="{FF2B5EF4-FFF2-40B4-BE49-F238E27FC236}">
                    <a16:creationId xmlns:a16="http://schemas.microsoft.com/office/drawing/2014/main" id="{2F483531-7DEF-4293-BC3B-6B54E2C2F0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482" y="1931196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81" name="Rectangle 92">
                <a:extLst>
                  <a:ext uri="{FF2B5EF4-FFF2-40B4-BE49-F238E27FC236}">
                    <a16:creationId xmlns:a16="http://schemas.microsoft.com/office/drawing/2014/main" id="{DB7EB628-DD67-4BC5-9A02-2CA4E987B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3390" y="1957171"/>
                <a:ext cx="40170" cy="18288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82" name="Freeform 93">
                <a:extLst>
                  <a:ext uri="{FF2B5EF4-FFF2-40B4-BE49-F238E27FC236}">
                    <a16:creationId xmlns:a16="http://schemas.microsoft.com/office/drawing/2014/main" id="{7617CE5E-7595-4B66-9C9E-8B300CE1D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276" y="1949608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83" name="Freeform 94">
                <a:extLst>
                  <a:ext uri="{FF2B5EF4-FFF2-40B4-BE49-F238E27FC236}">
                    <a16:creationId xmlns:a16="http://schemas.microsoft.com/office/drawing/2014/main" id="{C628583E-7A48-4819-A24F-33C347B1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276" y="1949608"/>
                <a:ext cx="207547" cy="207547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4517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C96E74EF-AE7B-4090-BB1B-4367B87D0D3F}"/>
              </a:ext>
            </a:extLst>
          </p:cNvPr>
          <p:cNvSpPr/>
          <p:nvPr/>
        </p:nvSpPr>
        <p:spPr>
          <a:xfrm rot="18291611">
            <a:off x="5161076" y="-612182"/>
            <a:ext cx="3851306" cy="4866797"/>
          </a:xfrm>
          <a:custGeom>
            <a:avLst/>
            <a:gdLst>
              <a:gd name="connsiteX0" fmla="*/ 0 w 4717758"/>
              <a:gd name="connsiteY0" fmla="*/ 4067033 h 4067033"/>
              <a:gd name="connsiteX1" fmla="*/ 2358879 w 4717758"/>
              <a:gd name="connsiteY1" fmla="*/ 0 h 4067033"/>
              <a:gd name="connsiteX2" fmla="*/ 4717758 w 4717758"/>
              <a:gd name="connsiteY2" fmla="*/ 4067033 h 4067033"/>
              <a:gd name="connsiteX3" fmla="*/ 0 w 4717758"/>
              <a:gd name="connsiteY3" fmla="*/ 4067033 h 4067033"/>
              <a:gd name="connsiteX0" fmla="*/ 0 w 4717758"/>
              <a:gd name="connsiteY0" fmla="*/ 5961709 h 5961709"/>
              <a:gd name="connsiteX1" fmla="*/ 2070304 w 4717758"/>
              <a:gd name="connsiteY1" fmla="*/ 0 h 5961709"/>
              <a:gd name="connsiteX2" fmla="*/ 4717758 w 4717758"/>
              <a:gd name="connsiteY2" fmla="*/ 5961709 h 5961709"/>
              <a:gd name="connsiteX3" fmla="*/ 0 w 4717758"/>
              <a:gd name="connsiteY3" fmla="*/ 5961709 h 5961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7758" h="5961709">
                <a:moveTo>
                  <a:pt x="0" y="5961709"/>
                </a:moveTo>
                <a:lnTo>
                  <a:pt x="2070304" y="0"/>
                </a:lnTo>
                <a:lnTo>
                  <a:pt x="4717758" y="5961709"/>
                </a:lnTo>
                <a:lnTo>
                  <a:pt x="0" y="5961709"/>
                </a:ln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D21000-AE84-498B-89A7-96A546447F1A}"/>
              </a:ext>
            </a:extLst>
          </p:cNvPr>
          <p:cNvSpPr txBox="1"/>
          <p:nvPr/>
        </p:nvSpPr>
        <p:spPr>
          <a:xfrm>
            <a:off x="6811623" y="630200"/>
            <a:ext cx="538037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</a:t>
            </a:r>
            <a:r>
              <a:rPr lang="en-US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عالی</a:t>
            </a:r>
          </a:p>
          <a:p>
            <a:pPr algn="ctr" rtl="1"/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187875-F30A-49A0-B6C7-F61C9E8C4D79}"/>
              </a:ext>
            </a:extLst>
          </p:cNvPr>
          <p:cNvSpPr txBox="1"/>
          <p:nvPr/>
        </p:nvSpPr>
        <p:spPr>
          <a:xfrm>
            <a:off x="5839573" y="1785005"/>
            <a:ext cx="434453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طرح بندی اسلاید متنی برای ارائه شما. .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F509EE-455B-433E-8A98-1BA0F696F45C}"/>
              </a:ext>
            </a:extLst>
          </p:cNvPr>
          <p:cNvSpPr txBox="1"/>
          <p:nvPr/>
        </p:nvSpPr>
        <p:spPr>
          <a:xfrm>
            <a:off x="715820" y="2312542"/>
            <a:ext cx="434453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dirty="0">
                <a:solidFill>
                  <a:schemeClr val="bg1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316D12-A851-4C24-8A72-9C2AFBBBA237}"/>
              </a:ext>
            </a:extLst>
          </p:cNvPr>
          <p:cNvSpPr txBox="1"/>
          <p:nvPr/>
        </p:nvSpPr>
        <p:spPr>
          <a:xfrm>
            <a:off x="715820" y="2862836"/>
            <a:ext cx="48925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cs typeface="B Nazanin" pitchFamily="2" charset="-78"/>
              </a:rPr>
              <a:t>قالب پاورپوینت حرفه ای ویرایش پذیر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7823E76-914D-41B3-A12A-DBE5456685EF}"/>
              </a:ext>
            </a:extLst>
          </p:cNvPr>
          <p:cNvSpPr txBox="1">
            <a:spLocks/>
          </p:cNvSpPr>
          <p:nvPr/>
        </p:nvSpPr>
        <p:spPr>
          <a:xfrm>
            <a:off x="789849" y="3504302"/>
            <a:ext cx="2597428" cy="432048"/>
          </a:xfrm>
          <a:prstGeom prst="rect">
            <a:avLst/>
          </a:prstGeom>
          <a:solidFill>
            <a:schemeClr val="bg1"/>
          </a:solidFill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solidFill>
                  <a:schemeClr val="accent1"/>
                </a:solidFill>
                <a:cs typeface="B Nazanin" pitchFamily="2" charset="-78"/>
              </a:rPr>
              <a:t>اینفوگرافیک</a:t>
            </a:r>
            <a:endParaRPr lang="en-US" altLang="ko-KR" sz="2400" b="0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A1659FB-DEB3-4721-9F58-5FF630FEBBE5}"/>
              </a:ext>
            </a:extLst>
          </p:cNvPr>
          <p:cNvGrpSpPr/>
          <p:nvPr/>
        </p:nvGrpSpPr>
        <p:grpSpPr>
          <a:xfrm>
            <a:off x="10790831" y="6246840"/>
            <a:ext cx="896209" cy="236561"/>
            <a:chOff x="6096000" y="4187585"/>
            <a:chExt cx="896209" cy="236561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6778945-406B-4A41-8B3F-D22903D99102}"/>
                </a:ext>
              </a:extLst>
            </p:cNvPr>
            <p:cNvSpPr/>
            <p:nvPr/>
          </p:nvSpPr>
          <p:spPr>
            <a:xfrm>
              <a:off x="6096000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436E07B-E3CC-4896-8A2D-95817AE1D313}"/>
                </a:ext>
              </a:extLst>
            </p:cNvPr>
            <p:cNvSpPr/>
            <p:nvPr/>
          </p:nvSpPr>
          <p:spPr>
            <a:xfrm>
              <a:off x="6425824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76DC851-86B2-447F-811C-46A72A9A88EE}"/>
                </a:ext>
              </a:extLst>
            </p:cNvPr>
            <p:cNvSpPr/>
            <p:nvPr/>
          </p:nvSpPr>
          <p:spPr>
            <a:xfrm>
              <a:off x="6755648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0627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27392" y="557033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سبک دستور کار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518" name="Group 517">
            <a:extLst>
              <a:ext uri="{FF2B5EF4-FFF2-40B4-BE49-F238E27FC236}">
                <a16:creationId xmlns:a16="http://schemas.microsoft.com/office/drawing/2014/main" id="{00497DD8-356E-4BAB-B211-B7C471D4EE7B}"/>
              </a:ext>
            </a:extLst>
          </p:cNvPr>
          <p:cNvGrpSpPr/>
          <p:nvPr/>
        </p:nvGrpSpPr>
        <p:grpSpPr>
          <a:xfrm>
            <a:off x="5910732" y="2324548"/>
            <a:ext cx="5667664" cy="841163"/>
            <a:chOff x="5610479" y="1764981"/>
            <a:chExt cx="5667664" cy="841163"/>
          </a:xfrm>
        </p:grpSpPr>
        <p:grpSp>
          <p:nvGrpSpPr>
            <p:cNvPr id="4" name="Group 3"/>
            <p:cNvGrpSpPr/>
            <p:nvPr/>
          </p:nvGrpSpPr>
          <p:grpSpPr>
            <a:xfrm>
              <a:off x="6743155" y="1764981"/>
              <a:ext cx="4534988" cy="841163"/>
              <a:chOff x="6530179" y="1370982"/>
              <a:chExt cx="4534988" cy="841163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530179" y="1370982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610479" y="1770064"/>
              <a:ext cx="10774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 rtl="1"/>
              <a:r>
                <a:rPr lang="en-US" altLang="ko-KR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01</a:t>
              </a:r>
              <a:endParaRPr lang="ko-KR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94" name="Group 493">
            <a:extLst>
              <a:ext uri="{FF2B5EF4-FFF2-40B4-BE49-F238E27FC236}">
                <a16:creationId xmlns:a16="http://schemas.microsoft.com/office/drawing/2014/main" id="{8861397A-F7C7-40F8-BAF2-9CDEEF0B34DF}"/>
              </a:ext>
            </a:extLst>
          </p:cNvPr>
          <p:cNvGrpSpPr/>
          <p:nvPr/>
        </p:nvGrpSpPr>
        <p:grpSpPr>
          <a:xfrm>
            <a:off x="-30456" y="6705945"/>
            <a:ext cx="12240040" cy="170806"/>
            <a:chOff x="-48040" y="6512575"/>
            <a:chExt cx="12240040" cy="364176"/>
          </a:xfrm>
        </p:grpSpPr>
        <p:sp>
          <p:nvSpPr>
            <p:cNvPr id="419" name="Rectangle 418">
              <a:extLst>
                <a:ext uri="{FF2B5EF4-FFF2-40B4-BE49-F238E27FC236}">
                  <a16:creationId xmlns:a16="http://schemas.microsoft.com/office/drawing/2014/main" id="{892DED0D-52A6-42B8-8553-62DC089010FE}"/>
                </a:ext>
              </a:extLst>
            </p:cNvPr>
            <p:cNvSpPr/>
            <p:nvPr/>
          </p:nvSpPr>
          <p:spPr>
            <a:xfrm>
              <a:off x="-17584" y="6512575"/>
              <a:ext cx="12192000" cy="3641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4AAD6B18-FAC3-4DD2-AE4D-3BE6FE0C3F9B}"/>
                </a:ext>
              </a:extLst>
            </p:cNvPr>
            <p:cNvSpPr/>
            <p:nvPr/>
          </p:nvSpPr>
          <p:spPr>
            <a:xfrm>
              <a:off x="-48040" y="6526705"/>
              <a:ext cx="12240040" cy="347675"/>
            </a:xfrm>
            <a:custGeom>
              <a:avLst/>
              <a:gdLst>
                <a:gd name="connsiteX0" fmla="*/ 12135116 w 12240040"/>
                <a:gd name="connsiteY0" fmla="*/ 0 h 347675"/>
                <a:gd name="connsiteX1" fmla="*/ 12240040 w 12240040"/>
                <a:gd name="connsiteY1" fmla="*/ 0 h 347675"/>
                <a:gd name="connsiteX2" fmla="*/ 12075846 w 12240040"/>
                <a:gd name="connsiteY2" fmla="*/ 347675 h 347675"/>
                <a:gd name="connsiteX3" fmla="*/ 11970922 w 12240040"/>
                <a:gd name="connsiteY3" fmla="*/ 347675 h 347675"/>
                <a:gd name="connsiteX4" fmla="*/ 11930117 w 12240040"/>
                <a:gd name="connsiteY4" fmla="*/ 0 h 347675"/>
                <a:gd name="connsiteX5" fmla="*/ 12035041 w 12240040"/>
                <a:gd name="connsiteY5" fmla="*/ 0 h 347675"/>
                <a:gd name="connsiteX6" fmla="*/ 11870847 w 12240040"/>
                <a:gd name="connsiteY6" fmla="*/ 347675 h 347675"/>
                <a:gd name="connsiteX7" fmla="*/ 11765923 w 12240040"/>
                <a:gd name="connsiteY7" fmla="*/ 347675 h 347675"/>
                <a:gd name="connsiteX8" fmla="*/ 11725116 w 12240040"/>
                <a:gd name="connsiteY8" fmla="*/ 0 h 347675"/>
                <a:gd name="connsiteX9" fmla="*/ 11830040 w 12240040"/>
                <a:gd name="connsiteY9" fmla="*/ 0 h 347675"/>
                <a:gd name="connsiteX10" fmla="*/ 11665846 w 12240040"/>
                <a:gd name="connsiteY10" fmla="*/ 347675 h 347675"/>
                <a:gd name="connsiteX11" fmla="*/ 11560922 w 12240040"/>
                <a:gd name="connsiteY11" fmla="*/ 347675 h 347675"/>
                <a:gd name="connsiteX12" fmla="*/ 11520115 w 12240040"/>
                <a:gd name="connsiteY12" fmla="*/ 0 h 347675"/>
                <a:gd name="connsiteX13" fmla="*/ 11625039 w 12240040"/>
                <a:gd name="connsiteY13" fmla="*/ 0 h 347675"/>
                <a:gd name="connsiteX14" fmla="*/ 11460845 w 12240040"/>
                <a:gd name="connsiteY14" fmla="*/ 347675 h 347675"/>
                <a:gd name="connsiteX15" fmla="*/ 11355921 w 12240040"/>
                <a:gd name="connsiteY15" fmla="*/ 347675 h 347675"/>
                <a:gd name="connsiteX16" fmla="*/ 11315114 w 12240040"/>
                <a:gd name="connsiteY16" fmla="*/ 0 h 347675"/>
                <a:gd name="connsiteX17" fmla="*/ 11420038 w 12240040"/>
                <a:gd name="connsiteY17" fmla="*/ 0 h 347675"/>
                <a:gd name="connsiteX18" fmla="*/ 11255844 w 12240040"/>
                <a:gd name="connsiteY18" fmla="*/ 347675 h 347675"/>
                <a:gd name="connsiteX19" fmla="*/ 11150920 w 12240040"/>
                <a:gd name="connsiteY19" fmla="*/ 347675 h 347675"/>
                <a:gd name="connsiteX20" fmla="*/ 11110113 w 12240040"/>
                <a:gd name="connsiteY20" fmla="*/ 0 h 347675"/>
                <a:gd name="connsiteX21" fmla="*/ 11215037 w 12240040"/>
                <a:gd name="connsiteY21" fmla="*/ 0 h 347675"/>
                <a:gd name="connsiteX22" fmla="*/ 11050843 w 12240040"/>
                <a:gd name="connsiteY22" fmla="*/ 347675 h 347675"/>
                <a:gd name="connsiteX23" fmla="*/ 10945919 w 12240040"/>
                <a:gd name="connsiteY23" fmla="*/ 347675 h 347675"/>
                <a:gd name="connsiteX24" fmla="*/ 10905112 w 12240040"/>
                <a:gd name="connsiteY24" fmla="*/ 0 h 347675"/>
                <a:gd name="connsiteX25" fmla="*/ 11010036 w 12240040"/>
                <a:gd name="connsiteY25" fmla="*/ 0 h 347675"/>
                <a:gd name="connsiteX26" fmla="*/ 10845842 w 12240040"/>
                <a:gd name="connsiteY26" fmla="*/ 347675 h 347675"/>
                <a:gd name="connsiteX27" fmla="*/ 10740918 w 12240040"/>
                <a:gd name="connsiteY27" fmla="*/ 347675 h 347675"/>
                <a:gd name="connsiteX28" fmla="*/ 10700111 w 12240040"/>
                <a:gd name="connsiteY28" fmla="*/ 0 h 347675"/>
                <a:gd name="connsiteX29" fmla="*/ 10805035 w 12240040"/>
                <a:gd name="connsiteY29" fmla="*/ 0 h 347675"/>
                <a:gd name="connsiteX30" fmla="*/ 10640841 w 12240040"/>
                <a:gd name="connsiteY30" fmla="*/ 347675 h 347675"/>
                <a:gd name="connsiteX31" fmla="*/ 10535917 w 12240040"/>
                <a:gd name="connsiteY31" fmla="*/ 347675 h 347675"/>
                <a:gd name="connsiteX32" fmla="*/ 10495110 w 12240040"/>
                <a:gd name="connsiteY32" fmla="*/ 0 h 347675"/>
                <a:gd name="connsiteX33" fmla="*/ 10600034 w 12240040"/>
                <a:gd name="connsiteY33" fmla="*/ 0 h 347675"/>
                <a:gd name="connsiteX34" fmla="*/ 10435840 w 12240040"/>
                <a:gd name="connsiteY34" fmla="*/ 347675 h 347675"/>
                <a:gd name="connsiteX35" fmla="*/ 10330916 w 12240040"/>
                <a:gd name="connsiteY35" fmla="*/ 347675 h 347675"/>
                <a:gd name="connsiteX36" fmla="*/ 10290109 w 12240040"/>
                <a:gd name="connsiteY36" fmla="*/ 0 h 347675"/>
                <a:gd name="connsiteX37" fmla="*/ 10395033 w 12240040"/>
                <a:gd name="connsiteY37" fmla="*/ 0 h 347675"/>
                <a:gd name="connsiteX38" fmla="*/ 10230839 w 12240040"/>
                <a:gd name="connsiteY38" fmla="*/ 347675 h 347675"/>
                <a:gd name="connsiteX39" fmla="*/ 10125915 w 12240040"/>
                <a:gd name="connsiteY39" fmla="*/ 347675 h 347675"/>
                <a:gd name="connsiteX40" fmla="*/ 10085108 w 12240040"/>
                <a:gd name="connsiteY40" fmla="*/ 0 h 347675"/>
                <a:gd name="connsiteX41" fmla="*/ 10190032 w 12240040"/>
                <a:gd name="connsiteY41" fmla="*/ 0 h 347675"/>
                <a:gd name="connsiteX42" fmla="*/ 10025838 w 12240040"/>
                <a:gd name="connsiteY42" fmla="*/ 347675 h 347675"/>
                <a:gd name="connsiteX43" fmla="*/ 9920914 w 12240040"/>
                <a:gd name="connsiteY43" fmla="*/ 347675 h 347675"/>
                <a:gd name="connsiteX44" fmla="*/ 9893895 w 12240040"/>
                <a:gd name="connsiteY44" fmla="*/ 0 h 347675"/>
                <a:gd name="connsiteX45" fmla="*/ 9998819 w 12240040"/>
                <a:gd name="connsiteY45" fmla="*/ 0 h 347675"/>
                <a:gd name="connsiteX46" fmla="*/ 9834625 w 12240040"/>
                <a:gd name="connsiteY46" fmla="*/ 347675 h 347675"/>
                <a:gd name="connsiteX47" fmla="*/ 9729701 w 12240040"/>
                <a:gd name="connsiteY47" fmla="*/ 347675 h 347675"/>
                <a:gd name="connsiteX48" fmla="*/ 9688896 w 12240040"/>
                <a:gd name="connsiteY48" fmla="*/ 0 h 347675"/>
                <a:gd name="connsiteX49" fmla="*/ 9793820 w 12240040"/>
                <a:gd name="connsiteY49" fmla="*/ 0 h 347675"/>
                <a:gd name="connsiteX50" fmla="*/ 9629626 w 12240040"/>
                <a:gd name="connsiteY50" fmla="*/ 347675 h 347675"/>
                <a:gd name="connsiteX51" fmla="*/ 9524702 w 12240040"/>
                <a:gd name="connsiteY51" fmla="*/ 347675 h 347675"/>
                <a:gd name="connsiteX52" fmla="*/ 9483895 w 12240040"/>
                <a:gd name="connsiteY52" fmla="*/ 0 h 347675"/>
                <a:gd name="connsiteX53" fmla="*/ 9588819 w 12240040"/>
                <a:gd name="connsiteY53" fmla="*/ 0 h 347675"/>
                <a:gd name="connsiteX54" fmla="*/ 9424625 w 12240040"/>
                <a:gd name="connsiteY54" fmla="*/ 347675 h 347675"/>
                <a:gd name="connsiteX55" fmla="*/ 9319701 w 12240040"/>
                <a:gd name="connsiteY55" fmla="*/ 347675 h 347675"/>
                <a:gd name="connsiteX56" fmla="*/ 9278894 w 12240040"/>
                <a:gd name="connsiteY56" fmla="*/ 0 h 347675"/>
                <a:gd name="connsiteX57" fmla="*/ 9383818 w 12240040"/>
                <a:gd name="connsiteY57" fmla="*/ 0 h 347675"/>
                <a:gd name="connsiteX58" fmla="*/ 9219624 w 12240040"/>
                <a:gd name="connsiteY58" fmla="*/ 347675 h 347675"/>
                <a:gd name="connsiteX59" fmla="*/ 9114700 w 12240040"/>
                <a:gd name="connsiteY59" fmla="*/ 347675 h 347675"/>
                <a:gd name="connsiteX60" fmla="*/ 9073893 w 12240040"/>
                <a:gd name="connsiteY60" fmla="*/ 0 h 347675"/>
                <a:gd name="connsiteX61" fmla="*/ 9178817 w 12240040"/>
                <a:gd name="connsiteY61" fmla="*/ 0 h 347675"/>
                <a:gd name="connsiteX62" fmla="*/ 9014623 w 12240040"/>
                <a:gd name="connsiteY62" fmla="*/ 347675 h 347675"/>
                <a:gd name="connsiteX63" fmla="*/ 8909699 w 12240040"/>
                <a:gd name="connsiteY63" fmla="*/ 347675 h 347675"/>
                <a:gd name="connsiteX64" fmla="*/ 8868892 w 12240040"/>
                <a:gd name="connsiteY64" fmla="*/ 0 h 347675"/>
                <a:gd name="connsiteX65" fmla="*/ 8973816 w 12240040"/>
                <a:gd name="connsiteY65" fmla="*/ 0 h 347675"/>
                <a:gd name="connsiteX66" fmla="*/ 8809622 w 12240040"/>
                <a:gd name="connsiteY66" fmla="*/ 347675 h 347675"/>
                <a:gd name="connsiteX67" fmla="*/ 8704698 w 12240040"/>
                <a:gd name="connsiteY67" fmla="*/ 347675 h 347675"/>
                <a:gd name="connsiteX68" fmla="*/ 8663891 w 12240040"/>
                <a:gd name="connsiteY68" fmla="*/ 0 h 347675"/>
                <a:gd name="connsiteX69" fmla="*/ 8768815 w 12240040"/>
                <a:gd name="connsiteY69" fmla="*/ 0 h 347675"/>
                <a:gd name="connsiteX70" fmla="*/ 8604621 w 12240040"/>
                <a:gd name="connsiteY70" fmla="*/ 347675 h 347675"/>
                <a:gd name="connsiteX71" fmla="*/ 8499697 w 12240040"/>
                <a:gd name="connsiteY71" fmla="*/ 347675 h 347675"/>
                <a:gd name="connsiteX72" fmla="*/ 8458890 w 12240040"/>
                <a:gd name="connsiteY72" fmla="*/ 0 h 347675"/>
                <a:gd name="connsiteX73" fmla="*/ 8563814 w 12240040"/>
                <a:gd name="connsiteY73" fmla="*/ 0 h 347675"/>
                <a:gd name="connsiteX74" fmla="*/ 8399620 w 12240040"/>
                <a:gd name="connsiteY74" fmla="*/ 347675 h 347675"/>
                <a:gd name="connsiteX75" fmla="*/ 8294696 w 12240040"/>
                <a:gd name="connsiteY75" fmla="*/ 347675 h 347675"/>
                <a:gd name="connsiteX76" fmla="*/ 8253889 w 12240040"/>
                <a:gd name="connsiteY76" fmla="*/ 0 h 347675"/>
                <a:gd name="connsiteX77" fmla="*/ 8358813 w 12240040"/>
                <a:gd name="connsiteY77" fmla="*/ 0 h 347675"/>
                <a:gd name="connsiteX78" fmla="*/ 8194619 w 12240040"/>
                <a:gd name="connsiteY78" fmla="*/ 347675 h 347675"/>
                <a:gd name="connsiteX79" fmla="*/ 8089695 w 12240040"/>
                <a:gd name="connsiteY79" fmla="*/ 347675 h 347675"/>
                <a:gd name="connsiteX80" fmla="*/ 8048888 w 12240040"/>
                <a:gd name="connsiteY80" fmla="*/ 0 h 347675"/>
                <a:gd name="connsiteX81" fmla="*/ 8153812 w 12240040"/>
                <a:gd name="connsiteY81" fmla="*/ 0 h 347675"/>
                <a:gd name="connsiteX82" fmla="*/ 7989618 w 12240040"/>
                <a:gd name="connsiteY82" fmla="*/ 347675 h 347675"/>
                <a:gd name="connsiteX83" fmla="*/ 7884694 w 12240040"/>
                <a:gd name="connsiteY83" fmla="*/ 347675 h 347675"/>
                <a:gd name="connsiteX84" fmla="*/ 7843887 w 12240040"/>
                <a:gd name="connsiteY84" fmla="*/ 0 h 347675"/>
                <a:gd name="connsiteX85" fmla="*/ 7948811 w 12240040"/>
                <a:gd name="connsiteY85" fmla="*/ 0 h 347675"/>
                <a:gd name="connsiteX86" fmla="*/ 7784617 w 12240040"/>
                <a:gd name="connsiteY86" fmla="*/ 347675 h 347675"/>
                <a:gd name="connsiteX87" fmla="*/ 7679693 w 12240040"/>
                <a:gd name="connsiteY87" fmla="*/ 347675 h 347675"/>
                <a:gd name="connsiteX88" fmla="*/ 7652677 w 12240040"/>
                <a:gd name="connsiteY88" fmla="*/ 0 h 347675"/>
                <a:gd name="connsiteX89" fmla="*/ 7757601 w 12240040"/>
                <a:gd name="connsiteY89" fmla="*/ 0 h 347675"/>
                <a:gd name="connsiteX90" fmla="*/ 7593407 w 12240040"/>
                <a:gd name="connsiteY90" fmla="*/ 347675 h 347675"/>
                <a:gd name="connsiteX91" fmla="*/ 7488483 w 12240040"/>
                <a:gd name="connsiteY91" fmla="*/ 347675 h 347675"/>
                <a:gd name="connsiteX92" fmla="*/ 7447678 w 12240040"/>
                <a:gd name="connsiteY92" fmla="*/ 0 h 347675"/>
                <a:gd name="connsiteX93" fmla="*/ 7552602 w 12240040"/>
                <a:gd name="connsiteY93" fmla="*/ 0 h 347675"/>
                <a:gd name="connsiteX94" fmla="*/ 7388408 w 12240040"/>
                <a:gd name="connsiteY94" fmla="*/ 347675 h 347675"/>
                <a:gd name="connsiteX95" fmla="*/ 7283484 w 12240040"/>
                <a:gd name="connsiteY95" fmla="*/ 347675 h 347675"/>
                <a:gd name="connsiteX96" fmla="*/ 7242677 w 12240040"/>
                <a:gd name="connsiteY96" fmla="*/ 0 h 347675"/>
                <a:gd name="connsiteX97" fmla="*/ 7347601 w 12240040"/>
                <a:gd name="connsiteY97" fmla="*/ 0 h 347675"/>
                <a:gd name="connsiteX98" fmla="*/ 7183407 w 12240040"/>
                <a:gd name="connsiteY98" fmla="*/ 347675 h 347675"/>
                <a:gd name="connsiteX99" fmla="*/ 7078483 w 12240040"/>
                <a:gd name="connsiteY99" fmla="*/ 347675 h 347675"/>
                <a:gd name="connsiteX100" fmla="*/ 7037676 w 12240040"/>
                <a:gd name="connsiteY100" fmla="*/ 0 h 347675"/>
                <a:gd name="connsiteX101" fmla="*/ 7142600 w 12240040"/>
                <a:gd name="connsiteY101" fmla="*/ 0 h 347675"/>
                <a:gd name="connsiteX102" fmla="*/ 6978406 w 12240040"/>
                <a:gd name="connsiteY102" fmla="*/ 347675 h 347675"/>
                <a:gd name="connsiteX103" fmla="*/ 6873482 w 12240040"/>
                <a:gd name="connsiteY103" fmla="*/ 347675 h 347675"/>
                <a:gd name="connsiteX104" fmla="*/ 6832675 w 12240040"/>
                <a:gd name="connsiteY104" fmla="*/ 0 h 347675"/>
                <a:gd name="connsiteX105" fmla="*/ 6937599 w 12240040"/>
                <a:gd name="connsiteY105" fmla="*/ 0 h 347675"/>
                <a:gd name="connsiteX106" fmla="*/ 6773405 w 12240040"/>
                <a:gd name="connsiteY106" fmla="*/ 347675 h 347675"/>
                <a:gd name="connsiteX107" fmla="*/ 6668481 w 12240040"/>
                <a:gd name="connsiteY107" fmla="*/ 347675 h 347675"/>
                <a:gd name="connsiteX108" fmla="*/ 6627674 w 12240040"/>
                <a:gd name="connsiteY108" fmla="*/ 0 h 347675"/>
                <a:gd name="connsiteX109" fmla="*/ 6732598 w 12240040"/>
                <a:gd name="connsiteY109" fmla="*/ 0 h 347675"/>
                <a:gd name="connsiteX110" fmla="*/ 6568404 w 12240040"/>
                <a:gd name="connsiteY110" fmla="*/ 347675 h 347675"/>
                <a:gd name="connsiteX111" fmla="*/ 6463480 w 12240040"/>
                <a:gd name="connsiteY111" fmla="*/ 347675 h 347675"/>
                <a:gd name="connsiteX112" fmla="*/ 6422673 w 12240040"/>
                <a:gd name="connsiteY112" fmla="*/ 0 h 347675"/>
                <a:gd name="connsiteX113" fmla="*/ 6527597 w 12240040"/>
                <a:gd name="connsiteY113" fmla="*/ 0 h 347675"/>
                <a:gd name="connsiteX114" fmla="*/ 6363403 w 12240040"/>
                <a:gd name="connsiteY114" fmla="*/ 347675 h 347675"/>
                <a:gd name="connsiteX115" fmla="*/ 6258479 w 12240040"/>
                <a:gd name="connsiteY115" fmla="*/ 347675 h 347675"/>
                <a:gd name="connsiteX116" fmla="*/ 6217672 w 12240040"/>
                <a:gd name="connsiteY116" fmla="*/ 0 h 347675"/>
                <a:gd name="connsiteX117" fmla="*/ 6322596 w 12240040"/>
                <a:gd name="connsiteY117" fmla="*/ 0 h 347675"/>
                <a:gd name="connsiteX118" fmla="*/ 6158402 w 12240040"/>
                <a:gd name="connsiteY118" fmla="*/ 347675 h 347675"/>
                <a:gd name="connsiteX119" fmla="*/ 6053478 w 12240040"/>
                <a:gd name="connsiteY119" fmla="*/ 347675 h 347675"/>
                <a:gd name="connsiteX120" fmla="*/ 6012672 w 12240040"/>
                <a:gd name="connsiteY120" fmla="*/ 0 h 347675"/>
                <a:gd name="connsiteX121" fmla="*/ 6117596 w 12240040"/>
                <a:gd name="connsiteY121" fmla="*/ 0 h 347675"/>
                <a:gd name="connsiteX122" fmla="*/ 5953402 w 12240040"/>
                <a:gd name="connsiteY122" fmla="*/ 347675 h 347675"/>
                <a:gd name="connsiteX123" fmla="*/ 5848478 w 12240040"/>
                <a:gd name="connsiteY123" fmla="*/ 347675 h 347675"/>
                <a:gd name="connsiteX124" fmla="*/ 5807671 w 12240040"/>
                <a:gd name="connsiteY124" fmla="*/ 0 h 347675"/>
                <a:gd name="connsiteX125" fmla="*/ 5912595 w 12240040"/>
                <a:gd name="connsiteY125" fmla="*/ 0 h 347675"/>
                <a:gd name="connsiteX126" fmla="*/ 5748402 w 12240040"/>
                <a:gd name="connsiteY126" fmla="*/ 347675 h 347675"/>
                <a:gd name="connsiteX127" fmla="*/ 5643479 w 12240040"/>
                <a:gd name="connsiteY127" fmla="*/ 347675 h 347675"/>
                <a:gd name="connsiteX128" fmla="*/ 5602671 w 12240040"/>
                <a:gd name="connsiteY128" fmla="*/ 0 h 347675"/>
                <a:gd name="connsiteX129" fmla="*/ 5707595 w 12240040"/>
                <a:gd name="connsiteY129" fmla="*/ 0 h 347675"/>
                <a:gd name="connsiteX130" fmla="*/ 5543402 w 12240040"/>
                <a:gd name="connsiteY130" fmla="*/ 347675 h 347675"/>
                <a:gd name="connsiteX131" fmla="*/ 5438478 w 12240040"/>
                <a:gd name="connsiteY131" fmla="*/ 347675 h 347675"/>
                <a:gd name="connsiteX132" fmla="*/ 5411462 w 12240040"/>
                <a:gd name="connsiteY132" fmla="*/ 0 h 347675"/>
                <a:gd name="connsiteX133" fmla="*/ 5516385 w 12240040"/>
                <a:gd name="connsiteY133" fmla="*/ 0 h 347675"/>
                <a:gd name="connsiteX134" fmla="*/ 5352193 w 12240040"/>
                <a:gd name="connsiteY134" fmla="*/ 347675 h 347675"/>
                <a:gd name="connsiteX135" fmla="*/ 5247268 w 12240040"/>
                <a:gd name="connsiteY135" fmla="*/ 347675 h 347675"/>
                <a:gd name="connsiteX136" fmla="*/ 5206463 w 12240040"/>
                <a:gd name="connsiteY136" fmla="*/ 0 h 347675"/>
                <a:gd name="connsiteX137" fmla="*/ 5311388 w 12240040"/>
                <a:gd name="connsiteY137" fmla="*/ 0 h 347675"/>
                <a:gd name="connsiteX138" fmla="*/ 5147194 w 12240040"/>
                <a:gd name="connsiteY138" fmla="*/ 347675 h 347675"/>
                <a:gd name="connsiteX139" fmla="*/ 5042269 w 12240040"/>
                <a:gd name="connsiteY139" fmla="*/ 347675 h 347675"/>
                <a:gd name="connsiteX140" fmla="*/ 5001460 w 12240040"/>
                <a:gd name="connsiteY140" fmla="*/ 0 h 347675"/>
                <a:gd name="connsiteX141" fmla="*/ 5106386 w 12240040"/>
                <a:gd name="connsiteY141" fmla="*/ 0 h 347675"/>
                <a:gd name="connsiteX142" fmla="*/ 4942191 w 12240040"/>
                <a:gd name="connsiteY142" fmla="*/ 347675 h 347675"/>
                <a:gd name="connsiteX143" fmla="*/ 4837267 w 12240040"/>
                <a:gd name="connsiteY143" fmla="*/ 347675 h 347675"/>
                <a:gd name="connsiteX144" fmla="*/ 4796461 w 12240040"/>
                <a:gd name="connsiteY144" fmla="*/ 0 h 347675"/>
                <a:gd name="connsiteX145" fmla="*/ 4901383 w 12240040"/>
                <a:gd name="connsiteY145" fmla="*/ 0 h 347675"/>
                <a:gd name="connsiteX146" fmla="*/ 4737191 w 12240040"/>
                <a:gd name="connsiteY146" fmla="*/ 347675 h 347675"/>
                <a:gd name="connsiteX147" fmla="*/ 4632266 w 12240040"/>
                <a:gd name="connsiteY147" fmla="*/ 347675 h 347675"/>
                <a:gd name="connsiteX148" fmla="*/ 4591459 w 12240040"/>
                <a:gd name="connsiteY148" fmla="*/ 0 h 347675"/>
                <a:gd name="connsiteX149" fmla="*/ 4696383 w 12240040"/>
                <a:gd name="connsiteY149" fmla="*/ 0 h 347675"/>
                <a:gd name="connsiteX150" fmla="*/ 4532189 w 12240040"/>
                <a:gd name="connsiteY150" fmla="*/ 347675 h 347675"/>
                <a:gd name="connsiteX151" fmla="*/ 4427265 w 12240040"/>
                <a:gd name="connsiteY151" fmla="*/ 347675 h 347675"/>
                <a:gd name="connsiteX152" fmla="*/ 4386457 w 12240040"/>
                <a:gd name="connsiteY152" fmla="*/ 0 h 347675"/>
                <a:gd name="connsiteX153" fmla="*/ 4491381 w 12240040"/>
                <a:gd name="connsiteY153" fmla="*/ 0 h 347675"/>
                <a:gd name="connsiteX154" fmla="*/ 4327188 w 12240040"/>
                <a:gd name="connsiteY154" fmla="*/ 347675 h 347675"/>
                <a:gd name="connsiteX155" fmla="*/ 4222266 w 12240040"/>
                <a:gd name="connsiteY155" fmla="*/ 347675 h 347675"/>
                <a:gd name="connsiteX156" fmla="*/ 4181459 w 12240040"/>
                <a:gd name="connsiteY156" fmla="*/ 0 h 347675"/>
                <a:gd name="connsiteX157" fmla="*/ 4286380 w 12240040"/>
                <a:gd name="connsiteY157" fmla="*/ 0 h 347675"/>
                <a:gd name="connsiteX158" fmla="*/ 4122189 w 12240040"/>
                <a:gd name="connsiteY158" fmla="*/ 347675 h 347675"/>
                <a:gd name="connsiteX159" fmla="*/ 4017265 w 12240040"/>
                <a:gd name="connsiteY159" fmla="*/ 347675 h 347675"/>
                <a:gd name="connsiteX160" fmla="*/ 3976457 w 12240040"/>
                <a:gd name="connsiteY160" fmla="*/ 0 h 347675"/>
                <a:gd name="connsiteX161" fmla="*/ 4081381 w 12240040"/>
                <a:gd name="connsiteY161" fmla="*/ 0 h 347675"/>
                <a:gd name="connsiteX162" fmla="*/ 3917187 w 12240040"/>
                <a:gd name="connsiteY162" fmla="*/ 347675 h 347675"/>
                <a:gd name="connsiteX163" fmla="*/ 3812264 w 12240040"/>
                <a:gd name="connsiteY163" fmla="*/ 347675 h 347675"/>
                <a:gd name="connsiteX164" fmla="*/ 3771456 w 12240040"/>
                <a:gd name="connsiteY164" fmla="*/ 0 h 347675"/>
                <a:gd name="connsiteX165" fmla="*/ 3876380 w 12240040"/>
                <a:gd name="connsiteY165" fmla="*/ 0 h 347675"/>
                <a:gd name="connsiteX166" fmla="*/ 3712187 w 12240040"/>
                <a:gd name="connsiteY166" fmla="*/ 347675 h 347675"/>
                <a:gd name="connsiteX167" fmla="*/ 3607263 w 12240040"/>
                <a:gd name="connsiteY167" fmla="*/ 347675 h 347675"/>
                <a:gd name="connsiteX168" fmla="*/ 3566456 w 12240040"/>
                <a:gd name="connsiteY168" fmla="*/ 0 h 347675"/>
                <a:gd name="connsiteX169" fmla="*/ 3671379 w 12240040"/>
                <a:gd name="connsiteY169" fmla="*/ 0 h 347675"/>
                <a:gd name="connsiteX170" fmla="*/ 3507186 w 12240040"/>
                <a:gd name="connsiteY170" fmla="*/ 347675 h 347675"/>
                <a:gd name="connsiteX171" fmla="*/ 3402262 w 12240040"/>
                <a:gd name="connsiteY171" fmla="*/ 347675 h 347675"/>
                <a:gd name="connsiteX172" fmla="*/ 3361454 w 12240040"/>
                <a:gd name="connsiteY172" fmla="*/ 0 h 347675"/>
                <a:gd name="connsiteX173" fmla="*/ 3466379 w 12240040"/>
                <a:gd name="connsiteY173" fmla="*/ 0 h 347675"/>
                <a:gd name="connsiteX174" fmla="*/ 3302184 w 12240040"/>
                <a:gd name="connsiteY174" fmla="*/ 347675 h 347675"/>
                <a:gd name="connsiteX175" fmla="*/ 3197260 w 12240040"/>
                <a:gd name="connsiteY175" fmla="*/ 347675 h 347675"/>
                <a:gd name="connsiteX176" fmla="*/ 3170244 w 12240040"/>
                <a:gd name="connsiteY176" fmla="*/ 0 h 347675"/>
                <a:gd name="connsiteX177" fmla="*/ 3275168 w 12240040"/>
                <a:gd name="connsiteY177" fmla="*/ 0 h 347675"/>
                <a:gd name="connsiteX178" fmla="*/ 3110974 w 12240040"/>
                <a:gd name="connsiteY178" fmla="*/ 347675 h 347675"/>
                <a:gd name="connsiteX179" fmla="*/ 3006050 w 12240040"/>
                <a:gd name="connsiteY179" fmla="*/ 347675 h 347675"/>
                <a:gd name="connsiteX180" fmla="*/ 2965245 w 12240040"/>
                <a:gd name="connsiteY180" fmla="*/ 0 h 347675"/>
                <a:gd name="connsiteX181" fmla="*/ 3070169 w 12240040"/>
                <a:gd name="connsiteY181" fmla="*/ 0 h 347675"/>
                <a:gd name="connsiteX182" fmla="*/ 2905975 w 12240040"/>
                <a:gd name="connsiteY182" fmla="*/ 347675 h 347675"/>
                <a:gd name="connsiteX183" fmla="*/ 2801051 w 12240040"/>
                <a:gd name="connsiteY183" fmla="*/ 347675 h 347675"/>
                <a:gd name="connsiteX184" fmla="*/ 2760244 w 12240040"/>
                <a:gd name="connsiteY184" fmla="*/ 0 h 347675"/>
                <a:gd name="connsiteX185" fmla="*/ 2865168 w 12240040"/>
                <a:gd name="connsiteY185" fmla="*/ 0 h 347675"/>
                <a:gd name="connsiteX186" fmla="*/ 2700973 w 12240040"/>
                <a:gd name="connsiteY186" fmla="*/ 347675 h 347675"/>
                <a:gd name="connsiteX187" fmla="*/ 2596050 w 12240040"/>
                <a:gd name="connsiteY187" fmla="*/ 347675 h 347675"/>
                <a:gd name="connsiteX188" fmla="*/ 2555242 w 12240040"/>
                <a:gd name="connsiteY188" fmla="*/ 0 h 347675"/>
                <a:gd name="connsiteX189" fmla="*/ 2660166 w 12240040"/>
                <a:gd name="connsiteY189" fmla="*/ 0 h 347675"/>
                <a:gd name="connsiteX190" fmla="*/ 2495973 w 12240040"/>
                <a:gd name="connsiteY190" fmla="*/ 347675 h 347675"/>
                <a:gd name="connsiteX191" fmla="*/ 2391049 w 12240040"/>
                <a:gd name="connsiteY191" fmla="*/ 347675 h 347675"/>
                <a:gd name="connsiteX192" fmla="*/ 2350242 w 12240040"/>
                <a:gd name="connsiteY192" fmla="*/ 0 h 347675"/>
                <a:gd name="connsiteX193" fmla="*/ 2455165 w 12240040"/>
                <a:gd name="connsiteY193" fmla="*/ 0 h 347675"/>
                <a:gd name="connsiteX194" fmla="*/ 2290972 w 12240040"/>
                <a:gd name="connsiteY194" fmla="*/ 347675 h 347675"/>
                <a:gd name="connsiteX195" fmla="*/ 2186048 w 12240040"/>
                <a:gd name="connsiteY195" fmla="*/ 347675 h 347675"/>
                <a:gd name="connsiteX196" fmla="*/ 2145240 w 12240040"/>
                <a:gd name="connsiteY196" fmla="*/ 0 h 347675"/>
                <a:gd name="connsiteX197" fmla="*/ 2250164 w 12240040"/>
                <a:gd name="connsiteY197" fmla="*/ 0 h 347675"/>
                <a:gd name="connsiteX198" fmla="*/ 2085970 w 12240040"/>
                <a:gd name="connsiteY198" fmla="*/ 347675 h 347675"/>
                <a:gd name="connsiteX199" fmla="*/ 1981046 w 12240040"/>
                <a:gd name="connsiteY199" fmla="*/ 347675 h 347675"/>
                <a:gd name="connsiteX200" fmla="*/ 1940238 w 12240040"/>
                <a:gd name="connsiteY200" fmla="*/ 0 h 347675"/>
                <a:gd name="connsiteX201" fmla="*/ 2045162 w 12240040"/>
                <a:gd name="connsiteY201" fmla="*/ 0 h 347675"/>
                <a:gd name="connsiteX202" fmla="*/ 1880969 w 12240040"/>
                <a:gd name="connsiteY202" fmla="*/ 347675 h 347675"/>
                <a:gd name="connsiteX203" fmla="*/ 1776044 w 12240040"/>
                <a:gd name="connsiteY203" fmla="*/ 347675 h 347675"/>
                <a:gd name="connsiteX204" fmla="*/ 1735237 w 12240040"/>
                <a:gd name="connsiteY204" fmla="*/ 0 h 347675"/>
                <a:gd name="connsiteX205" fmla="*/ 1840161 w 12240040"/>
                <a:gd name="connsiteY205" fmla="*/ 0 h 347675"/>
                <a:gd name="connsiteX206" fmla="*/ 1675967 w 12240040"/>
                <a:gd name="connsiteY206" fmla="*/ 347675 h 347675"/>
                <a:gd name="connsiteX207" fmla="*/ 1571043 w 12240040"/>
                <a:gd name="connsiteY207" fmla="*/ 347675 h 347675"/>
                <a:gd name="connsiteX208" fmla="*/ 1530236 w 12240040"/>
                <a:gd name="connsiteY208" fmla="*/ 0 h 347675"/>
                <a:gd name="connsiteX209" fmla="*/ 1635160 w 12240040"/>
                <a:gd name="connsiteY209" fmla="*/ 0 h 347675"/>
                <a:gd name="connsiteX210" fmla="*/ 1470966 w 12240040"/>
                <a:gd name="connsiteY210" fmla="*/ 347675 h 347675"/>
                <a:gd name="connsiteX211" fmla="*/ 1366042 w 12240040"/>
                <a:gd name="connsiteY211" fmla="*/ 347675 h 347675"/>
                <a:gd name="connsiteX212" fmla="*/ 1325235 w 12240040"/>
                <a:gd name="connsiteY212" fmla="*/ 0 h 347675"/>
                <a:gd name="connsiteX213" fmla="*/ 1430159 w 12240040"/>
                <a:gd name="connsiteY213" fmla="*/ 0 h 347675"/>
                <a:gd name="connsiteX214" fmla="*/ 1265965 w 12240040"/>
                <a:gd name="connsiteY214" fmla="*/ 347675 h 347675"/>
                <a:gd name="connsiteX215" fmla="*/ 1161041 w 12240040"/>
                <a:gd name="connsiteY215" fmla="*/ 347675 h 347675"/>
                <a:gd name="connsiteX216" fmla="*/ 1120234 w 12240040"/>
                <a:gd name="connsiteY216" fmla="*/ 0 h 347675"/>
                <a:gd name="connsiteX217" fmla="*/ 1225158 w 12240040"/>
                <a:gd name="connsiteY217" fmla="*/ 0 h 347675"/>
                <a:gd name="connsiteX218" fmla="*/ 1060964 w 12240040"/>
                <a:gd name="connsiteY218" fmla="*/ 347675 h 347675"/>
                <a:gd name="connsiteX219" fmla="*/ 956040 w 12240040"/>
                <a:gd name="connsiteY219" fmla="*/ 347675 h 347675"/>
                <a:gd name="connsiteX220" fmla="*/ 929024 w 12240040"/>
                <a:gd name="connsiteY220" fmla="*/ 0 h 347675"/>
                <a:gd name="connsiteX221" fmla="*/ 1033948 w 12240040"/>
                <a:gd name="connsiteY221" fmla="*/ 0 h 347675"/>
                <a:gd name="connsiteX222" fmla="*/ 869754 w 12240040"/>
                <a:gd name="connsiteY222" fmla="*/ 347675 h 347675"/>
                <a:gd name="connsiteX223" fmla="*/ 764830 w 12240040"/>
                <a:gd name="connsiteY223" fmla="*/ 347675 h 347675"/>
                <a:gd name="connsiteX224" fmla="*/ 737813 w 12240040"/>
                <a:gd name="connsiteY224" fmla="*/ 0 h 347675"/>
                <a:gd name="connsiteX225" fmla="*/ 842738 w 12240040"/>
                <a:gd name="connsiteY225" fmla="*/ 0 h 347675"/>
                <a:gd name="connsiteX226" fmla="*/ 678544 w 12240040"/>
                <a:gd name="connsiteY226" fmla="*/ 347675 h 347675"/>
                <a:gd name="connsiteX227" fmla="*/ 573620 w 12240040"/>
                <a:gd name="connsiteY227" fmla="*/ 347675 h 347675"/>
                <a:gd name="connsiteX228" fmla="*/ 546603 w 12240040"/>
                <a:gd name="connsiteY228" fmla="*/ 0 h 347675"/>
                <a:gd name="connsiteX229" fmla="*/ 651527 w 12240040"/>
                <a:gd name="connsiteY229" fmla="*/ 0 h 347675"/>
                <a:gd name="connsiteX230" fmla="*/ 487333 w 12240040"/>
                <a:gd name="connsiteY230" fmla="*/ 347675 h 347675"/>
                <a:gd name="connsiteX231" fmla="*/ 382409 w 12240040"/>
                <a:gd name="connsiteY231" fmla="*/ 347675 h 347675"/>
                <a:gd name="connsiteX232" fmla="*/ 355393 w 12240040"/>
                <a:gd name="connsiteY232" fmla="*/ 0 h 347675"/>
                <a:gd name="connsiteX233" fmla="*/ 460317 w 12240040"/>
                <a:gd name="connsiteY233" fmla="*/ 0 h 347675"/>
                <a:gd name="connsiteX234" fmla="*/ 296123 w 12240040"/>
                <a:gd name="connsiteY234" fmla="*/ 347675 h 347675"/>
                <a:gd name="connsiteX235" fmla="*/ 191199 w 12240040"/>
                <a:gd name="connsiteY235" fmla="*/ 347675 h 347675"/>
                <a:gd name="connsiteX236" fmla="*/ 164194 w 12240040"/>
                <a:gd name="connsiteY236" fmla="*/ 0 h 347675"/>
                <a:gd name="connsiteX237" fmla="*/ 269118 w 12240040"/>
                <a:gd name="connsiteY237" fmla="*/ 0 h 347675"/>
                <a:gd name="connsiteX238" fmla="*/ 104924 w 12240040"/>
                <a:gd name="connsiteY238" fmla="*/ 347675 h 347675"/>
                <a:gd name="connsiteX239" fmla="*/ 0 w 12240040"/>
                <a:gd name="connsiteY239" fmla="*/ 347675 h 3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12240040" h="347675">
                  <a:moveTo>
                    <a:pt x="12135116" y="0"/>
                  </a:moveTo>
                  <a:lnTo>
                    <a:pt x="12240040" y="0"/>
                  </a:lnTo>
                  <a:lnTo>
                    <a:pt x="12075846" y="347675"/>
                  </a:lnTo>
                  <a:lnTo>
                    <a:pt x="11970922" y="347675"/>
                  </a:lnTo>
                  <a:close/>
                  <a:moveTo>
                    <a:pt x="11930117" y="0"/>
                  </a:moveTo>
                  <a:lnTo>
                    <a:pt x="12035041" y="0"/>
                  </a:lnTo>
                  <a:lnTo>
                    <a:pt x="11870847" y="347675"/>
                  </a:lnTo>
                  <a:lnTo>
                    <a:pt x="11765923" y="347675"/>
                  </a:lnTo>
                  <a:close/>
                  <a:moveTo>
                    <a:pt x="11725116" y="0"/>
                  </a:moveTo>
                  <a:lnTo>
                    <a:pt x="11830040" y="0"/>
                  </a:lnTo>
                  <a:lnTo>
                    <a:pt x="11665846" y="347675"/>
                  </a:lnTo>
                  <a:lnTo>
                    <a:pt x="11560922" y="347675"/>
                  </a:lnTo>
                  <a:close/>
                  <a:moveTo>
                    <a:pt x="11520115" y="0"/>
                  </a:moveTo>
                  <a:lnTo>
                    <a:pt x="11625039" y="0"/>
                  </a:lnTo>
                  <a:lnTo>
                    <a:pt x="11460845" y="347675"/>
                  </a:lnTo>
                  <a:lnTo>
                    <a:pt x="11355921" y="347675"/>
                  </a:lnTo>
                  <a:close/>
                  <a:moveTo>
                    <a:pt x="11315114" y="0"/>
                  </a:moveTo>
                  <a:lnTo>
                    <a:pt x="11420038" y="0"/>
                  </a:lnTo>
                  <a:lnTo>
                    <a:pt x="11255844" y="347675"/>
                  </a:lnTo>
                  <a:lnTo>
                    <a:pt x="11150920" y="347675"/>
                  </a:lnTo>
                  <a:close/>
                  <a:moveTo>
                    <a:pt x="11110113" y="0"/>
                  </a:moveTo>
                  <a:lnTo>
                    <a:pt x="11215037" y="0"/>
                  </a:lnTo>
                  <a:lnTo>
                    <a:pt x="11050843" y="347675"/>
                  </a:lnTo>
                  <a:lnTo>
                    <a:pt x="10945919" y="347675"/>
                  </a:lnTo>
                  <a:close/>
                  <a:moveTo>
                    <a:pt x="10905112" y="0"/>
                  </a:moveTo>
                  <a:lnTo>
                    <a:pt x="11010036" y="0"/>
                  </a:lnTo>
                  <a:lnTo>
                    <a:pt x="10845842" y="347675"/>
                  </a:lnTo>
                  <a:lnTo>
                    <a:pt x="10740918" y="347675"/>
                  </a:lnTo>
                  <a:close/>
                  <a:moveTo>
                    <a:pt x="10700111" y="0"/>
                  </a:moveTo>
                  <a:lnTo>
                    <a:pt x="10805035" y="0"/>
                  </a:lnTo>
                  <a:lnTo>
                    <a:pt x="10640841" y="347675"/>
                  </a:lnTo>
                  <a:lnTo>
                    <a:pt x="10535917" y="347675"/>
                  </a:lnTo>
                  <a:close/>
                  <a:moveTo>
                    <a:pt x="10495110" y="0"/>
                  </a:moveTo>
                  <a:lnTo>
                    <a:pt x="10600034" y="0"/>
                  </a:lnTo>
                  <a:lnTo>
                    <a:pt x="10435840" y="347675"/>
                  </a:lnTo>
                  <a:lnTo>
                    <a:pt x="10330916" y="347675"/>
                  </a:lnTo>
                  <a:close/>
                  <a:moveTo>
                    <a:pt x="10290109" y="0"/>
                  </a:moveTo>
                  <a:lnTo>
                    <a:pt x="10395033" y="0"/>
                  </a:lnTo>
                  <a:lnTo>
                    <a:pt x="10230839" y="347675"/>
                  </a:lnTo>
                  <a:lnTo>
                    <a:pt x="10125915" y="347675"/>
                  </a:lnTo>
                  <a:close/>
                  <a:moveTo>
                    <a:pt x="10085108" y="0"/>
                  </a:moveTo>
                  <a:lnTo>
                    <a:pt x="10190032" y="0"/>
                  </a:lnTo>
                  <a:lnTo>
                    <a:pt x="10025838" y="347675"/>
                  </a:lnTo>
                  <a:lnTo>
                    <a:pt x="9920914" y="347675"/>
                  </a:lnTo>
                  <a:close/>
                  <a:moveTo>
                    <a:pt x="9893895" y="0"/>
                  </a:moveTo>
                  <a:lnTo>
                    <a:pt x="9998819" y="0"/>
                  </a:lnTo>
                  <a:lnTo>
                    <a:pt x="9834625" y="347675"/>
                  </a:lnTo>
                  <a:lnTo>
                    <a:pt x="9729701" y="347675"/>
                  </a:lnTo>
                  <a:close/>
                  <a:moveTo>
                    <a:pt x="9688896" y="0"/>
                  </a:moveTo>
                  <a:lnTo>
                    <a:pt x="9793820" y="0"/>
                  </a:lnTo>
                  <a:lnTo>
                    <a:pt x="9629626" y="347675"/>
                  </a:lnTo>
                  <a:lnTo>
                    <a:pt x="9524702" y="347675"/>
                  </a:lnTo>
                  <a:close/>
                  <a:moveTo>
                    <a:pt x="9483895" y="0"/>
                  </a:moveTo>
                  <a:lnTo>
                    <a:pt x="9588819" y="0"/>
                  </a:lnTo>
                  <a:lnTo>
                    <a:pt x="9424625" y="347675"/>
                  </a:lnTo>
                  <a:lnTo>
                    <a:pt x="9319701" y="347675"/>
                  </a:lnTo>
                  <a:close/>
                  <a:moveTo>
                    <a:pt x="9278894" y="0"/>
                  </a:moveTo>
                  <a:lnTo>
                    <a:pt x="9383818" y="0"/>
                  </a:lnTo>
                  <a:lnTo>
                    <a:pt x="9219624" y="347675"/>
                  </a:lnTo>
                  <a:lnTo>
                    <a:pt x="9114700" y="347675"/>
                  </a:lnTo>
                  <a:close/>
                  <a:moveTo>
                    <a:pt x="9073893" y="0"/>
                  </a:moveTo>
                  <a:lnTo>
                    <a:pt x="9178817" y="0"/>
                  </a:lnTo>
                  <a:lnTo>
                    <a:pt x="9014623" y="347675"/>
                  </a:lnTo>
                  <a:lnTo>
                    <a:pt x="8909699" y="347675"/>
                  </a:lnTo>
                  <a:close/>
                  <a:moveTo>
                    <a:pt x="8868892" y="0"/>
                  </a:moveTo>
                  <a:lnTo>
                    <a:pt x="8973816" y="0"/>
                  </a:lnTo>
                  <a:lnTo>
                    <a:pt x="8809622" y="347675"/>
                  </a:lnTo>
                  <a:lnTo>
                    <a:pt x="8704698" y="347675"/>
                  </a:lnTo>
                  <a:close/>
                  <a:moveTo>
                    <a:pt x="8663891" y="0"/>
                  </a:moveTo>
                  <a:lnTo>
                    <a:pt x="8768815" y="0"/>
                  </a:lnTo>
                  <a:lnTo>
                    <a:pt x="8604621" y="347675"/>
                  </a:lnTo>
                  <a:lnTo>
                    <a:pt x="8499697" y="347675"/>
                  </a:lnTo>
                  <a:close/>
                  <a:moveTo>
                    <a:pt x="8458890" y="0"/>
                  </a:moveTo>
                  <a:lnTo>
                    <a:pt x="8563814" y="0"/>
                  </a:lnTo>
                  <a:lnTo>
                    <a:pt x="8399620" y="347675"/>
                  </a:lnTo>
                  <a:lnTo>
                    <a:pt x="8294696" y="347675"/>
                  </a:lnTo>
                  <a:close/>
                  <a:moveTo>
                    <a:pt x="8253889" y="0"/>
                  </a:moveTo>
                  <a:lnTo>
                    <a:pt x="8358813" y="0"/>
                  </a:lnTo>
                  <a:lnTo>
                    <a:pt x="8194619" y="347675"/>
                  </a:lnTo>
                  <a:lnTo>
                    <a:pt x="8089695" y="347675"/>
                  </a:lnTo>
                  <a:close/>
                  <a:moveTo>
                    <a:pt x="8048888" y="0"/>
                  </a:moveTo>
                  <a:lnTo>
                    <a:pt x="8153812" y="0"/>
                  </a:lnTo>
                  <a:lnTo>
                    <a:pt x="7989618" y="347675"/>
                  </a:lnTo>
                  <a:lnTo>
                    <a:pt x="7884694" y="347675"/>
                  </a:lnTo>
                  <a:close/>
                  <a:moveTo>
                    <a:pt x="7843887" y="0"/>
                  </a:moveTo>
                  <a:lnTo>
                    <a:pt x="7948811" y="0"/>
                  </a:lnTo>
                  <a:lnTo>
                    <a:pt x="7784617" y="347675"/>
                  </a:lnTo>
                  <a:lnTo>
                    <a:pt x="7679693" y="347675"/>
                  </a:lnTo>
                  <a:close/>
                  <a:moveTo>
                    <a:pt x="7652677" y="0"/>
                  </a:moveTo>
                  <a:lnTo>
                    <a:pt x="7757601" y="0"/>
                  </a:lnTo>
                  <a:lnTo>
                    <a:pt x="7593407" y="347675"/>
                  </a:lnTo>
                  <a:lnTo>
                    <a:pt x="7488483" y="347675"/>
                  </a:lnTo>
                  <a:close/>
                  <a:moveTo>
                    <a:pt x="7447678" y="0"/>
                  </a:moveTo>
                  <a:lnTo>
                    <a:pt x="7552602" y="0"/>
                  </a:lnTo>
                  <a:lnTo>
                    <a:pt x="7388408" y="347675"/>
                  </a:lnTo>
                  <a:lnTo>
                    <a:pt x="7283484" y="347675"/>
                  </a:lnTo>
                  <a:close/>
                  <a:moveTo>
                    <a:pt x="7242677" y="0"/>
                  </a:moveTo>
                  <a:lnTo>
                    <a:pt x="7347601" y="0"/>
                  </a:lnTo>
                  <a:lnTo>
                    <a:pt x="7183407" y="347675"/>
                  </a:lnTo>
                  <a:lnTo>
                    <a:pt x="7078483" y="347675"/>
                  </a:lnTo>
                  <a:close/>
                  <a:moveTo>
                    <a:pt x="7037676" y="0"/>
                  </a:moveTo>
                  <a:lnTo>
                    <a:pt x="7142600" y="0"/>
                  </a:lnTo>
                  <a:lnTo>
                    <a:pt x="6978406" y="347675"/>
                  </a:lnTo>
                  <a:lnTo>
                    <a:pt x="6873482" y="347675"/>
                  </a:lnTo>
                  <a:close/>
                  <a:moveTo>
                    <a:pt x="6832675" y="0"/>
                  </a:moveTo>
                  <a:lnTo>
                    <a:pt x="6937599" y="0"/>
                  </a:lnTo>
                  <a:lnTo>
                    <a:pt x="6773405" y="347675"/>
                  </a:lnTo>
                  <a:lnTo>
                    <a:pt x="6668481" y="347675"/>
                  </a:lnTo>
                  <a:close/>
                  <a:moveTo>
                    <a:pt x="6627674" y="0"/>
                  </a:moveTo>
                  <a:lnTo>
                    <a:pt x="6732598" y="0"/>
                  </a:lnTo>
                  <a:lnTo>
                    <a:pt x="6568404" y="347675"/>
                  </a:lnTo>
                  <a:lnTo>
                    <a:pt x="6463480" y="347675"/>
                  </a:lnTo>
                  <a:close/>
                  <a:moveTo>
                    <a:pt x="6422673" y="0"/>
                  </a:moveTo>
                  <a:lnTo>
                    <a:pt x="6527597" y="0"/>
                  </a:lnTo>
                  <a:lnTo>
                    <a:pt x="6363403" y="347675"/>
                  </a:lnTo>
                  <a:lnTo>
                    <a:pt x="6258479" y="347675"/>
                  </a:lnTo>
                  <a:close/>
                  <a:moveTo>
                    <a:pt x="6217672" y="0"/>
                  </a:moveTo>
                  <a:lnTo>
                    <a:pt x="6322596" y="0"/>
                  </a:lnTo>
                  <a:lnTo>
                    <a:pt x="6158402" y="347675"/>
                  </a:lnTo>
                  <a:lnTo>
                    <a:pt x="6053478" y="347675"/>
                  </a:lnTo>
                  <a:close/>
                  <a:moveTo>
                    <a:pt x="6012672" y="0"/>
                  </a:moveTo>
                  <a:lnTo>
                    <a:pt x="6117596" y="0"/>
                  </a:lnTo>
                  <a:lnTo>
                    <a:pt x="5953402" y="347675"/>
                  </a:lnTo>
                  <a:lnTo>
                    <a:pt x="5848478" y="347675"/>
                  </a:lnTo>
                  <a:close/>
                  <a:moveTo>
                    <a:pt x="5807671" y="0"/>
                  </a:moveTo>
                  <a:lnTo>
                    <a:pt x="5912595" y="0"/>
                  </a:lnTo>
                  <a:lnTo>
                    <a:pt x="5748402" y="347675"/>
                  </a:lnTo>
                  <a:lnTo>
                    <a:pt x="5643479" y="347675"/>
                  </a:lnTo>
                  <a:close/>
                  <a:moveTo>
                    <a:pt x="5602671" y="0"/>
                  </a:moveTo>
                  <a:lnTo>
                    <a:pt x="5707595" y="0"/>
                  </a:lnTo>
                  <a:lnTo>
                    <a:pt x="5543402" y="347675"/>
                  </a:lnTo>
                  <a:lnTo>
                    <a:pt x="5438478" y="347675"/>
                  </a:lnTo>
                  <a:close/>
                  <a:moveTo>
                    <a:pt x="5411462" y="0"/>
                  </a:moveTo>
                  <a:lnTo>
                    <a:pt x="5516385" y="0"/>
                  </a:lnTo>
                  <a:lnTo>
                    <a:pt x="5352193" y="347675"/>
                  </a:lnTo>
                  <a:lnTo>
                    <a:pt x="5247268" y="347675"/>
                  </a:lnTo>
                  <a:close/>
                  <a:moveTo>
                    <a:pt x="5206463" y="0"/>
                  </a:moveTo>
                  <a:lnTo>
                    <a:pt x="5311388" y="0"/>
                  </a:lnTo>
                  <a:lnTo>
                    <a:pt x="5147194" y="347675"/>
                  </a:lnTo>
                  <a:lnTo>
                    <a:pt x="5042269" y="347675"/>
                  </a:lnTo>
                  <a:close/>
                  <a:moveTo>
                    <a:pt x="5001460" y="0"/>
                  </a:moveTo>
                  <a:lnTo>
                    <a:pt x="5106386" y="0"/>
                  </a:lnTo>
                  <a:lnTo>
                    <a:pt x="4942191" y="347675"/>
                  </a:lnTo>
                  <a:lnTo>
                    <a:pt x="4837267" y="347675"/>
                  </a:lnTo>
                  <a:close/>
                  <a:moveTo>
                    <a:pt x="4796461" y="0"/>
                  </a:moveTo>
                  <a:lnTo>
                    <a:pt x="4901383" y="0"/>
                  </a:lnTo>
                  <a:lnTo>
                    <a:pt x="4737191" y="347675"/>
                  </a:lnTo>
                  <a:lnTo>
                    <a:pt x="4632266" y="347675"/>
                  </a:lnTo>
                  <a:close/>
                  <a:moveTo>
                    <a:pt x="4591459" y="0"/>
                  </a:moveTo>
                  <a:lnTo>
                    <a:pt x="4696383" y="0"/>
                  </a:lnTo>
                  <a:lnTo>
                    <a:pt x="4532189" y="347675"/>
                  </a:lnTo>
                  <a:lnTo>
                    <a:pt x="4427265" y="347675"/>
                  </a:lnTo>
                  <a:close/>
                  <a:moveTo>
                    <a:pt x="4386457" y="0"/>
                  </a:moveTo>
                  <a:lnTo>
                    <a:pt x="4491381" y="0"/>
                  </a:lnTo>
                  <a:lnTo>
                    <a:pt x="4327188" y="347675"/>
                  </a:lnTo>
                  <a:lnTo>
                    <a:pt x="4222266" y="347675"/>
                  </a:lnTo>
                  <a:close/>
                  <a:moveTo>
                    <a:pt x="4181459" y="0"/>
                  </a:moveTo>
                  <a:lnTo>
                    <a:pt x="4286380" y="0"/>
                  </a:lnTo>
                  <a:lnTo>
                    <a:pt x="4122189" y="347675"/>
                  </a:lnTo>
                  <a:lnTo>
                    <a:pt x="4017265" y="347675"/>
                  </a:lnTo>
                  <a:close/>
                  <a:moveTo>
                    <a:pt x="3976457" y="0"/>
                  </a:moveTo>
                  <a:lnTo>
                    <a:pt x="4081381" y="0"/>
                  </a:lnTo>
                  <a:lnTo>
                    <a:pt x="3917187" y="347675"/>
                  </a:lnTo>
                  <a:lnTo>
                    <a:pt x="3812264" y="347675"/>
                  </a:lnTo>
                  <a:close/>
                  <a:moveTo>
                    <a:pt x="3771456" y="0"/>
                  </a:moveTo>
                  <a:lnTo>
                    <a:pt x="3876380" y="0"/>
                  </a:lnTo>
                  <a:lnTo>
                    <a:pt x="3712187" y="347675"/>
                  </a:lnTo>
                  <a:lnTo>
                    <a:pt x="3607263" y="347675"/>
                  </a:lnTo>
                  <a:close/>
                  <a:moveTo>
                    <a:pt x="3566456" y="0"/>
                  </a:moveTo>
                  <a:lnTo>
                    <a:pt x="3671379" y="0"/>
                  </a:lnTo>
                  <a:lnTo>
                    <a:pt x="3507186" y="347675"/>
                  </a:lnTo>
                  <a:lnTo>
                    <a:pt x="3402262" y="347675"/>
                  </a:lnTo>
                  <a:close/>
                  <a:moveTo>
                    <a:pt x="3361454" y="0"/>
                  </a:moveTo>
                  <a:lnTo>
                    <a:pt x="3466379" y="0"/>
                  </a:lnTo>
                  <a:lnTo>
                    <a:pt x="3302184" y="347675"/>
                  </a:lnTo>
                  <a:lnTo>
                    <a:pt x="3197260" y="347675"/>
                  </a:lnTo>
                  <a:close/>
                  <a:moveTo>
                    <a:pt x="3170244" y="0"/>
                  </a:moveTo>
                  <a:lnTo>
                    <a:pt x="3275168" y="0"/>
                  </a:lnTo>
                  <a:lnTo>
                    <a:pt x="3110974" y="347675"/>
                  </a:lnTo>
                  <a:lnTo>
                    <a:pt x="3006050" y="347675"/>
                  </a:lnTo>
                  <a:close/>
                  <a:moveTo>
                    <a:pt x="2965245" y="0"/>
                  </a:moveTo>
                  <a:lnTo>
                    <a:pt x="3070169" y="0"/>
                  </a:lnTo>
                  <a:lnTo>
                    <a:pt x="2905975" y="347675"/>
                  </a:lnTo>
                  <a:lnTo>
                    <a:pt x="2801051" y="347675"/>
                  </a:lnTo>
                  <a:close/>
                  <a:moveTo>
                    <a:pt x="2760244" y="0"/>
                  </a:moveTo>
                  <a:lnTo>
                    <a:pt x="2865168" y="0"/>
                  </a:lnTo>
                  <a:lnTo>
                    <a:pt x="2700973" y="347675"/>
                  </a:lnTo>
                  <a:lnTo>
                    <a:pt x="2596050" y="347675"/>
                  </a:lnTo>
                  <a:close/>
                  <a:moveTo>
                    <a:pt x="2555242" y="0"/>
                  </a:moveTo>
                  <a:lnTo>
                    <a:pt x="2660166" y="0"/>
                  </a:lnTo>
                  <a:lnTo>
                    <a:pt x="2495973" y="347675"/>
                  </a:lnTo>
                  <a:lnTo>
                    <a:pt x="2391049" y="347675"/>
                  </a:lnTo>
                  <a:close/>
                  <a:moveTo>
                    <a:pt x="2350242" y="0"/>
                  </a:moveTo>
                  <a:lnTo>
                    <a:pt x="2455165" y="0"/>
                  </a:lnTo>
                  <a:lnTo>
                    <a:pt x="2290972" y="347675"/>
                  </a:lnTo>
                  <a:lnTo>
                    <a:pt x="2186048" y="347675"/>
                  </a:lnTo>
                  <a:close/>
                  <a:moveTo>
                    <a:pt x="2145240" y="0"/>
                  </a:moveTo>
                  <a:lnTo>
                    <a:pt x="2250164" y="0"/>
                  </a:lnTo>
                  <a:lnTo>
                    <a:pt x="2085970" y="347675"/>
                  </a:lnTo>
                  <a:lnTo>
                    <a:pt x="1981046" y="347675"/>
                  </a:lnTo>
                  <a:close/>
                  <a:moveTo>
                    <a:pt x="1940238" y="0"/>
                  </a:moveTo>
                  <a:lnTo>
                    <a:pt x="2045162" y="0"/>
                  </a:lnTo>
                  <a:lnTo>
                    <a:pt x="1880969" y="347675"/>
                  </a:lnTo>
                  <a:lnTo>
                    <a:pt x="1776044" y="347675"/>
                  </a:lnTo>
                  <a:close/>
                  <a:moveTo>
                    <a:pt x="1735237" y="0"/>
                  </a:moveTo>
                  <a:lnTo>
                    <a:pt x="1840161" y="0"/>
                  </a:lnTo>
                  <a:lnTo>
                    <a:pt x="1675967" y="347675"/>
                  </a:lnTo>
                  <a:lnTo>
                    <a:pt x="1571043" y="347675"/>
                  </a:lnTo>
                  <a:close/>
                  <a:moveTo>
                    <a:pt x="1530236" y="0"/>
                  </a:moveTo>
                  <a:lnTo>
                    <a:pt x="1635160" y="0"/>
                  </a:lnTo>
                  <a:lnTo>
                    <a:pt x="1470966" y="347675"/>
                  </a:lnTo>
                  <a:lnTo>
                    <a:pt x="1366042" y="347675"/>
                  </a:lnTo>
                  <a:close/>
                  <a:moveTo>
                    <a:pt x="1325235" y="0"/>
                  </a:moveTo>
                  <a:lnTo>
                    <a:pt x="1430159" y="0"/>
                  </a:lnTo>
                  <a:lnTo>
                    <a:pt x="1265965" y="347675"/>
                  </a:lnTo>
                  <a:lnTo>
                    <a:pt x="1161041" y="347675"/>
                  </a:lnTo>
                  <a:close/>
                  <a:moveTo>
                    <a:pt x="1120234" y="0"/>
                  </a:moveTo>
                  <a:lnTo>
                    <a:pt x="1225158" y="0"/>
                  </a:lnTo>
                  <a:lnTo>
                    <a:pt x="1060964" y="347675"/>
                  </a:lnTo>
                  <a:lnTo>
                    <a:pt x="956040" y="347675"/>
                  </a:lnTo>
                  <a:close/>
                  <a:moveTo>
                    <a:pt x="929024" y="0"/>
                  </a:moveTo>
                  <a:lnTo>
                    <a:pt x="1033948" y="0"/>
                  </a:lnTo>
                  <a:lnTo>
                    <a:pt x="869754" y="347675"/>
                  </a:lnTo>
                  <a:lnTo>
                    <a:pt x="764830" y="347675"/>
                  </a:lnTo>
                  <a:close/>
                  <a:moveTo>
                    <a:pt x="737813" y="0"/>
                  </a:moveTo>
                  <a:lnTo>
                    <a:pt x="842738" y="0"/>
                  </a:lnTo>
                  <a:lnTo>
                    <a:pt x="678544" y="347675"/>
                  </a:lnTo>
                  <a:lnTo>
                    <a:pt x="573620" y="347675"/>
                  </a:lnTo>
                  <a:close/>
                  <a:moveTo>
                    <a:pt x="546603" y="0"/>
                  </a:moveTo>
                  <a:lnTo>
                    <a:pt x="651527" y="0"/>
                  </a:lnTo>
                  <a:lnTo>
                    <a:pt x="487333" y="347675"/>
                  </a:lnTo>
                  <a:lnTo>
                    <a:pt x="382409" y="347675"/>
                  </a:lnTo>
                  <a:close/>
                  <a:moveTo>
                    <a:pt x="355393" y="0"/>
                  </a:moveTo>
                  <a:lnTo>
                    <a:pt x="460317" y="0"/>
                  </a:lnTo>
                  <a:lnTo>
                    <a:pt x="296123" y="347675"/>
                  </a:lnTo>
                  <a:lnTo>
                    <a:pt x="191199" y="347675"/>
                  </a:lnTo>
                  <a:close/>
                  <a:moveTo>
                    <a:pt x="164194" y="0"/>
                  </a:moveTo>
                  <a:lnTo>
                    <a:pt x="269118" y="0"/>
                  </a:lnTo>
                  <a:lnTo>
                    <a:pt x="104924" y="347675"/>
                  </a:lnTo>
                  <a:lnTo>
                    <a:pt x="0" y="34767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9" name="Group 518">
            <a:extLst>
              <a:ext uri="{FF2B5EF4-FFF2-40B4-BE49-F238E27FC236}">
                <a16:creationId xmlns:a16="http://schemas.microsoft.com/office/drawing/2014/main" id="{A8FAD785-8AC8-49C3-9097-096756178E13}"/>
              </a:ext>
            </a:extLst>
          </p:cNvPr>
          <p:cNvGrpSpPr/>
          <p:nvPr/>
        </p:nvGrpSpPr>
        <p:grpSpPr>
          <a:xfrm>
            <a:off x="5913004" y="3323110"/>
            <a:ext cx="5667664" cy="841163"/>
            <a:chOff x="5610479" y="1764981"/>
            <a:chExt cx="5667664" cy="841163"/>
          </a:xfrm>
        </p:grpSpPr>
        <p:grpSp>
          <p:nvGrpSpPr>
            <p:cNvPr id="520" name="Group 519">
              <a:extLst>
                <a:ext uri="{FF2B5EF4-FFF2-40B4-BE49-F238E27FC236}">
                  <a16:creationId xmlns:a16="http://schemas.microsoft.com/office/drawing/2014/main" id="{79211B63-18A4-4F8F-AC86-23400C657DEE}"/>
                </a:ext>
              </a:extLst>
            </p:cNvPr>
            <p:cNvGrpSpPr/>
            <p:nvPr/>
          </p:nvGrpSpPr>
          <p:grpSpPr>
            <a:xfrm>
              <a:off x="6743155" y="1764981"/>
              <a:ext cx="4534988" cy="841163"/>
              <a:chOff x="6530179" y="1370982"/>
              <a:chExt cx="4534988" cy="841163"/>
            </a:xfrm>
          </p:grpSpPr>
          <p:sp>
            <p:nvSpPr>
              <p:cNvPr id="522" name="TextBox 521">
                <a:extLst>
                  <a:ext uri="{FF2B5EF4-FFF2-40B4-BE49-F238E27FC236}">
                    <a16:creationId xmlns:a16="http://schemas.microsoft.com/office/drawing/2014/main" id="{42CB56DE-91AB-4A89-B0B7-15F95CC6B138}"/>
                  </a:ext>
                </a:extLst>
              </p:cNvPr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523" name="TextBox 522">
                <a:extLst>
                  <a:ext uri="{FF2B5EF4-FFF2-40B4-BE49-F238E27FC236}">
                    <a16:creationId xmlns:a16="http://schemas.microsoft.com/office/drawing/2014/main" id="{B831105A-5E4E-47C1-8CFA-567C10A0F2EB}"/>
                  </a:ext>
                </a:extLst>
              </p:cNvPr>
              <p:cNvSpPr txBox="1"/>
              <p:nvPr/>
            </p:nvSpPr>
            <p:spPr>
              <a:xfrm>
                <a:off x="6530179" y="1370982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521" name="TextBox 520">
              <a:extLst>
                <a:ext uri="{FF2B5EF4-FFF2-40B4-BE49-F238E27FC236}">
                  <a16:creationId xmlns:a16="http://schemas.microsoft.com/office/drawing/2014/main" id="{CA4229A1-7E6B-497E-ABCB-53CF7F63B457}"/>
                </a:ext>
              </a:extLst>
            </p:cNvPr>
            <p:cNvSpPr txBox="1"/>
            <p:nvPr/>
          </p:nvSpPr>
          <p:spPr>
            <a:xfrm>
              <a:off x="5610479" y="1770064"/>
              <a:ext cx="10774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 rtl="1"/>
              <a:r>
                <a:rPr lang="en-US" altLang="ko-KR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02</a:t>
              </a:r>
              <a:endParaRPr lang="ko-KR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24" name="Group 523">
            <a:extLst>
              <a:ext uri="{FF2B5EF4-FFF2-40B4-BE49-F238E27FC236}">
                <a16:creationId xmlns:a16="http://schemas.microsoft.com/office/drawing/2014/main" id="{41ECBB98-E891-4FC6-BDE8-370D937679A8}"/>
              </a:ext>
            </a:extLst>
          </p:cNvPr>
          <p:cNvGrpSpPr/>
          <p:nvPr/>
        </p:nvGrpSpPr>
        <p:grpSpPr>
          <a:xfrm>
            <a:off x="5915276" y="4321672"/>
            <a:ext cx="5667664" cy="841163"/>
            <a:chOff x="5610479" y="1764981"/>
            <a:chExt cx="5667664" cy="841163"/>
          </a:xfrm>
        </p:grpSpPr>
        <p:grpSp>
          <p:nvGrpSpPr>
            <p:cNvPr id="525" name="Group 524">
              <a:extLst>
                <a:ext uri="{FF2B5EF4-FFF2-40B4-BE49-F238E27FC236}">
                  <a16:creationId xmlns:a16="http://schemas.microsoft.com/office/drawing/2014/main" id="{7427FAE8-C40F-4FEE-B88A-EB87A9FC1245}"/>
                </a:ext>
              </a:extLst>
            </p:cNvPr>
            <p:cNvGrpSpPr/>
            <p:nvPr/>
          </p:nvGrpSpPr>
          <p:grpSpPr>
            <a:xfrm>
              <a:off x="6743155" y="1764981"/>
              <a:ext cx="4534988" cy="841163"/>
              <a:chOff x="6530179" y="1370982"/>
              <a:chExt cx="4534988" cy="841163"/>
            </a:xfrm>
          </p:grpSpPr>
          <p:sp>
            <p:nvSpPr>
              <p:cNvPr id="527" name="TextBox 526">
                <a:extLst>
                  <a:ext uri="{FF2B5EF4-FFF2-40B4-BE49-F238E27FC236}">
                    <a16:creationId xmlns:a16="http://schemas.microsoft.com/office/drawing/2014/main" id="{11935C1B-9FB9-4214-A322-BBE88BD91BF7}"/>
                  </a:ext>
                </a:extLst>
              </p:cNvPr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528" name="TextBox 527">
                <a:extLst>
                  <a:ext uri="{FF2B5EF4-FFF2-40B4-BE49-F238E27FC236}">
                    <a16:creationId xmlns:a16="http://schemas.microsoft.com/office/drawing/2014/main" id="{EF6561FD-7370-4EC5-9755-4A2683568965}"/>
                  </a:ext>
                </a:extLst>
              </p:cNvPr>
              <p:cNvSpPr txBox="1"/>
              <p:nvPr/>
            </p:nvSpPr>
            <p:spPr>
              <a:xfrm>
                <a:off x="6530179" y="1370982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526" name="TextBox 525">
              <a:extLst>
                <a:ext uri="{FF2B5EF4-FFF2-40B4-BE49-F238E27FC236}">
                  <a16:creationId xmlns:a16="http://schemas.microsoft.com/office/drawing/2014/main" id="{FC8A8104-67B1-40D1-996D-4A3EEC17B248}"/>
                </a:ext>
              </a:extLst>
            </p:cNvPr>
            <p:cNvSpPr txBox="1"/>
            <p:nvPr/>
          </p:nvSpPr>
          <p:spPr>
            <a:xfrm>
              <a:off x="5610479" y="1770064"/>
              <a:ext cx="10774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 rtl="1"/>
              <a:r>
                <a:rPr lang="en-US" altLang="ko-KR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03</a:t>
              </a:r>
              <a:endParaRPr lang="ko-KR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29" name="Group 528">
            <a:extLst>
              <a:ext uri="{FF2B5EF4-FFF2-40B4-BE49-F238E27FC236}">
                <a16:creationId xmlns:a16="http://schemas.microsoft.com/office/drawing/2014/main" id="{BE6A5442-66B9-4C76-BA02-4CE800AE5CE2}"/>
              </a:ext>
            </a:extLst>
          </p:cNvPr>
          <p:cNvGrpSpPr/>
          <p:nvPr/>
        </p:nvGrpSpPr>
        <p:grpSpPr>
          <a:xfrm>
            <a:off x="5917548" y="5320234"/>
            <a:ext cx="5667664" cy="841163"/>
            <a:chOff x="5610479" y="1764981"/>
            <a:chExt cx="5667664" cy="841163"/>
          </a:xfrm>
        </p:grpSpPr>
        <p:grpSp>
          <p:nvGrpSpPr>
            <p:cNvPr id="530" name="Group 529">
              <a:extLst>
                <a:ext uri="{FF2B5EF4-FFF2-40B4-BE49-F238E27FC236}">
                  <a16:creationId xmlns:a16="http://schemas.microsoft.com/office/drawing/2014/main" id="{6EA0E41B-9859-42D3-A54F-764C9A535E0E}"/>
                </a:ext>
              </a:extLst>
            </p:cNvPr>
            <p:cNvGrpSpPr/>
            <p:nvPr/>
          </p:nvGrpSpPr>
          <p:grpSpPr>
            <a:xfrm>
              <a:off x="6743155" y="1764981"/>
              <a:ext cx="4534988" cy="841163"/>
              <a:chOff x="6530179" y="1370982"/>
              <a:chExt cx="4534988" cy="841163"/>
            </a:xfrm>
          </p:grpSpPr>
          <p:sp>
            <p:nvSpPr>
              <p:cNvPr id="532" name="TextBox 531">
                <a:extLst>
                  <a:ext uri="{FF2B5EF4-FFF2-40B4-BE49-F238E27FC236}">
                    <a16:creationId xmlns:a16="http://schemas.microsoft.com/office/drawing/2014/main" id="{56C4B5CF-EC41-4180-9E0D-C17324640EAD}"/>
                  </a:ext>
                </a:extLst>
              </p:cNvPr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533" name="TextBox 532">
                <a:extLst>
                  <a:ext uri="{FF2B5EF4-FFF2-40B4-BE49-F238E27FC236}">
                    <a16:creationId xmlns:a16="http://schemas.microsoft.com/office/drawing/2014/main" id="{2346C14C-1F16-4F96-9ACE-C9571706B312}"/>
                  </a:ext>
                </a:extLst>
              </p:cNvPr>
              <p:cNvSpPr txBox="1"/>
              <p:nvPr/>
            </p:nvSpPr>
            <p:spPr>
              <a:xfrm>
                <a:off x="6530179" y="1370982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531" name="TextBox 530">
              <a:extLst>
                <a:ext uri="{FF2B5EF4-FFF2-40B4-BE49-F238E27FC236}">
                  <a16:creationId xmlns:a16="http://schemas.microsoft.com/office/drawing/2014/main" id="{5C81FCFF-3D2F-4EF9-A74F-806FD3150BD8}"/>
                </a:ext>
              </a:extLst>
            </p:cNvPr>
            <p:cNvSpPr txBox="1"/>
            <p:nvPr/>
          </p:nvSpPr>
          <p:spPr>
            <a:xfrm>
              <a:off x="5610479" y="1770064"/>
              <a:ext cx="10774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 rtl="1"/>
              <a:r>
                <a:rPr lang="en-US" altLang="ko-KR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04</a:t>
              </a:r>
              <a:endParaRPr lang="ko-KR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34" name="TextBox 533">
            <a:extLst>
              <a:ext uri="{FF2B5EF4-FFF2-40B4-BE49-F238E27FC236}">
                <a16:creationId xmlns:a16="http://schemas.microsoft.com/office/drawing/2014/main" id="{FEC36D25-3414-4816-BFE3-BA41F2C97787}"/>
              </a:ext>
            </a:extLst>
          </p:cNvPr>
          <p:cNvSpPr txBox="1"/>
          <p:nvPr/>
        </p:nvSpPr>
        <p:spPr>
          <a:xfrm>
            <a:off x="5421596" y="1437077"/>
            <a:ext cx="6328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itchFamily="2" charset="-78"/>
            </a:endParaRPr>
          </a:p>
        </p:txBody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1590604A-4863-E6FB-A07D-7494E3BB9964}"/>
              </a:ext>
            </a:extLst>
          </p:cNvPr>
          <p:cNvGrpSpPr>
            <a:grpSpLocks/>
          </p:cNvGrpSpPr>
          <p:nvPr/>
        </p:nvGrpSpPr>
        <p:grpSpPr>
          <a:xfrm>
            <a:off x="3255806" y="-25537"/>
            <a:ext cx="1908722" cy="1911807"/>
            <a:chOff x="0" y="0"/>
            <a:chExt cx="2970240" cy="2975040"/>
          </a:xfrm>
          <a:effectLst>
            <a:outerShdw blurRad="114300" dist="50800" dir="5400000" algn="ctr" rotWithShape="0">
              <a:srgbClr val="000000">
                <a:alpha val="85000"/>
              </a:srgbClr>
            </a:outerShdw>
          </a:effectLst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AB8DC2DC-52EA-ED11-D018-BA46C0DFE83F}"/>
                </a:ext>
              </a:extLst>
            </p:cNvPr>
            <p:cNvSpPr/>
            <p:nvPr/>
          </p:nvSpPr>
          <p:spPr>
            <a:xfrm>
              <a:off x="0" y="0"/>
              <a:ext cx="2970403" cy="2975102"/>
            </a:xfrm>
            <a:custGeom>
              <a:avLst/>
              <a:gdLst/>
              <a:ahLst/>
              <a:cxnLst/>
              <a:rect l="l" t="t" r="r" b="b"/>
              <a:pathLst>
                <a:path w="2970403" h="2975102">
                  <a:moveTo>
                    <a:pt x="2965069" y="2475738"/>
                  </a:moveTo>
                  <a:cubicBezTo>
                    <a:pt x="2528062" y="2241677"/>
                    <a:pt x="2085975" y="2007616"/>
                    <a:pt x="1643761" y="1773555"/>
                  </a:cubicBezTo>
                  <a:cubicBezTo>
                    <a:pt x="1675003" y="2096008"/>
                    <a:pt x="1706245" y="2408047"/>
                    <a:pt x="1742567" y="2720213"/>
                  </a:cubicBezTo>
                  <a:cubicBezTo>
                    <a:pt x="1737360" y="2720213"/>
                    <a:pt x="1737360" y="2720213"/>
                    <a:pt x="1732153" y="2720213"/>
                  </a:cubicBezTo>
                  <a:cubicBezTo>
                    <a:pt x="1643761" y="2423795"/>
                    <a:pt x="1550035" y="2122043"/>
                    <a:pt x="1451229" y="1815211"/>
                  </a:cubicBezTo>
                  <a:cubicBezTo>
                    <a:pt x="1133856" y="2205355"/>
                    <a:pt x="821817" y="2590165"/>
                    <a:pt x="504444" y="2975102"/>
                  </a:cubicBezTo>
                  <a:cubicBezTo>
                    <a:pt x="504444" y="2969895"/>
                    <a:pt x="499237" y="2969895"/>
                    <a:pt x="499237" y="2969895"/>
                  </a:cubicBezTo>
                  <a:cubicBezTo>
                    <a:pt x="733298" y="2533015"/>
                    <a:pt x="962152" y="2090928"/>
                    <a:pt x="1201420" y="1643634"/>
                  </a:cubicBezTo>
                  <a:cubicBezTo>
                    <a:pt x="878967" y="1680083"/>
                    <a:pt x="566801" y="1711198"/>
                    <a:pt x="254635" y="1742440"/>
                  </a:cubicBezTo>
                  <a:cubicBezTo>
                    <a:pt x="249428" y="1742440"/>
                    <a:pt x="249428" y="1737233"/>
                    <a:pt x="249428" y="1737233"/>
                  </a:cubicBezTo>
                  <a:cubicBezTo>
                    <a:pt x="551180" y="1643634"/>
                    <a:pt x="852805" y="1550035"/>
                    <a:pt x="1159764" y="1456436"/>
                  </a:cubicBezTo>
                  <a:cubicBezTo>
                    <a:pt x="769874" y="1139063"/>
                    <a:pt x="384937" y="821817"/>
                    <a:pt x="0" y="509651"/>
                  </a:cubicBezTo>
                  <a:cubicBezTo>
                    <a:pt x="0" y="509651"/>
                    <a:pt x="5207" y="504444"/>
                    <a:pt x="5207" y="504444"/>
                  </a:cubicBezTo>
                  <a:cubicBezTo>
                    <a:pt x="442214" y="733298"/>
                    <a:pt x="879094" y="967359"/>
                    <a:pt x="1326515" y="1201420"/>
                  </a:cubicBezTo>
                  <a:cubicBezTo>
                    <a:pt x="1295273" y="884174"/>
                    <a:pt x="1264031" y="572135"/>
                    <a:pt x="1232916" y="265176"/>
                  </a:cubicBezTo>
                  <a:cubicBezTo>
                    <a:pt x="1238123" y="265176"/>
                    <a:pt x="1238123" y="259969"/>
                    <a:pt x="1243330" y="259969"/>
                  </a:cubicBezTo>
                  <a:cubicBezTo>
                    <a:pt x="1331722" y="561594"/>
                    <a:pt x="1425448" y="858139"/>
                    <a:pt x="1519047" y="1164971"/>
                  </a:cubicBezTo>
                  <a:cubicBezTo>
                    <a:pt x="1841500" y="769747"/>
                    <a:pt x="2153539" y="384937"/>
                    <a:pt x="2470912" y="0"/>
                  </a:cubicBezTo>
                  <a:cubicBezTo>
                    <a:pt x="2470912" y="0"/>
                    <a:pt x="2476119" y="0"/>
                    <a:pt x="2476119" y="0"/>
                  </a:cubicBezTo>
                  <a:cubicBezTo>
                    <a:pt x="2242058" y="442087"/>
                    <a:pt x="2007997" y="884174"/>
                    <a:pt x="1773936" y="1336675"/>
                  </a:cubicBezTo>
                  <a:cubicBezTo>
                    <a:pt x="2091309" y="1300226"/>
                    <a:pt x="2403348" y="1269111"/>
                    <a:pt x="2715514" y="1237869"/>
                  </a:cubicBezTo>
                  <a:cubicBezTo>
                    <a:pt x="2715514" y="1237869"/>
                    <a:pt x="2715514" y="1243076"/>
                    <a:pt x="2715514" y="1243076"/>
                  </a:cubicBezTo>
                  <a:cubicBezTo>
                    <a:pt x="2418969" y="1336675"/>
                    <a:pt x="2117344" y="1425067"/>
                    <a:pt x="1810385" y="1518793"/>
                  </a:cubicBezTo>
                  <a:cubicBezTo>
                    <a:pt x="2200529" y="1841246"/>
                    <a:pt x="2585466" y="2153285"/>
                    <a:pt x="2970403" y="2465451"/>
                  </a:cubicBezTo>
                  <a:cubicBezTo>
                    <a:pt x="2970403" y="2470658"/>
                    <a:pt x="2965196" y="2470658"/>
                    <a:pt x="2965196" y="2475865"/>
                  </a:cubicBezTo>
                  <a:close/>
                </a:path>
              </a:pathLst>
            </a:custGeom>
            <a:solidFill>
              <a:srgbClr val="4F84B9"/>
            </a:solidFill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:a16="http://schemas.microsoft.com/office/drawing/2014/main" id="{D15C1620-0092-DABF-06F7-2735F537A2E7}"/>
              </a:ext>
            </a:extLst>
          </p:cNvPr>
          <p:cNvGrpSpPr>
            <a:grpSpLocks/>
          </p:cNvGrpSpPr>
          <p:nvPr/>
        </p:nvGrpSpPr>
        <p:grpSpPr>
          <a:xfrm>
            <a:off x="1362207" y="4263502"/>
            <a:ext cx="1649002" cy="1630496"/>
            <a:chOff x="0" y="0"/>
            <a:chExt cx="2566080" cy="2537280"/>
          </a:xfrm>
          <a:effectLst>
            <a:outerShdw blurRad="114300" dist="50800" dir="5400000" algn="ctr" rotWithShape="0">
              <a:srgbClr val="000000">
                <a:alpha val="85000"/>
              </a:srgbClr>
            </a:outerShdw>
          </a:effectLst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D45E571F-390A-1C37-CAD6-4204ACE4ECB1}"/>
                </a:ext>
              </a:extLst>
            </p:cNvPr>
            <p:cNvSpPr/>
            <p:nvPr/>
          </p:nvSpPr>
          <p:spPr>
            <a:xfrm>
              <a:off x="0" y="0"/>
              <a:ext cx="2566035" cy="2537460"/>
            </a:xfrm>
            <a:custGeom>
              <a:avLst/>
              <a:gdLst/>
              <a:ahLst/>
              <a:cxnLst/>
              <a:rect l="l" t="t" r="r" b="b"/>
              <a:pathLst>
                <a:path w="2566035" h="2537460">
                  <a:moveTo>
                    <a:pt x="1623949" y="467995"/>
                  </a:moveTo>
                  <a:cubicBezTo>
                    <a:pt x="1790573" y="421259"/>
                    <a:pt x="1884172" y="473202"/>
                    <a:pt x="1941449" y="566801"/>
                  </a:cubicBezTo>
                  <a:cubicBezTo>
                    <a:pt x="1988312" y="639572"/>
                    <a:pt x="2003933" y="753999"/>
                    <a:pt x="1910207" y="868426"/>
                  </a:cubicBezTo>
                  <a:cubicBezTo>
                    <a:pt x="2035175" y="826770"/>
                    <a:pt x="2144395" y="842391"/>
                    <a:pt x="2222500" y="956818"/>
                  </a:cubicBezTo>
                  <a:cubicBezTo>
                    <a:pt x="2274570" y="1029589"/>
                    <a:pt x="2295398" y="1144016"/>
                    <a:pt x="2196465" y="1263523"/>
                  </a:cubicBezTo>
                  <a:cubicBezTo>
                    <a:pt x="2232914" y="1258316"/>
                    <a:pt x="2274570" y="1247902"/>
                    <a:pt x="2316226" y="1247902"/>
                  </a:cubicBezTo>
                  <a:cubicBezTo>
                    <a:pt x="2420366" y="1253109"/>
                    <a:pt x="2508758" y="1320673"/>
                    <a:pt x="2540000" y="1419479"/>
                  </a:cubicBezTo>
                  <a:cubicBezTo>
                    <a:pt x="2566035" y="1523492"/>
                    <a:pt x="2529586" y="1632712"/>
                    <a:pt x="2446274" y="1695069"/>
                  </a:cubicBezTo>
                  <a:cubicBezTo>
                    <a:pt x="2347341" y="1762633"/>
                    <a:pt x="2248534" y="1835404"/>
                    <a:pt x="2154809" y="1903095"/>
                  </a:cubicBezTo>
                  <a:cubicBezTo>
                    <a:pt x="1998599" y="2012315"/>
                    <a:pt x="1847722" y="2116328"/>
                    <a:pt x="1696720" y="2225421"/>
                  </a:cubicBezTo>
                  <a:cubicBezTo>
                    <a:pt x="1602994" y="2292985"/>
                    <a:pt x="1509395" y="2355342"/>
                    <a:pt x="1420876" y="2428240"/>
                  </a:cubicBezTo>
                  <a:cubicBezTo>
                    <a:pt x="1275080" y="2537460"/>
                    <a:pt x="1103376" y="2506218"/>
                    <a:pt x="1009650" y="2355469"/>
                  </a:cubicBezTo>
                  <a:cubicBezTo>
                    <a:pt x="941959" y="2407412"/>
                    <a:pt x="874268" y="2454275"/>
                    <a:pt x="801497" y="2506218"/>
                  </a:cubicBezTo>
                  <a:cubicBezTo>
                    <a:pt x="536067" y="2131695"/>
                    <a:pt x="265430" y="1757426"/>
                    <a:pt x="0" y="1383030"/>
                  </a:cubicBezTo>
                  <a:cubicBezTo>
                    <a:pt x="67691" y="1331087"/>
                    <a:pt x="140589" y="1284224"/>
                    <a:pt x="208153" y="1232281"/>
                  </a:cubicBezTo>
                  <a:cubicBezTo>
                    <a:pt x="192532" y="1206246"/>
                    <a:pt x="176911" y="1180338"/>
                    <a:pt x="156083" y="1154303"/>
                  </a:cubicBezTo>
                  <a:cubicBezTo>
                    <a:pt x="88392" y="1060704"/>
                    <a:pt x="109220" y="946277"/>
                    <a:pt x="202946" y="878713"/>
                  </a:cubicBezTo>
                  <a:cubicBezTo>
                    <a:pt x="379857" y="753872"/>
                    <a:pt x="551688" y="629158"/>
                    <a:pt x="728599" y="504317"/>
                  </a:cubicBezTo>
                  <a:cubicBezTo>
                    <a:pt x="916051" y="369189"/>
                    <a:pt x="1103503" y="239141"/>
                    <a:pt x="1290828" y="104013"/>
                  </a:cubicBezTo>
                  <a:cubicBezTo>
                    <a:pt x="1436624" y="0"/>
                    <a:pt x="1618742" y="46863"/>
                    <a:pt x="1676019" y="208026"/>
                  </a:cubicBezTo>
                  <a:cubicBezTo>
                    <a:pt x="1712468" y="301625"/>
                    <a:pt x="1691640" y="384810"/>
                    <a:pt x="1623949" y="467995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1" name="Group 9">
            <a:extLst>
              <a:ext uri="{FF2B5EF4-FFF2-40B4-BE49-F238E27FC236}">
                <a16:creationId xmlns:a16="http://schemas.microsoft.com/office/drawing/2014/main" id="{72F6C48A-5CDE-A236-A2DF-6790DB0C6C53}"/>
              </a:ext>
            </a:extLst>
          </p:cNvPr>
          <p:cNvGrpSpPr>
            <a:grpSpLocks/>
          </p:cNvGrpSpPr>
          <p:nvPr/>
        </p:nvGrpSpPr>
        <p:grpSpPr>
          <a:xfrm>
            <a:off x="1805006" y="1270461"/>
            <a:ext cx="1937717" cy="1438019"/>
            <a:chOff x="0" y="0"/>
            <a:chExt cx="3015360" cy="2237760"/>
          </a:xfrm>
          <a:effectLst>
            <a:outerShdw blurRad="114300" dist="50800" dir="5400000" algn="ctr" rotWithShape="0">
              <a:srgbClr val="000000">
                <a:alpha val="85000"/>
              </a:srgbClr>
            </a:outerShdw>
          </a:effectLst>
        </p:grpSpPr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2387FDC3-D89A-69AF-B3EE-5EBE48E9D1DB}"/>
                </a:ext>
              </a:extLst>
            </p:cNvPr>
            <p:cNvSpPr/>
            <p:nvPr/>
          </p:nvSpPr>
          <p:spPr>
            <a:xfrm>
              <a:off x="0" y="0"/>
              <a:ext cx="3015361" cy="2237740"/>
            </a:xfrm>
            <a:custGeom>
              <a:avLst/>
              <a:gdLst/>
              <a:ahLst/>
              <a:cxnLst/>
              <a:rect l="l" t="t" r="r" b="b"/>
              <a:pathLst>
                <a:path w="3015361" h="2237740">
                  <a:moveTo>
                    <a:pt x="3015361" y="0"/>
                  </a:moveTo>
                  <a:cubicBezTo>
                    <a:pt x="2978912" y="62357"/>
                    <a:pt x="2953004" y="119380"/>
                    <a:pt x="2921762" y="176530"/>
                  </a:cubicBezTo>
                  <a:cubicBezTo>
                    <a:pt x="2895727" y="228473"/>
                    <a:pt x="2864612" y="275209"/>
                    <a:pt x="2843784" y="327152"/>
                  </a:cubicBezTo>
                  <a:cubicBezTo>
                    <a:pt x="2817749" y="384302"/>
                    <a:pt x="2765806" y="415417"/>
                    <a:pt x="2719070" y="446532"/>
                  </a:cubicBezTo>
                  <a:cubicBezTo>
                    <a:pt x="2339594" y="716534"/>
                    <a:pt x="1959991" y="981329"/>
                    <a:pt x="1585722" y="1251331"/>
                  </a:cubicBezTo>
                  <a:cubicBezTo>
                    <a:pt x="1242568" y="1495298"/>
                    <a:pt x="894207" y="1739392"/>
                    <a:pt x="551180" y="1988566"/>
                  </a:cubicBezTo>
                  <a:cubicBezTo>
                    <a:pt x="457581" y="2056003"/>
                    <a:pt x="363982" y="2123567"/>
                    <a:pt x="265303" y="2191004"/>
                  </a:cubicBezTo>
                  <a:cubicBezTo>
                    <a:pt x="197739" y="2237740"/>
                    <a:pt x="145669" y="2227326"/>
                    <a:pt x="93726" y="2159889"/>
                  </a:cubicBezTo>
                  <a:cubicBezTo>
                    <a:pt x="78105" y="2133981"/>
                    <a:pt x="57277" y="2107946"/>
                    <a:pt x="36576" y="2076831"/>
                  </a:cubicBezTo>
                  <a:cubicBezTo>
                    <a:pt x="0" y="2030095"/>
                    <a:pt x="10414" y="1967738"/>
                    <a:pt x="62357" y="1931416"/>
                  </a:cubicBezTo>
                  <a:cubicBezTo>
                    <a:pt x="244348" y="1801622"/>
                    <a:pt x="426339" y="1671828"/>
                    <a:pt x="608203" y="1542034"/>
                  </a:cubicBezTo>
                  <a:cubicBezTo>
                    <a:pt x="836930" y="1381125"/>
                    <a:pt x="1060450" y="1220089"/>
                    <a:pt x="1284097" y="1059180"/>
                  </a:cubicBezTo>
                  <a:cubicBezTo>
                    <a:pt x="1497203" y="908558"/>
                    <a:pt x="1705229" y="758063"/>
                    <a:pt x="1918335" y="607441"/>
                  </a:cubicBezTo>
                  <a:cubicBezTo>
                    <a:pt x="2173097" y="425704"/>
                    <a:pt x="2433066" y="238760"/>
                    <a:pt x="2692908" y="51943"/>
                  </a:cubicBezTo>
                  <a:cubicBezTo>
                    <a:pt x="2713736" y="41529"/>
                    <a:pt x="2744851" y="31115"/>
                    <a:pt x="2770886" y="26035"/>
                  </a:cubicBezTo>
                  <a:cubicBezTo>
                    <a:pt x="2848991" y="15621"/>
                    <a:pt x="2926969" y="10414"/>
                    <a:pt x="3015361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3" name="Group 11">
            <a:extLst>
              <a:ext uri="{FF2B5EF4-FFF2-40B4-BE49-F238E27FC236}">
                <a16:creationId xmlns:a16="http://schemas.microsoft.com/office/drawing/2014/main" id="{2A329569-3240-A8E0-0B1E-FBEFD9030255}"/>
              </a:ext>
            </a:extLst>
          </p:cNvPr>
          <p:cNvGrpSpPr>
            <a:grpSpLocks/>
          </p:cNvGrpSpPr>
          <p:nvPr/>
        </p:nvGrpSpPr>
        <p:grpSpPr>
          <a:xfrm>
            <a:off x="2612845" y="5589741"/>
            <a:ext cx="936471" cy="964850"/>
            <a:chOff x="0" y="0"/>
            <a:chExt cx="1457280" cy="1501440"/>
          </a:xfrm>
          <a:effectLst>
            <a:outerShdw blurRad="114300" dist="50800" dir="5400000" algn="ctr" rotWithShape="0">
              <a:srgbClr val="000000">
                <a:alpha val="85000"/>
              </a:srgbClr>
            </a:outerShdw>
          </a:effectLst>
        </p:grpSpPr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824A4436-16BD-E45B-3A51-8CAB199AB09F}"/>
                </a:ext>
              </a:extLst>
            </p:cNvPr>
            <p:cNvSpPr/>
            <p:nvPr/>
          </p:nvSpPr>
          <p:spPr>
            <a:xfrm>
              <a:off x="0" y="0"/>
              <a:ext cx="1457325" cy="1501394"/>
            </a:xfrm>
            <a:custGeom>
              <a:avLst/>
              <a:gdLst/>
              <a:ahLst/>
              <a:cxnLst/>
              <a:rect l="l" t="t" r="r" b="b"/>
              <a:pathLst>
                <a:path w="1457325" h="1501394">
                  <a:moveTo>
                    <a:pt x="671449" y="1501394"/>
                  </a:moveTo>
                  <a:cubicBezTo>
                    <a:pt x="447548" y="1189736"/>
                    <a:pt x="223774" y="877951"/>
                    <a:pt x="0" y="561086"/>
                  </a:cubicBezTo>
                  <a:cubicBezTo>
                    <a:pt x="265430" y="374015"/>
                    <a:pt x="525653" y="192278"/>
                    <a:pt x="791083" y="0"/>
                  </a:cubicBezTo>
                  <a:cubicBezTo>
                    <a:pt x="1014857" y="316865"/>
                    <a:pt x="1233424" y="623443"/>
                    <a:pt x="1457325" y="940308"/>
                  </a:cubicBezTo>
                  <a:cubicBezTo>
                    <a:pt x="1197102" y="1127379"/>
                    <a:pt x="936879" y="1314323"/>
                    <a:pt x="671449" y="1501394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5" name="Group 13">
            <a:extLst>
              <a:ext uri="{FF2B5EF4-FFF2-40B4-BE49-F238E27FC236}">
                <a16:creationId xmlns:a16="http://schemas.microsoft.com/office/drawing/2014/main" id="{3F03FD98-F550-F5EE-4828-4F58DBAFAC1A}"/>
              </a:ext>
            </a:extLst>
          </p:cNvPr>
          <p:cNvGrpSpPr>
            <a:grpSpLocks/>
          </p:cNvGrpSpPr>
          <p:nvPr/>
        </p:nvGrpSpPr>
        <p:grpSpPr>
          <a:xfrm>
            <a:off x="903566" y="5274385"/>
            <a:ext cx="913028" cy="1048132"/>
            <a:chOff x="0" y="0"/>
            <a:chExt cx="1420800" cy="1631040"/>
          </a:xfrm>
          <a:effectLst>
            <a:outerShdw blurRad="114300" dist="50800" dir="5400000" algn="ctr" rotWithShape="0">
              <a:srgbClr val="000000">
                <a:alpha val="85000"/>
              </a:srgbClr>
            </a:outerShdw>
          </a:effectLst>
        </p:grpSpPr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7743D157-F579-E900-4A6B-51BD98C083F1}"/>
                </a:ext>
              </a:extLst>
            </p:cNvPr>
            <p:cNvSpPr/>
            <p:nvPr/>
          </p:nvSpPr>
          <p:spPr>
            <a:xfrm>
              <a:off x="0" y="0"/>
              <a:ext cx="1420749" cy="1631061"/>
            </a:xfrm>
            <a:custGeom>
              <a:avLst/>
              <a:gdLst/>
              <a:ahLst/>
              <a:cxnLst/>
              <a:rect l="l" t="t" r="r" b="b"/>
              <a:pathLst>
                <a:path w="1420749" h="1631061">
                  <a:moveTo>
                    <a:pt x="1420749" y="1257046"/>
                  </a:moveTo>
                  <a:cubicBezTo>
                    <a:pt x="1243838" y="1381760"/>
                    <a:pt x="1066800" y="1506347"/>
                    <a:pt x="889889" y="1631061"/>
                  </a:cubicBezTo>
                  <a:cubicBezTo>
                    <a:pt x="593344" y="1215517"/>
                    <a:pt x="296672" y="799973"/>
                    <a:pt x="0" y="379222"/>
                  </a:cubicBezTo>
                  <a:cubicBezTo>
                    <a:pt x="176911" y="254508"/>
                    <a:pt x="348742" y="129921"/>
                    <a:pt x="525653" y="0"/>
                  </a:cubicBezTo>
                  <a:cubicBezTo>
                    <a:pt x="822325" y="420751"/>
                    <a:pt x="1118997" y="836295"/>
                    <a:pt x="1420749" y="1257046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7" name="Group 15">
            <a:extLst>
              <a:ext uri="{FF2B5EF4-FFF2-40B4-BE49-F238E27FC236}">
                <a16:creationId xmlns:a16="http://schemas.microsoft.com/office/drawing/2014/main" id="{BAB26613-FA00-6A23-B784-4E740A84370B}"/>
              </a:ext>
            </a:extLst>
          </p:cNvPr>
          <p:cNvGrpSpPr>
            <a:grpSpLocks/>
          </p:cNvGrpSpPr>
          <p:nvPr/>
        </p:nvGrpSpPr>
        <p:grpSpPr>
          <a:xfrm>
            <a:off x="745884" y="2858065"/>
            <a:ext cx="910560" cy="1037645"/>
            <a:chOff x="0" y="0"/>
            <a:chExt cx="1416960" cy="1614720"/>
          </a:xfrm>
          <a:effectLst>
            <a:outerShdw blurRad="114300" dist="50800" dir="5400000" algn="ctr" rotWithShape="0">
              <a:srgbClr val="000000">
                <a:alpha val="85000"/>
              </a:srgbClr>
            </a:outerShdw>
          </a:effectLst>
        </p:grpSpPr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205CB960-95E3-B127-EA40-D9FF766FF1DD}"/>
                </a:ext>
              </a:extLst>
            </p:cNvPr>
            <p:cNvSpPr/>
            <p:nvPr/>
          </p:nvSpPr>
          <p:spPr>
            <a:xfrm>
              <a:off x="0" y="0"/>
              <a:ext cx="1416939" cy="1614805"/>
            </a:xfrm>
            <a:custGeom>
              <a:avLst/>
              <a:gdLst/>
              <a:ahLst/>
              <a:cxnLst/>
              <a:rect l="l" t="t" r="r" b="b"/>
              <a:pathLst>
                <a:path w="1416939" h="1614805">
                  <a:moveTo>
                    <a:pt x="1416939" y="1209802"/>
                  </a:moveTo>
                  <a:cubicBezTo>
                    <a:pt x="1229360" y="1344803"/>
                    <a:pt x="1036701" y="1479804"/>
                    <a:pt x="849122" y="1614805"/>
                  </a:cubicBezTo>
                  <a:cubicBezTo>
                    <a:pt x="771017" y="1510919"/>
                    <a:pt x="703199" y="1412367"/>
                    <a:pt x="630301" y="1313688"/>
                  </a:cubicBezTo>
                  <a:cubicBezTo>
                    <a:pt x="463677" y="1079881"/>
                    <a:pt x="296926" y="846328"/>
                    <a:pt x="124968" y="612648"/>
                  </a:cubicBezTo>
                  <a:cubicBezTo>
                    <a:pt x="36449" y="493268"/>
                    <a:pt x="0" y="368681"/>
                    <a:pt x="57277" y="228473"/>
                  </a:cubicBezTo>
                  <a:cubicBezTo>
                    <a:pt x="109347" y="109093"/>
                    <a:pt x="197993" y="36322"/>
                    <a:pt x="322961" y="20828"/>
                  </a:cubicBezTo>
                  <a:cubicBezTo>
                    <a:pt x="468884" y="0"/>
                    <a:pt x="583438" y="46736"/>
                    <a:pt x="666750" y="160909"/>
                  </a:cubicBezTo>
                  <a:cubicBezTo>
                    <a:pt x="854329" y="420497"/>
                    <a:pt x="1041908" y="680212"/>
                    <a:pt x="1224153" y="939800"/>
                  </a:cubicBezTo>
                  <a:cubicBezTo>
                    <a:pt x="1286637" y="1028065"/>
                    <a:pt x="1354328" y="1116330"/>
                    <a:pt x="1416939" y="1209802"/>
                  </a:cubicBezTo>
                  <a:close/>
                  <a:moveTo>
                    <a:pt x="406273" y="218059"/>
                  </a:moveTo>
                  <a:cubicBezTo>
                    <a:pt x="302133" y="218059"/>
                    <a:pt x="223901" y="295910"/>
                    <a:pt x="223901" y="405003"/>
                  </a:cubicBezTo>
                  <a:cubicBezTo>
                    <a:pt x="223901" y="498475"/>
                    <a:pt x="307213" y="586740"/>
                    <a:pt x="401066" y="586740"/>
                  </a:cubicBezTo>
                  <a:cubicBezTo>
                    <a:pt x="510413" y="581533"/>
                    <a:pt x="593852" y="503682"/>
                    <a:pt x="593852" y="389382"/>
                  </a:cubicBezTo>
                  <a:cubicBezTo>
                    <a:pt x="593852" y="301117"/>
                    <a:pt x="505333" y="218059"/>
                    <a:pt x="406273" y="218059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id="{4735562C-549A-4F5F-D27B-78766E6D0243}"/>
              </a:ext>
            </a:extLst>
          </p:cNvPr>
          <p:cNvGrpSpPr>
            <a:grpSpLocks/>
          </p:cNvGrpSpPr>
          <p:nvPr/>
        </p:nvGrpSpPr>
        <p:grpSpPr>
          <a:xfrm>
            <a:off x="1301008" y="3753744"/>
            <a:ext cx="845171" cy="834682"/>
            <a:chOff x="0" y="0"/>
            <a:chExt cx="1315200" cy="1298880"/>
          </a:xfrm>
          <a:effectLst>
            <a:outerShdw blurRad="114300" dist="50800" dir="5400000" algn="ctr" rotWithShape="0">
              <a:srgbClr val="000000">
                <a:alpha val="85000"/>
              </a:srgbClr>
            </a:outerShdw>
          </a:effectLst>
        </p:grpSpPr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F58F3DE2-46B2-C4D9-4EE1-B02977F7F84F}"/>
                </a:ext>
              </a:extLst>
            </p:cNvPr>
            <p:cNvSpPr/>
            <p:nvPr/>
          </p:nvSpPr>
          <p:spPr>
            <a:xfrm>
              <a:off x="0" y="0"/>
              <a:ext cx="1315212" cy="1298829"/>
            </a:xfrm>
            <a:custGeom>
              <a:avLst/>
              <a:gdLst/>
              <a:ahLst/>
              <a:cxnLst/>
              <a:rect l="l" t="t" r="r" b="b"/>
              <a:pathLst>
                <a:path w="1315212" h="1298829">
                  <a:moveTo>
                    <a:pt x="790194" y="0"/>
                  </a:moveTo>
                  <a:cubicBezTo>
                    <a:pt x="966978" y="249428"/>
                    <a:pt x="1138428" y="493522"/>
                    <a:pt x="1315212" y="737743"/>
                  </a:cubicBezTo>
                  <a:cubicBezTo>
                    <a:pt x="1055243" y="924814"/>
                    <a:pt x="790194" y="1111758"/>
                    <a:pt x="530225" y="1298829"/>
                  </a:cubicBezTo>
                  <a:cubicBezTo>
                    <a:pt x="353441" y="1054735"/>
                    <a:pt x="176784" y="810514"/>
                    <a:pt x="0" y="561086"/>
                  </a:cubicBezTo>
                  <a:cubicBezTo>
                    <a:pt x="265176" y="374015"/>
                    <a:pt x="525018" y="187071"/>
                    <a:pt x="790194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1" name="Group 19">
            <a:extLst>
              <a:ext uri="{FF2B5EF4-FFF2-40B4-BE49-F238E27FC236}">
                <a16:creationId xmlns:a16="http://schemas.microsoft.com/office/drawing/2014/main" id="{B7FBD740-909F-1F0E-8D85-BEDEB8B242FE}"/>
              </a:ext>
            </a:extLst>
          </p:cNvPr>
          <p:cNvGrpSpPr>
            <a:grpSpLocks/>
          </p:cNvGrpSpPr>
          <p:nvPr/>
        </p:nvGrpSpPr>
        <p:grpSpPr>
          <a:xfrm>
            <a:off x="3092365" y="6309023"/>
            <a:ext cx="740913" cy="629247"/>
            <a:chOff x="0" y="0"/>
            <a:chExt cx="1152960" cy="979200"/>
          </a:xfrm>
          <a:effectLst>
            <a:outerShdw blurRad="114300" dist="50800" dir="5400000" algn="ctr" rotWithShape="0">
              <a:srgbClr val="000000">
                <a:alpha val="85000"/>
              </a:srgbClr>
            </a:outerShdw>
          </a:effectLst>
        </p:grpSpPr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EE25B77B-5009-A517-6C2A-AB4010F46052}"/>
                </a:ext>
              </a:extLst>
            </p:cNvPr>
            <p:cNvSpPr/>
            <p:nvPr/>
          </p:nvSpPr>
          <p:spPr>
            <a:xfrm>
              <a:off x="0" y="0"/>
              <a:ext cx="1152906" cy="979170"/>
            </a:xfrm>
            <a:custGeom>
              <a:avLst/>
              <a:gdLst/>
              <a:ahLst/>
              <a:cxnLst/>
              <a:rect l="l" t="t" r="r" b="b"/>
              <a:pathLst>
                <a:path w="1152906" h="979170">
                  <a:moveTo>
                    <a:pt x="228473" y="979170"/>
                  </a:moveTo>
                  <a:cubicBezTo>
                    <a:pt x="150622" y="870458"/>
                    <a:pt x="72771" y="766826"/>
                    <a:pt x="0" y="657987"/>
                  </a:cubicBezTo>
                  <a:cubicBezTo>
                    <a:pt x="306451" y="440436"/>
                    <a:pt x="617982" y="222758"/>
                    <a:pt x="929640" y="0"/>
                  </a:cubicBezTo>
                  <a:cubicBezTo>
                    <a:pt x="1002411" y="108839"/>
                    <a:pt x="1075055" y="212471"/>
                    <a:pt x="1152906" y="321183"/>
                  </a:cubicBezTo>
                  <a:cubicBezTo>
                    <a:pt x="846582" y="538861"/>
                    <a:pt x="540131" y="756412"/>
                    <a:pt x="228473" y="97917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3" name="Group 21">
            <a:extLst>
              <a:ext uri="{FF2B5EF4-FFF2-40B4-BE49-F238E27FC236}">
                <a16:creationId xmlns:a16="http://schemas.microsoft.com/office/drawing/2014/main" id="{AB163155-D86E-C166-1752-7A93B66D4671}"/>
              </a:ext>
            </a:extLst>
          </p:cNvPr>
          <p:cNvGrpSpPr>
            <a:grpSpLocks/>
          </p:cNvGrpSpPr>
          <p:nvPr/>
        </p:nvGrpSpPr>
        <p:grpSpPr>
          <a:xfrm>
            <a:off x="2573244" y="4230381"/>
            <a:ext cx="502167" cy="684156"/>
            <a:chOff x="0" y="0"/>
            <a:chExt cx="781440" cy="1064640"/>
          </a:xfrm>
          <a:effectLst>
            <a:outerShdw blurRad="114300" dist="50800" dir="5400000" algn="ctr" rotWithShape="0">
              <a:srgbClr val="000000">
                <a:alpha val="85000"/>
              </a:srgbClr>
            </a:outerShdw>
          </a:effectLst>
        </p:grpSpPr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49E84677-C0E8-DEFA-970E-EB23B601EA9D}"/>
                </a:ext>
              </a:extLst>
            </p:cNvPr>
            <p:cNvSpPr/>
            <p:nvPr/>
          </p:nvSpPr>
          <p:spPr>
            <a:xfrm>
              <a:off x="0" y="0"/>
              <a:ext cx="781431" cy="1064641"/>
            </a:xfrm>
            <a:custGeom>
              <a:avLst/>
              <a:gdLst/>
              <a:ahLst/>
              <a:cxnLst/>
              <a:rect l="l" t="t" r="r" b="b"/>
              <a:pathLst>
                <a:path w="781431" h="1064641">
                  <a:moveTo>
                    <a:pt x="0" y="72644"/>
                  </a:moveTo>
                  <a:cubicBezTo>
                    <a:pt x="93726" y="25908"/>
                    <a:pt x="187579" y="0"/>
                    <a:pt x="270891" y="72644"/>
                  </a:cubicBezTo>
                  <a:cubicBezTo>
                    <a:pt x="302133" y="103759"/>
                    <a:pt x="333375" y="145288"/>
                    <a:pt x="343789" y="186944"/>
                  </a:cubicBezTo>
                  <a:cubicBezTo>
                    <a:pt x="427101" y="472567"/>
                    <a:pt x="588645" y="716661"/>
                    <a:pt x="750189" y="960755"/>
                  </a:cubicBezTo>
                  <a:cubicBezTo>
                    <a:pt x="760603" y="976376"/>
                    <a:pt x="765810" y="991870"/>
                    <a:pt x="781431" y="1012698"/>
                  </a:cubicBezTo>
                  <a:cubicBezTo>
                    <a:pt x="760603" y="1028319"/>
                    <a:pt x="739775" y="1043813"/>
                    <a:pt x="713740" y="1064641"/>
                  </a:cubicBezTo>
                  <a:cubicBezTo>
                    <a:pt x="666877" y="924433"/>
                    <a:pt x="573024" y="841375"/>
                    <a:pt x="422021" y="825754"/>
                  </a:cubicBezTo>
                  <a:cubicBezTo>
                    <a:pt x="442849" y="727075"/>
                    <a:pt x="432435" y="638810"/>
                    <a:pt x="375158" y="555752"/>
                  </a:cubicBezTo>
                  <a:cubicBezTo>
                    <a:pt x="317881" y="477901"/>
                    <a:pt x="239649" y="436245"/>
                    <a:pt x="135509" y="425958"/>
                  </a:cubicBezTo>
                  <a:cubicBezTo>
                    <a:pt x="151130" y="353314"/>
                    <a:pt x="151130" y="290957"/>
                    <a:pt x="125095" y="223393"/>
                  </a:cubicBezTo>
                  <a:cubicBezTo>
                    <a:pt x="98933" y="161036"/>
                    <a:pt x="57277" y="114300"/>
                    <a:pt x="0" y="72644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5" name="Group 23">
            <a:extLst>
              <a:ext uri="{FF2B5EF4-FFF2-40B4-BE49-F238E27FC236}">
                <a16:creationId xmlns:a16="http://schemas.microsoft.com/office/drawing/2014/main" id="{632D6AEB-315B-9FCE-A082-44753834612F}"/>
              </a:ext>
            </a:extLst>
          </p:cNvPr>
          <p:cNvGrpSpPr>
            <a:grpSpLocks/>
          </p:cNvGrpSpPr>
          <p:nvPr/>
        </p:nvGrpSpPr>
        <p:grpSpPr>
          <a:xfrm>
            <a:off x="472286" y="3492384"/>
            <a:ext cx="418883" cy="330047"/>
            <a:chOff x="0" y="0"/>
            <a:chExt cx="651840" cy="513600"/>
          </a:xfrm>
          <a:effectLst>
            <a:outerShdw blurRad="114300" dist="50800" dir="5400000" algn="ctr" rotWithShape="0">
              <a:srgbClr val="000000">
                <a:alpha val="85000"/>
              </a:srgbClr>
            </a:outerShdw>
          </a:effectLst>
        </p:grpSpPr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CF224817-FB6A-EF34-C613-671A86D57DAF}"/>
                </a:ext>
              </a:extLst>
            </p:cNvPr>
            <p:cNvSpPr/>
            <p:nvPr/>
          </p:nvSpPr>
          <p:spPr>
            <a:xfrm>
              <a:off x="0" y="0"/>
              <a:ext cx="651891" cy="513588"/>
            </a:xfrm>
            <a:custGeom>
              <a:avLst/>
              <a:gdLst/>
              <a:ahLst/>
              <a:cxnLst/>
              <a:rect l="l" t="t" r="r" b="b"/>
              <a:pathLst>
                <a:path w="651891" h="513588">
                  <a:moveTo>
                    <a:pt x="578866" y="0"/>
                  </a:moveTo>
                  <a:cubicBezTo>
                    <a:pt x="604901" y="36322"/>
                    <a:pt x="625856" y="67437"/>
                    <a:pt x="651891" y="103759"/>
                  </a:cubicBezTo>
                  <a:cubicBezTo>
                    <a:pt x="573659" y="160782"/>
                    <a:pt x="500634" y="212725"/>
                    <a:pt x="427609" y="264541"/>
                  </a:cubicBezTo>
                  <a:cubicBezTo>
                    <a:pt x="323342" y="337185"/>
                    <a:pt x="224282" y="409829"/>
                    <a:pt x="119888" y="482473"/>
                  </a:cubicBezTo>
                  <a:cubicBezTo>
                    <a:pt x="78232" y="513588"/>
                    <a:pt x="57277" y="508381"/>
                    <a:pt x="26035" y="461772"/>
                  </a:cubicBezTo>
                  <a:cubicBezTo>
                    <a:pt x="0" y="425450"/>
                    <a:pt x="5207" y="404622"/>
                    <a:pt x="41656" y="373507"/>
                  </a:cubicBezTo>
                  <a:cubicBezTo>
                    <a:pt x="208534" y="259334"/>
                    <a:pt x="370205" y="140081"/>
                    <a:pt x="531876" y="25908"/>
                  </a:cubicBezTo>
                  <a:cubicBezTo>
                    <a:pt x="547497" y="15621"/>
                    <a:pt x="558038" y="10414"/>
                    <a:pt x="578866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27" name="Group 25">
            <a:extLst>
              <a:ext uri="{FF2B5EF4-FFF2-40B4-BE49-F238E27FC236}">
                <a16:creationId xmlns:a16="http://schemas.microsoft.com/office/drawing/2014/main" id="{58C8440D-EE2E-2722-F1F9-3A53D43B9789}"/>
              </a:ext>
            </a:extLst>
          </p:cNvPr>
          <p:cNvGrpSpPr>
            <a:grpSpLocks/>
          </p:cNvGrpSpPr>
          <p:nvPr/>
        </p:nvGrpSpPr>
        <p:grpSpPr>
          <a:xfrm>
            <a:off x="1413323" y="2858066"/>
            <a:ext cx="376932" cy="296733"/>
            <a:chOff x="0" y="0"/>
            <a:chExt cx="586560" cy="461760"/>
          </a:xfrm>
          <a:effectLst>
            <a:outerShdw blurRad="114300" dist="50800" dir="5400000" algn="ctr" rotWithShape="0">
              <a:srgbClr val="000000">
                <a:alpha val="85000"/>
              </a:srgbClr>
            </a:outerShdw>
          </a:effectLst>
        </p:grpSpPr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78715FC8-1B35-8AD8-44E7-89C28F11F973}"/>
                </a:ext>
              </a:extLst>
            </p:cNvPr>
            <p:cNvSpPr/>
            <p:nvPr/>
          </p:nvSpPr>
          <p:spPr>
            <a:xfrm>
              <a:off x="0" y="0"/>
              <a:ext cx="586486" cy="461772"/>
            </a:xfrm>
            <a:custGeom>
              <a:avLst/>
              <a:gdLst/>
              <a:ahLst/>
              <a:cxnLst/>
              <a:rect l="l" t="t" r="r" b="b"/>
              <a:pathLst>
                <a:path w="586486" h="461772">
                  <a:moveTo>
                    <a:pt x="508635" y="0"/>
                  </a:moveTo>
                  <a:cubicBezTo>
                    <a:pt x="539750" y="36322"/>
                    <a:pt x="560578" y="67437"/>
                    <a:pt x="586486" y="103759"/>
                  </a:cubicBezTo>
                  <a:cubicBezTo>
                    <a:pt x="415290" y="223139"/>
                    <a:pt x="249174" y="342392"/>
                    <a:pt x="77851" y="461772"/>
                  </a:cubicBezTo>
                  <a:cubicBezTo>
                    <a:pt x="51943" y="430657"/>
                    <a:pt x="25908" y="394335"/>
                    <a:pt x="0" y="358013"/>
                  </a:cubicBezTo>
                  <a:cubicBezTo>
                    <a:pt x="171323" y="238633"/>
                    <a:pt x="337439" y="119380"/>
                    <a:pt x="508635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3384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A9E93B41-7311-4529-B0FC-BC3E52E0F90D}"/>
              </a:ext>
            </a:extLst>
          </p:cNvPr>
          <p:cNvSpPr/>
          <p:nvPr/>
        </p:nvSpPr>
        <p:spPr>
          <a:xfrm>
            <a:off x="9013852" y="1719053"/>
            <a:ext cx="2152726" cy="4284724"/>
          </a:xfrm>
          <a:prstGeom prst="roundRect">
            <a:avLst>
              <a:gd name="adj" fmla="val 7734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1C200E5-05F8-4E6E-8DCF-E6724B5ACF9A}"/>
              </a:ext>
            </a:extLst>
          </p:cNvPr>
          <p:cNvGrpSpPr/>
          <p:nvPr/>
        </p:nvGrpSpPr>
        <p:grpSpPr>
          <a:xfrm>
            <a:off x="9269125" y="3562721"/>
            <a:ext cx="1642180" cy="2324512"/>
            <a:chOff x="1077300" y="4004825"/>
            <a:chExt cx="1698908" cy="232451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C90B7A3-0B9D-4055-8035-0D062484F907}"/>
                </a:ext>
              </a:extLst>
            </p:cNvPr>
            <p:cNvSpPr txBox="1"/>
            <p:nvPr/>
          </p:nvSpPr>
          <p:spPr>
            <a:xfrm>
              <a:off x="1077300" y="4004825"/>
              <a:ext cx="16989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F2CA7D4-4BD9-4E9C-8143-88D7F7346558}"/>
                </a:ext>
              </a:extLst>
            </p:cNvPr>
            <p:cNvSpPr txBox="1"/>
            <p:nvPr/>
          </p:nvSpPr>
          <p:spPr>
            <a:xfrm>
              <a:off x="1077300" y="4321095"/>
              <a:ext cx="1698908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7" name="Right Arrow 6">
            <a:extLst>
              <a:ext uri="{FF2B5EF4-FFF2-40B4-BE49-F238E27FC236}">
                <a16:creationId xmlns:a16="http://schemas.microsoft.com/office/drawing/2014/main" id="{808BCDC8-7003-43DE-AC33-F8A157406093}"/>
              </a:ext>
            </a:extLst>
          </p:cNvPr>
          <p:cNvSpPr/>
          <p:nvPr/>
        </p:nvSpPr>
        <p:spPr>
          <a:xfrm>
            <a:off x="9013852" y="1899321"/>
            <a:ext cx="1478459" cy="864096"/>
          </a:xfrm>
          <a:prstGeom prst="rightArrow">
            <a:avLst>
              <a:gd name="adj1" fmla="val 65118"/>
              <a:gd name="adj2" fmla="val 836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14A743-8634-45E1-94D5-FD6932DCC631}"/>
              </a:ext>
            </a:extLst>
          </p:cNvPr>
          <p:cNvSpPr txBox="1"/>
          <p:nvPr/>
        </p:nvSpPr>
        <p:spPr>
          <a:xfrm>
            <a:off x="9347214" y="207599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Rounded Rectangle 64">
            <a:extLst>
              <a:ext uri="{FF2B5EF4-FFF2-40B4-BE49-F238E27FC236}">
                <a16:creationId xmlns:a16="http://schemas.microsoft.com/office/drawing/2014/main" id="{E739ABA9-F173-4257-84AE-9F74363FEED3}"/>
              </a:ext>
            </a:extLst>
          </p:cNvPr>
          <p:cNvSpPr/>
          <p:nvPr/>
        </p:nvSpPr>
        <p:spPr>
          <a:xfrm>
            <a:off x="972444" y="1740748"/>
            <a:ext cx="2152726" cy="4284724"/>
          </a:xfrm>
          <a:prstGeom prst="roundRect">
            <a:avLst>
              <a:gd name="adj" fmla="val 7734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BB12F02-0EC7-4F67-B622-C1EFC573B789}"/>
              </a:ext>
            </a:extLst>
          </p:cNvPr>
          <p:cNvGrpSpPr/>
          <p:nvPr/>
        </p:nvGrpSpPr>
        <p:grpSpPr>
          <a:xfrm>
            <a:off x="1227716" y="3584416"/>
            <a:ext cx="1642180" cy="2324512"/>
            <a:chOff x="1077300" y="4004825"/>
            <a:chExt cx="1698908" cy="232451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45261EE-29E5-4C68-BDCA-C80F1E447046}"/>
                </a:ext>
              </a:extLst>
            </p:cNvPr>
            <p:cNvSpPr txBox="1"/>
            <p:nvPr/>
          </p:nvSpPr>
          <p:spPr>
            <a:xfrm>
              <a:off x="1077300" y="4004825"/>
              <a:ext cx="16989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015AA19-7DA6-468D-8FAE-9A3A69CD59FE}"/>
                </a:ext>
              </a:extLst>
            </p:cNvPr>
            <p:cNvSpPr txBox="1"/>
            <p:nvPr/>
          </p:nvSpPr>
          <p:spPr>
            <a:xfrm>
              <a:off x="1077300" y="4321095"/>
              <a:ext cx="1698908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 </a:t>
              </a:r>
            </a:p>
          </p:txBody>
        </p:sp>
      </p:grpSp>
      <p:sp>
        <p:nvSpPr>
          <p:cNvPr id="13" name="Right Arrow 66">
            <a:extLst>
              <a:ext uri="{FF2B5EF4-FFF2-40B4-BE49-F238E27FC236}">
                <a16:creationId xmlns:a16="http://schemas.microsoft.com/office/drawing/2014/main" id="{B8AD20B5-DDAD-4484-9BEA-D9B41CECEC2F}"/>
              </a:ext>
            </a:extLst>
          </p:cNvPr>
          <p:cNvSpPr/>
          <p:nvPr/>
        </p:nvSpPr>
        <p:spPr>
          <a:xfrm>
            <a:off x="972443" y="1921016"/>
            <a:ext cx="1478459" cy="864096"/>
          </a:xfrm>
          <a:prstGeom prst="rightArrow">
            <a:avLst>
              <a:gd name="adj1" fmla="val 65118"/>
              <a:gd name="adj2" fmla="val 8461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967793-88B1-4835-AF74-991068C1E3E5}"/>
              </a:ext>
            </a:extLst>
          </p:cNvPr>
          <p:cNvSpPr txBox="1"/>
          <p:nvPr/>
        </p:nvSpPr>
        <p:spPr>
          <a:xfrm>
            <a:off x="1285865" y="209769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Rounded Rectangle 71">
            <a:extLst>
              <a:ext uri="{FF2B5EF4-FFF2-40B4-BE49-F238E27FC236}">
                <a16:creationId xmlns:a16="http://schemas.microsoft.com/office/drawing/2014/main" id="{AB6D0A6B-0493-4267-8C52-9CB24FFFF57F}"/>
              </a:ext>
            </a:extLst>
          </p:cNvPr>
          <p:cNvSpPr/>
          <p:nvPr/>
        </p:nvSpPr>
        <p:spPr>
          <a:xfrm>
            <a:off x="3652912" y="1740748"/>
            <a:ext cx="2152726" cy="4284724"/>
          </a:xfrm>
          <a:prstGeom prst="roundRect">
            <a:avLst>
              <a:gd name="adj" fmla="val 7734"/>
            </a:avLst>
          </a:prstGeom>
          <a:solidFill>
            <a:schemeClr val="bg1"/>
          </a:solidFill>
          <a:ln w="25400">
            <a:solidFill>
              <a:schemeClr val="accent3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23E80CF-849F-4C8C-BF9A-EF69404AC962}"/>
              </a:ext>
            </a:extLst>
          </p:cNvPr>
          <p:cNvGrpSpPr/>
          <p:nvPr/>
        </p:nvGrpSpPr>
        <p:grpSpPr>
          <a:xfrm>
            <a:off x="3908185" y="3603812"/>
            <a:ext cx="1642180" cy="2305116"/>
            <a:chOff x="1077300" y="4004825"/>
            <a:chExt cx="1698908" cy="230511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7035A70-230A-4887-96B1-2EF35717FFEC}"/>
                </a:ext>
              </a:extLst>
            </p:cNvPr>
            <p:cNvSpPr txBox="1"/>
            <p:nvPr/>
          </p:nvSpPr>
          <p:spPr>
            <a:xfrm>
              <a:off x="1077300" y="4004825"/>
              <a:ext cx="16989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FEAA92-37C9-49C0-9589-AEF6E4029F47}"/>
                </a:ext>
              </a:extLst>
            </p:cNvPr>
            <p:cNvSpPr txBox="1"/>
            <p:nvPr/>
          </p:nvSpPr>
          <p:spPr>
            <a:xfrm>
              <a:off x="1079313" y="4301699"/>
              <a:ext cx="1696895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 </a:t>
              </a:r>
            </a:p>
          </p:txBody>
        </p:sp>
      </p:grpSp>
      <p:sp>
        <p:nvSpPr>
          <p:cNvPr id="19" name="Right Arrow 73">
            <a:extLst>
              <a:ext uri="{FF2B5EF4-FFF2-40B4-BE49-F238E27FC236}">
                <a16:creationId xmlns:a16="http://schemas.microsoft.com/office/drawing/2014/main" id="{55E9B55C-1AAA-4ACB-8796-39E6D32D55EE}"/>
              </a:ext>
            </a:extLst>
          </p:cNvPr>
          <p:cNvSpPr/>
          <p:nvPr/>
        </p:nvSpPr>
        <p:spPr>
          <a:xfrm>
            <a:off x="3652912" y="1921016"/>
            <a:ext cx="1478459" cy="864096"/>
          </a:xfrm>
          <a:prstGeom prst="rightArrow">
            <a:avLst>
              <a:gd name="adj1" fmla="val 65118"/>
              <a:gd name="adj2" fmla="val 846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D5947F-1939-4486-9454-A9FEC12A7A8E}"/>
              </a:ext>
            </a:extLst>
          </p:cNvPr>
          <p:cNvSpPr txBox="1"/>
          <p:nvPr/>
        </p:nvSpPr>
        <p:spPr>
          <a:xfrm>
            <a:off x="3946394" y="209769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02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Rounded Rectangle 78">
            <a:extLst>
              <a:ext uri="{FF2B5EF4-FFF2-40B4-BE49-F238E27FC236}">
                <a16:creationId xmlns:a16="http://schemas.microsoft.com/office/drawing/2014/main" id="{3E0CE31E-2D95-4A43-B258-AF0D5F894F56}"/>
              </a:ext>
            </a:extLst>
          </p:cNvPr>
          <p:cNvSpPr/>
          <p:nvPr/>
        </p:nvSpPr>
        <p:spPr>
          <a:xfrm>
            <a:off x="6333382" y="1740748"/>
            <a:ext cx="2152726" cy="4284724"/>
          </a:xfrm>
          <a:prstGeom prst="roundRect">
            <a:avLst>
              <a:gd name="adj" fmla="val 7734"/>
            </a:avLst>
          </a:prstGeom>
          <a:solidFill>
            <a:schemeClr val="bg1"/>
          </a:solidFill>
          <a:ln w="25400">
            <a:solidFill>
              <a:schemeClr val="accent4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8600569-69AE-4969-957C-58726C1AE0CC}"/>
              </a:ext>
            </a:extLst>
          </p:cNvPr>
          <p:cNvGrpSpPr/>
          <p:nvPr/>
        </p:nvGrpSpPr>
        <p:grpSpPr>
          <a:xfrm>
            <a:off x="6588655" y="3584416"/>
            <a:ext cx="1642180" cy="2324512"/>
            <a:chOff x="1077300" y="4004825"/>
            <a:chExt cx="1698908" cy="232451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CFE04C0-4920-47E6-9D0C-AB1CFF843B0F}"/>
                </a:ext>
              </a:extLst>
            </p:cNvPr>
            <p:cNvSpPr txBox="1"/>
            <p:nvPr/>
          </p:nvSpPr>
          <p:spPr>
            <a:xfrm>
              <a:off x="1077300" y="4004825"/>
              <a:ext cx="16989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2B45991-EE76-4A09-8D22-C02A4B31DB65}"/>
                </a:ext>
              </a:extLst>
            </p:cNvPr>
            <p:cNvSpPr txBox="1"/>
            <p:nvPr/>
          </p:nvSpPr>
          <p:spPr>
            <a:xfrm>
              <a:off x="1077300" y="4321095"/>
              <a:ext cx="1698908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25" name="Right Arrow 80">
            <a:extLst>
              <a:ext uri="{FF2B5EF4-FFF2-40B4-BE49-F238E27FC236}">
                <a16:creationId xmlns:a16="http://schemas.microsoft.com/office/drawing/2014/main" id="{D20E8A35-EF48-41C9-BF5E-1242F9470410}"/>
              </a:ext>
            </a:extLst>
          </p:cNvPr>
          <p:cNvSpPr/>
          <p:nvPr/>
        </p:nvSpPr>
        <p:spPr>
          <a:xfrm>
            <a:off x="6333382" y="1921016"/>
            <a:ext cx="1478459" cy="864096"/>
          </a:xfrm>
          <a:prstGeom prst="rightArrow">
            <a:avLst>
              <a:gd name="adj1" fmla="val 65118"/>
              <a:gd name="adj2" fmla="val 8461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DC678EE-86AC-4FF3-8CBE-BFD295BBE1A4}"/>
              </a:ext>
            </a:extLst>
          </p:cNvPr>
          <p:cNvSpPr txBox="1"/>
          <p:nvPr/>
        </p:nvSpPr>
        <p:spPr>
          <a:xfrm>
            <a:off x="6606922" y="209769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F9014FD-E913-4DC6-B4D1-97F1A18AC212}"/>
              </a:ext>
            </a:extLst>
          </p:cNvPr>
          <p:cNvGrpSpPr/>
          <p:nvPr/>
        </p:nvGrpSpPr>
        <p:grpSpPr>
          <a:xfrm rot="2218954">
            <a:off x="7274930" y="3022484"/>
            <a:ext cx="224382" cy="495978"/>
            <a:chOff x="9501391" y="4122779"/>
            <a:chExt cx="922752" cy="2039667"/>
          </a:xfrm>
          <a:solidFill>
            <a:schemeClr val="accent4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5B0DA54-2781-4F2E-B7DA-300545815BCE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BFD36A5-867A-47FF-8063-6DF11F461E6D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C21CBD0-FE11-4DD8-807E-8B148C5CDE14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3FA65F5-154A-4476-8239-B27C912FB6B9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7A20BC4-5636-4ED6-9295-59A29059D573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6413CC1-A5DA-444E-9D45-BC494A330C77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F40E575-E3F1-462E-AC15-299FF5504501}"/>
              </a:ext>
            </a:extLst>
          </p:cNvPr>
          <p:cNvGrpSpPr/>
          <p:nvPr/>
        </p:nvGrpSpPr>
        <p:grpSpPr>
          <a:xfrm rot="2078969">
            <a:off x="9972357" y="2976855"/>
            <a:ext cx="264664" cy="433860"/>
            <a:chOff x="8457528" y="4216977"/>
            <a:chExt cx="1076544" cy="1764763"/>
          </a:xfrm>
          <a:solidFill>
            <a:schemeClr val="accent1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79510FA-5098-472F-9F9E-67873CBBB20B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532A24E-7286-4CD9-92DA-3161199716AE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66B246C-4520-4848-A8F4-8001FD5885E0}"/>
              </a:ext>
            </a:extLst>
          </p:cNvPr>
          <p:cNvGrpSpPr/>
          <p:nvPr/>
        </p:nvGrpSpPr>
        <p:grpSpPr>
          <a:xfrm rot="3120492">
            <a:off x="1862705" y="2956661"/>
            <a:ext cx="314793" cy="536850"/>
            <a:chOff x="4877940" y="1698632"/>
            <a:chExt cx="711288" cy="1213035"/>
          </a:xfrm>
          <a:solidFill>
            <a:schemeClr val="accent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FCD3E24-0EC0-4091-A41E-572E7321053B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0E6D480-B5E3-45D2-B2EB-FDD7F5298AA6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511E238-6A25-4186-8AB0-AB905E85C53D}"/>
              </a:ext>
            </a:extLst>
          </p:cNvPr>
          <p:cNvGrpSpPr/>
          <p:nvPr/>
        </p:nvGrpSpPr>
        <p:grpSpPr>
          <a:xfrm rot="18900000">
            <a:off x="4485107" y="3248807"/>
            <a:ext cx="519819" cy="157676"/>
            <a:chOff x="115511" y="1655618"/>
            <a:chExt cx="2541413" cy="770883"/>
          </a:xfrm>
          <a:solidFill>
            <a:schemeClr val="accent3"/>
          </a:soli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2AA6B13-EEA9-442D-9F8D-35D7FD82B3CB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529AD33C-42BE-4122-8D47-6F6E4F077BCC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8813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DEC4C14-E2AF-8035-F062-55C05839F6C9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04" b="12704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37BA41E-37AB-4291-B652-27A2FED15D2B}"/>
              </a:ext>
            </a:extLst>
          </p:cNvPr>
          <p:cNvSpPr txBox="1"/>
          <p:nvPr/>
        </p:nvSpPr>
        <p:spPr>
          <a:xfrm>
            <a:off x="6230509" y="398773"/>
            <a:ext cx="538037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accent1"/>
                </a:solidFill>
                <a:cs typeface="B Nazanin" pitchFamily="2" charset="-78"/>
              </a:rPr>
              <a:t>ارائه</a:t>
            </a:r>
            <a:r>
              <a:rPr lang="en-US" altLang="ko-KR" sz="4800" b="1" dirty="0">
                <a:solidFill>
                  <a:schemeClr val="accent1"/>
                </a:solidFill>
                <a:cs typeface="B Nazanin" pitchFamily="2" charset="-78"/>
              </a:rPr>
              <a:t> </a:t>
            </a:r>
            <a:r>
              <a:rPr lang="fa-IR" altLang="ko-KR" sz="4800" b="1" dirty="0">
                <a:solidFill>
                  <a:schemeClr val="accent1"/>
                </a:solidFill>
                <a:cs typeface="B Nazanin" pitchFamily="2" charset="-78"/>
              </a:rPr>
              <a:t>عالی</a:t>
            </a:r>
          </a:p>
          <a:p>
            <a:pPr algn="ctr" rtl="1"/>
            <a:endParaRPr lang="en-US" altLang="ko-KR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3E0E3B-CCFD-46F4-91C3-1908E3457BB9}"/>
              </a:ext>
            </a:extLst>
          </p:cNvPr>
          <p:cNvSpPr txBox="1"/>
          <p:nvPr/>
        </p:nvSpPr>
        <p:spPr>
          <a:xfrm rot="2295095">
            <a:off x="883466" y="2723945"/>
            <a:ext cx="495006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1400" dirty="0">
                <a:solidFill>
                  <a:schemeClr val="bg1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955CE9F-A182-40E7-9D85-0D633BE5C154}"/>
              </a:ext>
            </a:extLst>
          </p:cNvPr>
          <p:cNvGrpSpPr/>
          <p:nvPr/>
        </p:nvGrpSpPr>
        <p:grpSpPr>
          <a:xfrm>
            <a:off x="1959554" y="5430462"/>
            <a:ext cx="3637942" cy="962125"/>
            <a:chOff x="675860" y="4647833"/>
            <a:chExt cx="2011680" cy="96212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C142AA4-6CAC-4109-8E7D-C8DE92197A41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71B8F53-1EF1-4E35-8C37-25518EE6D215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21C33FC6-B40B-4DB3-8687-632B7E42FF4B}"/>
              </a:ext>
            </a:extLst>
          </p:cNvPr>
          <p:cNvSpPr txBox="1"/>
          <p:nvPr/>
        </p:nvSpPr>
        <p:spPr>
          <a:xfrm rot="2283481">
            <a:off x="182644" y="3300710"/>
            <a:ext cx="6428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 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92CC984-91EC-554C-ACF3-C4A6D6D42D20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1" r="319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674792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77" name="Up Arrow 3">
            <a:extLst>
              <a:ext uri="{FF2B5EF4-FFF2-40B4-BE49-F238E27FC236}">
                <a16:creationId xmlns:a16="http://schemas.microsoft.com/office/drawing/2014/main" id="{ED3B4AD0-75BD-4271-8083-F2DB9B482E71}"/>
              </a:ext>
            </a:extLst>
          </p:cNvPr>
          <p:cNvSpPr/>
          <p:nvPr/>
        </p:nvSpPr>
        <p:spPr>
          <a:xfrm>
            <a:off x="943796" y="1746535"/>
            <a:ext cx="2188737" cy="4418771"/>
          </a:xfrm>
          <a:prstGeom prst="upArrow">
            <a:avLst>
              <a:gd name="adj1" fmla="val 66553"/>
              <a:gd name="adj2" fmla="val 3068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CCCDA4DC-D7D8-49EF-A0E7-38BC11053A0D}"/>
              </a:ext>
            </a:extLst>
          </p:cNvPr>
          <p:cNvSpPr/>
          <p:nvPr/>
        </p:nvSpPr>
        <p:spPr>
          <a:xfrm>
            <a:off x="1748989" y="2520498"/>
            <a:ext cx="4347011" cy="720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3A8422E-5D2B-47B7-8D4C-D8B46A917A95}"/>
              </a:ext>
            </a:extLst>
          </p:cNvPr>
          <p:cNvSpPr/>
          <p:nvPr/>
        </p:nvSpPr>
        <p:spPr>
          <a:xfrm>
            <a:off x="1748989" y="3392747"/>
            <a:ext cx="4347011" cy="720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7DE5AF1-E100-4E17-ACEB-ADD0A0AC7FCD}"/>
              </a:ext>
            </a:extLst>
          </p:cNvPr>
          <p:cNvSpPr/>
          <p:nvPr/>
        </p:nvSpPr>
        <p:spPr>
          <a:xfrm>
            <a:off x="1748989" y="4263272"/>
            <a:ext cx="4347011" cy="720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60DBEA89-C330-4416-9D3D-E4A711527DD2}"/>
              </a:ext>
            </a:extLst>
          </p:cNvPr>
          <p:cNvSpPr/>
          <p:nvPr/>
        </p:nvSpPr>
        <p:spPr>
          <a:xfrm>
            <a:off x="1748989" y="5129020"/>
            <a:ext cx="4347011" cy="720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B06390E-6439-4687-9FA7-07D1585A2766}"/>
              </a:ext>
            </a:extLst>
          </p:cNvPr>
          <p:cNvGrpSpPr/>
          <p:nvPr/>
        </p:nvGrpSpPr>
        <p:grpSpPr>
          <a:xfrm>
            <a:off x="1273804" y="2310140"/>
            <a:ext cx="1493509" cy="756162"/>
            <a:chOff x="4333508" y="1848856"/>
            <a:chExt cx="1493509" cy="756162"/>
          </a:xfrm>
        </p:grpSpPr>
        <p:pic>
          <p:nvPicPr>
            <p:cNvPr id="83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56E6EE6A-D6F3-49A0-943D-35CB1AC940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D864A9EB-59D4-4078-96C7-71FB696DE0B2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F0C9A127-B0E2-4107-8D7B-C69DDCE64FF7}"/>
              </a:ext>
            </a:extLst>
          </p:cNvPr>
          <p:cNvGrpSpPr/>
          <p:nvPr/>
        </p:nvGrpSpPr>
        <p:grpSpPr>
          <a:xfrm>
            <a:off x="1273804" y="3186808"/>
            <a:ext cx="1493509" cy="756162"/>
            <a:chOff x="4333508" y="1848856"/>
            <a:chExt cx="1493509" cy="756162"/>
          </a:xfrm>
        </p:grpSpPr>
        <p:pic>
          <p:nvPicPr>
            <p:cNvPr id="86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5991CD24-BA5C-49AF-839F-4D4D101B2C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7" name="Isosceles Triangle 86">
              <a:extLst>
                <a:ext uri="{FF2B5EF4-FFF2-40B4-BE49-F238E27FC236}">
                  <a16:creationId xmlns:a16="http://schemas.microsoft.com/office/drawing/2014/main" id="{10178FC6-9A06-42F8-96E7-165F305B2F0D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8FAAFC4F-DCA3-49C2-A30A-A73132E92820}"/>
              </a:ext>
            </a:extLst>
          </p:cNvPr>
          <p:cNvGrpSpPr/>
          <p:nvPr/>
        </p:nvGrpSpPr>
        <p:grpSpPr>
          <a:xfrm>
            <a:off x="1273804" y="4063474"/>
            <a:ext cx="1493509" cy="756162"/>
            <a:chOff x="4333508" y="1848856"/>
            <a:chExt cx="1493509" cy="756162"/>
          </a:xfrm>
        </p:grpSpPr>
        <p:pic>
          <p:nvPicPr>
            <p:cNvPr id="89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AF66EEEF-A3CE-4FD0-82FC-AD08B9B297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0" name="Isosceles Triangle 89">
              <a:extLst>
                <a:ext uri="{FF2B5EF4-FFF2-40B4-BE49-F238E27FC236}">
                  <a16:creationId xmlns:a16="http://schemas.microsoft.com/office/drawing/2014/main" id="{030FD53E-D932-4A13-8205-AF441D550509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EFB6465F-E585-46F0-8714-7E7636ABEA14}"/>
              </a:ext>
            </a:extLst>
          </p:cNvPr>
          <p:cNvGrpSpPr/>
          <p:nvPr/>
        </p:nvGrpSpPr>
        <p:grpSpPr>
          <a:xfrm>
            <a:off x="1273804" y="4940142"/>
            <a:ext cx="1493509" cy="756162"/>
            <a:chOff x="4333508" y="1848856"/>
            <a:chExt cx="1493509" cy="756162"/>
          </a:xfrm>
        </p:grpSpPr>
        <p:pic>
          <p:nvPicPr>
            <p:cNvPr id="92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77E53DDA-0A77-4487-8A7B-7B6F00793B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3" name="Isosceles Triangle 92">
              <a:extLst>
                <a:ext uri="{FF2B5EF4-FFF2-40B4-BE49-F238E27FC236}">
                  <a16:creationId xmlns:a16="http://schemas.microsoft.com/office/drawing/2014/main" id="{77EEA66B-F612-48EA-87E9-79B7EA1CEA5F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6A6C0166-5E93-458A-811C-BEC053B26E91}"/>
              </a:ext>
            </a:extLst>
          </p:cNvPr>
          <p:cNvGrpSpPr/>
          <p:nvPr/>
        </p:nvGrpSpPr>
        <p:grpSpPr>
          <a:xfrm>
            <a:off x="6410913" y="3362406"/>
            <a:ext cx="4895263" cy="553998"/>
            <a:chOff x="2551706" y="4283314"/>
            <a:chExt cx="1480091" cy="553998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E0CD1EC-098B-41A5-9AB5-1EEA8D9C21B9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4DF0BCA-BE76-44C0-94DE-CF117C62CD9A}"/>
                </a:ext>
              </a:extLst>
            </p:cNvPr>
            <p:cNvSpPr txBox="1"/>
            <p:nvPr/>
          </p:nvSpPr>
          <p:spPr>
            <a:xfrm>
              <a:off x="2551706" y="4283314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EEEC3290-5083-4D09-A6CD-F99C55AA96F5}"/>
              </a:ext>
            </a:extLst>
          </p:cNvPr>
          <p:cNvGrpSpPr/>
          <p:nvPr/>
        </p:nvGrpSpPr>
        <p:grpSpPr>
          <a:xfrm>
            <a:off x="6410913" y="2492899"/>
            <a:ext cx="4895263" cy="553998"/>
            <a:chOff x="2551706" y="4283314"/>
            <a:chExt cx="1480091" cy="553998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B90AE5F-D7F3-4F93-A373-0EDE1D63E51D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924F43F7-E25B-4CFC-93C0-8EF30A4C0C54}"/>
                </a:ext>
              </a:extLst>
            </p:cNvPr>
            <p:cNvSpPr txBox="1"/>
            <p:nvPr/>
          </p:nvSpPr>
          <p:spPr>
            <a:xfrm>
              <a:off x="2551706" y="4283314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A17BF8E5-31EA-4DFE-B0E5-865BEF7FA807}"/>
              </a:ext>
            </a:extLst>
          </p:cNvPr>
          <p:cNvGrpSpPr/>
          <p:nvPr/>
        </p:nvGrpSpPr>
        <p:grpSpPr>
          <a:xfrm>
            <a:off x="6410913" y="4231913"/>
            <a:ext cx="4895263" cy="553998"/>
            <a:chOff x="2551706" y="4283314"/>
            <a:chExt cx="1480091" cy="553998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31219283-F1D6-4D17-A945-A073133282C9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5906C58D-9678-4C1E-883B-D8DB27D60DFB}"/>
                </a:ext>
              </a:extLst>
            </p:cNvPr>
            <p:cNvSpPr txBox="1"/>
            <p:nvPr/>
          </p:nvSpPr>
          <p:spPr>
            <a:xfrm>
              <a:off x="2551706" y="4283314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86BC09C8-E2E8-44EC-847B-34844E559C38}"/>
              </a:ext>
            </a:extLst>
          </p:cNvPr>
          <p:cNvGrpSpPr/>
          <p:nvPr/>
        </p:nvGrpSpPr>
        <p:grpSpPr>
          <a:xfrm>
            <a:off x="6410913" y="5101421"/>
            <a:ext cx="4895263" cy="553998"/>
            <a:chOff x="2551706" y="4283314"/>
            <a:chExt cx="1480091" cy="553998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BA2AC8A9-4E45-4814-9F57-2167371D2479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54C10BB8-2768-433A-B223-1CD6A6CCE1CD}"/>
                </a:ext>
              </a:extLst>
            </p:cNvPr>
            <p:cNvSpPr txBox="1"/>
            <p:nvPr/>
          </p:nvSpPr>
          <p:spPr>
            <a:xfrm>
              <a:off x="2551706" y="4283314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06" name="Text Placeholder 12">
            <a:extLst>
              <a:ext uri="{FF2B5EF4-FFF2-40B4-BE49-F238E27FC236}">
                <a16:creationId xmlns:a16="http://schemas.microsoft.com/office/drawing/2014/main" id="{5A2E962E-810B-47F3-8A1B-B6D58D75EE79}"/>
              </a:ext>
            </a:extLst>
          </p:cNvPr>
          <p:cNvSpPr txBox="1">
            <a:spLocks/>
          </p:cNvSpPr>
          <p:nvPr/>
        </p:nvSpPr>
        <p:spPr>
          <a:xfrm>
            <a:off x="3430741" y="2645540"/>
            <a:ext cx="1684444" cy="5028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endParaRPr 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7" name="Text Placeholder 12">
            <a:extLst>
              <a:ext uri="{FF2B5EF4-FFF2-40B4-BE49-F238E27FC236}">
                <a16:creationId xmlns:a16="http://schemas.microsoft.com/office/drawing/2014/main" id="{5D5402AE-4807-41B6-9379-758A5854FC91}"/>
              </a:ext>
            </a:extLst>
          </p:cNvPr>
          <p:cNvSpPr txBox="1">
            <a:spLocks/>
          </p:cNvSpPr>
          <p:nvPr/>
        </p:nvSpPr>
        <p:spPr>
          <a:xfrm>
            <a:off x="3430741" y="3519174"/>
            <a:ext cx="1684444" cy="5028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endParaRPr 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8" name="Text Placeholder 12">
            <a:extLst>
              <a:ext uri="{FF2B5EF4-FFF2-40B4-BE49-F238E27FC236}">
                <a16:creationId xmlns:a16="http://schemas.microsoft.com/office/drawing/2014/main" id="{1CE2182C-3DE8-4DB1-8E11-25EF2915308B}"/>
              </a:ext>
            </a:extLst>
          </p:cNvPr>
          <p:cNvSpPr txBox="1">
            <a:spLocks/>
          </p:cNvSpPr>
          <p:nvPr/>
        </p:nvSpPr>
        <p:spPr>
          <a:xfrm>
            <a:off x="3430741" y="4392808"/>
            <a:ext cx="1684444" cy="5028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endParaRPr 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9" name="Text Placeholder 12">
            <a:extLst>
              <a:ext uri="{FF2B5EF4-FFF2-40B4-BE49-F238E27FC236}">
                <a16:creationId xmlns:a16="http://schemas.microsoft.com/office/drawing/2014/main" id="{B0A92B3C-4880-4A92-9E40-6A6CB20C0657}"/>
              </a:ext>
            </a:extLst>
          </p:cNvPr>
          <p:cNvSpPr txBox="1">
            <a:spLocks/>
          </p:cNvSpPr>
          <p:nvPr/>
        </p:nvSpPr>
        <p:spPr>
          <a:xfrm>
            <a:off x="3430741" y="5266442"/>
            <a:ext cx="1684444" cy="5028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endParaRPr 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DF94B742-AB44-4957-8926-589C68D0B68A}"/>
              </a:ext>
            </a:extLst>
          </p:cNvPr>
          <p:cNvGrpSpPr/>
          <p:nvPr/>
        </p:nvGrpSpPr>
        <p:grpSpPr>
          <a:xfrm rot="2722666">
            <a:off x="5483253" y="3566938"/>
            <a:ext cx="273865" cy="449246"/>
            <a:chOff x="7997054" y="1606357"/>
            <a:chExt cx="796901" cy="1307232"/>
          </a:xfrm>
          <a:solidFill>
            <a:schemeClr val="bg1"/>
          </a:solidFill>
        </p:grpSpPr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C145484D-1C95-4BEE-9B93-BA477E2E7194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64A3D5AD-4E34-4B7F-94F0-7EFE8661C95B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3064F032-9761-4D7D-BDB7-79F5F6233607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0EAA550F-4835-499E-99A8-D6EF6ACEF5A0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290F23E-4D5D-43AA-9C8A-267DDD23828D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2A7F158B-F524-4A7B-8FF5-2929A0741605}"/>
              </a:ext>
            </a:extLst>
          </p:cNvPr>
          <p:cNvGrpSpPr/>
          <p:nvPr/>
        </p:nvGrpSpPr>
        <p:grpSpPr>
          <a:xfrm rot="2218954">
            <a:off x="5554776" y="2662818"/>
            <a:ext cx="220282" cy="486915"/>
            <a:chOff x="9501391" y="4122779"/>
            <a:chExt cx="922752" cy="2039667"/>
          </a:xfrm>
          <a:solidFill>
            <a:schemeClr val="bg1"/>
          </a:solidFill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0547F126-6987-4E5B-87AC-DDADEE6D88E5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950B4940-1D27-49B6-BD1C-1C276B069FEF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F269C43E-140E-4A3D-8439-AE7FD745B821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02635E88-F0EA-42B5-9E1A-6C6BBB2CF6F9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89C52431-29CF-4C15-842C-33ACC78EF46A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5328196F-B7C4-46C8-8D21-45A535CA54F3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AFC2C346-175D-42F1-A56A-99CFAFD79EF0}"/>
              </a:ext>
            </a:extLst>
          </p:cNvPr>
          <p:cNvGrpSpPr/>
          <p:nvPr/>
        </p:nvGrpSpPr>
        <p:grpSpPr>
          <a:xfrm rot="2078969">
            <a:off x="5484373" y="5244211"/>
            <a:ext cx="259827" cy="425931"/>
            <a:chOff x="8457528" y="4216977"/>
            <a:chExt cx="1076544" cy="1764763"/>
          </a:xfrm>
          <a:solidFill>
            <a:schemeClr val="bg1"/>
          </a:solidFill>
        </p:grpSpPr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775268D5-9309-483B-AE90-B1473DC1AADC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FB3E5E4F-2517-407E-8371-07BB4842A877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6156966B-66BD-4D10-B8E2-D18A896476A8}"/>
              </a:ext>
            </a:extLst>
          </p:cNvPr>
          <p:cNvGrpSpPr/>
          <p:nvPr/>
        </p:nvGrpSpPr>
        <p:grpSpPr>
          <a:xfrm rot="18900000">
            <a:off x="5360637" y="4587322"/>
            <a:ext cx="510321" cy="154795"/>
            <a:chOff x="115511" y="1655618"/>
            <a:chExt cx="2541413" cy="770883"/>
          </a:xfrm>
          <a:solidFill>
            <a:schemeClr val="bg1"/>
          </a:solidFill>
        </p:grpSpPr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2B7A7341-579B-4E07-BDEB-2EF14422C235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6A6C9577-C870-4511-AB52-733F92A07D69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9454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20130DA9-1362-4C54-8F16-3F56F27851EE}"/>
              </a:ext>
            </a:extLst>
          </p:cNvPr>
          <p:cNvGrpSpPr/>
          <p:nvPr/>
        </p:nvGrpSpPr>
        <p:grpSpPr>
          <a:xfrm>
            <a:off x="3093018" y="1854436"/>
            <a:ext cx="5098327" cy="5098327"/>
            <a:chOff x="2817898" y="2640907"/>
            <a:chExt cx="3960000" cy="396000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0DF63641-722C-4A95-A22E-7955C44A1175}"/>
                </a:ext>
              </a:extLst>
            </p:cNvPr>
            <p:cNvGrpSpPr/>
            <p:nvPr/>
          </p:nvGrpSpPr>
          <p:grpSpPr>
            <a:xfrm>
              <a:off x="2817898" y="2640907"/>
              <a:ext cx="3960000" cy="3960000"/>
              <a:chOff x="2817898" y="2640907"/>
              <a:chExt cx="3960000" cy="3960000"/>
            </a:xfrm>
          </p:grpSpPr>
          <p:sp>
            <p:nvSpPr>
              <p:cNvPr id="76" name="Pie 55">
                <a:extLst>
                  <a:ext uri="{FF2B5EF4-FFF2-40B4-BE49-F238E27FC236}">
                    <a16:creationId xmlns:a16="http://schemas.microsoft.com/office/drawing/2014/main" id="{B6F0B4F5-A9D9-4A59-ADE2-3A2F15BF2011}"/>
                  </a:ext>
                </a:extLst>
              </p:cNvPr>
              <p:cNvSpPr/>
              <p:nvPr/>
            </p:nvSpPr>
            <p:spPr>
              <a:xfrm rot="11953466">
                <a:off x="3897899" y="3720907"/>
                <a:ext cx="1800000" cy="1800000"/>
              </a:xfrm>
              <a:prstGeom prst="pie">
                <a:avLst>
                  <a:gd name="adj1" fmla="val 13751092"/>
                  <a:gd name="adj2" fmla="val 1620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7" name="Pie 56">
                <a:extLst>
                  <a:ext uri="{FF2B5EF4-FFF2-40B4-BE49-F238E27FC236}">
                    <a16:creationId xmlns:a16="http://schemas.microsoft.com/office/drawing/2014/main" id="{03F02983-7757-4EEF-9264-A2EC3D933076}"/>
                  </a:ext>
                </a:extLst>
              </p:cNvPr>
              <p:cNvSpPr/>
              <p:nvPr/>
            </p:nvSpPr>
            <p:spPr>
              <a:xfrm rot="9731289">
                <a:off x="3627898" y="3450907"/>
                <a:ext cx="2340000" cy="2340000"/>
              </a:xfrm>
              <a:prstGeom prst="pie">
                <a:avLst>
                  <a:gd name="adj1" fmla="val 13751092"/>
                  <a:gd name="adj2" fmla="val 162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" name="Pie 57">
                <a:extLst>
                  <a:ext uri="{FF2B5EF4-FFF2-40B4-BE49-F238E27FC236}">
                    <a16:creationId xmlns:a16="http://schemas.microsoft.com/office/drawing/2014/main" id="{A84538BA-4D63-4643-AE61-266F28E7E0C4}"/>
                  </a:ext>
                </a:extLst>
              </p:cNvPr>
              <p:cNvSpPr/>
              <p:nvPr/>
            </p:nvSpPr>
            <p:spPr>
              <a:xfrm rot="7294677">
                <a:off x="3345371" y="3185469"/>
                <a:ext cx="2880000" cy="2880000"/>
              </a:xfrm>
              <a:prstGeom prst="pie">
                <a:avLst>
                  <a:gd name="adj1" fmla="val 13751092"/>
                  <a:gd name="adj2" fmla="val 1620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" name="Pie 58">
                <a:extLst>
                  <a:ext uri="{FF2B5EF4-FFF2-40B4-BE49-F238E27FC236}">
                    <a16:creationId xmlns:a16="http://schemas.microsoft.com/office/drawing/2014/main" id="{17BB5EAB-7BC2-45EC-8243-EF6B9CF34726}"/>
                  </a:ext>
                </a:extLst>
              </p:cNvPr>
              <p:cNvSpPr/>
              <p:nvPr/>
            </p:nvSpPr>
            <p:spPr>
              <a:xfrm rot="4918033">
                <a:off x="3075371" y="2915469"/>
                <a:ext cx="3420000" cy="3420000"/>
              </a:xfrm>
              <a:prstGeom prst="pie">
                <a:avLst>
                  <a:gd name="adj1" fmla="val 13751092"/>
                  <a:gd name="adj2" fmla="val 1620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" name="Pie 59">
                <a:extLst>
                  <a:ext uri="{FF2B5EF4-FFF2-40B4-BE49-F238E27FC236}">
                    <a16:creationId xmlns:a16="http://schemas.microsoft.com/office/drawing/2014/main" id="{3DF2D2A1-B29A-4614-9615-3BD880EF3031}"/>
                  </a:ext>
                </a:extLst>
              </p:cNvPr>
              <p:cNvSpPr/>
              <p:nvPr/>
            </p:nvSpPr>
            <p:spPr>
              <a:xfrm rot="2490880">
                <a:off x="2817898" y="2640907"/>
                <a:ext cx="3960000" cy="3960000"/>
              </a:xfrm>
              <a:prstGeom prst="pie">
                <a:avLst>
                  <a:gd name="adj1" fmla="val 13751092"/>
                  <a:gd name="adj2" fmla="val 1620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BB0E662-3C8D-4904-A714-D858711D68D8}"/>
                </a:ext>
              </a:extLst>
            </p:cNvPr>
            <p:cNvSpPr/>
            <p:nvPr/>
          </p:nvSpPr>
          <p:spPr>
            <a:xfrm>
              <a:off x="4340698" y="4163707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CC60B08-308A-42BC-A71B-30B310804122}"/>
              </a:ext>
            </a:extLst>
          </p:cNvPr>
          <p:cNvCxnSpPr/>
          <p:nvPr/>
        </p:nvCxnSpPr>
        <p:spPr>
          <a:xfrm>
            <a:off x="7372198" y="2945184"/>
            <a:ext cx="1080000" cy="4210"/>
          </a:xfrm>
          <a:prstGeom prst="straightConnector1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D5F8974-7568-4771-B802-C09D472257ED}"/>
              </a:ext>
            </a:extLst>
          </p:cNvPr>
          <p:cNvCxnSpPr/>
          <p:nvPr/>
        </p:nvCxnSpPr>
        <p:spPr>
          <a:xfrm>
            <a:off x="7727782" y="3928010"/>
            <a:ext cx="1080000" cy="0"/>
          </a:xfrm>
          <a:prstGeom prst="straightConnector1">
            <a:avLst/>
          </a:prstGeom>
          <a:ln w="381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9FBBDBB-6020-4CEE-B596-CBC6CC10B6A2}"/>
              </a:ext>
            </a:extLst>
          </p:cNvPr>
          <p:cNvCxnSpPr/>
          <p:nvPr/>
        </p:nvCxnSpPr>
        <p:spPr>
          <a:xfrm>
            <a:off x="7372198" y="4906627"/>
            <a:ext cx="1080000" cy="0"/>
          </a:xfrm>
          <a:prstGeom prst="straightConnector1">
            <a:avLst/>
          </a:prstGeom>
          <a:ln w="381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DCFF5A3-685E-45B3-8B55-BF59FC9EE5B5}"/>
              </a:ext>
            </a:extLst>
          </p:cNvPr>
          <p:cNvCxnSpPr/>
          <p:nvPr/>
        </p:nvCxnSpPr>
        <p:spPr>
          <a:xfrm>
            <a:off x="6682151" y="5885244"/>
            <a:ext cx="1080000" cy="0"/>
          </a:xfrm>
          <a:prstGeom prst="straightConnector1">
            <a:avLst/>
          </a:prstGeom>
          <a:ln w="38100">
            <a:solidFill>
              <a:schemeClr val="accent5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1FBBEC8-0A98-472C-BB3D-C0730DFB57DC}"/>
              </a:ext>
            </a:extLst>
          </p:cNvPr>
          <p:cNvCxnSpPr/>
          <p:nvPr/>
        </p:nvCxnSpPr>
        <p:spPr>
          <a:xfrm>
            <a:off x="6682151" y="1966566"/>
            <a:ext cx="1080000" cy="0"/>
          </a:xfrm>
          <a:prstGeom prst="straightConnector1">
            <a:avLst/>
          </a:prstGeom>
          <a:ln w="38100">
            <a:solidFill>
              <a:schemeClr val="accent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47D2005-1A70-465B-BCB7-57A97B16E8DD}"/>
              </a:ext>
            </a:extLst>
          </p:cNvPr>
          <p:cNvSpPr txBox="1"/>
          <p:nvPr/>
        </p:nvSpPr>
        <p:spPr>
          <a:xfrm>
            <a:off x="931355" y="3202558"/>
            <a:ext cx="3793045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12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1200" dirty="0">
                <a:cs typeface="B Nazanin" pitchFamily="2" charset="-78"/>
              </a:rPr>
              <a:t>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4819A20-5A70-4ADD-BBED-DA9E7F4DEA3F}"/>
              </a:ext>
            </a:extLst>
          </p:cNvPr>
          <p:cNvSpPr txBox="1"/>
          <p:nvPr/>
        </p:nvSpPr>
        <p:spPr>
          <a:xfrm>
            <a:off x="2126678" y="2112280"/>
            <a:ext cx="2474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1200" dirty="0">
                <a:cs typeface="B Nazanin" pitchFamily="2" charset="-78"/>
              </a:rPr>
              <a:t>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FFE9563-0F07-43E7-8FC8-6E4F44A18084}"/>
              </a:ext>
            </a:extLst>
          </p:cNvPr>
          <p:cNvSpPr txBox="1"/>
          <p:nvPr/>
        </p:nvSpPr>
        <p:spPr>
          <a:xfrm>
            <a:off x="857342" y="2058134"/>
            <a:ext cx="1269337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accent1"/>
                </a:solidFill>
                <a:cs typeface="B Nazanin" pitchFamily="2" charset="-78"/>
              </a:rPr>
              <a:t>85%</a:t>
            </a:r>
            <a:endParaRPr lang="ko-KR" altLang="en-US" sz="40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99BA4B8-1849-42B4-BB13-745D25BDF86C}"/>
              </a:ext>
            </a:extLst>
          </p:cNvPr>
          <p:cNvSpPr txBox="1"/>
          <p:nvPr/>
        </p:nvSpPr>
        <p:spPr>
          <a:xfrm>
            <a:off x="900877" y="1748293"/>
            <a:ext cx="1924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C423E85-FCF9-4ABD-A838-38ADC2626C89}"/>
              </a:ext>
            </a:extLst>
          </p:cNvPr>
          <p:cNvSpPr txBox="1"/>
          <p:nvPr/>
        </p:nvSpPr>
        <p:spPr>
          <a:xfrm>
            <a:off x="900875" y="4860438"/>
            <a:ext cx="370049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12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1200" dirty="0">
                <a:cs typeface="B Nazanin" pitchFamily="2" charset="-78"/>
              </a:rPr>
              <a:t>.</a:t>
            </a:r>
          </a:p>
        </p:txBody>
      </p:sp>
      <p:grpSp>
        <p:nvGrpSpPr>
          <p:cNvPr id="52" name="그룹 12">
            <a:extLst>
              <a:ext uri="{FF2B5EF4-FFF2-40B4-BE49-F238E27FC236}">
                <a16:creationId xmlns:a16="http://schemas.microsoft.com/office/drawing/2014/main" id="{02DAD835-753D-4A32-A804-A2C5F6778D24}"/>
              </a:ext>
            </a:extLst>
          </p:cNvPr>
          <p:cNvGrpSpPr/>
          <p:nvPr/>
        </p:nvGrpSpPr>
        <p:grpSpPr>
          <a:xfrm>
            <a:off x="7924717" y="1704959"/>
            <a:ext cx="2433995" cy="938719"/>
            <a:chOff x="8900664" y="1704957"/>
            <a:chExt cx="2433995" cy="93871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51B190C-3024-4040-BD4F-8ABF6E4F402E}"/>
                </a:ext>
              </a:extLst>
            </p:cNvPr>
            <p:cNvSpPr txBox="1"/>
            <p:nvPr/>
          </p:nvSpPr>
          <p:spPr>
            <a:xfrm>
              <a:off x="8900664" y="1704957"/>
              <a:ext cx="878954" cy="9387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accent1"/>
                  </a:solidFill>
                  <a:cs typeface="B Nazanin" pitchFamily="2" charset="-78"/>
                </a:rPr>
                <a:t>85</a:t>
              </a:r>
              <a:r>
                <a:rPr lang="en-US" altLang="ko-KR" sz="2700" b="1" dirty="0">
                  <a:solidFill>
                    <a:schemeClr val="accent1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54" name="Text Placeholder 12">
              <a:extLst>
                <a:ext uri="{FF2B5EF4-FFF2-40B4-BE49-F238E27FC236}">
                  <a16:creationId xmlns:a16="http://schemas.microsoft.com/office/drawing/2014/main" id="{CF344E97-F0EC-4D9E-97F2-18F019545B8B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1733300"/>
              <a:ext cx="1500345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5" name="그룹 11">
            <a:extLst>
              <a:ext uri="{FF2B5EF4-FFF2-40B4-BE49-F238E27FC236}">
                <a16:creationId xmlns:a16="http://schemas.microsoft.com/office/drawing/2014/main" id="{81C78629-33BF-4D91-AF26-CF440337C4C3}"/>
              </a:ext>
            </a:extLst>
          </p:cNvPr>
          <p:cNvGrpSpPr/>
          <p:nvPr/>
        </p:nvGrpSpPr>
        <p:grpSpPr>
          <a:xfrm>
            <a:off x="8584145" y="2684629"/>
            <a:ext cx="2433995" cy="938719"/>
            <a:chOff x="8900664" y="2587912"/>
            <a:chExt cx="2433995" cy="938719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3518241-9739-4BAA-8D93-EF99C68B46D5}"/>
                </a:ext>
              </a:extLst>
            </p:cNvPr>
            <p:cNvSpPr txBox="1"/>
            <p:nvPr/>
          </p:nvSpPr>
          <p:spPr>
            <a:xfrm>
              <a:off x="8900664" y="2587912"/>
              <a:ext cx="878954" cy="9387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accent2"/>
                  </a:solidFill>
                  <a:cs typeface="B Nazanin" pitchFamily="2" charset="-78"/>
                </a:rPr>
                <a:t>70</a:t>
              </a:r>
              <a:r>
                <a:rPr lang="en-US" altLang="ko-KR" sz="2700" b="1" dirty="0">
                  <a:solidFill>
                    <a:schemeClr val="accent2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57" name="Text Placeholder 12">
              <a:extLst>
                <a:ext uri="{FF2B5EF4-FFF2-40B4-BE49-F238E27FC236}">
                  <a16:creationId xmlns:a16="http://schemas.microsoft.com/office/drawing/2014/main" id="{053B3151-B982-4753-BD8E-CEE2D6A61AA4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2616255"/>
              <a:ext cx="1500345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그룹 10">
            <a:extLst>
              <a:ext uri="{FF2B5EF4-FFF2-40B4-BE49-F238E27FC236}">
                <a16:creationId xmlns:a16="http://schemas.microsoft.com/office/drawing/2014/main" id="{CFA873D9-BE95-4D40-8ED2-727D5EF4C5CF}"/>
              </a:ext>
            </a:extLst>
          </p:cNvPr>
          <p:cNvGrpSpPr/>
          <p:nvPr/>
        </p:nvGrpSpPr>
        <p:grpSpPr>
          <a:xfrm>
            <a:off x="8900665" y="3664299"/>
            <a:ext cx="2433995" cy="938719"/>
            <a:chOff x="8900664" y="3470867"/>
            <a:chExt cx="2433995" cy="938719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B8D7815-305F-45A1-8882-CCA89DAA4A33}"/>
                </a:ext>
              </a:extLst>
            </p:cNvPr>
            <p:cNvSpPr txBox="1"/>
            <p:nvPr/>
          </p:nvSpPr>
          <p:spPr>
            <a:xfrm>
              <a:off x="8900664" y="3470867"/>
              <a:ext cx="878954" cy="9387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accent3"/>
                  </a:solidFill>
                  <a:cs typeface="B Nazanin" pitchFamily="2" charset="-78"/>
                </a:rPr>
                <a:t>65</a:t>
              </a:r>
              <a:r>
                <a:rPr lang="en-US" altLang="ko-KR" sz="2700" b="1" dirty="0">
                  <a:solidFill>
                    <a:schemeClr val="accent3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60" name="Text Placeholder 12">
              <a:extLst>
                <a:ext uri="{FF2B5EF4-FFF2-40B4-BE49-F238E27FC236}">
                  <a16:creationId xmlns:a16="http://schemas.microsoft.com/office/drawing/2014/main" id="{A5371524-59D3-4306-B966-446F8D27FADD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3499210"/>
              <a:ext cx="1500345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1" name="그룹 3">
            <a:extLst>
              <a:ext uri="{FF2B5EF4-FFF2-40B4-BE49-F238E27FC236}">
                <a16:creationId xmlns:a16="http://schemas.microsoft.com/office/drawing/2014/main" id="{6D457CFA-7182-4084-82E5-9D80DEF189CC}"/>
              </a:ext>
            </a:extLst>
          </p:cNvPr>
          <p:cNvGrpSpPr/>
          <p:nvPr/>
        </p:nvGrpSpPr>
        <p:grpSpPr>
          <a:xfrm>
            <a:off x="7924717" y="5623639"/>
            <a:ext cx="2433995" cy="938719"/>
            <a:chOff x="8900664" y="5236778"/>
            <a:chExt cx="2433995" cy="938719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E002B04-780D-4B95-A889-EBA08F2126CC}"/>
                </a:ext>
              </a:extLst>
            </p:cNvPr>
            <p:cNvSpPr txBox="1"/>
            <p:nvPr/>
          </p:nvSpPr>
          <p:spPr>
            <a:xfrm>
              <a:off x="8900664" y="5236778"/>
              <a:ext cx="878954" cy="9387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accent5"/>
                  </a:solidFill>
                  <a:cs typeface="B Nazanin" pitchFamily="2" charset="-78"/>
                </a:rPr>
                <a:t>40</a:t>
              </a:r>
              <a:r>
                <a:rPr lang="en-US" altLang="ko-KR" sz="2700" b="1" dirty="0">
                  <a:solidFill>
                    <a:schemeClr val="accent5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5"/>
                </a:solidFill>
                <a:cs typeface="B Nazanin" pitchFamily="2" charset="-78"/>
              </a:endParaRPr>
            </a:p>
          </p:txBody>
        </p:sp>
        <p:sp>
          <p:nvSpPr>
            <p:cNvPr id="63" name="Text Placeholder 12">
              <a:extLst>
                <a:ext uri="{FF2B5EF4-FFF2-40B4-BE49-F238E27FC236}">
                  <a16:creationId xmlns:a16="http://schemas.microsoft.com/office/drawing/2014/main" id="{A5C3A87F-92C4-44FD-B70D-1474192E2BCC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5265121"/>
              <a:ext cx="1500345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4" name="그룹 9">
            <a:extLst>
              <a:ext uri="{FF2B5EF4-FFF2-40B4-BE49-F238E27FC236}">
                <a16:creationId xmlns:a16="http://schemas.microsoft.com/office/drawing/2014/main" id="{6B644A8F-D300-4D29-8382-B53020F0280A}"/>
              </a:ext>
            </a:extLst>
          </p:cNvPr>
          <p:cNvGrpSpPr/>
          <p:nvPr/>
        </p:nvGrpSpPr>
        <p:grpSpPr>
          <a:xfrm>
            <a:off x="8584145" y="4643970"/>
            <a:ext cx="2433995" cy="938719"/>
            <a:chOff x="8900664" y="4353822"/>
            <a:chExt cx="2433995" cy="938719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3DFB500-111B-46CC-9A9E-62CCF41EC81B}"/>
                </a:ext>
              </a:extLst>
            </p:cNvPr>
            <p:cNvSpPr txBox="1"/>
            <p:nvPr/>
          </p:nvSpPr>
          <p:spPr>
            <a:xfrm>
              <a:off x="8900664" y="4353822"/>
              <a:ext cx="878954" cy="9387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accent4"/>
                  </a:solidFill>
                  <a:cs typeface="B Nazanin" pitchFamily="2" charset="-78"/>
                </a:rPr>
                <a:t>55</a:t>
              </a:r>
              <a:r>
                <a:rPr lang="en-US" altLang="ko-KR" sz="2700" b="1" dirty="0">
                  <a:solidFill>
                    <a:schemeClr val="accent4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66" name="Text Placeholder 12">
              <a:extLst>
                <a:ext uri="{FF2B5EF4-FFF2-40B4-BE49-F238E27FC236}">
                  <a16:creationId xmlns:a16="http://schemas.microsoft.com/office/drawing/2014/main" id="{48BB4C83-50D8-4AE9-899D-4862861A2E66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4382165"/>
              <a:ext cx="1500345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72" name="Donut 8">
            <a:extLst>
              <a:ext uri="{FF2B5EF4-FFF2-40B4-BE49-F238E27FC236}">
                <a16:creationId xmlns:a16="http://schemas.microsoft.com/office/drawing/2014/main" id="{5EC0F825-5FD8-4345-AFA5-98C997AF3359}"/>
              </a:ext>
            </a:extLst>
          </p:cNvPr>
          <p:cNvSpPr/>
          <p:nvPr/>
        </p:nvSpPr>
        <p:spPr>
          <a:xfrm>
            <a:off x="5350530" y="4043313"/>
            <a:ext cx="607736" cy="726439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6B465C1E-EBD4-4A56-8042-B02E44ADA4D9}"/>
              </a:ext>
            </a:extLst>
          </p:cNvPr>
          <p:cNvGrpSpPr/>
          <p:nvPr/>
        </p:nvGrpSpPr>
        <p:grpSpPr>
          <a:xfrm rot="2722666">
            <a:off x="5524366" y="5098095"/>
            <a:ext cx="216706" cy="355483"/>
            <a:chOff x="7997054" y="1606357"/>
            <a:chExt cx="796901" cy="1307232"/>
          </a:xfrm>
          <a:solidFill>
            <a:schemeClr val="bg1"/>
          </a:solidFill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A45049A-813F-4916-9C50-E04D208B6023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21335674-2501-4609-BA1A-6425CB34B2A8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2EDB1D0F-5E65-4192-8920-E7699AB844D4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069E0094-C6F6-43DA-9097-F96DB0E022EF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3B1FB98-6995-417E-837B-A47A1FA684F7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3578912B-DAD5-46FE-B44A-F49867FB692B}"/>
              </a:ext>
            </a:extLst>
          </p:cNvPr>
          <p:cNvGrpSpPr/>
          <p:nvPr/>
        </p:nvGrpSpPr>
        <p:grpSpPr>
          <a:xfrm rot="3322405">
            <a:off x="6228841" y="2079879"/>
            <a:ext cx="281999" cy="623335"/>
            <a:chOff x="9501391" y="4122779"/>
            <a:chExt cx="922752" cy="2039667"/>
          </a:xfrm>
          <a:solidFill>
            <a:schemeClr val="bg1"/>
          </a:solidFill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41D2B15-D854-40C8-A188-4BA4E0A86C20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D59D943-3147-4EBA-A0A6-F9597664B209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336999F-59F8-460F-B478-B8F028FE23AF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F20EE3AD-5530-4399-B952-14B11FB33A23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DD323AE2-9436-46E4-A1DE-52CABD185A61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F5F26B59-3CEE-4F14-B720-9460745DC88E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008A5E9-CCFB-4546-BA9B-AFBB9E00463E}"/>
              </a:ext>
            </a:extLst>
          </p:cNvPr>
          <p:cNvGrpSpPr/>
          <p:nvPr/>
        </p:nvGrpSpPr>
        <p:grpSpPr>
          <a:xfrm rot="2078969">
            <a:off x="6268056" y="5089244"/>
            <a:ext cx="275452" cy="451544"/>
            <a:chOff x="8457528" y="4216977"/>
            <a:chExt cx="1076544" cy="1764763"/>
          </a:xfrm>
          <a:solidFill>
            <a:schemeClr val="bg1"/>
          </a:solidFill>
        </p:grpSpPr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6FBD31FD-D072-4CA4-956A-F89943063985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31CBAD9-E097-4223-869F-046A1958C4A0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9D63884A-1FDE-4A8B-827F-BFA8EBA2C0B4}"/>
              </a:ext>
            </a:extLst>
          </p:cNvPr>
          <p:cNvGrpSpPr/>
          <p:nvPr/>
        </p:nvGrpSpPr>
        <p:grpSpPr>
          <a:xfrm rot="3120492">
            <a:off x="6848298" y="4419090"/>
            <a:ext cx="362623" cy="618419"/>
            <a:chOff x="4877940" y="1698632"/>
            <a:chExt cx="711288" cy="1213035"/>
          </a:xfrm>
          <a:solidFill>
            <a:schemeClr val="bg1"/>
          </a:solidFill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51B8F88-EE96-412E-9B04-3BDC81155E58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F4973B80-AE16-4F4A-9C25-C6EB0B267EAA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C3F07C84-2C6A-434B-81E2-B132588014F5}"/>
              </a:ext>
            </a:extLst>
          </p:cNvPr>
          <p:cNvGrpSpPr/>
          <p:nvPr/>
        </p:nvGrpSpPr>
        <p:grpSpPr>
          <a:xfrm rot="17766306">
            <a:off x="6894977" y="3482171"/>
            <a:ext cx="598803" cy="181634"/>
            <a:chOff x="115511" y="1655618"/>
            <a:chExt cx="2541413" cy="770883"/>
          </a:xfrm>
          <a:solidFill>
            <a:schemeClr val="bg1"/>
          </a:solidFill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EC2613C-8E0F-42F4-A689-012E8AA7928A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AAB15CB-5E64-4CF9-A765-4324F52CE7C9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479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AF49C62-F175-AF69-D41F-AD1DEBD21DD6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4" b="3974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EF1F4F-12D4-48B8-85F2-C65A28AC6C50}"/>
              </a:ext>
            </a:extLst>
          </p:cNvPr>
          <p:cNvSpPr txBox="1"/>
          <p:nvPr/>
        </p:nvSpPr>
        <p:spPr>
          <a:xfrm rot="16200000">
            <a:off x="9716437" y="4457400"/>
            <a:ext cx="282803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bg1"/>
                </a:solidFill>
                <a:cs typeface="B Nazanin" pitchFamily="2" charset="-78"/>
              </a:rPr>
              <a:t>عالی</a:t>
            </a:r>
            <a:endParaRPr lang="en-US" altLang="ko-KR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03DCEE-7226-45E4-998E-F918EA1FAD4B}"/>
              </a:ext>
            </a:extLst>
          </p:cNvPr>
          <p:cNvSpPr txBox="1"/>
          <p:nvPr/>
        </p:nvSpPr>
        <p:spPr>
          <a:xfrm rot="16200000">
            <a:off x="9775163" y="1521397"/>
            <a:ext cx="271058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accent1"/>
                </a:solidFill>
                <a:cs typeface="B Nazanin" pitchFamily="2" charset="-78"/>
              </a:rPr>
              <a:t>ارائه</a:t>
            </a:r>
            <a:endParaRPr lang="en-US" altLang="ko-KR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347042-4E24-4DCB-863C-FF085F85EE53}"/>
              </a:ext>
            </a:extLst>
          </p:cNvPr>
          <p:cNvSpPr txBox="1"/>
          <p:nvPr/>
        </p:nvSpPr>
        <p:spPr>
          <a:xfrm>
            <a:off x="1051133" y="888762"/>
            <a:ext cx="5563312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800" dirty="0">
                <a:solidFill>
                  <a:schemeClr val="accent1"/>
                </a:solidFill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800" dirty="0">
                <a:solidFill>
                  <a:schemeClr val="accent1"/>
                </a:solidFill>
                <a:cs typeface="B Nazanin" pitchFamily="2" charset="-78"/>
              </a:rPr>
              <a:t>.</a:t>
            </a:r>
          </a:p>
          <a:p>
            <a:pPr algn="ctr" rtl="1"/>
            <a:r>
              <a:rPr lang="en-GB" altLang="ko-KR" sz="28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854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7EF545A-3D61-45BD-82BC-307EBC9273D3}"/>
              </a:ext>
            </a:extLst>
          </p:cNvPr>
          <p:cNvGrpSpPr/>
          <p:nvPr/>
        </p:nvGrpSpPr>
        <p:grpSpPr>
          <a:xfrm>
            <a:off x="4307932" y="2394762"/>
            <a:ext cx="3576136" cy="2954198"/>
            <a:chOff x="2699792" y="2276872"/>
            <a:chExt cx="3312368" cy="2736303"/>
          </a:xfrm>
        </p:grpSpPr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AF74C709-BC62-4C7A-A0CC-550E238CE7A9}"/>
                </a:ext>
              </a:extLst>
            </p:cNvPr>
            <p:cNvSpPr/>
            <p:nvPr/>
          </p:nvSpPr>
          <p:spPr>
            <a:xfrm>
              <a:off x="3419872" y="2536470"/>
              <a:ext cx="1872208" cy="2211045"/>
            </a:xfrm>
            <a:custGeom>
              <a:avLst/>
              <a:gdLst/>
              <a:ahLst/>
              <a:cxnLst/>
              <a:rect l="l" t="t" r="r" b="b"/>
              <a:pathLst>
                <a:path w="1872208" h="2211045">
                  <a:moveTo>
                    <a:pt x="0" y="0"/>
                  </a:moveTo>
                  <a:lnTo>
                    <a:pt x="9128" y="10788"/>
                  </a:lnTo>
                  <a:lnTo>
                    <a:pt x="1872208" y="1456894"/>
                  </a:lnTo>
                  <a:lnTo>
                    <a:pt x="1872208" y="2211045"/>
                  </a:lnTo>
                  <a:lnTo>
                    <a:pt x="1870585" y="2209702"/>
                  </a:lnTo>
                  <a:lnTo>
                    <a:pt x="0" y="772546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75" name="Right Arrow 5">
              <a:extLst>
                <a:ext uri="{FF2B5EF4-FFF2-40B4-BE49-F238E27FC236}">
                  <a16:creationId xmlns:a16="http://schemas.microsoft.com/office/drawing/2014/main" id="{D546C3D1-FF69-4C30-877B-FBD81847150E}"/>
                </a:ext>
              </a:extLst>
            </p:cNvPr>
            <p:cNvSpPr/>
            <p:nvPr/>
          </p:nvSpPr>
          <p:spPr>
            <a:xfrm>
              <a:off x="3419872" y="2276872"/>
              <a:ext cx="2592288" cy="1296144"/>
            </a:xfrm>
            <a:prstGeom prst="rightArrow">
              <a:avLst>
                <a:gd name="adj1" fmla="val 58399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76" name="Right Arrow 33">
              <a:extLst>
                <a:ext uri="{FF2B5EF4-FFF2-40B4-BE49-F238E27FC236}">
                  <a16:creationId xmlns:a16="http://schemas.microsoft.com/office/drawing/2014/main" id="{720E6A78-AF28-4E3B-BD07-558B20FE225E}"/>
                </a:ext>
              </a:extLst>
            </p:cNvPr>
            <p:cNvSpPr/>
            <p:nvPr/>
          </p:nvSpPr>
          <p:spPr>
            <a:xfrm rot="10800000">
              <a:off x="2699792" y="3717031"/>
              <a:ext cx="2592288" cy="1296144"/>
            </a:xfrm>
            <a:prstGeom prst="rightArrow">
              <a:avLst>
                <a:gd name="adj1" fmla="val 58399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7D168966-2B6A-48A6-BE1D-74FB89D6B5EC}"/>
              </a:ext>
            </a:extLst>
          </p:cNvPr>
          <p:cNvGrpSpPr/>
          <p:nvPr/>
        </p:nvGrpSpPr>
        <p:grpSpPr>
          <a:xfrm>
            <a:off x="8044775" y="4082552"/>
            <a:ext cx="3259940" cy="1487938"/>
            <a:chOff x="86714" y="4417056"/>
            <a:chExt cx="2455964" cy="1487938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ADF853B0-2979-4B08-A4ED-E49CA0FF0BF9}"/>
                </a:ext>
              </a:extLst>
            </p:cNvPr>
            <p:cNvSpPr txBox="1"/>
            <p:nvPr/>
          </p:nvSpPr>
          <p:spPr>
            <a:xfrm>
              <a:off x="86714" y="4417056"/>
              <a:ext cx="245596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50C0776-D07B-471D-B4B7-68B5C9D9C105}"/>
                </a:ext>
              </a:extLst>
            </p:cNvPr>
            <p:cNvSpPr txBox="1"/>
            <p:nvPr/>
          </p:nvSpPr>
          <p:spPr>
            <a:xfrm>
              <a:off x="86714" y="4704665"/>
              <a:ext cx="2455964" cy="1200329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I </a:t>
              </a:r>
              <a:r>
                <a:rPr lang="ar-SA" sz="1200" dirty="0">
                  <a:cs typeface="B Nazanin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4181A6F2-7B64-4821-8647-9077A9C7CC14}"/>
              </a:ext>
            </a:extLst>
          </p:cNvPr>
          <p:cNvSpPr txBox="1"/>
          <p:nvPr/>
        </p:nvSpPr>
        <p:spPr>
          <a:xfrm>
            <a:off x="5246663" y="2930684"/>
            <a:ext cx="1575235" cy="307777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16D2FA9-97BE-4ECA-BE3F-F02166A1B726}"/>
              </a:ext>
            </a:extLst>
          </p:cNvPr>
          <p:cNvSpPr txBox="1"/>
          <p:nvPr/>
        </p:nvSpPr>
        <p:spPr>
          <a:xfrm>
            <a:off x="5388775" y="4488630"/>
            <a:ext cx="1575235" cy="307777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50C4F7A-6CC9-417A-83A9-7D1F0896C8D5}"/>
              </a:ext>
            </a:extLst>
          </p:cNvPr>
          <p:cNvGrpSpPr/>
          <p:nvPr/>
        </p:nvGrpSpPr>
        <p:grpSpPr>
          <a:xfrm>
            <a:off x="8673852" y="2054292"/>
            <a:ext cx="2001789" cy="1964418"/>
            <a:chOff x="189883" y="1833131"/>
            <a:chExt cx="1800200" cy="1634048"/>
          </a:xfrm>
        </p:grpSpPr>
        <p:graphicFrame>
          <p:nvGraphicFramePr>
            <p:cNvPr id="83" name="Chart 82">
              <a:extLst>
                <a:ext uri="{FF2B5EF4-FFF2-40B4-BE49-F238E27FC236}">
                  <a16:creationId xmlns:a16="http://schemas.microsoft.com/office/drawing/2014/main" id="{AAD26C35-1CA5-49DE-B757-DB9BD9D91E17}"/>
                </a:ext>
              </a:extLst>
            </p:cNvPr>
            <p:cNvGraphicFramePr/>
            <p:nvPr/>
          </p:nvGraphicFramePr>
          <p:xfrm>
            <a:off x="189883" y="1833131"/>
            <a:ext cx="1800200" cy="16340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6F44969-6AE2-49B2-9607-AF6855A701E6}"/>
                </a:ext>
              </a:extLst>
            </p:cNvPr>
            <p:cNvSpPr txBox="1"/>
            <p:nvPr/>
          </p:nvSpPr>
          <p:spPr>
            <a:xfrm>
              <a:off x="578387" y="2416468"/>
              <a:ext cx="1028686" cy="4864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accent1"/>
                  </a:solidFill>
                  <a:cs typeface="B Nazanin" pitchFamily="2" charset="-78"/>
                </a:rPr>
                <a:t>55%</a:t>
              </a:r>
              <a:endParaRPr lang="ko-KR" altLang="en-US" sz="3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5FEF20FB-33EA-4C14-AC1E-33847B6963D0}"/>
              </a:ext>
            </a:extLst>
          </p:cNvPr>
          <p:cNvSpPr txBox="1"/>
          <p:nvPr/>
        </p:nvSpPr>
        <p:spPr>
          <a:xfrm>
            <a:off x="8446763" y="1705873"/>
            <a:ext cx="2455964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itchFamily="2" charset="-78"/>
              </a:rPr>
              <a:t>$563,000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8584EE1-5B83-4FAC-9EEB-FA628E602813}"/>
              </a:ext>
            </a:extLst>
          </p:cNvPr>
          <p:cNvGrpSpPr/>
          <p:nvPr/>
        </p:nvGrpSpPr>
        <p:grpSpPr>
          <a:xfrm>
            <a:off x="958413" y="4063096"/>
            <a:ext cx="3259940" cy="1303272"/>
            <a:chOff x="86714" y="4417056"/>
            <a:chExt cx="2455964" cy="1303272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DF5B0FE4-1B72-4897-BB53-FCB0C565F93D}"/>
                </a:ext>
              </a:extLst>
            </p:cNvPr>
            <p:cNvSpPr txBox="1"/>
            <p:nvPr/>
          </p:nvSpPr>
          <p:spPr>
            <a:xfrm>
              <a:off x="86714" y="4417056"/>
              <a:ext cx="245596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F7EBAB6-DE8B-49AE-A257-4F849EA38CF9}"/>
                </a:ext>
              </a:extLst>
            </p:cNvPr>
            <p:cNvSpPr txBox="1"/>
            <p:nvPr/>
          </p:nvSpPr>
          <p:spPr>
            <a:xfrm>
              <a:off x="86714" y="4704665"/>
              <a:ext cx="2455964" cy="101566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r>
                <a:rPr lang="ar-SA" sz="1200" dirty="0">
                  <a:cs typeface="B Nazanin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DD5BDE33-D1C3-45A1-9E65-0A490D41278F}"/>
              </a:ext>
            </a:extLst>
          </p:cNvPr>
          <p:cNvSpPr txBox="1"/>
          <p:nvPr/>
        </p:nvSpPr>
        <p:spPr>
          <a:xfrm>
            <a:off x="1360401" y="1705873"/>
            <a:ext cx="2455964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itchFamily="2" charset="-78"/>
              </a:rPr>
              <a:t>$373,000</a:t>
            </a:r>
            <a:endParaRPr lang="ko-KR" altLang="en-US" sz="2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grpSp>
        <p:nvGrpSpPr>
          <p:cNvPr id="90" name="Group 43">
            <a:extLst>
              <a:ext uri="{FF2B5EF4-FFF2-40B4-BE49-F238E27FC236}">
                <a16:creationId xmlns:a16="http://schemas.microsoft.com/office/drawing/2014/main" id="{92857A6F-1788-4E81-ADCA-252E840479FE}"/>
              </a:ext>
            </a:extLst>
          </p:cNvPr>
          <p:cNvGrpSpPr/>
          <p:nvPr/>
        </p:nvGrpSpPr>
        <p:grpSpPr>
          <a:xfrm>
            <a:off x="1587490" y="2054292"/>
            <a:ext cx="2001789" cy="1964418"/>
            <a:chOff x="189883" y="1833131"/>
            <a:chExt cx="1800200" cy="1634048"/>
          </a:xfrm>
        </p:grpSpPr>
        <p:graphicFrame>
          <p:nvGraphicFramePr>
            <p:cNvPr id="91" name="Chart 45">
              <a:extLst>
                <a:ext uri="{FF2B5EF4-FFF2-40B4-BE49-F238E27FC236}">
                  <a16:creationId xmlns:a16="http://schemas.microsoft.com/office/drawing/2014/main" id="{3F1C80F6-AD81-4D08-8582-86864F67098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30753109"/>
                </p:ext>
              </p:extLst>
            </p:nvPr>
          </p:nvGraphicFramePr>
          <p:xfrm>
            <a:off x="189883" y="1833131"/>
            <a:ext cx="1800200" cy="16340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E3984C8-F6A6-4E84-B5FA-751BB915E6B3}"/>
                </a:ext>
              </a:extLst>
            </p:cNvPr>
            <p:cNvSpPr txBox="1"/>
            <p:nvPr/>
          </p:nvSpPr>
          <p:spPr>
            <a:xfrm>
              <a:off x="578387" y="2416468"/>
              <a:ext cx="1028686" cy="4864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accent4"/>
                  </a:solidFill>
                  <a:cs typeface="B Nazanin" pitchFamily="2" charset="-78"/>
                </a:rPr>
                <a:t>25%</a:t>
              </a:r>
              <a:endParaRPr lang="ko-KR" altLang="en-US" sz="3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sp>
        <p:nvSpPr>
          <p:cNvPr id="93" name="Oval 7">
            <a:extLst>
              <a:ext uri="{FF2B5EF4-FFF2-40B4-BE49-F238E27FC236}">
                <a16:creationId xmlns:a16="http://schemas.microsoft.com/office/drawing/2014/main" id="{D4E9E3BD-8A08-45CF-BAB5-1CCD338D2BCF}"/>
              </a:ext>
            </a:extLst>
          </p:cNvPr>
          <p:cNvSpPr/>
          <p:nvPr/>
        </p:nvSpPr>
        <p:spPr>
          <a:xfrm>
            <a:off x="6964010" y="2894309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94" name="Donut 39">
            <a:extLst>
              <a:ext uri="{FF2B5EF4-FFF2-40B4-BE49-F238E27FC236}">
                <a16:creationId xmlns:a16="http://schemas.microsoft.com/office/drawing/2014/main" id="{0C865E47-F9D4-4472-A25D-65E07324E195}"/>
              </a:ext>
            </a:extLst>
          </p:cNvPr>
          <p:cNvSpPr/>
          <p:nvPr/>
        </p:nvSpPr>
        <p:spPr>
          <a:xfrm>
            <a:off x="4881544" y="4445474"/>
            <a:ext cx="407618" cy="40761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253646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A1154D9F-BBCA-4AFC-B92B-7F043558D759}"/>
              </a:ext>
            </a:extLst>
          </p:cNvPr>
          <p:cNvSpPr/>
          <p:nvPr/>
        </p:nvSpPr>
        <p:spPr>
          <a:xfrm>
            <a:off x="992202" y="2767281"/>
            <a:ext cx="39373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cs typeface="B Nazanin" pitchFamily="2" charset="-78"/>
              </a:rPr>
              <a:t>ارائه</a:t>
            </a:r>
            <a:r>
              <a:rPr lang="en-US" altLang="ko-KR" sz="40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4000" b="1" dirty="0">
                <a:solidFill>
                  <a:schemeClr val="bg1"/>
                </a:solidFill>
                <a:cs typeface="B Nazanin" pitchFamily="2" charset="-78"/>
              </a:rPr>
              <a:t>نمونه کارها ساده</a:t>
            </a:r>
          </a:p>
          <a:p>
            <a:pPr algn="ctr" rtl="1"/>
            <a:endParaRPr lang="en-US" altLang="ko-KR" sz="4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F4C770-4705-4900-867C-F2046F044F29}"/>
              </a:ext>
            </a:extLst>
          </p:cNvPr>
          <p:cNvSpPr txBox="1"/>
          <p:nvPr/>
        </p:nvSpPr>
        <p:spPr>
          <a:xfrm>
            <a:off x="913717" y="5036071"/>
            <a:ext cx="527671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88C701-01BF-481D-ABD2-01934F5AC160}"/>
              </a:ext>
            </a:extLst>
          </p:cNvPr>
          <p:cNvSpPr txBox="1"/>
          <p:nvPr/>
        </p:nvSpPr>
        <p:spPr>
          <a:xfrm>
            <a:off x="352798" y="460322"/>
            <a:ext cx="613944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4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</a:r>
            <a:endParaRPr lang="en-GB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1E6E732-5BA0-AF6F-B702-97AC6919011F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8" r="175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17822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A078B9-EC4C-46DC-93B6-72A635635D9D}"/>
              </a:ext>
            </a:extLst>
          </p:cNvPr>
          <p:cNvSpPr/>
          <p:nvPr/>
        </p:nvSpPr>
        <p:spPr>
          <a:xfrm>
            <a:off x="0" y="2120994"/>
            <a:ext cx="12192000" cy="4753047"/>
          </a:xfrm>
          <a:custGeom>
            <a:avLst/>
            <a:gdLst>
              <a:gd name="connsiteX0" fmla="*/ 0 w 12192000"/>
              <a:gd name="connsiteY0" fmla="*/ 0 h 1895547"/>
              <a:gd name="connsiteX1" fmla="*/ 12192000 w 12192000"/>
              <a:gd name="connsiteY1" fmla="*/ 0 h 1895547"/>
              <a:gd name="connsiteX2" fmla="*/ 12192000 w 12192000"/>
              <a:gd name="connsiteY2" fmla="*/ 1895547 h 1895547"/>
              <a:gd name="connsiteX3" fmla="*/ 0 w 12192000"/>
              <a:gd name="connsiteY3" fmla="*/ 1895547 h 1895547"/>
              <a:gd name="connsiteX4" fmla="*/ 0 w 12192000"/>
              <a:gd name="connsiteY4" fmla="*/ 0 h 1895547"/>
              <a:gd name="connsiteX0" fmla="*/ 0 w 12192000"/>
              <a:gd name="connsiteY0" fmla="*/ 9453 h 1905000"/>
              <a:gd name="connsiteX1" fmla="*/ 4476750 w 12192000"/>
              <a:gd name="connsiteY1" fmla="*/ 0 h 1905000"/>
              <a:gd name="connsiteX2" fmla="*/ 12192000 w 12192000"/>
              <a:gd name="connsiteY2" fmla="*/ 9453 h 1905000"/>
              <a:gd name="connsiteX3" fmla="*/ 12192000 w 12192000"/>
              <a:gd name="connsiteY3" fmla="*/ 1905000 h 1905000"/>
              <a:gd name="connsiteX4" fmla="*/ 0 w 12192000"/>
              <a:gd name="connsiteY4" fmla="*/ 1905000 h 1905000"/>
              <a:gd name="connsiteX5" fmla="*/ 0 w 12192000"/>
              <a:gd name="connsiteY5" fmla="*/ 9453 h 1905000"/>
              <a:gd name="connsiteX0" fmla="*/ 0 w 12192000"/>
              <a:gd name="connsiteY0" fmla="*/ 9453 h 1905000"/>
              <a:gd name="connsiteX1" fmla="*/ 3086100 w 12192000"/>
              <a:gd name="connsiteY1" fmla="*/ 0 h 1905000"/>
              <a:gd name="connsiteX2" fmla="*/ 4476750 w 12192000"/>
              <a:gd name="connsiteY2" fmla="*/ 0 h 1905000"/>
              <a:gd name="connsiteX3" fmla="*/ 12192000 w 12192000"/>
              <a:gd name="connsiteY3" fmla="*/ 9453 h 1905000"/>
              <a:gd name="connsiteX4" fmla="*/ 12192000 w 12192000"/>
              <a:gd name="connsiteY4" fmla="*/ 1905000 h 1905000"/>
              <a:gd name="connsiteX5" fmla="*/ 0 w 12192000"/>
              <a:gd name="connsiteY5" fmla="*/ 1905000 h 1905000"/>
              <a:gd name="connsiteX6" fmla="*/ 0 w 12192000"/>
              <a:gd name="connsiteY6" fmla="*/ 9453 h 1905000"/>
              <a:gd name="connsiteX0" fmla="*/ 0 w 12192000"/>
              <a:gd name="connsiteY0" fmla="*/ 9453 h 1905000"/>
              <a:gd name="connsiteX1" fmla="*/ 3086100 w 12192000"/>
              <a:gd name="connsiteY1" fmla="*/ 0 h 1905000"/>
              <a:gd name="connsiteX2" fmla="*/ 4476750 w 12192000"/>
              <a:gd name="connsiteY2" fmla="*/ 0 h 1905000"/>
              <a:gd name="connsiteX3" fmla="*/ 12192000 w 12192000"/>
              <a:gd name="connsiteY3" fmla="*/ 9453 h 1905000"/>
              <a:gd name="connsiteX4" fmla="*/ 12192000 w 12192000"/>
              <a:gd name="connsiteY4" fmla="*/ 1905000 h 1905000"/>
              <a:gd name="connsiteX5" fmla="*/ 0 w 12192000"/>
              <a:gd name="connsiteY5" fmla="*/ 1905000 h 1905000"/>
              <a:gd name="connsiteX6" fmla="*/ 0 w 12192000"/>
              <a:gd name="connsiteY6" fmla="*/ 9453 h 1905000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12192000 w 12192000"/>
              <a:gd name="connsiteY3" fmla="*/ 609528 h 2505075"/>
              <a:gd name="connsiteX4" fmla="*/ 12192000 w 12192000"/>
              <a:gd name="connsiteY4" fmla="*/ 2505075 h 2505075"/>
              <a:gd name="connsiteX5" fmla="*/ 0 w 12192000"/>
              <a:gd name="connsiteY5" fmla="*/ 2505075 h 2505075"/>
              <a:gd name="connsiteX6" fmla="*/ 0 w 12192000"/>
              <a:gd name="connsiteY6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905625 w 12192000"/>
              <a:gd name="connsiteY3" fmla="*/ 180976 h 2505075"/>
              <a:gd name="connsiteX4" fmla="*/ 12192000 w 12192000"/>
              <a:gd name="connsiteY4" fmla="*/ 609528 h 2505075"/>
              <a:gd name="connsiteX5" fmla="*/ 12192000 w 12192000"/>
              <a:gd name="connsiteY5" fmla="*/ 2505075 h 2505075"/>
              <a:gd name="connsiteX6" fmla="*/ 0 w 12192000"/>
              <a:gd name="connsiteY6" fmla="*/ 2505075 h 2505075"/>
              <a:gd name="connsiteX7" fmla="*/ 0 w 12192000"/>
              <a:gd name="connsiteY7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905625 w 12192000"/>
              <a:gd name="connsiteY3" fmla="*/ 180976 h 2505075"/>
              <a:gd name="connsiteX4" fmla="*/ 8791575 w 12192000"/>
              <a:gd name="connsiteY4" fmla="*/ 342901 h 2505075"/>
              <a:gd name="connsiteX5" fmla="*/ 12192000 w 12192000"/>
              <a:gd name="connsiteY5" fmla="*/ 609528 h 2505075"/>
              <a:gd name="connsiteX6" fmla="*/ 12192000 w 12192000"/>
              <a:gd name="connsiteY6" fmla="*/ 2505075 h 2505075"/>
              <a:gd name="connsiteX7" fmla="*/ 0 w 12192000"/>
              <a:gd name="connsiteY7" fmla="*/ 2505075 h 2505075"/>
              <a:gd name="connsiteX8" fmla="*/ 0 w 12192000"/>
              <a:gd name="connsiteY8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905625 w 12192000"/>
              <a:gd name="connsiteY3" fmla="*/ 180976 h 2505075"/>
              <a:gd name="connsiteX4" fmla="*/ 8791575 w 12192000"/>
              <a:gd name="connsiteY4" fmla="*/ 342901 h 2505075"/>
              <a:gd name="connsiteX5" fmla="*/ 10296525 w 12192000"/>
              <a:gd name="connsiteY5" fmla="*/ 447676 h 2505075"/>
              <a:gd name="connsiteX6" fmla="*/ 12192000 w 12192000"/>
              <a:gd name="connsiteY6" fmla="*/ 609528 h 2505075"/>
              <a:gd name="connsiteX7" fmla="*/ 12192000 w 12192000"/>
              <a:gd name="connsiteY7" fmla="*/ 2505075 h 2505075"/>
              <a:gd name="connsiteX8" fmla="*/ 0 w 12192000"/>
              <a:gd name="connsiteY8" fmla="*/ 2505075 h 2505075"/>
              <a:gd name="connsiteX9" fmla="*/ 0 w 12192000"/>
              <a:gd name="connsiteY9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410325 w 12192000"/>
              <a:gd name="connsiteY3" fmla="*/ 257176 h 2505075"/>
              <a:gd name="connsiteX4" fmla="*/ 8791575 w 12192000"/>
              <a:gd name="connsiteY4" fmla="*/ 342901 h 2505075"/>
              <a:gd name="connsiteX5" fmla="*/ 10296525 w 12192000"/>
              <a:gd name="connsiteY5" fmla="*/ 447676 h 2505075"/>
              <a:gd name="connsiteX6" fmla="*/ 12192000 w 12192000"/>
              <a:gd name="connsiteY6" fmla="*/ 609528 h 2505075"/>
              <a:gd name="connsiteX7" fmla="*/ 12192000 w 12192000"/>
              <a:gd name="connsiteY7" fmla="*/ 2505075 h 2505075"/>
              <a:gd name="connsiteX8" fmla="*/ 0 w 12192000"/>
              <a:gd name="connsiteY8" fmla="*/ 2505075 h 2505075"/>
              <a:gd name="connsiteX9" fmla="*/ 0 w 12192000"/>
              <a:gd name="connsiteY9" fmla="*/ 609528 h 2505075"/>
              <a:gd name="connsiteX0" fmla="*/ 0 w 12192000"/>
              <a:gd name="connsiteY0" fmla="*/ 2028752 h 3924299"/>
              <a:gd name="connsiteX1" fmla="*/ 3086100 w 12192000"/>
              <a:gd name="connsiteY1" fmla="*/ 2019299 h 3924299"/>
              <a:gd name="connsiteX2" fmla="*/ 4448175 w 12192000"/>
              <a:gd name="connsiteY2" fmla="*/ 1419224 h 3924299"/>
              <a:gd name="connsiteX3" fmla="*/ 6410325 w 12192000"/>
              <a:gd name="connsiteY3" fmla="*/ 1676400 h 3924299"/>
              <a:gd name="connsiteX4" fmla="*/ 8181975 w 12192000"/>
              <a:gd name="connsiteY4" fmla="*/ 0 h 3924299"/>
              <a:gd name="connsiteX5" fmla="*/ 10296525 w 12192000"/>
              <a:gd name="connsiteY5" fmla="*/ 1866900 h 3924299"/>
              <a:gd name="connsiteX6" fmla="*/ 12192000 w 12192000"/>
              <a:gd name="connsiteY6" fmla="*/ 2028752 h 3924299"/>
              <a:gd name="connsiteX7" fmla="*/ 12192000 w 12192000"/>
              <a:gd name="connsiteY7" fmla="*/ 3924299 h 3924299"/>
              <a:gd name="connsiteX8" fmla="*/ 0 w 12192000"/>
              <a:gd name="connsiteY8" fmla="*/ 3924299 h 3924299"/>
              <a:gd name="connsiteX9" fmla="*/ 0 w 12192000"/>
              <a:gd name="connsiteY9" fmla="*/ 2028752 h 3924299"/>
              <a:gd name="connsiteX0" fmla="*/ 0 w 12192000"/>
              <a:gd name="connsiteY0" fmla="*/ 2028752 h 3924299"/>
              <a:gd name="connsiteX1" fmla="*/ 3086100 w 12192000"/>
              <a:gd name="connsiteY1" fmla="*/ 2019299 h 3924299"/>
              <a:gd name="connsiteX2" fmla="*/ 4448175 w 12192000"/>
              <a:gd name="connsiteY2" fmla="*/ 1419224 h 3924299"/>
              <a:gd name="connsiteX3" fmla="*/ 6410325 w 12192000"/>
              <a:gd name="connsiteY3" fmla="*/ 1676400 h 3924299"/>
              <a:gd name="connsiteX4" fmla="*/ 8181975 w 12192000"/>
              <a:gd name="connsiteY4" fmla="*/ 0 h 3924299"/>
              <a:gd name="connsiteX5" fmla="*/ 9648825 w 12192000"/>
              <a:gd name="connsiteY5" fmla="*/ 790575 h 3924299"/>
              <a:gd name="connsiteX6" fmla="*/ 12192000 w 12192000"/>
              <a:gd name="connsiteY6" fmla="*/ 2028752 h 3924299"/>
              <a:gd name="connsiteX7" fmla="*/ 12192000 w 12192000"/>
              <a:gd name="connsiteY7" fmla="*/ 3924299 h 3924299"/>
              <a:gd name="connsiteX8" fmla="*/ 0 w 12192000"/>
              <a:gd name="connsiteY8" fmla="*/ 3924299 h 3924299"/>
              <a:gd name="connsiteX9" fmla="*/ 0 w 12192000"/>
              <a:gd name="connsiteY9" fmla="*/ 2028752 h 3924299"/>
              <a:gd name="connsiteX0" fmla="*/ 0 w 12192000"/>
              <a:gd name="connsiteY0" fmla="*/ 2857500 h 4753047"/>
              <a:gd name="connsiteX1" fmla="*/ 3086100 w 12192000"/>
              <a:gd name="connsiteY1" fmla="*/ 284804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181975 w 12192000"/>
              <a:gd name="connsiteY4" fmla="*/ 828748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86100 w 12192000"/>
              <a:gd name="connsiteY1" fmla="*/ 284804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181975 w 12192000"/>
              <a:gd name="connsiteY4" fmla="*/ 828748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86100 w 12192000"/>
              <a:gd name="connsiteY1" fmla="*/ 284804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220075 w 12192000"/>
              <a:gd name="connsiteY4" fmla="*/ 800173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57525 w 12192000"/>
              <a:gd name="connsiteY1" fmla="*/ 286709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220075 w 12192000"/>
              <a:gd name="connsiteY4" fmla="*/ 800173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57525 w 12192000"/>
              <a:gd name="connsiteY1" fmla="*/ 286709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220075 w 12192000"/>
              <a:gd name="connsiteY4" fmla="*/ 800173 h 4753047"/>
              <a:gd name="connsiteX5" fmla="*/ 9612611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753047">
                <a:moveTo>
                  <a:pt x="0" y="2857500"/>
                </a:moveTo>
                <a:lnTo>
                  <a:pt x="3057525" y="2867097"/>
                </a:lnTo>
                <a:lnTo>
                  <a:pt x="4448175" y="2247972"/>
                </a:lnTo>
                <a:lnTo>
                  <a:pt x="6410325" y="2505148"/>
                </a:lnTo>
                <a:lnTo>
                  <a:pt x="8220075" y="800173"/>
                </a:lnTo>
                <a:lnTo>
                  <a:pt x="9612611" y="1619323"/>
                </a:lnTo>
                <a:lnTo>
                  <a:pt x="12192000" y="0"/>
                </a:lnTo>
                <a:lnTo>
                  <a:pt x="12192000" y="4753047"/>
                </a:lnTo>
                <a:lnTo>
                  <a:pt x="0" y="4753047"/>
                </a:lnTo>
                <a:lnTo>
                  <a:pt x="0" y="28575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8A19C5-5CA5-4936-8522-498B59C29AFB}"/>
              </a:ext>
            </a:extLst>
          </p:cNvPr>
          <p:cNvSpPr txBox="1"/>
          <p:nvPr/>
        </p:nvSpPr>
        <p:spPr>
          <a:xfrm>
            <a:off x="681692" y="431036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1F61A6-F16C-4C2D-8FFF-ACA01FE2E4FA}"/>
              </a:ext>
            </a:extLst>
          </p:cNvPr>
          <p:cNvSpPr txBox="1"/>
          <p:nvPr/>
        </p:nvSpPr>
        <p:spPr>
          <a:xfrm>
            <a:off x="691136" y="1387280"/>
            <a:ext cx="6715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7D24E3-1096-425F-B6D8-279400B7AA4F}"/>
              </a:ext>
            </a:extLst>
          </p:cNvPr>
          <p:cNvCxnSpPr>
            <a:cxnSpLocks/>
            <a:endCxn id="14" idx="2"/>
          </p:cNvCxnSpPr>
          <p:nvPr/>
        </p:nvCxnSpPr>
        <p:spPr>
          <a:xfrm>
            <a:off x="0" y="4965682"/>
            <a:ext cx="3001168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3ADBB1-66E7-413F-A126-DDB1AF4C6797}"/>
              </a:ext>
            </a:extLst>
          </p:cNvPr>
          <p:cNvCxnSpPr>
            <a:cxnSpLocks/>
            <a:endCxn id="15" idx="3"/>
          </p:cNvCxnSpPr>
          <p:nvPr/>
        </p:nvCxnSpPr>
        <p:spPr>
          <a:xfrm flipV="1">
            <a:off x="3164910" y="4409152"/>
            <a:ext cx="1217015" cy="511227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E1D785-2209-4B9A-8592-62809CB2D0EB}"/>
              </a:ext>
            </a:extLst>
          </p:cNvPr>
          <p:cNvCxnSpPr>
            <a:cxnSpLocks/>
            <a:endCxn id="16" idx="5"/>
          </p:cNvCxnSpPr>
          <p:nvPr/>
        </p:nvCxnSpPr>
        <p:spPr>
          <a:xfrm>
            <a:off x="4439818" y="4357819"/>
            <a:ext cx="2023929" cy="281719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622622-7F89-4257-8E8D-7F8E99D3ED37}"/>
              </a:ext>
            </a:extLst>
          </p:cNvPr>
          <p:cNvCxnSpPr>
            <a:cxnSpLocks/>
            <a:stCxn id="16" idx="6"/>
            <a:endCxn id="17" idx="3"/>
          </p:cNvCxnSpPr>
          <p:nvPr/>
        </p:nvCxnSpPr>
        <p:spPr>
          <a:xfrm flipV="1">
            <a:off x="6487726" y="2990957"/>
            <a:ext cx="1623143" cy="1590689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4EC3746-1B9A-42CA-9248-F8E91F405733}"/>
              </a:ext>
            </a:extLst>
          </p:cNvPr>
          <p:cNvCxnSpPr>
            <a:cxnSpLocks/>
            <a:stCxn id="17" idx="6"/>
            <a:endCxn id="18" idx="1"/>
          </p:cNvCxnSpPr>
          <p:nvPr/>
        </p:nvCxnSpPr>
        <p:spPr>
          <a:xfrm>
            <a:off x="8250634" y="2933064"/>
            <a:ext cx="1318874" cy="73404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D6729DF-B1CB-42BC-BB9C-903D81E75372}"/>
              </a:ext>
            </a:extLst>
          </p:cNvPr>
          <p:cNvCxnSpPr>
            <a:cxnSpLocks/>
            <a:stCxn id="18" idx="7"/>
          </p:cNvCxnSpPr>
          <p:nvPr/>
        </p:nvCxnSpPr>
        <p:spPr>
          <a:xfrm flipV="1">
            <a:off x="9685290" y="2074287"/>
            <a:ext cx="2506712" cy="159282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2E1871F4-A164-41CC-B19C-67D82535E295}"/>
              </a:ext>
            </a:extLst>
          </p:cNvPr>
          <p:cNvSpPr/>
          <p:nvPr/>
        </p:nvSpPr>
        <p:spPr>
          <a:xfrm>
            <a:off x="3001168" y="4883811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E70A222-A55C-4966-B350-4CEECAB5414E}"/>
              </a:ext>
            </a:extLst>
          </p:cNvPr>
          <p:cNvSpPr/>
          <p:nvPr/>
        </p:nvSpPr>
        <p:spPr>
          <a:xfrm>
            <a:off x="4357946" y="4269389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5C47C7F-4AE7-4780-BA6D-BFE592D0D14C}"/>
              </a:ext>
            </a:extLst>
          </p:cNvPr>
          <p:cNvSpPr/>
          <p:nvPr/>
        </p:nvSpPr>
        <p:spPr>
          <a:xfrm>
            <a:off x="6323984" y="4499775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0A2B8DE-0B35-410A-B952-56BA2085C178}"/>
              </a:ext>
            </a:extLst>
          </p:cNvPr>
          <p:cNvSpPr/>
          <p:nvPr/>
        </p:nvSpPr>
        <p:spPr>
          <a:xfrm>
            <a:off x="8086890" y="2851194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FC65E96-31F8-4AEB-AAD2-431793EC3927}"/>
              </a:ext>
            </a:extLst>
          </p:cNvPr>
          <p:cNvSpPr/>
          <p:nvPr/>
        </p:nvSpPr>
        <p:spPr>
          <a:xfrm>
            <a:off x="9545526" y="3643130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380FD1-FF0D-459E-A637-784144933752}"/>
              </a:ext>
            </a:extLst>
          </p:cNvPr>
          <p:cNvSpPr txBox="1"/>
          <p:nvPr/>
        </p:nvSpPr>
        <p:spPr>
          <a:xfrm>
            <a:off x="4067566" y="3597246"/>
            <a:ext cx="71298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1"/>
                </a:solidFill>
                <a:cs typeface="B Nazanin" pitchFamily="2" charset="-78"/>
              </a:rPr>
              <a:t>02</a:t>
            </a:r>
            <a:endParaRPr lang="ko-KR" altLang="en-US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6CE4D9-7581-473C-A9DC-8012E9DEECE0}"/>
              </a:ext>
            </a:extLst>
          </p:cNvPr>
          <p:cNvSpPr txBox="1"/>
          <p:nvPr/>
        </p:nvSpPr>
        <p:spPr>
          <a:xfrm>
            <a:off x="6031113" y="4905200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4BDCA5-D3A7-4229-8FE8-1BE751598000}"/>
              </a:ext>
            </a:extLst>
          </p:cNvPr>
          <p:cNvSpPr txBox="1"/>
          <p:nvPr/>
        </p:nvSpPr>
        <p:spPr>
          <a:xfrm>
            <a:off x="7796510" y="2053468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1"/>
                </a:solidFill>
                <a:cs typeface="B Nazanin" pitchFamily="2" charset="-78"/>
              </a:rPr>
              <a:t>04</a:t>
            </a:r>
            <a:endParaRPr lang="ko-KR" altLang="en-US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7D3E3A1-E30E-4B25-BA80-D8A78DE05A52}"/>
              </a:ext>
            </a:extLst>
          </p:cNvPr>
          <p:cNvGrpSpPr/>
          <p:nvPr/>
        </p:nvGrpSpPr>
        <p:grpSpPr>
          <a:xfrm>
            <a:off x="4845919" y="3389374"/>
            <a:ext cx="1731699" cy="1114656"/>
            <a:chOff x="993672" y="3632214"/>
            <a:chExt cx="1989414" cy="111465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26CD98C-8C87-485A-8C8A-5F75787B595E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DB9D3DA-E2ED-4E22-BBFE-7DCA75C4061A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438A851-9E95-4B0F-833B-E57E4C4910CB}"/>
              </a:ext>
            </a:extLst>
          </p:cNvPr>
          <p:cNvGrpSpPr/>
          <p:nvPr/>
        </p:nvGrpSpPr>
        <p:grpSpPr>
          <a:xfrm>
            <a:off x="6945513" y="4732591"/>
            <a:ext cx="1731699" cy="1114656"/>
            <a:chOff x="993672" y="3632214"/>
            <a:chExt cx="1989414" cy="111465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14DE23C-36AE-4FD1-914A-6057B2817045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C3C6051-84CC-4461-9A24-36F302D89B65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E4FB372-F285-4FB9-99D2-CC835262E3A2}"/>
              </a:ext>
            </a:extLst>
          </p:cNvPr>
          <p:cNvGrpSpPr/>
          <p:nvPr/>
        </p:nvGrpSpPr>
        <p:grpSpPr>
          <a:xfrm>
            <a:off x="8597304" y="1880858"/>
            <a:ext cx="1731699" cy="1114656"/>
            <a:chOff x="993672" y="3632214"/>
            <a:chExt cx="1989414" cy="111465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4919A3-234D-43EB-AC20-6B29C5211263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ABD7461-000E-4487-B3BB-DF51168E4CEB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A3AA173-0BB7-4120-B4A4-200ABC573789}"/>
              </a:ext>
            </a:extLst>
          </p:cNvPr>
          <p:cNvSpPr txBox="1"/>
          <p:nvPr/>
        </p:nvSpPr>
        <p:spPr>
          <a:xfrm>
            <a:off x="2672049" y="5321946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6" name="Group 30">
            <a:extLst>
              <a:ext uri="{FF2B5EF4-FFF2-40B4-BE49-F238E27FC236}">
                <a16:creationId xmlns:a16="http://schemas.microsoft.com/office/drawing/2014/main" id="{4D93239C-A245-4CE3-AAC3-C9FBA7616713}"/>
              </a:ext>
            </a:extLst>
          </p:cNvPr>
          <p:cNvGrpSpPr/>
          <p:nvPr/>
        </p:nvGrpSpPr>
        <p:grpSpPr>
          <a:xfrm>
            <a:off x="880555" y="5149337"/>
            <a:ext cx="1731699" cy="1114656"/>
            <a:chOff x="993672" y="3632214"/>
            <a:chExt cx="1989414" cy="111465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CF58A33-CB9A-487D-AEB2-64BB1AD3C206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A62F442-0B00-4888-8A57-0FBF7DB107A3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39" name="Freeform: Shape 338">
            <a:extLst>
              <a:ext uri="{FF2B5EF4-FFF2-40B4-BE49-F238E27FC236}">
                <a16:creationId xmlns:a16="http://schemas.microsoft.com/office/drawing/2014/main" id="{29A76D89-D63C-4852-B39A-38806AA1B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7338" y="2080834"/>
            <a:ext cx="2511586" cy="1576757"/>
          </a:xfrm>
          <a:custGeom>
            <a:avLst/>
            <a:gdLst>
              <a:gd name="connsiteX0" fmla="*/ 1898971 w 2216118"/>
              <a:gd name="connsiteY0" fmla="*/ 1232027 h 1391264"/>
              <a:gd name="connsiteX1" fmla="*/ 1814014 w 2216118"/>
              <a:gd name="connsiteY1" fmla="*/ 1316190 h 1391264"/>
              <a:gd name="connsiteX2" fmla="*/ 1814014 w 2216118"/>
              <a:gd name="connsiteY2" fmla="*/ 1335402 h 1391264"/>
              <a:gd name="connsiteX3" fmla="*/ 1949877 w 2216118"/>
              <a:gd name="connsiteY3" fmla="*/ 1335402 h 1391264"/>
              <a:gd name="connsiteX4" fmla="*/ 1986407 w 2216118"/>
              <a:gd name="connsiteY4" fmla="*/ 1335402 h 1391264"/>
              <a:gd name="connsiteX5" fmla="*/ 1986407 w 2216118"/>
              <a:gd name="connsiteY5" fmla="*/ 1318646 h 1391264"/>
              <a:gd name="connsiteX6" fmla="*/ 326886 w 2216118"/>
              <a:gd name="connsiteY6" fmla="*/ 1230345 h 1391264"/>
              <a:gd name="connsiteX7" fmla="*/ 241929 w 2216118"/>
              <a:gd name="connsiteY7" fmla="*/ 1314508 h 1391264"/>
              <a:gd name="connsiteX8" fmla="*/ 241929 w 2216118"/>
              <a:gd name="connsiteY8" fmla="*/ 1335402 h 1391264"/>
              <a:gd name="connsiteX9" fmla="*/ 418108 w 2216118"/>
              <a:gd name="connsiteY9" fmla="*/ 1335402 h 1391264"/>
              <a:gd name="connsiteX10" fmla="*/ 418108 w 2216118"/>
              <a:gd name="connsiteY10" fmla="*/ 1320714 h 1391264"/>
              <a:gd name="connsiteX11" fmla="*/ 1667210 w 2216118"/>
              <a:gd name="connsiteY11" fmla="*/ 1224479 h 1391264"/>
              <a:gd name="connsiteX12" fmla="*/ 1582253 w 2216118"/>
              <a:gd name="connsiteY12" fmla="*/ 1308642 h 1391264"/>
              <a:gd name="connsiteX13" fmla="*/ 1582253 w 2216118"/>
              <a:gd name="connsiteY13" fmla="*/ 1335402 h 1391264"/>
              <a:gd name="connsiteX14" fmla="*/ 1768294 w 2216118"/>
              <a:gd name="connsiteY14" fmla="*/ 1335402 h 1391264"/>
              <a:gd name="connsiteX15" fmla="*/ 1768294 w 2216118"/>
              <a:gd name="connsiteY15" fmla="*/ 1312041 h 1391264"/>
              <a:gd name="connsiteX16" fmla="*/ 1761976 w 2216118"/>
              <a:gd name="connsiteY16" fmla="*/ 1318359 h 1391264"/>
              <a:gd name="connsiteX17" fmla="*/ 1443525 w 2216118"/>
              <a:gd name="connsiteY17" fmla="*/ 1224479 h 1391264"/>
              <a:gd name="connsiteX18" fmla="*/ 1358568 w 2216118"/>
              <a:gd name="connsiteY18" fmla="*/ 1308642 h 1391264"/>
              <a:gd name="connsiteX19" fmla="*/ 1358568 w 2216118"/>
              <a:gd name="connsiteY19" fmla="*/ 1335402 h 1391264"/>
              <a:gd name="connsiteX20" fmla="*/ 1536533 w 2216118"/>
              <a:gd name="connsiteY20" fmla="*/ 1335402 h 1391264"/>
              <a:gd name="connsiteX21" fmla="*/ 1536533 w 2216118"/>
              <a:gd name="connsiteY21" fmla="*/ 1316618 h 1391264"/>
              <a:gd name="connsiteX22" fmla="*/ 1219840 w 2216118"/>
              <a:gd name="connsiteY22" fmla="*/ 1224479 h 1391264"/>
              <a:gd name="connsiteX23" fmla="*/ 1134883 w 2216118"/>
              <a:gd name="connsiteY23" fmla="*/ 1308642 h 1391264"/>
              <a:gd name="connsiteX24" fmla="*/ 1134883 w 2216118"/>
              <a:gd name="connsiteY24" fmla="*/ 1335402 h 1391264"/>
              <a:gd name="connsiteX25" fmla="*/ 1312848 w 2216118"/>
              <a:gd name="connsiteY25" fmla="*/ 1335402 h 1391264"/>
              <a:gd name="connsiteX26" fmla="*/ 1312848 w 2216118"/>
              <a:gd name="connsiteY26" fmla="*/ 1316618 h 1391264"/>
              <a:gd name="connsiteX27" fmla="*/ 996155 w 2216118"/>
              <a:gd name="connsiteY27" fmla="*/ 1224479 h 1391264"/>
              <a:gd name="connsiteX28" fmla="*/ 911198 w 2216118"/>
              <a:gd name="connsiteY28" fmla="*/ 1308642 h 1391264"/>
              <a:gd name="connsiteX29" fmla="*/ 911198 w 2216118"/>
              <a:gd name="connsiteY29" fmla="*/ 1335402 h 1391264"/>
              <a:gd name="connsiteX30" fmla="*/ 1089163 w 2216118"/>
              <a:gd name="connsiteY30" fmla="*/ 1335402 h 1391264"/>
              <a:gd name="connsiteX31" fmla="*/ 1089163 w 2216118"/>
              <a:gd name="connsiteY31" fmla="*/ 1316618 h 1391264"/>
              <a:gd name="connsiteX32" fmla="*/ 772470 w 2216118"/>
              <a:gd name="connsiteY32" fmla="*/ 1224479 h 1391264"/>
              <a:gd name="connsiteX33" fmla="*/ 687513 w 2216118"/>
              <a:gd name="connsiteY33" fmla="*/ 1308642 h 1391264"/>
              <a:gd name="connsiteX34" fmla="*/ 687513 w 2216118"/>
              <a:gd name="connsiteY34" fmla="*/ 1335402 h 1391264"/>
              <a:gd name="connsiteX35" fmla="*/ 865478 w 2216118"/>
              <a:gd name="connsiteY35" fmla="*/ 1335402 h 1391264"/>
              <a:gd name="connsiteX36" fmla="*/ 865478 w 2216118"/>
              <a:gd name="connsiteY36" fmla="*/ 1316618 h 1391264"/>
              <a:gd name="connsiteX37" fmla="*/ 548785 w 2216118"/>
              <a:gd name="connsiteY37" fmla="*/ 1224479 h 1391264"/>
              <a:gd name="connsiteX38" fmla="*/ 463828 w 2216118"/>
              <a:gd name="connsiteY38" fmla="*/ 1308642 h 1391264"/>
              <a:gd name="connsiteX39" fmla="*/ 463828 w 2216118"/>
              <a:gd name="connsiteY39" fmla="*/ 1335402 h 1391264"/>
              <a:gd name="connsiteX40" fmla="*/ 641793 w 2216118"/>
              <a:gd name="connsiteY40" fmla="*/ 1335402 h 1391264"/>
              <a:gd name="connsiteX41" fmla="*/ 641793 w 2216118"/>
              <a:gd name="connsiteY41" fmla="*/ 1316618 h 1391264"/>
              <a:gd name="connsiteX42" fmla="*/ 2032127 w 2216118"/>
              <a:gd name="connsiteY42" fmla="*/ 1155412 h 1391264"/>
              <a:gd name="connsiteX43" fmla="*/ 2032127 w 2216118"/>
              <a:gd name="connsiteY43" fmla="*/ 1276395 h 1391264"/>
              <a:gd name="connsiteX44" fmla="*/ 2093479 w 2216118"/>
              <a:gd name="connsiteY44" fmla="*/ 1216190 h 1391264"/>
              <a:gd name="connsiteX45" fmla="*/ 1814014 w 2216118"/>
              <a:gd name="connsiteY45" fmla="*/ 1147864 h 1391264"/>
              <a:gd name="connsiteX46" fmla="*/ 1814014 w 2216118"/>
              <a:gd name="connsiteY46" fmla="*/ 1268847 h 1391264"/>
              <a:gd name="connsiteX47" fmla="*/ 1875366 w 2216118"/>
              <a:gd name="connsiteY47" fmla="*/ 1208643 h 1391264"/>
              <a:gd name="connsiteX48" fmla="*/ 1986407 w 2216118"/>
              <a:gd name="connsiteY48" fmla="*/ 1145409 h 1391264"/>
              <a:gd name="connsiteX49" fmla="*/ 1922576 w 2216118"/>
              <a:gd name="connsiteY49" fmla="*/ 1208643 h 1391264"/>
              <a:gd name="connsiteX50" fmla="*/ 1986407 w 2216118"/>
              <a:gd name="connsiteY50" fmla="*/ 1271280 h 1391264"/>
              <a:gd name="connsiteX51" fmla="*/ 1582253 w 2216118"/>
              <a:gd name="connsiteY51" fmla="*/ 1140317 h 1391264"/>
              <a:gd name="connsiteX52" fmla="*/ 1582253 w 2216118"/>
              <a:gd name="connsiteY52" fmla="*/ 1261299 h 1391264"/>
              <a:gd name="connsiteX53" fmla="*/ 1643605 w 2216118"/>
              <a:gd name="connsiteY53" fmla="*/ 1201094 h 1391264"/>
              <a:gd name="connsiteX54" fmla="*/ 1358568 w 2216118"/>
              <a:gd name="connsiteY54" fmla="*/ 1140317 h 1391264"/>
              <a:gd name="connsiteX55" fmla="*/ 1358568 w 2216118"/>
              <a:gd name="connsiteY55" fmla="*/ 1261299 h 1391264"/>
              <a:gd name="connsiteX56" fmla="*/ 1419920 w 2216118"/>
              <a:gd name="connsiteY56" fmla="*/ 1201094 h 1391264"/>
              <a:gd name="connsiteX57" fmla="*/ 1134883 w 2216118"/>
              <a:gd name="connsiteY57" fmla="*/ 1140317 h 1391264"/>
              <a:gd name="connsiteX58" fmla="*/ 1134883 w 2216118"/>
              <a:gd name="connsiteY58" fmla="*/ 1261299 h 1391264"/>
              <a:gd name="connsiteX59" fmla="*/ 1196235 w 2216118"/>
              <a:gd name="connsiteY59" fmla="*/ 1201094 h 1391264"/>
              <a:gd name="connsiteX60" fmla="*/ 911198 w 2216118"/>
              <a:gd name="connsiteY60" fmla="*/ 1140317 h 1391264"/>
              <a:gd name="connsiteX61" fmla="*/ 911198 w 2216118"/>
              <a:gd name="connsiteY61" fmla="*/ 1261299 h 1391264"/>
              <a:gd name="connsiteX62" fmla="*/ 972550 w 2216118"/>
              <a:gd name="connsiteY62" fmla="*/ 1201094 h 1391264"/>
              <a:gd name="connsiteX63" fmla="*/ 687513 w 2216118"/>
              <a:gd name="connsiteY63" fmla="*/ 1140316 h 1391264"/>
              <a:gd name="connsiteX64" fmla="*/ 687513 w 2216118"/>
              <a:gd name="connsiteY64" fmla="*/ 1261300 h 1391264"/>
              <a:gd name="connsiteX65" fmla="*/ 748865 w 2216118"/>
              <a:gd name="connsiteY65" fmla="*/ 1201095 h 1391264"/>
              <a:gd name="connsiteX66" fmla="*/ 463828 w 2216118"/>
              <a:gd name="connsiteY66" fmla="*/ 1140316 h 1391264"/>
              <a:gd name="connsiteX67" fmla="*/ 463828 w 2216118"/>
              <a:gd name="connsiteY67" fmla="*/ 1261299 h 1391264"/>
              <a:gd name="connsiteX68" fmla="*/ 525180 w 2216118"/>
              <a:gd name="connsiteY68" fmla="*/ 1201095 h 1391264"/>
              <a:gd name="connsiteX69" fmla="*/ 418108 w 2216118"/>
              <a:gd name="connsiteY69" fmla="*/ 1139976 h 1391264"/>
              <a:gd name="connsiteX70" fmla="*/ 350491 w 2216118"/>
              <a:gd name="connsiteY70" fmla="*/ 1206960 h 1391264"/>
              <a:gd name="connsiteX71" fmla="*/ 418108 w 2216118"/>
              <a:gd name="connsiteY71" fmla="*/ 1273313 h 1391264"/>
              <a:gd name="connsiteX72" fmla="*/ 641793 w 2216118"/>
              <a:gd name="connsiteY72" fmla="*/ 1132341 h 1391264"/>
              <a:gd name="connsiteX73" fmla="*/ 572390 w 2216118"/>
              <a:gd name="connsiteY73" fmla="*/ 1201095 h 1391264"/>
              <a:gd name="connsiteX74" fmla="*/ 641793 w 2216118"/>
              <a:gd name="connsiteY74" fmla="*/ 1269199 h 1391264"/>
              <a:gd name="connsiteX75" fmla="*/ 1536533 w 2216118"/>
              <a:gd name="connsiteY75" fmla="*/ 1132340 h 1391264"/>
              <a:gd name="connsiteX76" fmla="*/ 1467130 w 2216118"/>
              <a:gd name="connsiteY76" fmla="*/ 1201095 h 1391264"/>
              <a:gd name="connsiteX77" fmla="*/ 1536533 w 2216118"/>
              <a:gd name="connsiteY77" fmla="*/ 1269200 h 1391264"/>
              <a:gd name="connsiteX78" fmla="*/ 1312848 w 2216118"/>
              <a:gd name="connsiteY78" fmla="*/ 1132340 h 1391264"/>
              <a:gd name="connsiteX79" fmla="*/ 1243445 w 2216118"/>
              <a:gd name="connsiteY79" fmla="*/ 1201095 h 1391264"/>
              <a:gd name="connsiteX80" fmla="*/ 1312848 w 2216118"/>
              <a:gd name="connsiteY80" fmla="*/ 1269200 h 1391264"/>
              <a:gd name="connsiteX81" fmla="*/ 1089163 w 2216118"/>
              <a:gd name="connsiteY81" fmla="*/ 1132340 h 1391264"/>
              <a:gd name="connsiteX82" fmla="*/ 1019760 w 2216118"/>
              <a:gd name="connsiteY82" fmla="*/ 1201095 h 1391264"/>
              <a:gd name="connsiteX83" fmla="*/ 1089163 w 2216118"/>
              <a:gd name="connsiteY83" fmla="*/ 1269200 h 1391264"/>
              <a:gd name="connsiteX84" fmla="*/ 865478 w 2216118"/>
              <a:gd name="connsiteY84" fmla="*/ 1132340 h 1391264"/>
              <a:gd name="connsiteX85" fmla="*/ 796075 w 2216118"/>
              <a:gd name="connsiteY85" fmla="*/ 1201095 h 1391264"/>
              <a:gd name="connsiteX86" fmla="*/ 865478 w 2216118"/>
              <a:gd name="connsiteY86" fmla="*/ 1269200 h 1391264"/>
              <a:gd name="connsiteX87" fmla="*/ 1768294 w 2216118"/>
              <a:gd name="connsiteY87" fmla="*/ 1124340 h 1391264"/>
              <a:gd name="connsiteX88" fmla="*/ 1690815 w 2216118"/>
              <a:gd name="connsiteY88" fmla="*/ 1201095 h 1391264"/>
              <a:gd name="connsiteX89" fmla="*/ 1768294 w 2216118"/>
              <a:gd name="connsiteY89" fmla="*/ 1277125 h 1391264"/>
              <a:gd name="connsiteX90" fmla="*/ 2036242 w 2216118"/>
              <a:gd name="connsiteY90" fmla="*/ 1113696 h 1391264"/>
              <a:gd name="connsiteX91" fmla="*/ 2117084 w 2216118"/>
              <a:gd name="connsiteY91" fmla="*/ 1193027 h 1391264"/>
              <a:gd name="connsiteX92" fmla="*/ 2197926 w 2216118"/>
              <a:gd name="connsiteY92" fmla="*/ 1113696 h 1391264"/>
              <a:gd name="connsiteX93" fmla="*/ 1825821 w 2216118"/>
              <a:gd name="connsiteY93" fmla="*/ 1113696 h 1391264"/>
              <a:gd name="connsiteX94" fmla="*/ 1898971 w 2216118"/>
              <a:gd name="connsiteY94" fmla="*/ 1185479 h 1391264"/>
              <a:gd name="connsiteX95" fmla="*/ 1972121 w 2216118"/>
              <a:gd name="connsiteY95" fmla="*/ 1113696 h 1391264"/>
              <a:gd name="connsiteX96" fmla="*/ 1601752 w 2216118"/>
              <a:gd name="connsiteY96" fmla="*/ 1113696 h 1391264"/>
              <a:gd name="connsiteX97" fmla="*/ 1667210 w 2216118"/>
              <a:gd name="connsiteY97" fmla="*/ 1177930 h 1391264"/>
              <a:gd name="connsiteX98" fmla="*/ 1732668 w 2216118"/>
              <a:gd name="connsiteY98" fmla="*/ 1113696 h 1391264"/>
              <a:gd name="connsiteX99" fmla="*/ 1378067 w 2216118"/>
              <a:gd name="connsiteY99" fmla="*/ 1113696 h 1391264"/>
              <a:gd name="connsiteX100" fmla="*/ 1443525 w 2216118"/>
              <a:gd name="connsiteY100" fmla="*/ 1177930 h 1391264"/>
              <a:gd name="connsiteX101" fmla="*/ 1508983 w 2216118"/>
              <a:gd name="connsiteY101" fmla="*/ 1113696 h 1391264"/>
              <a:gd name="connsiteX102" fmla="*/ 1154382 w 2216118"/>
              <a:gd name="connsiteY102" fmla="*/ 1113696 h 1391264"/>
              <a:gd name="connsiteX103" fmla="*/ 1219840 w 2216118"/>
              <a:gd name="connsiteY103" fmla="*/ 1177930 h 1391264"/>
              <a:gd name="connsiteX104" fmla="*/ 1285298 w 2216118"/>
              <a:gd name="connsiteY104" fmla="*/ 1113696 h 1391264"/>
              <a:gd name="connsiteX105" fmla="*/ 930697 w 2216118"/>
              <a:gd name="connsiteY105" fmla="*/ 1113696 h 1391264"/>
              <a:gd name="connsiteX106" fmla="*/ 996155 w 2216118"/>
              <a:gd name="connsiteY106" fmla="*/ 1177930 h 1391264"/>
              <a:gd name="connsiteX107" fmla="*/ 1061613 w 2216118"/>
              <a:gd name="connsiteY107" fmla="*/ 1113696 h 1391264"/>
              <a:gd name="connsiteX108" fmla="*/ 707012 w 2216118"/>
              <a:gd name="connsiteY108" fmla="*/ 1113696 h 1391264"/>
              <a:gd name="connsiteX109" fmla="*/ 772470 w 2216118"/>
              <a:gd name="connsiteY109" fmla="*/ 1177931 h 1391264"/>
              <a:gd name="connsiteX110" fmla="*/ 837928 w 2216118"/>
              <a:gd name="connsiteY110" fmla="*/ 1113696 h 1391264"/>
              <a:gd name="connsiteX111" fmla="*/ 483327 w 2216118"/>
              <a:gd name="connsiteY111" fmla="*/ 1113696 h 1391264"/>
              <a:gd name="connsiteX112" fmla="*/ 548785 w 2216118"/>
              <a:gd name="connsiteY112" fmla="*/ 1177931 h 1391264"/>
              <a:gd name="connsiteX113" fmla="*/ 614243 w 2216118"/>
              <a:gd name="connsiteY113" fmla="*/ 1113696 h 1391264"/>
              <a:gd name="connsiteX114" fmla="*/ 775882 w 2216118"/>
              <a:gd name="connsiteY114" fmla="*/ 963175 h 1391264"/>
              <a:gd name="connsiteX115" fmla="*/ 690925 w 2216118"/>
              <a:gd name="connsiteY115" fmla="*/ 1047338 h 1391264"/>
              <a:gd name="connsiteX116" fmla="*/ 690925 w 2216118"/>
              <a:gd name="connsiteY116" fmla="*/ 1057834 h 1391264"/>
              <a:gd name="connsiteX117" fmla="*/ 869262 w 2216118"/>
              <a:gd name="connsiteY117" fmla="*/ 1057834 h 1391264"/>
              <a:gd name="connsiteX118" fmla="*/ 869262 w 2216118"/>
              <a:gd name="connsiteY118" fmla="*/ 1055682 h 1391264"/>
              <a:gd name="connsiteX119" fmla="*/ 1894679 w 2216118"/>
              <a:gd name="connsiteY119" fmla="*/ 947394 h 1391264"/>
              <a:gd name="connsiteX120" fmla="*/ 1809722 w 2216118"/>
              <a:gd name="connsiteY120" fmla="*/ 1031557 h 1391264"/>
              <a:gd name="connsiteX121" fmla="*/ 1809722 w 2216118"/>
              <a:gd name="connsiteY121" fmla="*/ 1057834 h 1391264"/>
              <a:gd name="connsiteX122" fmla="*/ 1951680 w 2216118"/>
              <a:gd name="connsiteY122" fmla="*/ 1057834 h 1391264"/>
              <a:gd name="connsiteX123" fmla="*/ 1987687 w 2216118"/>
              <a:gd name="connsiteY123" fmla="*/ 1057834 h 1391264"/>
              <a:gd name="connsiteX124" fmla="*/ 1987687 w 2216118"/>
              <a:gd name="connsiteY124" fmla="*/ 1039533 h 1391264"/>
              <a:gd name="connsiteX125" fmla="*/ 1670994 w 2216118"/>
              <a:gd name="connsiteY125" fmla="*/ 947394 h 1391264"/>
              <a:gd name="connsiteX126" fmla="*/ 1586037 w 2216118"/>
              <a:gd name="connsiteY126" fmla="*/ 1031557 h 1391264"/>
              <a:gd name="connsiteX127" fmla="*/ 1586037 w 2216118"/>
              <a:gd name="connsiteY127" fmla="*/ 1057834 h 1391264"/>
              <a:gd name="connsiteX128" fmla="*/ 1764002 w 2216118"/>
              <a:gd name="connsiteY128" fmla="*/ 1057834 h 1391264"/>
              <a:gd name="connsiteX129" fmla="*/ 1764002 w 2216118"/>
              <a:gd name="connsiteY129" fmla="*/ 1039533 h 1391264"/>
              <a:gd name="connsiteX130" fmla="*/ 1447309 w 2216118"/>
              <a:gd name="connsiteY130" fmla="*/ 947394 h 1391264"/>
              <a:gd name="connsiteX131" fmla="*/ 1362352 w 2216118"/>
              <a:gd name="connsiteY131" fmla="*/ 1031557 h 1391264"/>
              <a:gd name="connsiteX132" fmla="*/ 1362352 w 2216118"/>
              <a:gd name="connsiteY132" fmla="*/ 1057834 h 1391264"/>
              <a:gd name="connsiteX133" fmla="*/ 1540317 w 2216118"/>
              <a:gd name="connsiteY133" fmla="*/ 1057834 h 1391264"/>
              <a:gd name="connsiteX134" fmla="*/ 1540317 w 2216118"/>
              <a:gd name="connsiteY134" fmla="*/ 1039533 h 1391264"/>
              <a:gd name="connsiteX135" fmla="*/ 1223624 w 2216118"/>
              <a:gd name="connsiteY135" fmla="*/ 947394 h 1391264"/>
              <a:gd name="connsiteX136" fmla="*/ 1138667 w 2216118"/>
              <a:gd name="connsiteY136" fmla="*/ 1031557 h 1391264"/>
              <a:gd name="connsiteX137" fmla="*/ 1138667 w 2216118"/>
              <a:gd name="connsiteY137" fmla="*/ 1057834 h 1391264"/>
              <a:gd name="connsiteX138" fmla="*/ 1316632 w 2216118"/>
              <a:gd name="connsiteY138" fmla="*/ 1057834 h 1391264"/>
              <a:gd name="connsiteX139" fmla="*/ 1316632 w 2216118"/>
              <a:gd name="connsiteY139" fmla="*/ 1039533 h 1391264"/>
              <a:gd name="connsiteX140" fmla="*/ 999939 w 2216118"/>
              <a:gd name="connsiteY140" fmla="*/ 947394 h 1391264"/>
              <a:gd name="connsiteX141" fmla="*/ 914982 w 2216118"/>
              <a:gd name="connsiteY141" fmla="*/ 1031557 h 1391264"/>
              <a:gd name="connsiteX142" fmla="*/ 914982 w 2216118"/>
              <a:gd name="connsiteY142" fmla="*/ 1057834 h 1391264"/>
              <a:gd name="connsiteX143" fmla="*/ 1092947 w 2216118"/>
              <a:gd name="connsiteY143" fmla="*/ 1057834 h 1391264"/>
              <a:gd name="connsiteX144" fmla="*/ 1092947 w 2216118"/>
              <a:gd name="connsiteY144" fmla="*/ 1039533 h 1391264"/>
              <a:gd name="connsiteX145" fmla="*/ 869262 w 2216118"/>
              <a:gd name="connsiteY145" fmla="*/ 870668 h 1391264"/>
              <a:gd name="connsiteX146" fmla="*/ 799487 w 2216118"/>
              <a:gd name="connsiteY146" fmla="*/ 939791 h 1391264"/>
              <a:gd name="connsiteX147" fmla="*/ 869262 w 2216118"/>
              <a:gd name="connsiteY147" fmla="*/ 1008261 h 1391264"/>
              <a:gd name="connsiteX148" fmla="*/ 2033407 w 2216118"/>
              <a:gd name="connsiteY148" fmla="*/ 863232 h 1391264"/>
              <a:gd name="connsiteX149" fmla="*/ 2033407 w 2216118"/>
              <a:gd name="connsiteY149" fmla="*/ 984214 h 1391264"/>
              <a:gd name="connsiteX150" fmla="*/ 2094759 w 2216118"/>
              <a:gd name="connsiteY150" fmla="*/ 924009 h 1391264"/>
              <a:gd name="connsiteX151" fmla="*/ 1809722 w 2216118"/>
              <a:gd name="connsiteY151" fmla="*/ 863232 h 1391264"/>
              <a:gd name="connsiteX152" fmla="*/ 1809722 w 2216118"/>
              <a:gd name="connsiteY152" fmla="*/ 984214 h 1391264"/>
              <a:gd name="connsiteX153" fmla="*/ 1871074 w 2216118"/>
              <a:gd name="connsiteY153" fmla="*/ 924009 h 1391264"/>
              <a:gd name="connsiteX154" fmla="*/ 1586037 w 2216118"/>
              <a:gd name="connsiteY154" fmla="*/ 863232 h 1391264"/>
              <a:gd name="connsiteX155" fmla="*/ 1586037 w 2216118"/>
              <a:gd name="connsiteY155" fmla="*/ 984214 h 1391264"/>
              <a:gd name="connsiteX156" fmla="*/ 1647389 w 2216118"/>
              <a:gd name="connsiteY156" fmla="*/ 924009 h 1391264"/>
              <a:gd name="connsiteX157" fmla="*/ 1362352 w 2216118"/>
              <a:gd name="connsiteY157" fmla="*/ 863232 h 1391264"/>
              <a:gd name="connsiteX158" fmla="*/ 1362352 w 2216118"/>
              <a:gd name="connsiteY158" fmla="*/ 984214 h 1391264"/>
              <a:gd name="connsiteX159" fmla="*/ 1423704 w 2216118"/>
              <a:gd name="connsiteY159" fmla="*/ 924009 h 1391264"/>
              <a:gd name="connsiteX160" fmla="*/ 1138667 w 2216118"/>
              <a:gd name="connsiteY160" fmla="*/ 863232 h 1391264"/>
              <a:gd name="connsiteX161" fmla="*/ 1138667 w 2216118"/>
              <a:gd name="connsiteY161" fmla="*/ 984214 h 1391264"/>
              <a:gd name="connsiteX162" fmla="*/ 1200019 w 2216118"/>
              <a:gd name="connsiteY162" fmla="*/ 924009 h 1391264"/>
              <a:gd name="connsiteX163" fmla="*/ 914982 w 2216118"/>
              <a:gd name="connsiteY163" fmla="*/ 863231 h 1391264"/>
              <a:gd name="connsiteX164" fmla="*/ 914982 w 2216118"/>
              <a:gd name="connsiteY164" fmla="*/ 984214 h 1391264"/>
              <a:gd name="connsiteX165" fmla="*/ 976334 w 2216118"/>
              <a:gd name="connsiteY165" fmla="*/ 924009 h 1391264"/>
              <a:gd name="connsiteX166" fmla="*/ 1987687 w 2216118"/>
              <a:gd name="connsiteY166" fmla="*/ 855255 h 1391264"/>
              <a:gd name="connsiteX167" fmla="*/ 1918284 w 2216118"/>
              <a:gd name="connsiteY167" fmla="*/ 924010 h 1391264"/>
              <a:gd name="connsiteX168" fmla="*/ 1987687 w 2216118"/>
              <a:gd name="connsiteY168" fmla="*/ 992115 h 1391264"/>
              <a:gd name="connsiteX169" fmla="*/ 1764002 w 2216118"/>
              <a:gd name="connsiteY169" fmla="*/ 855255 h 1391264"/>
              <a:gd name="connsiteX170" fmla="*/ 1694599 w 2216118"/>
              <a:gd name="connsiteY170" fmla="*/ 924010 h 1391264"/>
              <a:gd name="connsiteX171" fmla="*/ 1764002 w 2216118"/>
              <a:gd name="connsiteY171" fmla="*/ 992115 h 1391264"/>
              <a:gd name="connsiteX172" fmla="*/ 1540317 w 2216118"/>
              <a:gd name="connsiteY172" fmla="*/ 855255 h 1391264"/>
              <a:gd name="connsiteX173" fmla="*/ 1470914 w 2216118"/>
              <a:gd name="connsiteY173" fmla="*/ 924010 h 1391264"/>
              <a:gd name="connsiteX174" fmla="*/ 1540317 w 2216118"/>
              <a:gd name="connsiteY174" fmla="*/ 992115 h 1391264"/>
              <a:gd name="connsiteX175" fmla="*/ 1316632 w 2216118"/>
              <a:gd name="connsiteY175" fmla="*/ 855255 h 1391264"/>
              <a:gd name="connsiteX176" fmla="*/ 1247229 w 2216118"/>
              <a:gd name="connsiteY176" fmla="*/ 924010 h 1391264"/>
              <a:gd name="connsiteX177" fmla="*/ 1316632 w 2216118"/>
              <a:gd name="connsiteY177" fmla="*/ 992115 h 1391264"/>
              <a:gd name="connsiteX178" fmla="*/ 1092947 w 2216118"/>
              <a:gd name="connsiteY178" fmla="*/ 855255 h 1391264"/>
              <a:gd name="connsiteX179" fmla="*/ 1023544 w 2216118"/>
              <a:gd name="connsiteY179" fmla="*/ 924010 h 1391264"/>
              <a:gd name="connsiteX180" fmla="*/ 1092947 w 2216118"/>
              <a:gd name="connsiteY180" fmla="*/ 992115 h 1391264"/>
              <a:gd name="connsiteX181" fmla="*/ 2041983 w 2216118"/>
              <a:gd name="connsiteY181" fmla="*/ 825892 h 1391264"/>
              <a:gd name="connsiteX182" fmla="*/ 2118364 w 2216118"/>
              <a:gd name="connsiteY182" fmla="*/ 900845 h 1391264"/>
              <a:gd name="connsiteX183" fmla="*/ 2194745 w 2216118"/>
              <a:gd name="connsiteY183" fmla="*/ 825892 h 1391264"/>
              <a:gd name="connsiteX184" fmla="*/ 1818298 w 2216118"/>
              <a:gd name="connsiteY184" fmla="*/ 825892 h 1391264"/>
              <a:gd name="connsiteX185" fmla="*/ 1894679 w 2216118"/>
              <a:gd name="connsiteY185" fmla="*/ 900845 h 1391264"/>
              <a:gd name="connsiteX186" fmla="*/ 1971060 w 2216118"/>
              <a:gd name="connsiteY186" fmla="*/ 825892 h 1391264"/>
              <a:gd name="connsiteX187" fmla="*/ 1594613 w 2216118"/>
              <a:gd name="connsiteY187" fmla="*/ 825892 h 1391264"/>
              <a:gd name="connsiteX188" fmla="*/ 1670994 w 2216118"/>
              <a:gd name="connsiteY188" fmla="*/ 900845 h 1391264"/>
              <a:gd name="connsiteX189" fmla="*/ 1747375 w 2216118"/>
              <a:gd name="connsiteY189" fmla="*/ 825892 h 1391264"/>
              <a:gd name="connsiteX190" fmla="*/ 1370928 w 2216118"/>
              <a:gd name="connsiteY190" fmla="*/ 825892 h 1391264"/>
              <a:gd name="connsiteX191" fmla="*/ 1447309 w 2216118"/>
              <a:gd name="connsiteY191" fmla="*/ 900845 h 1391264"/>
              <a:gd name="connsiteX192" fmla="*/ 1523690 w 2216118"/>
              <a:gd name="connsiteY192" fmla="*/ 825892 h 1391264"/>
              <a:gd name="connsiteX193" fmla="*/ 1147243 w 2216118"/>
              <a:gd name="connsiteY193" fmla="*/ 825892 h 1391264"/>
              <a:gd name="connsiteX194" fmla="*/ 1223624 w 2216118"/>
              <a:gd name="connsiteY194" fmla="*/ 900845 h 1391264"/>
              <a:gd name="connsiteX195" fmla="*/ 1300005 w 2216118"/>
              <a:gd name="connsiteY195" fmla="*/ 825892 h 1391264"/>
              <a:gd name="connsiteX196" fmla="*/ 923558 w 2216118"/>
              <a:gd name="connsiteY196" fmla="*/ 825892 h 1391264"/>
              <a:gd name="connsiteX197" fmla="*/ 999939 w 2216118"/>
              <a:gd name="connsiteY197" fmla="*/ 900845 h 1391264"/>
              <a:gd name="connsiteX198" fmla="*/ 1076320 w 2216118"/>
              <a:gd name="connsiteY198" fmla="*/ 825892 h 1391264"/>
              <a:gd name="connsiteX199" fmla="*/ 2115760 w 2216118"/>
              <a:gd name="connsiteY199" fmla="*/ 689035 h 1391264"/>
              <a:gd name="connsiteX200" fmla="*/ 2034001 w 2216118"/>
              <a:gd name="connsiteY200" fmla="*/ 770030 h 1391264"/>
              <a:gd name="connsiteX201" fmla="*/ 2197519 w 2216118"/>
              <a:gd name="connsiteY201" fmla="*/ 770030 h 1391264"/>
              <a:gd name="connsiteX202" fmla="*/ 1892075 w 2216118"/>
              <a:gd name="connsiteY202" fmla="*/ 689035 h 1391264"/>
              <a:gd name="connsiteX203" fmla="*/ 1810316 w 2216118"/>
              <a:gd name="connsiteY203" fmla="*/ 770030 h 1391264"/>
              <a:gd name="connsiteX204" fmla="*/ 1953483 w 2216118"/>
              <a:gd name="connsiteY204" fmla="*/ 770030 h 1391264"/>
              <a:gd name="connsiteX205" fmla="*/ 1973834 w 2216118"/>
              <a:gd name="connsiteY205" fmla="*/ 770030 h 1391264"/>
              <a:gd name="connsiteX206" fmla="*/ 1668390 w 2216118"/>
              <a:gd name="connsiteY206" fmla="*/ 689035 h 1391264"/>
              <a:gd name="connsiteX207" fmla="*/ 1586631 w 2216118"/>
              <a:gd name="connsiteY207" fmla="*/ 770030 h 1391264"/>
              <a:gd name="connsiteX208" fmla="*/ 1750149 w 2216118"/>
              <a:gd name="connsiteY208" fmla="*/ 770030 h 1391264"/>
              <a:gd name="connsiteX209" fmla="*/ 1444705 w 2216118"/>
              <a:gd name="connsiteY209" fmla="*/ 689035 h 1391264"/>
              <a:gd name="connsiteX210" fmla="*/ 1362946 w 2216118"/>
              <a:gd name="connsiteY210" fmla="*/ 770030 h 1391264"/>
              <a:gd name="connsiteX211" fmla="*/ 1526464 w 2216118"/>
              <a:gd name="connsiteY211" fmla="*/ 770030 h 1391264"/>
              <a:gd name="connsiteX212" fmla="*/ 1221020 w 2216118"/>
              <a:gd name="connsiteY212" fmla="*/ 689035 h 1391264"/>
              <a:gd name="connsiteX213" fmla="*/ 1139261 w 2216118"/>
              <a:gd name="connsiteY213" fmla="*/ 770030 h 1391264"/>
              <a:gd name="connsiteX214" fmla="*/ 1302779 w 2216118"/>
              <a:gd name="connsiteY214" fmla="*/ 770030 h 1391264"/>
              <a:gd name="connsiteX215" fmla="*/ 2030803 w 2216118"/>
              <a:gd name="connsiteY215" fmla="*/ 604873 h 1391264"/>
              <a:gd name="connsiteX216" fmla="*/ 2030803 w 2216118"/>
              <a:gd name="connsiteY216" fmla="*/ 725855 h 1391264"/>
              <a:gd name="connsiteX217" fmla="*/ 2092155 w 2216118"/>
              <a:gd name="connsiteY217" fmla="*/ 665650 h 1391264"/>
              <a:gd name="connsiteX218" fmla="*/ 1807118 w 2216118"/>
              <a:gd name="connsiteY218" fmla="*/ 604873 h 1391264"/>
              <a:gd name="connsiteX219" fmla="*/ 1807118 w 2216118"/>
              <a:gd name="connsiteY219" fmla="*/ 725855 h 1391264"/>
              <a:gd name="connsiteX220" fmla="*/ 1868470 w 2216118"/>
              <a:gd name="connsiteY220" fmla="*/ 665650 h 1391264"/>
              <a:gd name="connsiteX221" fmla="*/ 1359748 w 2216118"/>
              <a:gd name="connsiteY221" fmla="*/ 604873 h 1391264"/>
              <a:gd name="connsiteX222" fmla="*/ 1359748 w 2216118"/>
              <a:gd name="connsiteY222" fmla="*/ 725855 h 1391264"/>
              <a:gd name="connsiteX223" fmla="*/ 1421100 w 2216118"/>
              <a:gd name="connsiteY223" fmla="*/ 665650 h 1391264"/>
              <a:gd name="connsiteX224" fmla="*/ 1583433 w 2216118"/>
              <a:gd name="connsiteY224" fmla="*/ 604872 h 1391264"/>
              <a:gd name="connsiteX225" fmla="*/ 1583433 w 2216118"/>
              <a:gd name="connsiteY225" fmla="*/ 725855 h 1391264"/>
              <a:gd name="connsiteX226" fmla="*/ 1644785 w 2216118"/>
              <a:gd name="connsiteY226" fmla="*/ 665650 h 1391264"/>
              <a:gd name="connsiteX227" fmla="*/ 1537713 w 2216118"/>
              <a:gd name="connsiteY227" fmla="*/ 596897 h 1391264"/>
              <a:gd name="connsiteX228" fmla="*/ 1468310 w 2216118"/>
              <a:gd name="connsiteY228" fmla="*/ 665651 h 1391264"/>
              <a:gd name="connsiteX229" fmla="*/ 1537713 w 2216118"/>
              <a:gd name="connsiteY229" fmla="*/ 733756 h 1391264"/>
              <a:gd name="connsiteX230" fmla="*/ 1985083 w 2216118"/>
              <a:gd name="connsiteY230" fmla="*/ 596896 h 1391264"/>
              <a:gd name="connsiteX231" fmla="*/ 1915680 w 2216118"/>
              <a:gd name="connsiteY231" fmla="*/ 665651 h 1391264"/>
              <a:gd name="connsiteX232" fmla="*/ 1985083 w 2216118"/>
              <a:gd name="connsiteY232" fmla="*/ 733756 h 1391264"/>
              <a:gd name="connsiteX233" fmla="*/ 1761398 w 2216118"/>
              <a:gd name="connsiteY233" fmla="*/ 596896 h 1391264"/>
              <a:gd name="connsiteX234" fmla="*/ 1691995 w 2216118"/>
              <a:gd name="connsiteY234" fmla="*/ 665651 h 1391264"/>
              <a:gd name="connsiteX235" fmla="*/ 1761398 w 2216118"/>
              <a:gd name="connsiteY235" fmla="*/ 733756 h 1391264"/>
              <a:gd name="connsiteX236" fmla="*/ 1314028 w 2216118"/>
              <a:gd name="connsiteY236" fmla="*/ 596896 h 1391264"/>
              <a:gd name="connsiteX237" fmla="*/ 1244625 w 2216118"/>
              <a:gd name="connsiteY237" fmla="*/ 665651 h 1391264"/>
              <a:gd name="connsiteX238" fmla="*/ 1314028 w 2216118"/>
              <a:gd name="connsiteY238" fmla="*/ 733756 h 1391264"/>
              <a:gd name="connsiteX239" fmla="*/ 1807118 w 2216118"/>
              <a:gd name="connsiteY239" fmla="*/ 544337 h 1391264"/>
              <a:gd name="connsiteX240" fmla="*/ 1807118 w 2216118"/>
              <a:gd name="connsiteY240" fmla="*/ 559118 h 1391264"/>
              <a:gd name="connsiteX241" fmla="*/ 1892075 w 2216118"/>
              <a:gd name="connsiteY241" fmla="*/ 642486 h 1391264"/>
              <a:gd name="connsiteX242" fmla="*/ 1985083 w 2216118"/>
              <a:gd name="connsiteY242" fmla="*/ 551217 h 1391264"/>
              <a:gd name="connsiteX243" fmla="*/ 1985083 w 2216118"/>
              <a:gd name="connsiteY243" fmla="*/ 544337 h 1391264"/>
              <a:gd name="connsiteX244" fmla="*/ 1583433 w 2216118"/>
              <a:gd name="connsiteY244" fmla="*/ 544337 h 1391264"/>
              <a:gd name="connsiteX245" fmla="*/ 1583433 w 2216118"/>
              <a:gd name="connsiteY245" fmla="*/ 559118 h 1391264"/>
              <a:gd name="connsiteX246" fmla="*/ 1668390 w 2216118"/>
              <a:gd name="connsiteY246" fmla="*/ 642486 h 1391264"/>
              <a:gd name="connsiteX247" fmla="*/ 1761398 w 2216118"/>
              <a:gd name="connsiteY247" fmla="*/ 551217 h 1391264"/>
              <a:gd name="connsiteX248" fmla="*/ 1761398 w 2216118"/>
              <a:gd name="connsiteY248" fmla="*/ 544337 h 1391264"/>
              <a:gd name="connsiteX249" fmla="*/ 1359748 w 2216118"/>
              <a:gd name="connsiteY249" fmla="*/ 544337 h 1391264"/>
              <a:gd name="connsiteX250" fmla="*/ 1359748 w 2216118"/>
              <a:gd name="connsiteY250" fmla="*/ 559118 h 1391264"/>
              <a:gd name="connsiteX251" fmla="*/ 1444705 w 2216118"/>
              <a:gd name="connsiteY251" fmla="*/ 642486 h 1391264"/>
              <a:gd name="connsiteX252" fmla="*/ 1537713 w 2216118"/>
              <a:gd name="connsiteY252" fmla="*/ 551217 h 1391264"/>
              <a:gd name="connsiteX253" fmla="*/ 1537713 w 2216118"/>
              <a:gd name="connsiteY253" fmla="*/ 544337 h 1391264"/>
              <a:gd name="connsiteX254" fmla="*/ 2118717 w 2216118"/>
              <a:gd name="connsiteY254" fmla="*/ 406859 h 1391264"/>
              <a:gd name="connsiteX255" fmla="*/ 2036331 w 2216118"/>
              <a:gd name="connsiteY255" fmla="*/ 488475 h 1391264"/>
              <a:gd name="connsiteX256" fmla="*/ 2201103 w 2216118"/>
              <a:gd name="connsiteY256" fmla="*/ 488475 h 1391264"/>
              <a:gd name="connsiteX257" fmla="*/ 1895032 w 2216118"/>
              <a:gd name="connsiteY257" fmla="*/ 406859 h 1391264"/>
              <a:gd name="connsiteX258" fmla="*/ 1812646 w 2216118"/>
              <a:gd name="connsiteY258" fmla="*/ 488475 h 1391264"/>
              <a:gd name="connsiteX259" fmla="*/ 1955092 w 2216118"/>
              <a:gd name="connsiteY259" fmla="*/ 488475 h 1391264"/>
              <a:gd name="connsiteX260" fmla="*/ 1977418 w 2216118"/>
              <a:gd name="connsiteY260" fmla="*/ 488475 h 1391264"/>
              <a:gd name="connsiteX261" fmla="*/ 1671347 w 2216118"/>
              <a:gd name="connsiteY261" fmla="*/ 406859 h 1391264"/>
              <a:gd name="connsiteX262" fmla="*/ 1588961 w 2216118"/>
              <a:gd name="connsiteY262" fmla="*/ 488475 h 1391264"/>
              <a:gd name="connsiteX263" fmla="*/ 1753733 w 2216118"/>
              <a:gd name="connsiteY263" fmla="*/ 488475 h 1391264"/>
              <a:gd name="connsiteX264" fmla="*/ 2033760 w 2216118"/>
              <a:gd name="connsiteY264" fmla="*/ 322696 h 1391264"/>
              <a:gd name="connsiteX265" fmla="*/ 2033760 w 2216118"/>
              <a:gd name="connsiteY265" fmla="*/ 443679 h 1391264"/>
              <a:gd name="connsiteX266" fmla="*/ 2095112 w 2216118"/>
              <a:gd name="connsiteY266" fmla="*/ 383474 h 1391264"/>
              <a:gd name="connsiteX267" fmla="*/ 1810075 w 2216118"/>
              <a:gd name="connsiteY267" fmla="*/ 322696 h 1391264"/>
              <a:gd name="connsiteX268" fmla="*/ 1810075 w 2216118"/>
              <a:gd name="connsiteY268" fmla="*/ 443679 h 1391264"/>
              <a:gd name="connsiteX269" fmla="*/ 1871427 w 2216118"/>
              <a:gd name="connsiteY269" fmla="*/ 383474 h 1391264"/>
              <a:gd name="connsiteX270" fmla="*/ 1988040 w 2216118"/>
              <a:gd name="connsiteY270" fmla="*/ 314720 h 1391264"/>
              <a:gd name="connsiteX271" fmla="*/ 1918637 w 2216118"/>
              <a:gd name="connsiteY271" fmla="*/ 383474 h 1391264"/>
              <a:gd name="connsiteX272" fmla="*/ 1988040 w 2216118"/>
              <a:gd name="connsiteY272" fmla="*/ 451580 h 1391264"/>
              <a:gd name="connsiteX273" fmla="*/ 1764355 w 2216118"/>
              <a:gd name="connsiteY273" fmla="*/ 314720 h 1391264"/>
              <a:gd name="connsiteX274" fmla="*/ 1694952 w 2216118"/>
              <a:gd name="connsiteY274" fmla="*/ 383474 h 1391264"/>
              <a:gd name="connsiteX275" fmla="*/ 1764355 w 2216118"/>
              <a:gd name="connsiteY275" fmla="*/ 451580 h 1391264"/>
              <a:gd name="connsiteX276" fmla="*/ 2033760 w 2216118"/>
              <a:gd name="connsiteY276" fmla="*/ 268985 h 1391264"/>
              <a:gd name="connsiteX277" fmla="*/ 2033760 w 2216118"/>
              <a:gd name="connsiteY277" fmla="*/ 276942 h 1391264"/>
              <a:gd name="connsiteX278" fmla="*/ 2118717 w 2216118"/>
              <a:gd name="connsiteY278" fmla="*/ 360310 h 1391264"/>
              <a:gd name="connsiteX279" fmla="*/ 2211782 w 2216118"/>
              <a:gd name="connsiteY279" fmla="*/ 268985 h 1391264"/>
              <a:gd name="connsiteX280" fmla="*/ 1810075 w 2216118"/>
              <a:gd name="connsiteY280" fmla="*/ 268985 h 1391264"/>
              <a:gd name="connsiteX281" fmla="*/ 1810075 w 2216118"/>
              <a:gd name="connsiteY281" fmla="*/ 276942 h 1391264"/>
              <a:gd name="connsiteX282" fmla="*/ 1895032 w 2216118"/>
              <a:gd name="connsiteY282" fmla="*/ 360310 h 1391264"/>
              <a:gd name="connsiteX283" fmla="*/ 1988040 w 2216118"/>
              <a:gd name="connsiteY283" fmla="*/ 269041 h 1391264"/>
              <a:gd name="connsiteX284" fmla="*/ 1988040 w 2216118"/>
              <a:gd name="connsiteY284" fmla="*/ 268985 h 1391264"/>
              <a:gd name="connsiteX285" fmla="*/ 2120538 w 2216118"/>
              <a:gd name="connsiteY285" fmla="*/ 125840 h 1391264"/>
              <a:gd name="connsiteX286" fmla="*/ 2035581 w 2216118"/>
              <a:gd name="connsiteY286" fmla="*/ 210002 h 1391264"/>
              <a:gd name="connsiteX287" fmla="*/ 2035581 w 2216118"/>
              <a:gd name="connsiteY287" fmla="*/ 213123 h 1391264"/>
              <a:gd name="connsiteX288" fmla="*/ 2208645 w 2216118"/>
              <a:gd name="connsiteY288" fmla="*/ 213123 h 1391264"/>
              <a:gd name="connsiteX289" fmla="*/ 2216118 w 2216118"/>
              <a:gd name="connsiteY289" fmla="*/ 0 h 1391264"/>
              <a:gd name="connsiteX290" fmla="*/ 2216118 w 2216118"/>
              <a:gd name="connsiteY290" fmla="*/ 31154 h 1391264"/>
              <a:gd name="connsiteX291" fmla="*/ 2144143 w 2216118"/>
              <a:gd name="connsiteY291" fmla="*/ 102455 h 1391264"/>
              <a:gd name="connsiteX292" fmla="*/ 2216118 w 2216118"/>
              <a:gd name="connsiteY292" fmla="*/ 173085 h 1391264"/>
              <a:gd name="connsiteX293" fmla="*/ 2216118 w 2216118"/>
              <a:gd name="connsiteY293" fmla="*/ 268985 h 1391264"/>
              <a:gd name="connsiteX294" fmla="*/ 2215304 w 2216118"/>
              <a:gd name="connsiteY294" fmla="*/ 268985 h 1391264"/>
              <a:gd name="connsiteX295" fmla="*/ 2216118 w 2216118"/>
              <a:gd name="connsiteY295" fmla="*/ 269731 h 1391264"/>
              <a:gd name="connsiteX296" fmla="*/ 2216118 w 2216118"/>
              <a:gd name="connsiteY296" fmla="*/ 310369 h 1391264"/>
              <a:gd name="connsiteX297" fmla="*/ 2142322 w 2216118"/>
              <a:gd name="connsiteY297" fmla="*/ 383474 h 1391264"/>
              <a:gd name="connsiteX298" fmla="*/ 2216118 w 2216118"/>
              <a:gd name="connsiteY298" fmla="*/ 455891 h 1391264"/>
              <a:gd name="connsiteX299" fmla="*/ 2216118 w 2216118"/>
              <a:gd name="connsiteY299" fmla="*/ 544337 h 1391264"/>
              <a:gd name="connsiteX300" fmla="*/ 2030803 w 2216118"/>
              <a:gd name="connsiteY300" fmla="*/ 544337 h 1391264"/>
              <a:gd name="connsiteX301" fmla="*/ 2030803 w 2216118"/>
              <a:gd name="connsiteY301" fmla="*/ 559118 h 1391264"/>
              <a:gd name="connsiteX302" fmla="*/ 2115760 w 2216118"/>
              <a:gd name="connsiteY302" fmla="*/ 642486 h 1391264"/>
              <a:gd name="connsiteX303" fmla="*/ 2210526 w 2216118"/>
              <a:gd name="connsiteY303" fmla="*/ 549492 h 1391264"/>
              <a:gd name="connsiteX304" fmla="*/ 2216118 w 2216118"/>
              <a:gd name="connsiteY304" fmla="*/ 554618 h 1391264"/>
              <a:gd name="connsiteX305" fmla="*/ 2216118 w 2216118"/>
              <a:gd name="connsiteY305" fmla="*/ 589616 h 1391264"/>
              <a:gd name="connsiteX306" fmla="*/ 2139365 w 2216118"/>
              <a:gd name="connsiteY306" fmla="*/ 665651 h 1391264"/>
              <a:gd name="connsiteX307" fmla="*/ 2216118 w 2216118"/>
              <a:gd name="connsiteY307" fmla="*/ 740968 h 1391264"/>
              <a:gd name="connsiteX308" fmla="*/ 2216118 w 2216118"/>
              <a:gd name="connsiteY308" fmla="*/ 850554 h 1391264"/>
              <a:gd name="connsiteX309" fmla="*/ 2141969 w 2216118"/>
              <a:gd name="connsiteY309" fmla="*/ 924010 h 1391264"/>
              <a:gd name="connsiteX310" fmla="*/ 2216118 w 2216118"/>
              <a:gd name="connsiteY310" fmla="*/ 996772 h 1391264"/>
              <a:gd name="connsiteX311" fmla="*/ 2216118 w 2216118"/>
              <a:gd name="connsiteY311" fmla="*/ 1038286 h 1391264"/>
              <a:gd name="connsiteX312" fmla="*/ 2213130 w 2216118"/>
              <a:gd name="connsiteY312" fmla="*/ 1041274 h 1391264"/>
              <a:gd name="connsiteX313" fmla="*/ 2118364 w 2216118"/>
              <a:gd name="connsiteY313" fmla="*/ 947394 h 1391264"/>
              <a:gd name="connsiteX314" fmla="*/ 2033407 w 2216118"/>
              <a:gd name="connsiteY314" fmla="*/ 1031557 h 1391264"/>
              <a:gd name="connsiteX315" fmla="*/ 2033407 w 2216118"/>
              <a:gd name="connsiteY315" fmla="*/ 1057834 h 1391264"/>
              <a:gd name="connsiteX316" fmla="*/ 2216118 w 2216118"/>
              <a:gd name="connsiteY316" fmla="*/ 1057834 h 1391264"/>
              <a:gd name="connsiteX317" fmla="*/ 2216118 w 2216118"/>
              <a:gd name="connsiteY317" fmla="*/ 1141467 h 1391264"/>
              <a:gd name="connsiteX318" fmla="*/ 2140689 w 2216118"/>
              <a:gd name="connsiteY318" fmla="*/ 1216191 h 1391264"/>
              <a:gd name="connsiteX319" fmla="*/ 2216118 w 2216118"/>
              <a:gd name="connsiteY319" fmla="*/ 1290209 h 1391264"/>
              <a:gd name="connsiteX320" fmla="*/ 2216118 w 2216118"/>
              <a:gd name="connsiteY320" fmla="*/ 1329187 h 1391264"/>
              <a:gd name="connsiteX321" fmla="*/ 2211850 w 2216118"/>
              <a:gd name="connsiteY321" fmla="*/ 1333455 h 1391264"/>
              <a:gd name="connsiteX322" fmla="*/ 2117084 w 2216118"/>
              <a:gd name="connsiteY322" fmla="*/ 1239575 h 1391264"/>
              <a:gd name="connsiteX323" fmla="*/ 2032127 w 2216118"/>
              <a:gd name="connsiteY323" fmla="*/ 1323738 h 1391264"/>
              <a:gd name="connsiteX324" fmla="*/ 2032127 w 2216118"/>
              <a:gd name="connsiteY324" fmla="*/ 1335402 h 1391264"/>
              <a:gd name="connsiteX325" fmla="*/ 2216118 w 2216118"/>
              <a:gd name="connsiteY325" fmla="*/ 1335402 h 1391264"/>
              <a:gd name="connsiteX326" fmla="*/ 2216118 w 2216118"/>
              <a:gd name="connsiteY326" fmla="*/ 1391264 h 1391264"/>
              <a:gd name="connsiteX327" fmla="*/ 0 w 2216118"/>
              <a:gd name="connsiteY327" fmla="*/ 1391264 h 1391264"/>
              <a:gd name="connsiteX328" fmla="*/ 88981 w 2216118"/>
              <a:gd name="connsiteY328" fmla="*/ 1335402 h 1391264"/>
              <a:gd name="connsiteX329" fmla="*/ 196209 w 2216118"/>
              <a:gd name="connsiteY329" fmla="*/ 1335402 h 1391264"/>
              <a:gd name="connsiteX330" fmla="*/ 196209 w 2216118"/>
              <a:gd name="connsiteY330" fmla="*/ 1326580 h 1391264"/>
              <a:gd name="connsiteX331" fmla="*/ 160066 w 2216118"/>
              <a:gd name="connsiteY331" fmla="*/ 1290776 h 1391264"/>
              <a:gd name="connsiteX332" fmla="*/ 189315 w 2216118"/>
              <a:gd name="connsiteY332" fmla="*/ 1272414 h 1391264"/>
              <a:gd name="connsiteX333" fmla="*/ 196209 w 2216118"/>
              <a:gd name="connsiteY333" fmla="*/ 1279179 h 1391264"/>
              <a:gd name="connsiteX334" fmla="*/ 196209 w 2216118"/>
              <a:gd name="connsiteY334" fmla="*/ 1268085 h 1391264"/>
              <a:gd name="connsiteX335" fmla="*/ 241929 w 2216118"/>
              <a:gd name="connsiteY335" fmla="*/ 1239383 h 1391264"/>
              <a:gd name="connsiteX336" fmla="*/ 241929 w 2216118"/>
              <a:gd name="connsiteY336" fmla="*/ 1267165 h 1391264"/>
              <a:gd name="connsiteX337" fmla="*/ 303281 w 2216118"/>
              <a:gd name="connsiteY337" fmla="*/ 1206961 h 1391264"/>
              <a:gd name="connsiteX338" fmla="*/ 299515 w 2216118"/>
              <a:gd name="connsiteY338" fmla="*/ 1203231 h 1391264"/>
              <a:gd name="connsiteX339" fmla="*/ 531114 w 2216118"/>
              <a:gd name="connsiteY339" fmla="*/ 1057834 h 1391264"/>
              <a:gd name="connsiteX340" fmla="*/ 645205 w 2216118"/>
              <a:gd name="connsiteY340" fmla="*/ 1057834 h 1391264"/>
              <a:gd name="connsiteX341" fmla="*/ 645205 w 2216118"/>
              <a:gd name="connsiteY341" fmla="*/ 1035788 h 1391264"/>
              <a:gd name="connsiteX342" fmla="*/ 614571 w 2216118"/>
              <a:gd name="connsiteY342" fmla="*/ 1005441 h 1391264"/>
              <a:gd name="connsiteX343" fmla="*/ 643839 w 2216118"/>
              <a:gd name="connsiteY343" fmla="*/ 987066 h 1391264"/>
              <a:gd name="connsiteX344" fmla="*/ 645205 w 2216118"/>
              <a:gd name="connsiteY344" fmla="*/ 988406 h 1391264"/>
              <a:gd name="connsiteX345" fmla="*/ 645205 w 2216118"/>
              <a:gd name="connsiteY345" fmla="*/ 986209 h 1391264"/>
              <a:gd name="connsiteX346" fmla="*/ 690925 w 2216118"/>
              <a:gd name="connsiteY346" fmla="*/ 957506 h 1391264"/>
              <a:gd name="connsiteX347" fmla="*/ 690925 w 2216118"/>
              <a:gd name="connsiteY347" fmla="*/ 999995 h 1391264"/>
              <a:gd name="connsiteX348" fmla="*/ 752277 w 2216118"/>
              <a:gd name="connsiteY348" fmla="*/ 939791 h 1391264"/>
              <a:gd name="connsiteX349" fmla="*/ 739424 w 2216118"/>
              <a:gd name="connsiteY349" fmla="*/ 927059 h 1391264"/>
              <a:gd name="connsiteX350" fmla="*/ 768141 w 2216118"/>
              <a:gd name="connsiteY350" fmla="*/ 909031 h 1391264"/>
              <a:gd name="connsiteX351" fmla="*/ 775882 w 2216118"/>
              <a:gd name="connsiteY351" fmla="*/ 916627 h 1391264"/>
              <a:gd name="connsiteX352" fmla="*/ 811118 w 2216118"/>
              <a:gd name="connsiteY352" fmla="*/ 882050 h 1391264"/>
              <a:gd name="connsiteX353" fmla="*/ 989552 w 2216118"/>
              <a:gd name="connsiteY353" fmla="*/ 770030 h 1391264"/>
              <a:gd name="connsiteX354" fmla="*/ 1079094 w 2216118"/>
              <a:gd name="connsiteY354" fmla="*/ 770030 h 1391264"/>
              <a:gd name="connsiteX355" fmla="*/ 1044361 w 2216118"/>
              <a:gd name="connsiteY355" fmla="*/ 735622 h 1391264"/>
              <a:gd name="connsiteX356" fmla="*/ 1073562 w 2216118"/>
              <a:gd name="connsiteY356" fmla="*/ 717289 h 1391264"/>
              <a:gd name="connsiteX357" fmla="*/ 1090343 w 2216118"/>
              <a:gd name="connsiteY357" fmla="*/ 733756 h 1391264"/>
              <a:gd name="connsiteX358" fmla="*/ 1090343 w 2216118"/>
              <a:gd name="connsiteY358" fmla="*/ 706754 h 1391264"/>
              <a:gd name="connsiteX359" fmla="*/ 1136063 w 2216118"/>
              <a:gd name="connsiteY359" fmla="*/ 678051 h 1391264"/>
              <a:gd name="connsiteX360" fmla="*/ 1136063 w 2216118"/>
              <a:gd name="connsiteY360" fmla="*/ 725855 h 1391264"/>
              <a:gd name="connsiteX361" fmla="*/ 1197415 w 2216118"/>
              <a:gd name="connsiteY361" fmla="*/ 665650 h 1391264"/>
              <a:gd name="connsiteX362" fmla="*/ 1181279 w 2216118"/>
              <a:gd name="connsiteY362" fmla="*/ 649665 h 1391264"/>
              <a:gd name="connsiteX363" fmla="*/ 1209976 w 2216118"/>
              <a:gd name="connsiteY363" fmla="*/ 631649 h 1391264"/>
              <a:gd name="connsiteX364" fmla="*/ 1221020 w 2216118"/>
              <a:gd name="connsiteY364" fmla="*/ 642486 h 1391264"/>
              <a:gd name="connsiteX365" fmla="*/ 1271288 w 2216118"/>
              <a:gd name="connsiteY365" fmla="*/ 593158 h 1391264"/>
              <a:gd name="connsiteX366" fmla="*/ 1438035 w 2216118"/>
              <a:gd name="connsiteY366" fmla="*/ 488475 h 1391264"/>
              <a:gd name="connsiteX367" fmla="*/ 1530048 w 2216118"/>
              <a:gd name="connsiteY367" fmla="*/ 488475 h 1391264"/>
              <a:gd name="connsiteX368" fmla="*/ 1494356 w 2216118"/>
              <a:gd name="connsiteY368" fmla="*/ 453117 h 1391264"/>
              <a:gd name="connsiteX369" fmla="*/ 1523556 w 2216118"/>
              <a:gd name="connsiteY369" fmla="*/ 434786 h 1391264"/>
              <a:gd name="connsiteX370" fmla="*/ 1540670 w 2216118"/>
              <a:gd name="connsiteY370" fmla="*/ 451580 h 1391264"/>
              <a:gd name="connsiteX371" fmla="*/ 1540670 w 2216118"/>
              <a:gd name="connsiteY371" fmla="*/ 424042 h 1391264"/>
              <a:gd name="connsiteX372" fmla="*/ 1586390 w 2216118"/>
              <a:gd name="connsiteY372" fmla="*/ 395339 h 1391264"/>
              <a:gd name="connsiteX373" fmla="*/ 1586390 w 2216118"/>
              <a:gd name="connsiteY373" fmla="*/ 443679 h 1391264"/>
              <a:gd name="connsiteX374" fmla="*/ 1647742 w 2216118"/>
              <a:gd name="connsiteY374" fmla="*/ 383474 h 1391264"/>
              <a:gd name="connsiteX375" fmla="*/ 1631275 w 2216118"/>
              <a:gd name="connsiteY375" fmla="*/ 367161 h 1391264"/>
              <a:gd name="connsiteX376" fmla="*/ 1659970 w 2216118"/>
              <a:gd name="connsiteY376" fmla="*/ 349146 h 1391264"/>
              <a:gd name="connsiteX377" fmla="*/ 1671347 w 2216118"/>
              <a:gd name="connsiteY377" fmla="*/ 360310 h 1391264"/>
              <a:gd name="connsiteX378" fmla="*/ 1723132 w 2216118"/>
              <a:gd name="connsiteY378" fmla="*/ 309494 h 1391264"/>
              <a:gd name="connsiteX379" fmla="*/ 1876638 w 2216118"/>
              <a:gd name="connsiteY379" fmla="*/ 213123 h 1391264"/>
              <a:gd name="connsiteX380" fmla="*/ 1958049 w 2216118"/>
              <a:gd name="connsiteY380" fmla="*/ 213123 h 1391264"/>
              <a:gd name="connsiteX381" fmla="*/ 1984960 w 2216118"/>
              <a:gd name="connsiteY381" fmla="*/ 213123 h 1391264"/>
              <a:gd name="connsiteX382" fmla="*/ 1942942 w 2216118"/>
              <a:gd name="connsiteY382" fmla="*/ 171498 h 1391264"/>
              <a:gd name="connsiteX383" fmla="*/ 1972138 w 2216118"/>
              <a:gd name="connsiteY383" fmla="*/ 153169 h 1391264"/>
              <a:gd name="connsiteX384" fmla="*/ 1989861 w 2216118"/>
              <a:gd name="connsiteY384" fmla="*/ 170560 h 1391264"/>
              <a:gd name="connsiteX385" fmla="*/ 1989861 w 2216118"/>
              <a:gd name="connsiteY385" fmla="*/ 142043 h 1391264"/>
              <a:gd name="connsiteX386" fmla="*/ 2035581 w 2216118"/>
              <a:gd name="connsiteY386" fmla="*/ 113340 h 1391264"/>
              <a:gd name="connsiteX387" fmla="*/ 2035581 w 2216118"/>
              <a:gd name="connsiteY387" fmla="*/ 162660 h 1391264"/>
              <a:gd name="connsiteX388" fmla="*/ 2096933 w 2216118"/>
              <a:gd name="connsiteY388" fmla="*/ 102455 h 1391264"/>
              <a:gd name="connsiteX389" fmla="*/ 2079860 w 2216118"/>
              <a:gd name="connsiteY389" fmla="*/ 85542 h 1391264"/>
              <a:gd name="connsiteX390" fmla="*/ 2108552 w 2216118"/>
              <a:gd name="connsiteY390" fmla="*/ 67529 h 1391264"/>
              <a:gd name="connsiteX391" fmla="*/ 2120538 w 2216118"/>
              <a:gd name="connsiteY391" fmla="*/ 79291 h 1391264"/>
              <a:gd name="connsiteX392" fmla="*/ 2175095 w 2216118"/>
              <a:gd name="connsiteY392" fmla="*/ 25754 h 13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</a:cxnLst>
            <a:rect l="l" t="t" r="r" b="b"/>
            <a:pathLst>
              <a:path w="2216118" h="1391264">
                <a:moveTo>
                  <a:pt x="1898971" y="1232027"/>
                </a:moveTo>
                <a:lnTo>
                  <a:pt x="1814014" y="1316190"/>
                </a:lnTo>
                <a:lnTo>
                  <a:pt x="1814014" y="1335402"/>
                </a:lnTo>
                <a:lnTo>
                  <a:pt x="1949877" y="1335402"/>
                </a:lnTo>
                <a:lnTo>
                  <a:pt x="1986407" y="1335402"/>
                </a:lnTo>
                <a:lnTo>
                  <a:pt x="1986407" y="1318646"/>
                </a:lnTo>
                <a:close/>
                <a:moveTo>
                  <a:pt x="326886" y="1230345"/>
                </a:moveTo>
                <a:lnTo>
                  <a:pt x="241929" y="1314508"/>
                </a:lnTo>
                <a:lnTo>
                  <a:pt x="241929" y="1335402"/>
                </a:lnTo>
                <a:lnTo>
                  <a:pt x="418108" y="1335402"/>
                </a:lnTo>
                <a:lnTo>
                  <a:pt x="418108" y="1320714"/>
                </a:lnTo>
                <a:close/>
                <a:moveTo>
                  <a:pt x="1667210" y="1224479"/>
                </a:moveTo>
                <a:lnTo>
                  <a:pt x="1582253" y="1308642"/>
                </a:lnTo>
                <a:lnTo>
                  <a:pt x="1582253" y="1335402"/>
                </a:lnTo>
                <a:lnTo>
                  <a:pt x="1768294" y="1335402"/>
                </a:lnTo>
                <a:lnTo>
                  <a:pt x="1768294" y="1312041"/>
                </a:lnTo>
                <a:lnTo>
                  <a:pt x="1761976" y="1318359"/>
                </a:lnTo>
                <a:close/>
                <a:moveTo>
                  <a:pt x="1443525" y="1224479"/>
                </a:moveTo>
                <a:lnTo>
                  <a:pt x="1358568" y="1308642"/>
                </a:lnTo>
                <a:lnTo>
                  <a:pt x="1358568" y="1335402"/>
                </a:lnTo>
                <a:lnTo>
                  <a:pt x="1536533" y="1335402"/>
                </a:lnTo>
                <a:lnTo>
                  <a:pt x="1536533" y="1316618"/>
                </a:lnTo>
                <a:close/>
                <a:moveTo>
                  <a:pt x="1219840" y="1224479"/>
                </a:moveTo>
                <a:lnTo>
                  <a:pt x="1134883" y="1308642"/>
                </a:lnTo>
                <a:lnTo>
                  <a:pt x="1134883" y="1335402"/>
                </a:lnTo>
                <a:lnTo>
                  <a:pt x="1312848" y="1335402"/>
                </a:lnTo>
                <a:lnTo>
                  <a:pt x="1312848" y="1316618"/>
                </a:lnTo>
                <a:close/>
                <a:moveTo>
                  <a:pt x="996155" y="1224479"/>
                </a:moveTo>
                <a:lnTo>
                  <a:pt x="911198" y="1308642"/>
                </a:lnTo>
                <a:lnTo>
                  <a:pt x="911198" y="1335402"/>
                </a:lnTo>
                <a:lnTo>
                  <a:pt x="1089163" y="1335402"/>
                </a:lnTo>
                <a:lnTo>
                  <a:pt x="1089163" y="1316618"/>
                </a:lnTo>
                <a:close/>
                <a:moveTo>
                  <a:pt x="772470" y="1224479"/>
                </a:moveTo>
                <a:lnTo>
                  <a:pt x="687513" y="1308642"/>
                </a:lnTo>
                <a:lnTo>
                  <a:pt x="687513" y="1335402"/>
                </a:lnTo>
                <a:lnTo>
                  <a:pt x="865478" y="1335402"/>
                </a:lnTo>
                <a:lnTo>
                  <a:pt x="865478" y="1316618"/>
                </a:lnTo>
                <a:close/>
                <a:moveTo>
                  <a:pt x="548785" y="1224479"/>
                </a:moveTo>
                <a:lnTo>
                  <a:pt x="463828" y="1308642"/>
                </a:lnTo>
                <a:lnTo>
                  <a:pt x="463828" y="1335402"/>
                </a:lnTo>
                <a:lnTo>
                  <a:pt x="641793" y="1335402"/>
                </a:lnTo>
                <a:lnTo>
                  <a:pt x="641793" y="1316618"/>
                </a:lnTo>
                <a:close/>
                <a:moveTo>
                  <a:pt x="2032127" y="1155412"/>
                </a:moveTo>
                <a:lnTo>
                  <a:pt x="2032127" y="1276395"/>
                </a:lnTo>
                <a:lnTo>
                  <a:pt x="2093479" y="1216190"/>
                </a:lnTo>
                <a:close/>
                <a:moveTo>
                  <a:pt x="1814014" y="1147864"/>
                </a:moveTo>
                <a:lnTo>
                  <a:pt x="1814014" y="1268847"/>
                </a:lnTo>
                <a:lnTo>
                  <a:pt x="1875366" y="1208643"/>
                </a:lnTo>
                <a:close/>
                <a:moveTo>
                  <a:pt x="1986407" y="1145409"/>
                </a:moveTo>
                <a:lnTo>
                  <a:pt x="1922576" y="1208643"/>
                </a:lnTo>
                <a:lnTo>
                  <a:pt x="1986407" y="1271280"/>
                </a:lnTo>
                <a:close/>
                <a:moveTo>
                  <a:pt x="1582253" y="1140317"/>
                </a:moveTo>
                <a:lnTo>
                  <a:pt x="1582253" y="1261299"/>
                </a:lnTo>
                <a:lnTo>
                  <a:pt x="1643605" y="1201094"/>
                </a:lnTo>
                <a:close/>
                <a:moveTo>
                  <a:pt x="1358568" y="1140317"/>
                </a:moveTo>
                <a:lnTo>
                  <a:pt x="1358568" y="1261299"/>
                </a:lnTo>
                <a:lnTo>
                  <a:pt x="1419920" y="1201094"/>
                </a:lnTo>
                <a:close/>
                <a:moveTo>
                  <a:pt x="1134883" y="1140317"/>
                </a:moveTo>
                <a:lnTo>
                  <a:pt x="1134883" y="1261299"/>
                </a:lnTo>
                <a:lnTo>
                  <a:pt x="1196235" y="1201094"/>
                </a:lnTo>
                <a:close/>
                <a:moveTo>
                  <a:pt x="911198" y="1140317"/>
                </a:moveTo>
                <a:lnTo>
                  <a:pt x="911198" y="1261299"/>
                </a:lnTo>
                <a:lnTo>
                  <a:pt x="972550" y="1201094"/>
                </a:lnTo>
                <a:close/>
                <a:moveTo>
                  <a:pt x="687513" y="1140316"/>
                </a:moveTo>
                <a:lnTo>
                  <a:pt x="687513" y="1261300"/>
                </a:lnTo>
                <a:lnTo>
                  <a:pt x="748865" y="1201095"/>
                </a:lnTo>
                <a:close/>
                <a:moveTo>
                  <a:pt x="463828" y="1140316"/>
                </a:moveTo>
                <a:lnTo>
                  <a:pt x="463828" y="1261299"/>
                </a:lnTo>
                <a:lnTo>
                  <a:pt x="525180" y="1201095"/>
                </a:lnTo>
                <a:close/>
                <a:moveTo>
                  <a:pt x="418108" y="1139976"/>
                </a:moveTo>
                <a:lnTo>
                  <a:pt x="350491" y="1206960"/>
                </a:lnTo>
                <a:lnTo>
                  <a:pt x="418108" y="1273313"/>
                </a:lnTo>
                <a:close/>
                <a:moveTo>
                  <a:pt x="641793" y="1132341"/>
                </a:moveTo>
                <a:lnTo>
                  <a:pt x="572390" y="1201095"/>
                </a:lnTo>
                <a:lnTo>
                  <a:pt x="641793" y="1269199"/>
                </a:lnTo>
                <a:close/>
                <a:moveTo>
                  <a:pt x="1536533" y="1132340"/>
                </a:moveTo>
                <a:lnTo>
                  <a:pt x="1467130" y="1201095"/>
                </a:lnTo>
                <a:lnTo>
                  <a:pt x="1536533" y="1269200"/>
                </a:lnTo>
                <a:close/>
                <a:moveTo>
                  <a:pt x="1312848" y="1132340"/>
                </a:moveTo>
                <a:lnTo>
                  <a:pt x="1243445" y="1201095"/>
                </a:lnTo>
                <a:lnTo>
                  <a:pt x="1312848" y="1269200"/>
                </a:lnTo>
                <a:close/>
                <a:moveTo>
                  <a:pt x="1089163" y="1132340"/>
                </a:moveTo>
                <a:lnTo>
                  <a:pt x="1019760" y="1201095"/>
                </a:lnTo>
                <a:lnTo>
                  <a:pt x="1089163" y="1269200"/>
                </a:lnTo>
                <a:close/>
                <a:moveTo>
                  <a:pt x="865478" y="1132340"/>
                </a:moveTo>
                <a:lnTo>
                  <a:pt x="796075" y="1201095"/>
                </a:lnTo>
                <a:lnTo>
                  <a:pt x="865478" y="1269200"/>
                </a:lnTo>
                <a:close/>
                <a:moveTo>
                  <a:pt x="1768294" y="1124340"/>
                </a:moveTo>
                <a:lnTo>
                  <a:pt x="1690815" y="1201095"/>
                </a:lnTo>
                <a:lnTo>
                  <a:pt x="1768294" y="1277125"/>
                </a:lnTo>
                <a:close/>
                <a:moveTo>
                  <a:pt x="2036242" y="1113696"/>
                </a:moveTo>
                <a:lnTo>
                  <a:pt x="2117084" y="1193027"/>
                </a:lnTo>
                <a:lnTo>
                  <a:pt x="2197926" y="1113696"/>
                </a:lnTo>
                <a:close/>
                <a:moveTo>
                  <a:pt x="1825821" y="1113696"/>
                </a:moveTo>
                <a:lnTo>
                  <a:pt x="1898971" y="1185479"/>
                </a:lnTo>
                <a:lnTo>
                  <a:pt x="1972121" y="1113696"/>
                </a:lnTo>
                <a:close/>
                <a:moveTo>
                  <a:pt x="1601752" y="1113696"/>
                </a:moveTo>
                <a:lnTo>
                  <a:pt x="1667210" y="1177930"/>
                </a:lnTo>
                <a:lnTo>
                  <a:pt x="1732668" y="1113696"/>
                </a:lnTo>
                <a:close/>
                <a:moveTo>
                  <a:pt x="1378067" y="1113696"/>
                </a:moveTo>
                <a:lnTo>
                  <a:pt x="1443525" y="1177930"/>
                </a:lnTo>
                <a:lnTo>
                  <a:pt x="1508983" y="1113696"/>
                </a:lnTo>
                <a:close/>
                <a:moveTo>
                  <a:pt x="1154382" y="1113696"/>
                </a:moveTo>
                <a:lnTo>
                  <a:pt x="1219840" y="1177930"/>
                </a:lnTo>
                <a:lnTo>
                  <a:pt x="1285298" y="1113696"/>
                </a:lnTo>
                <a:close/>
                <a:moveTo>
                  <a:pt x="930697" y="1113696"/>
                </a:moveTo>
                <a:lnTo>
                  <a:pt x="996155" y="1177930"/>
                </a:lnTo>
                <a:lnTo>
                  <a:pt x="1061613" y="1113696"/>
                </a:lnTo>
                <a:close/>
                <a:moveTo>
                  <a:pt x="707012" y="1113696"/>
                </a:moveTo>
                <a:lnTo>
                  <a:pt x="772470" y="1177931"/>
                </a:lnTo>
                <a:lnTo>
                  <a:pt x="837928" y="1113696"/>
                </a:lnTo>
                <a:close/>
                <a:moveTo>
                  <a:pt x="483327" y="1113696"/>
                </a:moveTo>
                <a:lnTo>
                  <a:pt x="548785" y="1177931"/>
                </a:lnTo>
                <a:lnTo>
                  <a:pt x="614243" y="1113696"/>
                </a:lnTo>
                <a:close/>
                <a:moveTo>
                  <a:pt x="775882" y="963175"/>
                </a:moveTo>
                <a:lnTo>
                  <a:pt x="690925" y="1047338"/>
                </a:lnTo>
                <a:lnTo>
                  <a:pt x="690925" y="1057834"/>
                </a:lnTo>
                <a:lnTo>
                  <a:pt x="869262" y="1057834"/>
                </a:lnTo>
                <a:lnTo>
                  <a:pt x="869262" y="1055682"/>
                </a:lnTo>
                <a:close/>
                <a:moveTo>
                  <a:pt x="1894679" y="947394"/>
                </a:moveTo>
                <a:lnTo>
                  <a:pt x="1809722" y="1031557"/>
                </a:lnTo>
                <a:lnTo>
                  <a:pt x="1809722" y="1057834"/>
                </a:lnTo>
                <a:lnTo>
                  <a:pt x="1951680" y="1057834"/>
                </a:lnTo>
                <a:lnTo>
                  <a:pt x="1987687" y="1057834"/>
                </a:lnTo>
                <a:lnTo>
                  <a:pt x="1987687" y="1039533"/>
                </a:lnTo>
                <a:close/>
                <a:moveTo>
                  <a:pt x="1670994" y="947394"/>
                </a:moveTo>
                <a:lnTo>
                  <a:pt x="1586037" y="1031557"/>
                </a:lnTo>
                <a:lnTo>
                  <a:pt x="1586037" y="1057834"/>
                </a:lnTo>
                <a:lnTo>
                  <a:pt x="1764002" y="1057834"/>
                </a:lnTo>
                <a:lnTo>
                  <a:pt x="1764002" y="1039533"/>
                </a:lnTo>
                <a:close/>
                <a:moveTo>
                  <a:pt x="1447309" y="947394"/>
                </a:moveTo>
                <a:lnTo>
                  <a:pt x="1362352" y="1031557"/>
                </a:lnTo>
                <a:lnTo>
                  <a:pt x="1362352" y="1057834"/>
                </a:lnTo>
                <a:lnTo>
                  <a:pt x="1540317" y="1057834"/>
                </a:lnTo>
                <a:lnTo>
                  <a:pt x="1540317" y="1039533"/>
                </a:lnTo>
                <a:close/>
                <a:moveTo>
                  <a:pt x="1223624" y="947394"/>
                </a:moveTo>
                <a:lnTo>
                  <a:pt x="1138667" y="1031557"/>
                </a:lnTo>
                <a:lnTo>
                  <a:pt x="1138667" y="1057834"/>
                </a:lnTo>
                <a:lnTo>
                  <a:pt x="1316632" y="1057834"/>
                </a:lnTo>
                <a:lnTo>
                  <a:pt x="1316632" y="1039533"/>
                </a:lnTo>
                <a:close/>
                <a:moveTo>
                  <a:pt x="999939" y="947394"/>
                </a:moveTo>
                <a:lnTo>
                  <a:pt x="914982" y="1031557"/>
                </a:lnTo>
                <a:lnTo>
                  <a:pt x="914982" y="1057834"/>
                </a:lnTo>
                <a:lnTo>
                  <a:pt x="1092947" y="1057834"/>
                </a:lnTo>
                <a:lnTo>
                  <a:pt x="1092947" y="1039533"/>
                </a:lnTo>
                <a:close/>
                <a:moveTo>
                  <a:pt x="869262" y="870668"/>
                </a:moveTo>
                <a:lnTo>
                  <a:pt x="799487" y="939791"/>
                </a:lnTo>
                <a:lnTo>
                  <a:pt x="869262" y="1008261"/>
                </a:lnTo>
                <a:close/>
                <a:moveTo>
                  <a:pt x="2033407" y="863232"/>
                </a:moveTo>
                <a:lnTo>
                  <a:pt x="2033407" y="984214"/>
                </a:lnTo>
                <a:lnTo>
                  <a:pt x="2094759" y="924009"/>
                </a:lnTo>
                <a:close/>
                <a:moveTo>
                  <a:pt x="1809722" y="863232"/>
                </a:moveTo>
                <a:lnTo>
                  <a:pt x="1809722" y="984214"/>
                </a:lnTo>
                <a:lnTo>
                  <a:pt x="1871074" y="924009"/>
                </a:lnTo>
                <a:close/>
                <a:moveTo>
                  <a:pt x="1586037" y="863232"/>
                </a:moveTo>
                <a:lnTo>
                  <a:pt x="1586037" y="984214"/>
                </a:lnTo>
                <a:lnTo>
                  <a:pt x="1647389" y="924009"/>
                </a:lnTo>
                <a:close/>
                <a:moveTo>
                  <a:pt x="1362352" y="863232"/>
                </a:moveTo>
                <a:lnTo>
                  <a:pt x="1362352" y="984214"/>
                </a:lnTo>
                <a:lnTo>
                  <a:pt x="1423704" y="924009"/>
                </a:lnTo>
                <a:close/>
                <a:moveTo>
                  <a:pt x="1138667" y="863232"/>
                </a:moveTo>
                <a:lnTo>
                  <a:pt x="1138667" y="984214"/>
                </a:lnTo>
                <a:lnTo>
                  <a:pt x="1200019" y="924009"/>
                </a:lnTo>
                <a:close/>
                <a:moveTo>
                  <a:pt x="914982" y="863231"/>
                </a:moveTo>
                <a:lnTo>
                  <a:pt x="914982" y="984214"/>
                </a:lnTo>
                <a:lnTo>
                  <a:pt x="976334" y="924009"/>
                </a:lnTo>
                <a:close/>
                <a:moveTo>
                  <a:pt x="1987687" y="855255"/>
                </a:moveTo>
                <a:lnTo>
                  <a:pt x="1918284" y="924010"/>
                </a:lnTo>
                <a:lnTo>
                  <a:pt x="1987687" y="992115"/>
                </a:lnTo>
                <a:close/>
                <a:moveTo>
                  <a:pt x="1764002" y="855255"/>
                </a:moveTo>
                <a:lnTo>
                  <a:pt x="1694599" y="924010"/>
                </a:lnTo>
                <a:lnTo>
                  <a:pt x="1764002" y="992115"/>
                </a:lnTo>
                <a:close/>
                <a:moveTo>
                  <a:pt x="1540317" y="855255"/>
                </a:moveTo>
                <a:lnTo>
                  <a:pt x="1470914" y="924010"/>
                </a:lnTo>
                <a:lnTo>
                  <a:pt x="1540317" y="992115"/>
                </a:lnTo>
                <a:close/>
                <a:moveTo>
                  <a:pt x="1316632" y="855255"/>
                </a:moveTo>
                <a:lnTo>
                  <a:pt x="1247229" y="924010"/>
                </a:lnTo>
                <a:lnTo>
                  <a:pt x="1316632" y="992115"/>
                </a:lnTo>
                <a:close/>
                <a:moveTo>
                  <a:pt x="1092947" y="855255"/>
                </a:moveTo>
                <a:lnTo>
                  <a:pt x="1023544" y="924010"/>
                </a:lnTo>
                <a:lnTo>
                  <a:pt x="1092947" y="992115"/>
                </a:lnTo>
                <a:close/>
                <a:moveTo>
                  <a:pt x="2041983" y="825892"/>
                </a:moveTo>
                <a:lnTo>
                  <a:pt x="2118364" y="900845"/>
                </a:lnTo>
                <a:lnTo>
                  <a:pt x="2194745" y="825892"/>
                </a:lnTo>
                <a:close/>
                <a:moveTo>
                  <a:pt x="1818298" y="825892"/>
                </a:moveTo>
                <a:lnTo>
                  <a:pt x="1894679" y="900845"/>
                </a:lnTo>
                <a:lnTo>
                  <a:pt x="1971060" y="825892"/>
                </a:lnTo>
                <a:close/>
                <a:moveTo>
                  <a:pt x="1594613" y="825892"/>
                </a:moveTo>
                <a:lnTo>
                  <a:pt x="1670994" y="900845"/>
                </a:lnTo>
                <a:lnTo>
                  <a:pt x="1747375" y="825892"/>
                </a:lnTo>
                <a:close/>
                <a:moveTo>
                  <a:pt x="1370928" y="825892"/>
                </a:moveTo>
                <a:lnTo>
                  <a:pt x="1447309" y="900845"/>
                </a:lnTo>
                <a:lnTo>
                  <a:pt x="1523690" y="825892"/>
                </a:lnTo>
                <a:close/>
                <a:moveTo>
                  <a:pt x="1147243" y="825892"/>
                </a:moveTo>
                <a:lnTo>
                  <a:pt x="1223624" y="900845"/>
                </a:lnTo>
                <a:lnTo>
                  <a:pt x="1300005" y="825892"/>
                </a:lnTo>
                <a:close/>
                <a:moveTo>
                  <a:pt x="923558" y="825892"/>
                </a:moveTo>
                <a:lnTo>
                  <a:pt x="999939" y="900845"/>
                </a:lnTo>
                <a:lnTo>
                  <a:pt x="1076320" y="825892"/>
                </a:lnTo>
                <a:close/>
                <a:moveTo>
                  <a:pt x="2115760" y="689035"/>
                </a:moveTo>
                <a:lnTo>
                  <a:pt x="2034001" y="770030"/>
                </a:lnTo>
                <a:lnTo>
                  <a:pt x="2197519" y="770030"/>
                </a:lnTo>
                <a:close/>
                <a:moveTo>
                  <a:pt x="1892075" y="689035"/>
                </a:moveTo>
                <a:lnTo>
                  <a:pt x="1810316" y="770030"/>
                </a:lnTo>
                <a:lnTo>
                  <a:pt x="1953483" y="770030"/>
                </a:lnTo>
                <a:lnTo>
                  <a:pt x="1973834" y="770030"/>
                </a:lnTo>
                <a:close/>
                <a:moveTo>
                  <a:pt x="1668390" y="689035"/>
                </a:moveTo>
                <a:lnTo>
                  <a:pt x="1586631" y="770030"/>
                </a:lnTo>
                <a:lnTo>
                  <a:pt x="1750149" y="770030"/>
                </a:lnTo>
                <a:close/>
                <a:moveTo>
                  <a:pt x="1444705" y="689035"/>
                </a:moveTo>
                <a:lnTo>
                  <a:pt x="1362946" y="770030"/>
                </a:lnTo>
                <a:lnTo>
                  <a:pt x="1526464" y="770030"/>
                </a:lnTo>
                <a:close/>
                <a:moveTo>
                  <a:pt x="1221020" y="689035"/>
                </a:moveTo>
                <a:lnTo>
                  <a:pt x="1139261" y="770030"/>
                </a:lnTo>
                <a:lnTo>
                  <a:pt x="1302779" y="770030"/>
                </a:lnTo>
                <a:close/>
                <a:moveTo>
                  <a:pt x="2030803" y="604873"/>
                </a:moveTo>
                <a:lnTo>
                  <a:pt x="2030803" y="725855"/>
                </a:lnTo>
                <a:lnTo>
                  <a:pt x="2092155" y="665650"/>
                </a:lnTo>
                <a:close/>
                <a:moveTo>
                  <a:pt x="1807118" y="604873"/>
                </a:moveTo>
                <a:lnTo>
                  <a:pt x="1807118" y="725855"/>
                </a:lnTo>
                <a:lnTo>
                  <a:pt x="1868470" y="665650"/>
                </a:lnTo>
                <a:close/>
                <a:moveTo>
                  <a:pt x="1359748" y="604873"/>
                </a:moveTo>
                <a:lnTo>
                  <a:pt x="1359748" y="725855"/>
                </a:lnTo>
                <a:lnTo>
                  <a:pt x="1421100" y="665650"/>
                </a:lnTo>
                <a:close/>
                <a:moveTo>
                  <a:pt x="1583433" y="604872"/>
                </a:moveTo>
                <a:lnTo>
                  <a:pt x="1583433" y="725855"/>
                </a:lnTo>
                <a:lnTo>
                  <a:pt x="1644785" y="665650"/>
                </a:lnTo>
                <a:close/>
                <a:moveTo>
                  <a:pt x="1537713" y="596897"/>
                </a:moveTo>
                <a:lnTo>
                  <a:pt x="1468310" y="665651"/>
                </a:lnTo>
                <a:lnTo>
                  <a:pt x="1537713" y="733756"/>
                </a:lnTo>
                <a:close/>
                <a:moveTo>
                  <a:pt x="1985083" y="596896"/>
                </a:moveTo>
                <a:lnTo>
                  <a:pt x="1915680" y="665651"/>
                </a:lnTo>
                <a:lnTo>
                  <a:pt x="1985083" y="733756"/>
                </a:lnTo>
                <a:close/>
                <a:moveTo>
                  <a:pt x="1761398" y="596896"/>
                </a:moveTo>
                <a:lnTo>
                  <a:pt x="1691995" y="665651"/>
                </a:lnTo>
                <a:lnTo>
                  <a:pt x="1761398" y="733756"/>
                </a:lnTo>
                <a:close/>
                <a:moveTo>
                  <a:pt x="1314028" y="596896"/>
                </a:moveTo>
                <a:lnTo>
                  <a:pt x="1244625" y="665651"/>
                </a:lnTo>
                <a:lnTo>
                  <a:pt x="1314028" y="733756"/>
                </a:lnTo>
                <a:close/>
                <a:moveTo>
                  <a:pt x="1807118" y="544337"/>
                </a:moveTo>
                <a:lnTo>
                  <a:pt x="1807118" y="559118"/>
                </a:lnTo>
                <a:lnTo>
                  <a:pt x="1892075" y="642486"/>
                </a:lnTo>
                <a:lnTo>
                  <a:pt x="1985083" y="551217"/>
                </a:lnTo>
                <a:lnTo>
                  <a:pt x="1985083" y="544337"/>
                </a:lnTo>
                <a:close/>
                <a:moveTo>
                  <a:pt x="1583433" y="544337"/>
                </a:moveTo>
                <a:lnTo>
                  <a:pt x="1583433" y="559118"/>
                </a:lnTo>
                <a:lnTo>
                  <a:pt x="1668390" y="642486"/>
                </a:lnTo>
                <a:lnTo>
                  <a:pt x="1761398" y="551217"/>
                </a:lnTo>
                <a:lnTo>
                  <a:pt x="1761398" y="544337"/>
                </a:lnTo>
                <a:close/>
                <a:moveTo>
                  <a:pt x="1359748" y="544337"/>
                </a:moveTo>
                <a:lnTo>
                  <a:pt x="1359748" y="559118"/>
                </a:lnTo>
                <a:lnTo>
                  <a:pt x="1444705" y="642486"/>
                </a:lnTo>
                <a:lnTo>
                  <a:pt x="1537713" y="551217"/>
                </a:lnTo>
                <a:lnTo>
                  <a:pt x="1537713" y="544337"/>
                </a:lnTo>
                <a:close/>
                <a:moveTo>
                  <a:pt x="2118717" y="406859"/>
                </a:moveTo>
                <a:lnTo>
                  <a:pt x="2036331" y="488475"/>
                </a:lnTo>
                <a:lnTo>
                  <a:pt x="2201103" y="488475"/>
                </a:lnTo>
                <a:close/>
                <a:moveTo>
                  <a:pt x="1895032" y="406859"/>
                </a:moveTo>
                <a:lnTo>
                  <a:pt x="1812646" y="488475"/>
                </a:lnTo>
                <a:lnTo>
                  <a:pt x="1955092" y="488475"/>
                </a:lnTo>
                <a:lnTo>
                  <a:pt x="1977418" y="488475"/>
                </a:lnTo>
                <a:close/>
                <a:moveTo>
                  <a:pt x="1671347" y="406859"/>
                </a:moveTo>
                <a:lnTo>
                  <a:pt x="1588961" y="488475"/>
                </a:lnTo>
                <a:lnTo>
                  <a:pt x="1753733" y="488475"/>
                </a:lnTo>
                <a:close/>
                <a:moveTo>
                  <a:pt x="2033760" y="322696"/>
                </a:moveTo>
                <a:lnTo>
                  <a:pt x="2033760" y="443679"/>
                </a:lnTo>
                <a:lnTo>
                  <a:pt x="2095112" y="383474"/>
                </a:lnTo>
                <a:close/>
                <a:moveTo>
                  <a:pt x="1810075" y="322696"/>
                </a:moveTo>
                <a:lnTo>
                  <a:pt x="1810075" y="443679"/>
                </a:lnTo>
                <a:lnTo>
                  <a:pt x="1871427" y="383474"/>
                </a:lnTo>
                <a:close/>
                <a:moveTo>
                  <a:pt x="1988040" y="314720"/>
                </a:moveTo>
                <a:lnTo>
                  <a:pt x="1918637" y="383474"/>
                </a:lnTo>
                <a:lnTo>
                  <a:pt x="1988040" y="451580"/>
                </a:lnTo>
                <a:close/>
                <a:moveTo>
                  <a:pt x="1764355" y="314720"/>
                </a:moveTo>
                <a:lnTo>
                  <a:pt x="1694952" y="383474"/>
                </a:lnTo>
                <a:lnTo>
                  <a:pt x="1764355" y="451580"/>
                </a:lnTo>
                <a:close/>
                <a:moveTo>
                  <a:pt x="2033760" y="268985"/>
                </a:moveTo>
                <a:lnTo>
                  <a:pt x="2033760" y="276942"/>
                </a:lnTo>
                <a:lnTo>
                  <a:pt x="2118717" y="360310"/>
                </a:lnTo>
                <a:lnTo>
                  <a:pt x="2211782" y="268985"/>
                </a:lnTo>
                <a:close/>
                <a:moveTo>
                  <a:pt x="1810075" y="268985"/>
                </a:moveTo>
                <a:lnTo>
                  <a:pt x="1810075" y="276942"/>
                </a:lnTo>
                <a:lnTo>
                  <a:pt x="1895032" y="360310"/>
                </a:lnTo>
                <a:lnTo>
                  <a:pt x="1988040" y="269041"/>
                </a:lnTo>
                <a:lnTo>
                  <a:pt x="1988040" y="268985"/>
                </a:lnTo>
                <a:close/>
                <a:moveTo>
                  <a:pt x="2120538" y="125840"/>
                </a:moveTo>
                <a:lnTo>
                  <a:pt x="2035581" y="210002"/>
                </a:lnTo>
                <a:lnTo>
                  <a:pt x="2035581" y="213123"/>
                </a:lnTo>
                <a:lnTo>
                  <a:pt x="2208645" y="213123"/>
                </a:lnTo>
                <a:close/>
                <a:moveTo>
                  <a:pt x="2216118" y="0"/>
                </a:moveTo>
                <a:lnTo>
                  <a:pt x="2216118" y="31154"/>
                </a:lnTo>
                <a:lnTo>
                  <a:pt x="2144143" y="102455"/>
                </a:lnTo>
                <a:lnTo>
                  <a:pt x="2216118" y="173085"/>
                </a:lnTo>
                <a:lnTo>
                  <a:pt x="2216118" y="268985"/>
                </a:lnTo>
                <a:lnTo>
                  <a:pt x="2215304" y="268985"/>
                </a:lnTo>
                <a:lnTo>
                  <a:pt x="2216118" y="269731"/>
                </a:lnTo>
                <a:lnTo>
                  <a:pt x="2216118" y="310369"/>
                </a:lnTo>
                <a:lnTo>
                  <a:pt x="2142322" y="383474"/>
                </a:lnTo>
                <a:lnTo>
                  <a:pt x="2216118" y="455891"/>
                </a:lnTo>
                <a:lnTo>
                  <a:pt x="2216118" y="544337"/>
                </a:lnTo>
                <a:lnTo>
                  <a:pt x="2030803" y="544337"/>
                </a:lnTo>
                <a:lnTo>
                  <a:pt x="2030803" y="559118"/>
                </a:lnTo>
                <a:lnTo>
                  <a:pt x="2115760" y="642486"/>
                </a:lnTo>
                <a:lnTo>
                  <a:pt x="2210526" y="549492"/>
                </a:lnTo>
                <a:lnTo>
                  <a:pt x="2216118" y="554618"/>
                </a:lnTo>
                <a:lnTo>
                  <a:pt x="2216118" y="589616"/>
                </a:lnTo>
                <a:lnTo>
                  <a:pt x="2139365" y="665651"/>
                </a:lnTo>
                <a:lnTo>
                  <a:pt x="2216118" y="740968"/>
                </a:lnTo>
                <a:lnTo>
                  <a:pt x="2216118" y="850554"/>
                </a:lnTo>
                <a:lnTo>
                  <a:pt x="2141969" y="924010"/>
                </a:lnTo>
                <a:lnTo>
                  <a:pt x="2216118" y="996772"/>
                </a:lnTo>
                <a:lnTo>
                  <a:pt x="2216118" y="1038286"/>
                </a:lnTo>
                <a:lnTo>
                  <a:pt x="2213130" y="1041274"/>
                </a:lnTo>
                <a:lnTo>
                  <a:pt x="2118364" y="947394"/>
                </a:lnTo>
                <a:lnTo>
                  <a:pt x="2033407" y="1031557"/>
                </a:lnTo>
                <a:lnTo>
                  <a:pt x="2033407" y="1057834"/>
                </a:lnTo>
                <a:lnTo>
                  <a:pt x="2216118" y="1057834"/>
                </a:lnTo>
                <a:lnTo>
                  <a:pt x="2216118" y="1141467"/>
                </a:lnTo>
                <a:lnTo>
                  <a:pt x="2140689" y="1216191"/>
                </a:lnTo>
                <a:lnTo>
                  <a:pt x="2216118" y="1290209"/>
                </a:lnTo>
                <a:lnTo>
                  <a:pt x="2216118" y="1329187"/>
                </a:lnTo>
                <a:lnTo>
                  <a:pt x="2211850" y="1333455"/>
                </a:lnTo>
                <a:lnTo>
                  <a:pt x="2117084" y="1239575"/>
                </a:lnTo>
                <a:lnTo>
                  <a:pt x="2032127" y="1323738"/>
                </a:lnTo>
                <a:lnTo>
                  <a:pt x="2032127" y="1335402"/>
                </a:lnTo>
                <a:lnTo>
                  <a:pt x="2216118" y="1335402"/>
                </a:lnTo>
                <a:lnTo>
                  <a:pt x="2216118" y="1391264"/>
                </a:lnTo>
                <a:lnTo>
                  <a:pt x="0" y="1391264"/>
                </a:lnTo>
                <a:lnTo>
                  <a:pt x="88981" y="1335402"/>
                </a:lnTo>
                <a:lnTo>
                  <a:pt x="196209" y="1335402"/>
                </a:lnTo>
                <a:lnTo>
                  <a:pt x="196209" y="1326580"/>
                </a:lnTo>
                <a:lnTo>
                  <a:pt x="160066" y="1290776"/>
                </a:lnTo>
                <a:lnTo>
                  <a:pt x="189315" y="1272414"/>
                </a:lnTo>
                <a:lnTo>
                  <a:pt x="196209" y="1279179"/>
                </a:lnTo>
                <a:lnTo>
                  <a:pt x="196209" y="1268085"/>
                </a:lnTo>
                <a:lnTo>
                  <a:pt x="241929" y="1239383"/>
                </a:lnTo>
                <a:lnTo>
                  <a:pt x="241929" y="1267165"/>
                </a:lnTo>
                <a:lnTo>
                  <a:pt x="303281" y="1206961"/>
                </a:lnTo>
                <a:lnTo>
                  <a:pt x="299515" y="1203231"/>
                </a:lnTo>
                <a:lnTo>
                  <a:pt x="531114" y="1057834"/>
                </a:lnTo>
                <a:lnTo>
                  <a:pt x="645205" y="1057834"/>
                </a:lnTo>
                <a:lnTo>
                  <a:pt x="645205" y="1035788"/>
                </a:lnTo>
                <a:lnTo>
                  <a:pt x="614571" y="1005441"/>
                </a:lnTo>
                <a:lnTo>
                  <a:pt x="643839" y="987066"/>
                </a:lnTo>
                <a:lnTo>
                  <a:pt x="645205" y="988406"/>
                </a:lnTo>
                <a:lnTo>
                  <a:pt x="645205" y="986209"/>
                </a:lnTo>
                <a:lnTo>
                  <a:pt x="690925" y="957506"/>
                </a:lnTo>
                <a:lnTo>
                  <a:pt x="690925" y="999995"/>
                </a:lnTo>
                <a:lnTo>
                  <a:pt x="752277" y="939791"/>
                </a:lnTo>
                <a:lnTo>
                  <a:pt x="739424" y="927059"/>
                </a:lnTo>
                <a:lnTo>
                  <a:pt x="768141" y="909031"/>
                </a:lnTo>
                <a:lnTo>
                  <a:pt x="775882" y="916627"/>
                </a:lnTo>
                <a:lnTo>
                  <a:pt x="811118" y="882050"/>
                </a:lnTo>
                <a:lnTo>
                  <a:pt x="989552" y="770030"/>
                </a:lnTo>
                <a:lnTo>
                  <a:pt x="1079094" y="770030"/>
                </a:lnTo>
                <a:lnTo>
                  <a:pt x="1044361" y="735622"/>
                </a:lnTo>
                <a:lnTo>
                  <a:pt x="1073562" y="717289"/>
                </a:lnTo>
                <a:lnTo>
                  <a:pt x="1090343" y="733756"/>
                </a:lnTo>
                <a:lnTo>
                  <a:pt x="1090343" y="706754"/>
                </a:lnTo>
                <a:lnTo>
                  <a:pt x="1136063" y="678051"/>
                </a:lnTo>
                <a:lnTo>
                  <a:pt x="1136063" y="725855"/>
                </a:lnTo>
                <a:lnTo>
                  <a:pt x="1197415" y="665650"/>
                </a:lnTo>
                <a:lnTo>
                  <a:pt x="1181279" y="649665"/>
                </a:lnTo>
                <a:lnTo>
                  <a:pt x="1209976" y="631649"/>
                </a:lnTo>
                <a:lnTo>
                  <a:pt x="1221020" y="642486"/>
                </a:lnTo>
                <a:lnTo>
                  <a:pt x="1271288" y="593158"/>
                </a:lnTo>
                <a:lnTo>
                  <a:pt x="1438035" y="488475"/>
                </a:lnTo>
                <a:lnTo>
                  <a:pt x="1530048" y="488475"/>
                </a:lnTo>
                <a:lnTo>
                  <a:pt x="1494356" y="453117"/>
                </a:lnTo>
                <a:lnTo>
                  <a:pt x="1523556" y="434786"/>
                </a:lnTo>
                <a:lnTo>
                  <a:pt x="1540670" y="451580"/>
                </a:lnTo>
                <a:lnTo>
                  <a:pt x="1540670" y="424042"/>
                </a:lnTo>
                <a:lnTo>
                  <a:pt x="1586390" y="395339"/>
                </a:lnTo>
                <a:lnTo>
                  <a:pt x="1586390" y="443679"/>
                </a:lnTo>
                <a:lnTo>
                  <a:pt x="1647742" y="383474"/>
                </a:lnTo>
                <a:lnTo>
                  <a:pt x="1631275" y="367161"/>
                </a:lnTo>
                <a:lnTo>
                  <a:pt x="1659970" y="349146"/>
                </a:lnTo>
                <a:lnTo>
                  <a:pt x="1671347" y="360310"/>
                </a:lnTo>
                <a:lnTo>
                  <a:pt x="1723132" y="309494"/>
                </a:lnTo>
                <a:lnTo>
                  <a:pt x="1876638" y="213123"/>
                </a:lnTo>
                <a:lnTo>
                  <a:pt x="1958049" y="213123"/>
                </a:lnTo>
                <a:lnTo>
                  <a:pt x="1984960" y="213123"/>
                </a:lnTo>
                <a:lnTo>
                  <a:pt x="1942942" y="171498"/>
                </a:lnTo>
                <a:lnTo>
                  <a:pt x="1972138" y="153169"/>
                </a:lnTo>
                <a:lnTo>
                  <a:pt x="1989861" y="170560"/>
                </a:lnTo>
                <a:lnTo>
                  <a:pt x="1989861" y="142043"/>
                </a:lnTo>
                <a:lnTo>
                  <a:pt x="2035581" y="113340"/>
                </a:lnTo>
                <a:lnTo>
                  <a:pt x="2035581" y="162660"/>
                </a:lnTo>
                <a:lnTo>
                  <a:pt x="2096933" y="102455"/>
                </a:lnTo>
                <a:lnTo>
                  <a:pt x="2079860" y="85542"/>
                </a:lnTo>
                <a:lnTo>
                  <a:pt x="2108552" y="67529"/>
                </a:lnTo>
                <a:lnTo>
                  <a:pt x="2120538" y="79291"/>
                </a:lnTo>
                <a:lnTo>
                  <a:pt x="2175095" y="2575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FB20333-F636-415F-AE3F-247D69CF12CA}"/>
              </a:ext>
            </a:extLst>
          </p:cNvPr>
          <p:cNvSpPr txBox="1"/>
          <p:nvPr/>
        </p:nvSpPr>
        <p:spPr>
          <a:xfrm>
            <a:off x="9255146" y="3945055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05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3E27DD-092B-4D64-B3F7-F2F46FF757C5}"/>
              </a:ext>
            </a:extLst>
          </p:cNvPr>
          <p:cNvGrpSpPr/>
          <p:nvPr/>
        </p:nvGrpSpPr>
        <p:grpSpPr>
          <a:xfrm>
            <a:off x="9338945" y="4509517"/>
            <a:ext cx="1731699" cy="1114656"/>
            <a:chOff x="993672" y="3632214"/>
            <a:chExt cx="1989414" cy="111465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ADB48A5-2417-4960-A1EB-EDC6CA687BCB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E742BC8-DEA9-41BC-B865-18C79C284CF5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3" name="Group 83">
            <a:extLst>
              <a:ext uri="{FF2B5EF4-FFF2-40B4-BE49-F238E27FC236}">
                <a16:creationId xmlns:a16="http://schemas.microsoft.com/office/drawing/2014/main" id="{2DED32E1-C28F-1D53-AE35-9F94BBF69662}"/>
              </a:ext>
            </a:extLst>
          </p:cNvPr>
          <p:cNvGrpSpPr>
            <a:grpSpLocks noChangeAspect="1"/>
          </p:cNvGrpSpPr>
          <p:nvPr/>
        </p:nvGrpSpPr>
        <p:grpSpPr>
          <a:xfrm>
            <a:off x="266386" y="2011723"/>
            <a:ext cx="2512610" cy="2482046"/>
            <a:chOff x="0" y="0"/>
            <a:chExt cx="4182720" cy="4131840"/>
          </a:xfrm>
          <a:solidFill>
            <a:schemeClr val="accent1"/>
          </a:solidFill>
        </p:grpSpPr>
        <p:sp>
          <p:nvSpPr>
            <p:cNvPr id="44" name="Freeform 84">
              <a:extLst>
                <a:ext uri="{FF2B5EF4-FFF2-40B4-BE49-F238E27FC236}">
                  <a16:creationId xmlns:a16="http://schemas.microsoft.com/office/drawing/2014/main" id="{1527589C-4830-5400-6ADF-64536B05718A}"/>
                </a:ext>
              </a:extLst>
            </p:cNvPr>
            <p:cNvSpPr/>
            <p:nvPr/>
          </p:nvSpPr>
          <p:spPr>
            <a:xfrm>
              <a:off x="127" y="0"/>
              <a:ext cx="4182619" cy="4131564"/>
            </a:xfrm>
            <a:custGeom>
              <a:avLst/>
              <a:gdLst/>
              <a:ahLst/>
              <a:cxnLst/>
              <a:rect l="l" t="t" r="r" b="b"/>
              <a:pathLst>
                <a:path w="4182619" h="4131564">
                  <a:moveTo>
                    <a:pt x="2152015" y="684784"/>
                  </a:moveTo>
                  <a:cubicBezTo>
                    <a:pt x="2258314" y="546481"/>
                    <a:pt x="2371471" y="416433"/>
                    <a:pt x="2466721" y="272542"/>
                  </a:cubicBezTo>
                  <a:cubicBezTo>
                    <a:pt x="2615819" y="52578"/>
                    <a:pt x="2825623" y="0"/>
                    <a:pt x="3069971" y="20701"/>
                  </a:cubicBezTo>
                  <a:cubicBezTo>
                    <a:pt x="3347466" y="45593"/>
                    <a:pt x="3579368" y="168656"/>
                    <a:pt x="3775329" y="363728"/>
                  </a:cubicBezTo>
                  <a:cubicBezTo>
                    <a:pt x="3911981" y="500634"/>
                    <a:pt x="4027932" y="648716"/>
                    <a:pt x="4095623" y="832612"/>
                  </a:cubicBezTo>
                  <a:cubicBezTo>
                    <a:pt x="4160520" y="1009650"/>
                    <a:pt x="4182618" y="1192276"/>
                    <a:pt x="4145280" y="1380363"/>
                  </a:cubicBezTo>
                  <a:cubicBezTo>
                    <a:pt x="4120388" y="1504823"/>
                    <a:pt x="4061079" y="1607185"/>
                    <a:pt x="3957574" y="1683258"/>
                  </a:cubicBezTo>
                  <a:cubicBezTo>
                    <a:pt x="3934079" y="1701292"/>
                    <a:pt x="3910584" y="1716405"/>
                    <a:pt x="3918966" y="1756537"/>
                  </a:cubicBezTo>
                  <a:cubicBezTo>
                    <a:pt x="3923157" y="1771777"/>
                    <a:pt x="3907917" y="1798066"/>
                    <a:pt x="3892677" y="1811909"/>
                  </a:cubicBezTo>
                  <a:cubicBezTo>
                    <a:pt x="3778123" y="1919859"/>
                    <a:pt x="3660775" y="2026285"/>
                    <a:pt x="3543427" y="2131441"/>
                  </a:cubicBezTo>
                  <a:cubicBezTo>
                    <a:pt x="3503422" y="2168779"/>
                    <a:pt x="3477133" y="2165985"/>
                    <a:pt x="3415030" y="2127250"/>
                  </a:cubicBezTo>
                  <a:cubicBezTo>
                    <a:pt x="3403981" y="2135505"/>
                    <a:pt x="3394329" y="2143887"/>
                    <a:pt x="3386074" y="2150745"/>
                  </a:cubicBezTo>
                  <a:cubicBezTo>
                    <a:pt x="3434334" y="2214372"/>
                    <a:pt x="3485515" y="2272411"/>
                    <a:pt x="3526917" y="2336165"/>
                  </a:cubicBezTo>
                  <a:cubicBezTo>
                    <a:pt x="3676015" y="2562987"/>
                    <a:pt x="3718814" y="2803652"/>
                    <a:pt x="3623564" y="3063748"/>
                  </a:cubicBezTo>
                  <a:cubicBezTo>
                    <a:pt x="3619373" y="3073400"/>
                    <a:pt x="3623564" y="3091434"/>
                    <a:pt x="3630422" y="3101086"/>
                  </a:cubicBezTo>
                  <a:cubicBezTo>
                    <a:pt x="3666363" y="3145409"/>
                    <a:pt x="3703574" y="3186811"/>
                    <a:pt x="3740912" y="3229737"/>
                  </a:cubicBezTo>
                  <a:cubicBezTo>
                    <a:pt x="3827907" y="3333497"/>
                    <a:pt x="3819652" y="3475990"/>
                    <a:pt x="3721608" y="3560318"/>
                  </a:cubicBezTo>
                  <a:cubicBezTo>
                    <a:pt x="3622167" y="3647440"/>
                    <a:pt x="3478657" y="3634994"/>
                    <a:pt x="3388868" y="3532632"/>
                  </a:cubicBezTo>
                  <a:cubicBezTo>
                    <a:pt x="3279775" y="3406775"/>
                    <a:pt x="3172079" y="3280918"/>
                    <a:pt x="3064510" y="3153664"/>
                  </a:cubicBezTo>
                  <a:cubicBezTo>
                    <a:pt x="3043809" y="3128772"/>
                    <a:pt x="3031363" y="3130169"/>
                    <a:pt x="3010662" y="3149473"/>
                  </a:cubicBezTo>
                  <a:cubicBezTo>
                    <a:pt x="2941701" y="3211703"/>
                    <a:pt x="2871216" y="3269869"/>
                    <a:pt x="2803652" y="3332099"/>
                  </a:cubicBezTo>
                  <a:cubicBezTo>
                    <a:pt x="2792603" y="3341751"/>
                    <a:pt x="2784348" y="3361182"/>
                    <a:pt x="2784348" y="3377692"/>
                  </a:cubicBezTo>
                  <a:cubicBezTo>
                    <a:pt x="2784348" y="3618357"/>
                    <a:pt x="2593848" y="3787140"/>
                    <a:pt x="2355088" y="3755263"/>
                  </a:cubicBezTo>
                  <a:cubicBezTo>
                    <a:pt x="2337181" y="3753867"/>
                    <a:pt x="2313686" y="3760851"/>
                    <a:pt x="2301240" y="3771900"/>
                  </a:cubicBezTo>
                  <a:cubicBezTo>
                    <a:pt x="2203196" y="3853561"/>
                    <a:pt x="2109343" y="3937889"/>
                    <a:pt x="2012696" y="4019550"/>
                  </a:cubicBezTo>
                  <a:cubicBezTo>
                    <a:pt x="1951990" y="4069335"/>
                    <a:pt x="1880235" y="4088766"/>
                    <a:pt x="1802892" y="4067937"/>
                  </a:cubicBezTo>
                  <a:cubicBezTo>
                    <a:pt x="1715897" y="4045839"/>
                    <a:pt x="1659382" y="3989070"/>
                    <a:pt x="1637284" y="3903345"/>
                  </a:cubicBezTo>
                  <a:cubicBezTo>
                    <a:pt x="1613789" y="3810636"/>
                    <a:pt x="1644142" y="3731768"/>
                    <a:pt x="1713230" y="3666744"/>
                  </a:cubicBezTo>
                  <a:cubicBezTo>
                    <a:pt x="1757426" y="3626612"/>
                    <a:pt x="1804289" y="3587878"/>
                    <a:pt x="1849882" y="3549142"/>
                  </a:cubicBezTo>
                  <a:cubicBezTo>
                    <a:pt x="1858137" y="3540887"/>
                    <a:pt x="1866392" y="3532505"/>
                    <a:pt x="1878838" y="3521456"/>
                  </a:cubicBezTo>
                  <a:cubicBezTo>
                    <a:pt x="1405382" y="3268345"/>
                    <a:pt x="931799" y="3023489"/>
                    <a:pt x="506730" y="2690114"/>
                  </a:cubicBezTo>
                  <a:cubicBezTo>
                    <a:pt x="499872" y="2701163"/>
                    <a:pt x="494284" y="2709419"/>
                    <a:pt x="491490" y="2719197"/>
                  </a:cubicBezTo>
                  <a:cubicBezTo>
                    <a:pt x="356235" y="3040126"/>
                    <a:pt x="260985" y="3373501"/>
                    <a:pt x="202946" y="3717925"/>
                  </a:cubicBezTo>
                  <a:cubicBezTo>
                    <a:pt x="185039" y="3828542"/>
                    <a:pt x="173990" y="3939286"/>
                    <a:pt x="158750" y="4051300"/>
                  </a:cubicBezTo>
                  <a:cubicBezTo>
                    <a:pt x="153289" y="4101085"/>
                    <a:pt x="117348" y="4131564"/>
                    <a:pt x="70358" y="4125976"/>
                  </a:cubicBezTo>
                  <a:cubicBezTo>
                    <a:pt x="26162" y="4120388"/>
                    <a:pt x="0" y="4084448"/>
                    <a:pt x="4064" y="4034663"/>
                  </a:cubicBezTo>
                  <a:cubicBezTo>
                    <a:pt x="51054" y="3546348"/>
                    <a:pt x="167005" y="3076067"/>
                    <a:pt x="361569" y="2626487"/>
                  </a:cubicBezTo>
                  <a:cubicBezTo>
                    <a:pt x="375412" y="2594610"/>
                    <a:pt x="369824" y="2580894"/>
                    <a:pt x="345059" y="2558669"/>
                  </a:cubicBezTo>
                  <a:cubicBezTo>
                    <a:pt x="285750" y="2507488"/>
                    <a:pt x="223520" y="2457704"/>
                    <a:pt x="173863" y="2398268"/>
                  </a:cubicBezTo>
                  <a:cubicBezTo>
                    <a:pt x="26162" y="2224278"/>
                    <a:pt x="6731" y="1978025"/>
                    <a:pt x="120015" y="1772031"/>
                  </a:cubicBezTo>
                  <a:cubicBezTo>
                    <a:pt x="241554" y="1550670"/>
                    <a:pt x="396113" y="1352931"/>
                    <a:pt x="568706" y="1170305"/>
                  </a:cubicBezTo>
                  <a:cubicBezTo>
                    <a:pt x="763270" y="964184"/>
                    <a:pt x="973074" y="773303"/>
                    <a:pt x="1221613" y="636270"/>
                  </a:cubicBezTo>
                  <a:cubicBezTo>
                    <a:pt x="1490853" y="488315"/>
                    <a:pt x="1772412" y="462026"/>
                    <a:pt x="2051304" y="619633"/>
                  </a:cubicBezTo>
                  <a:cubicBezTo>
                    <a:pt x="2085848" y="637667"/>
                    <a:pt x="2116201" y="661162"/>
                    <a:pt x="2152015" y="684657"/>
                  </a:cubicBezTo>
                  <a:close/>
                  <a:moveTo>
                    <a:pt x="2504059" y="2976880"/>
                  </a:moveTo>
                  <a:cubicBezTo>
                    <a:pt x="2568956" y="2918841"/>
                    <a:pt x="2635250" y="2866263"/>
                    <a:pt x="2695956" y="2808097"/>
                  </a:cubicBezTo>
                  <a:cubicBezTo>
                    <a:pt x="2923667" y="2592324"/>
                    <a:pt x="3250946" y="2635250"/>
                    <a:pt x="3419348" y="2855087"/>
                  </a:cubicBezTo>
                  <a:cubicBezTo>
                    <a:pt x="3441446" y="2885567"/>
                    <a:pt x="3467608" y="2913126"/>
                    <a:pt x="3495294" y="2945003"/>
                  </a:cubicBezTo>
                  <a:cubicBezTo>
                    <a:pt x="3567049" y="2723642"/>
                    <a:pt x="3469005" y="2445639"/>
                    <a:pt x="3256534" y="2254758"/>
                  </a:cubicBezTo>
                  <a:cubicBezTo>
                    <a:pt x="3187573" y="2311527"/>
                    <a:pt x="3119882" y="2368169"/>
                    <a:pt x="3049524" y="2422144"/>
                  </a:cubicBezTo>
                  <a:cubicBezTo>
                    <a:pt x="2904617" y="2531364"/>
                    <a:pt x="2743073" y="2578481"/>
                    <a:pt x="2563622" y="2531364"/>
                  </a:cubicBezTo>
                  <a:cubicBezTo>
                    <a:pt x="2451862" y="2502281"/>
                    <a:pt x="2355215" y="2447036"/>
                    <a:pt x="2275078" y="2366772"/>
                  </a:cubicBezTo>
                  <a:cubicBezTo>
                    <a:pt x="1979676" y="2069338"/>
                    <a:pt x="1834769" y="1709674"/>
                    <a:pt x="1838833" y="1290574"/>
                  </a:cubicBezTo>
                  <a:cubicBezTo>
                    <a:pt x="1840230" y="1149477"/>
                    <a:pt x="1884426" y="1018032"/>
                    <a:pt x="1979676" y="908812"/>
                  </a:cubicBezTo>
                  <a:cubicBezTo>
                    <a:pt x="2005965" y="878332"/>
                    <a:pt x="2027936" y="845185"/>
                    <a:pt x="2058416" y="806450"/>
                  </a:cubicBezTo>
                  <a:cubicBezTo>
                    <a:pt x="1999107" y="773303"/>
                    <a:pt x="1946656" y="735965"/>
                    <a:pt x="1887220" y="713740"/>
                  </a:cubicBezTo>
                  <a:cubicBezTo>
                    <a:pt x="1673225" y="630682"/>
                    <a:pt x="1467612" y="670814"/>
                    <a:pt x="1275715" y="784225"/>
                  </a:cubicBezTo>
                  <a:cubicBezTo>
                    <a:pt x="1092073" y="890778"/>
                    <a:pt x="931926" y="1027684"/>
                    <a:pt x="780161" y="1175639"/>
                  </a:cubicBezTo>
                  <a:cubicBezTo>
                    <a:pt x="575818" y="1376172"/>
                    <a:pt x="396367" y="1594739"/>
                    <a:pt x="256921" y="1846580"/>
                  </a:cubicBezTo>
                  <a:cubicBezTo>
                    <a:pt x="163068" y="2013966"/>
                    <a:pt x="196215" y="2215896"/>
                    <a:pt x="330073" y="2340356"/>
                  </a:cubicBezTo>
                  <a:cubicBezTo>
                    <a:pt x="577215" y="2568575"/>
                    <a:pt x="846328" y="2767838"/>
                    <a:pt x="1139063" y="2933827"/>
                  </a:cubicBezTo>
                  <a:cubicBezTo>
                    <a:pt x="1525524" y="3153791"/>
                    <a:pt x="1918970" y="3363976"/>
                    <a:pt x="2309622" y="3577082"/>
                  </a:cubicBezTo>
                  <a:cubicBezTo>
                    <a:pt x="2414524" y="3633851"/>
                    <a:pt x="2538730" y="3600577"/>
                    <a:pt x="2598166" y="3502406"/>
                  </a:cubicBezTo>
                  <a:cubicBezTo>
                    <a:pt x="2657475" y="3401441"/>
                    <a:pt x="2629916" y="3271393"/>
                    <a:pt x="2534666" y="3202178"/>
                  </a:cubicBezTo>
                  <a:cubicBezTo>
                    <a:pt x="2515362" y="3189732"/>
                    <a:pt x="2497455" y="3175889"/>
                    <a:pt x="2479421" y="3162046"/>
                  </a:cubicBezTo>
                  <a:cubicBezTo>
                    <a:pt x="2091563" y="2827274"/>
                    <a:pt x="1704975" y="2491105"/>
                    <a:pt x="1317117" y="2156460"/>
                  </a:cubicBezTo>
                  <a:cubicBezTo>
                    <a:pt x="1259078" y="2106676"/>
                    <a:pt x="1199769" y="2056892"/>
                    <a:pt x="1143127" y="2004314"/>
                  </a:cubicBezTo>
                  <a:cubicBezTo>
                    <a:pt x="1112774" y="1978025"/>
                    <a:pt x="1108583" y="1942084"/>
                    <a:pt x="1126617" y="1908810"/>
                  </a:cubicBezTo>
                  <a:cubicBezTo>
                    <a:pt x="1143127" y="1878330"/>
                    <a:pt x="1179068" y="1861820"/>
                    <a:pt x="1212215" y="1872869"/>
                  </a:cubicBezTo>
                  <a:cubicBezTo>
                    <a:pt x="1231519" y="1878457"/>
                    <a:pt x="1248156" y="1892173"/>
                    <a:pt x="1263269" y="1904746"/>
                  </a:cubicBezTo>
                  <a:cubicBezTo>
                    <a:pt x="1611122" y="2204974"/>
                    <a:pt x="1958975" y="2505075"/>
                    <a:pt x="2305558" y="2805303"/>
                  </a:cubicBezTo>
                  <a:cubicBezTo>
                    <a:pt x="2371852" y="2862072"/>
                    <a:pt x="2436749" y="2918714"/>
                    <a:pt x="2504313" y="2976880"/>
                  </a:cubicBezTo>
                  <a:close/>
                  <a:moveTo>
                    <a:pt x="3801618" y="1603248"/>
                  </a:moveTo>
                  <a:cubicBezTo>
                    <a:pt x="3927221" y="1531366"/>
                    <a:pt x="3992118" y="1426210"/>
                    <a:pt x="4003167" y="1287907"/>
                  </a:cubicBezTo>
                  <a:cubicBezTo>
                    <a:pt x="4015613" y="1144016"/>
                    <a:pt x="3996309" y="1004316"/>
                    <a:pt x="3943858" y="868807"/>
                  </a:cubicBezTo>
                  <a:cubicBezTo>
                    <a:pt x="3876167" y="698627"/>
                    <a:pt x="3763010" y="563118"/>
                    <a:pt x="3630549" y="440055"/>
                  </a:cubicBezTo>
                  <a:cubicBezTo>
                    <a:pt x="3423539" y="250571"/>
                    <a:pt x="3183255" y="152273"/>
                    <a:pt x="2898902" y="177292"/>
                  </a:cubicBezTo>
                  <a:cubicBezTo>
                    <a:pt x="2800858" y="186944"/>
                    <a:pt x="2709799" y="217424"/>
                    <a:pt x="2646299" y="298958"/>
                  </a:cubicBezTo>
                  <a:cubicBezTo>
                    <a:pt x="2459990" y="539623"/>
                    <a:pt x="2276348" y="780288"/>
                    <a:pt x="2088642" y="1019683"/>
                  </a:cubicBezTo>
                  <a:cubicBezTo>
                    <a:pt x="2032000" y="1092962"/>
                    <a:pt x="2003044" y="1176020"/>
                    <a:pt x="1996186" y="1267333"/>
                  </a:cubicBezTo>
                  <a:cubicBezTo>
                    <a:pt x="1978279" y="1473454"/>
                    <a:pt x="2026539" y="1668526"/>
                    <a:pt x="2109343" y="1856613"/>
                  </a:cubicBezTo>
                  <a:cubicBezTo>
                    <a:pt x="2181098" y="2022602"/>
                    <a:pt x="2277745" y="2171954"/>
                    <a:pt x="2419985" y="2285365"/>
                  </a:cubicBezTo>
                  <a:cubicBezTo>
                    <a:pt x="2595245" y="2427859"/>
                    <a:pt x="2783078" y="2430653"/>
                    <a:pt x="2962529" y="2293620"/>
                  </a:cubicBezTo>
                  <a:cubicBezTo>
                    <a:pt x="3037078" y="2235581"/>
                    <a:pt x="3110230" y="2173224"/>
                    <a:pt x="3183382" y="2113788"/>
                  </a:cubicBezTo>
                  <a:cubicBezTo>
                    <a:pt x="3216529" y="2087499"/>
                    <a:pt x="3248279" y="2061210"/>
                    <a:pt x="3284093" y="2032127"/>
                  </a:cubicBezTo>
                  <a:cubicBezTo>
                    <a:pt x="3264789" y="2016887"/>
                    <a:pt x="3249549" y="2004441"/>
                    <a:pt x="3233039" y="1991995"/>
                  </a:cubicBezTo>
                  <a:cubicBezTo>
                    <a:pt x="3013583" y="1826006"/>
                    <a:pt x="2813431" y="1639316"/>
                    <a:pt x="2629789" y="1431798"/>
                  </a:cubicBezTo>
                  <a:cubicBezTo>
                    <a:pt x="2588387" y="1384808"/>
                    <a:pt x="2589784" y="1348740"/>
                    <a:pt x="2632583" y="1301750"/>
                  </a:cubicBezTo>
                  <a:cubicBezTo>
                    <a:pt x="2732024" y="1193800"/>
                    <a:pt x="2831338" y="1085977"/>
                    <a:pt x="2930779" y="978027"/>
                  </a:cubicBezTo>
                  <a:cubicBezTo>
                    <a:pt x="2980436" y="924052"/>
                    <a:pt x="3014980" y="918591"/>
                    <a:pt x="3070225" y="966978"/>
                  </a:cubicBezTo>
                  <a:cubicBezTo>
                    <a:pt x="3217926" y="1091438"/>
                    <a:pt x="3365626" y="1218692"/>
                    <a:pt x="3511931" y="1345946"/>
                  </a:cubicBezTo>
                  <a:cubicBezTo>
                    <a:pt x="3609975" y="1431671"/>
                    <a:pt x="3706622" y="1518793"/>
                    <a:pt x="3801872" y="1603248"/>
                  </a:cubicBezTo>
                  <a:close/>
                  <a:moveTo>
                    <a:pt x="3014726" y="1116330"/>
                  </a:moveTo>
                  <a:cubicBezTo>
                    <a:pt x="2934716" y="1203452"/>
                    <a:pt x="2858770" y="1285113"/>
                    <a:pt x="2782824" y="1368044"/>
                  </a:cubicBezTo>
                  <a:cubicBezTo>
                    <a:pt x="2992628" y="1601851"/>
                    <a:pt x="3224530" y="1802384"/>
                    <a:pt x="3478530" y="1980819"/>
                  </a:cubicBezTo>
                  <a:cubicBezTo>
                    <a:pt x="3562731" y="1903349"/>
                    <a:pt x="3645535" y="1828673"/>
                    <a:pt x="3732530" y="1749806"/>
                  </a:cubicBezTo>
                  <a:cubicBezTo>
                    <a:pt x="3492373" y="1538224"/>
                    <a:pt x="3254883" y="1329309"/>
                    <a:pt x="3014726" y="1116330"/>
                  </a:cubicBezTo>
                  <a:close/>
                  <a:moveTo>
                    <a:pt x="2730373" y="3185668"/>
                  </a:moveTo>
                  <a:cubicBezTo>
                    <a:pt x="2730373" y="3185668"/>
                    <a:pt x="2730373" y="3185668"/>
                    <a:pt x="2731770" y="3185668"/>
                  </a:cubicBezTo>
                  <a:cubicBezTo>
                    <a:pt x="2796667" y="3130296"/>
                    <a:pt x="2861564" y="3073654"/>
                    <a:pt x="2926461" y="3018282"/>
                  </a:cubicBezTo>
                  <a:cubicBezTo>
                    <a:pt x="3005201" y="2951861"/>
                    <a:pt x="3103118" y="2961513"/>
                    <a:pt x="3170809" y="3038983"/>
                  </a:cubicBezTo>
                  <a:cubicBezTo>
                    <a:pt x="3199765" y="3072130"/>
                    <a:pt x="3227451" y="3106801"/>
                    <a:pt x="3257804" y="3139948"/>
                  </a:cubicBezTo>
                  <a:cubicBezTo>
                    <a:pt x="3339211" y="3236722"/>
                    <a:pt x="3422015" y="3332226"/>
                    <a:pt x="3504946" y="3427730"/>
                  </a:cubicBezTo>
                  <a:cubicBezTo>
                    <a:pt x="3547745" y="3477514"/>
                    <a:pt x="3614039" y="3473323"/>
                    <a:pt x="3637407" y="3418078"/>
                  </a:cubicBezTo>
                  <a:cubicBezTo>
                    <a:pt x="3653917" y="3382137"/>
                    <a:pt x="3641598" y="3351657"/>
                    <a:pt x="3616706" y="3322574"/>
                  </a:cubicBezTo>
                  <a:cubicBezTo>
                    <a:pt x="3504946" y="3193923"/>
                    <a:pt x="3394456" y="3065272"/>
                    <a:pt x="3283966" y="2936621"/>
                  </a:cubicBezTo>
                  <a:cubicBezTo>
                    <a:pt x="3174873" y="2810764"/>
                    <a:pt x="3002407" y="2780284"/>
                    <a:pt x="2867025" y="2872994"/>
                  </a:cubicBezTo>
                  <a:cubicBezTo>
                    <a:pt x="2781426" y="2932430"/>
                    <a:pt x="2706878" y="3007233"/>
                    <a:pt x="2626867" y="3073527"/>
                  </a:cubicBezTo>
                  <a:cubicBezTo>
                    <a:pt x="2664078" y="3112262"/>
                    <a:pt x="2697225" y="3148203"/>
                    <a:pt x="2730372" y="3185541"/>
                  </a:cubicBezTo>
                  <a:close/>
                  <a:moveTo>
                    <a:pt x="2171319" y="3679444"/>
                  </a:moveTo>
                  <a:cubicBezTo>
                    <a:pt x="2124329" y="3654552"/>
                    <a:pt x="2084324" y="3631057"/>
                    <a:pt x="2042922" y="3610229"/>
                  </a:cubicBezTo>
                  <a:cubicBezTo>
                    <a:pt x="2034667" y="3606038"/>
                    <a:pt x="2020824" y="3607435"/>
                    <a:pt x="2013966" y="3613023"/>
                  </a:cubicBezTo>
                  <a:cubicBezTo>
                    <a:pt x="1946275" y="3669792"/>
                    <a:pt x="1878711" y="3727831"/>
                    <a:pt x="1812417" y="3787267"/>
                  </a:cubicBezTo>
                  <a:cubicBezTo>
                    <a:pt x="1777873" y="3819144"/>
                    <a:pt x="1776476" y="3861943"/>
                    <a:pt x="1802765" y="3893820"/>
                  </a:cubicBezTo>
                  <a:cubicBezTo>
                    <a:pt x="1829054" y="3924300"/>
                    <a:pt x="1870456" y="3932555"/>
                    <a:pt x="1906270" y="3903472"/>
                  </a:cubicBezTo>
                  <a:cubicBezTo>
                    <a:pt x="1994662" y="3831590"/>
                    <a:pt x="2080260" y="3756787"/>
                    <a:pt x="2171319" y="367944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6" name="Group 85">
            <a:extLst>
              <a:ext uri="{FF2B5EF4-FFF2-40B4-BE49-F238E27FC236}">
                <a16:creationId xmlns:a16="http://schemas.microsoft.com/office/drawing/2014/main" id="{6A89170F-730C-DD2F-904A-26B8DE3A626E}"/>
              </a:ext>
            </a:extLst>
          </p:cNvPr>
          <p:cNvGrpSpPr>
            <a:grpSpLocks noChangeAspect="1"/>
          </p:cNvGrpSpPr>
          <p:nvPr/>
        </p:nvGrpSpPr>
        <p:grpSpPr>
          <a:xfrm>
            <a:off x="1915491" y="3657591"/>
            <a:ext cx="1193634" cy="1141036"/>
            <a:chOff x="0" y="0"/>
            <a:chExt cx="1633920" cy="1561920"/>
          </a:xfrm>
          <a:solidFill>
            <a:schemeClr val="accent1"/>
          </a:solidFill>
        </p:grpSpPr>
        <p:sp>
          <p:nvSpPr>
            <p:cNvPr id="47" name="Freeform 86">
              <a:extLst>
                <a:ext uri="{FF2B5EF4-FFF2-40B4-BE49-F238E27FC236}">
                  <a16:creationId xmlns:a16="http://schemas.microsoft.com/office/drawing/2014/main" id="{8FDB6728-292C-05E4-67E4-94A1BC2B606C}"/>
                </a:ext>
              </a:extLst>
            </p:cNvPr>
            <p:cNvSpPr/>
            <p:nvPr/>
          </p:nvSpPr>
          <p:spPr>
            <a:xfrm>
              <a:off x="0" y="254"/>
              <a:ext cx="1633855" cy="1561719"/>
            </a:xfrm>
            <a:custGeom>
              <a:avLst/>
              <a:gdLst/>
              <a:ahLst/>
              <a:cxnLst/>
              <a:rect l="l" t="t" r="r" b="b"/>
              <a:pathLst>
                <a:path w="1633855" h="1561719">
                  <a:moveTo>
                    <a:pt x="1298575" y="616204"/>
                  </a:moveTo>
                  <a:cubicBezTo>
                    <a:pt x="1313815" y="710184"/>
                    <a:pt x="1328928" y="802767"/>
                    <a:pt x="1344168" y="896747"/>
                  </a:cubicBezTo>
                  <a:cubicBezTo>
                    <a:pt x="1362075" y="1003173"/>
                    <a:pt x="1380109" y="1108202"/>
                    <a:pt x="1398016" y="1214628"/>
                  </a:cubicBezTo>
                  <a:cubicBezTo>
                    <a:pt x="1411859" y="1297559"/>
                    <a:pt x="1374521" y="1337691"/>
                    <a:pt x="1293114" y="1325245"/>
                  </a:cubicBezTo>
                  <a:cubicBezTo>
                    <a:pt x="1083310" y="1294892"/>
                    <a:pt x="873633" y="1261618"/>
                    <a:pt x="665226" y="1229868"/>
                  </a:cubicBezTo>
                  <a:cubicBezTo>
                    <a:pt x="644525" y="1225677"/>
                    <a:pt x="625221" y="1223010"/>
                    <a:pt x="604520" y="1220216"/>
                  </a:cubicBezTo>
                  <a:cubicBezTo>
                    <a:pt x="600329" y="1224407"/>
                    <a:pt x="596265" y="1228471"/>
                    <a:pt x="593471" y="1232662"/>
                  </a:cubicBezTo>
                  <a:cubicBezTo>
                    <a:pt x="601726" y="1236853"/>
                    <a:pt x="612775" y="1236853"/>
                    <a:pt x="619633" y="1243711"/>
                  </a:cubicBezTo>
                  <a:cubicBezTo>
                    <a:pt x="687197" y="1298956"/>
                    <a:pt x="756285" y="1356995"/>
                    <a:pt x="823849" y="1413764"/>
                  </a:cubicBezTo>
                  <a:cubicBezTo>
                    <a:pt x="862457" y="1445514"/>
                    <a:pt x="872109" y="1475994"/>
                    <a:pt x="858393" y="1511935"/>
                  </a:cubicBezTo>
                  <a:cubicBezTo>
                    <a:pt x="843153" y="1552067"/>
                    <a:pt x="810133" y="1561719"/>
                    <a:pt x="771398" y="1561719"/>
                  </a:cubicBezTo>
                  <a:cubicBezTo>
                    <a:pt x="549275" y="1561719"/>
                    <a:pt x="327025" y="1561719"/>
                    <a:pt x="106299" y="1561719"/>
                  </a:cubicBezTo>
                  <a:cubicBezTo>
                    <a:pt x="38735" y="1560322"/>
                    <a:pt x="0" y="1511935"/>
                    <a:pt x="22098" y="1455293"/>
                  </a:cubicBezTo>
                  <a:cubicBezTo>
                    <a:pt x="35941" y="1420749"/>
                    <a:pt x="64897" y="1405509"/>
                    <a:pt x="102108" y="1405509"/>
                  </a:cubicBezTo>
                  <a:cubicBezTo>
                    <a:pt x="242824" y="1406906"/>
                    <a:pt x="383667" y="1405509"/>
                    <a:pt x="524383" y="1405509"/>
                  </a:cubicBezTo>
                  <a:cubicBezTo>
                    <a:pt x="535432" y="1405509"/>
                    <a:pt x="547878" y="1405509"/>
                    <a:pt x="568579" y="1405509"/>
                  </a:cubicBezTo>
                  <a:cubicBezTo>
                    <a:pt x="553339" y="1391666"/>
                    <a:pt x="543687" y="1382014"/>
                    <a:pt x="534035" y="1375156"/>
                  </a:cubicBezTo>
                  <a:cubicBezTo>
                    <a:pt x="452628" y="1306068"/>
                    <a:pt x="371221" y="1238377"/>
                    <a:pt x="289814" y="1170559"/>
                  </a:cubicBezTo>
                  <a:cubicBezTo>
                    <a:pt x="249809" y="1136015"/>
                    <a:pt x="237363" y="1104265"/>
                    <a:pt x="253873" y="1068324"/>
                  </a:cubicBezTo>
                  <a:cubicBezTo>
                    <a:pt x="269113" y="1030986"/>
                    <a:pt x="300736" y="1015746"/>
                    <a:pt x="353187" y="1024128"/>
                  </a:cubicBezTo>
                  <a:cubicBezTo>
                    <a:pt x="607060" y="1062863"/>
                    <a:pt x="859663" y="1102868"/>
                    <a:pt x="1113536" y="1141603"/>
                  </a:cubicBezTo>
                  <a:cubicBezTo>
                    <a:pt x="1150747" y="1147191"/>
                    <a:pt x="1186688" y="1152652"/>
                    <a:pt x="1230884" y="1159510"/>
                  </a:cubicBezTo>
                  <a:cubicBezTo>
                    <a:pt x="1221232" y="1100074"/>
                    <a:pt x="1211580" y="1043432"/>
                    <a:pt x="1203325" y="986790"/>
                  </a:cubicBezTo>
                  <a:cubicBezTo>
                    <a:pt x="1167384" y="773938"/>
                    <a:pt x="1131570" y="561086"/>
                    <a:pt x="1097026" y="348234"/>
                  </a:cubicBezTo>
                  <a:cubicBezTo>
                    <a:pt x="1090168" y="302641"/>
                    <a:pt x="1106678" y="270891"/>
                    <a:pt x="1141222" y="255651"/>
                  </a:cubicBezTo>
                  <a:cubicBezTo>
                    <a:pt x="1177163" y="241808"/>
                    <a:pt x="1208786" y="251460"/>
                    <a:pt x="1239139" y="287401"/>
                  </a:cubicBezTo>
                  <a:cubicBezTo>
                    <a:pt x="1316482" y="379984"/>
                    <a:pt x="1393698" y="472567"/>
                    <a:pt x="1479296" y="563880"/>
                  </a:cubicBezTo>
                  <a:cubicBezTo>
                    <a:pt x="1479296" y="552831"/>
                    <a:pt x="1479296" y="541782"/>
                    <a:pt x="1479296" y="530733"/>
                  </a:cubicBezTo>
                  <a:cubicBezTo>
                    <a:pt x="1479296" y="388366"/>
                    <a:pt x="1477899" y="245999"/>
                    <a:pt x="1479296" y="103632"/>
                  </a:cubicBezTo>
                  <a:cubicBezTo>
                    <a:pt x="1479296" y="38608"/>
                    <a:pt x="1534541" y="0"/>
                    <a:pt x="1588262" y="26289"/>
                  </a:cubicBezTo>
                  <a:cubicBezTo>
                    <a:pt x="1624203" y="42926"/>
                    <a:pt x="1633855" y="71882"/>
                    <a:pt x="1633855" y="109220"/>
                  </a:cubicBezTo>
                  <a:cubicBezTo>
                    <a:pt x="1633855" y="319278"/>
                    <a:pt x="1633855" y="529463"/>
                    <a:pt x="1633855" y="739521"/>
                  </a:cubicBezTo>
                  <a:cubicBezTo>
                    <a:pt x="1633855" y="754761"/>
                    <a:pt x="1633855" y="769874"/>
                    <a:pt x="1633855" y="786511"/>
                  </a:cubicBezTo>
                  <a:cubicBezTo>
                    <a:pt x="1633855" y="822452"/>
                    <a:pt x="1617345" y="850138"/>
                    <a:pt x="1584198" y="862584"/>
                  </a:cubicBezTo>
                  <a:cubicBezTo>
                    <a:pt x="1548257" y="875030"/>
                    <a:pt x="1517904" y="865378"/>
                    <a:pt x="1493139" y="836295"/>
                  </a:cubicBezTo>
                  <a:cubicBezTo>
                    <a:pt x="1439291" y="770001"/>
                    <a:pt x="1384173" y="704977"/>
                    <a:pt x="1328928" y="638683"/>
                  </a:cubicBezTo>
                  <a:cubicBezTo>
                    <a:pt x="1322070" y="630428"/>
                    <a:pt x="1313688" y="622046"/>
                    <a:pt x="1305433" y="612394"/>
                  </a:cubicBezTo>
                  <a:cubicBezTo>
                    <a:pt x="1302639" y="613791"/>
                    <a:pt x="1301242" y="615188"/>
                    <a:pt x="1298575" y="616585"/>
                  </a:cubicBezTo>
                  <a:close/>
                </a:path>
              </a:pathLst>
            </a:custGeom>
            <a:grpFill/>
          </p:spPr>
        </p:sp>
      </p:grpSp>
    </p:spTree>
    <p:extLst>
      <p:ext uri="{BB962C8B-B14F-4D97-AF65-F5344CB8AC3E}">
        <p14:creationId xmlns:p14="http://schemas.microsoft.com/office/powerpoint/2010/main" val="3919344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A72286F-A9BF-4644-B86E-C946F7138E1B}"/>
              </a:ext>
            </a:extLst>
          </p:cNvPr>
          <p:cNvSpPr/>
          <p:nvPr/>
        </p:nvSpPr>
        <p:spPr>
          <a:xfrm>
            <a:off x="6096000" y="531906"/>
            <a:ext cx="5294243" cy="5794189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E0C77C-D597-4ADD-9DE1-3932A8656004}"/>
              </a:ext>
            </a:extLst>
          </p:cNvPr>
          <p:cNvSpPr txBox="1"/>
          <p:nvPr/>
        </p:nvSpPr>
        <p:spPr>
          <a:xfrm>
            <a:off x="8431901" y="1575376"/>
            <a:ext cx="247619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 اسلاید متنی برای ارائه شما</a:t>
            </a:r>
            <a:endParaRPr lang="ko-KR" altLang="en-US" sz="3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1D9DB1-2112-4495-9058-56FEE663EF85}"/>
              </a:ext>
            </a:extLst>
          </p:cNvPr>
          <p:cNvSpPr txBox="1"/>
          <p:nvPr/>
        </p:nvSpPr>
        <p:spPr>
          <a:xfrm>
            <a:off x="6456345" y="3712965"/>
            <a:ext cx="4573552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C111536D-2FBF-432C-881E-AEC194BC34D0}"/>
              </a:ext>
            </a:extLst>
          </p:cNvPr>
          <p:cNvSpPr txBox="1">
            <a:spLocks/>
          </p:cNvSpPr>
          <p:nvPr/>
        </p:nvSpPr>
        <p:spPr>
          <a:xfrm>
            <a:off x="8274014" y="5450114"/>
            <a:ext cx="2597428" cy="4320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cs typeface="B Nazanin" pitchFamily="2" charset="-78"/>
              </a:rPr>
              <a:t>اینفوگرافیک</a:t>
            </a:r>
            <a:endParaRPr lang="en-US" altLang="ko-KR" sz="2400" b="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87616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F7810CC-4B7C-484F-BD48-53332526C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0126"/>
              </p:ext>
            </p:extLst>
          </p:nvPr>
        </p:nvGraphicFramePr>
        <p:xfrm>
          <a:off x="934152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ارائه ساده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تغییر رنگ، عکس و متن آسان است.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1C68E02-DE46-4434-810A-E350B107B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343419"/>
              </p:ext>
            </p:extLst>
          </p:nvPr>
        </p:nvGraphicFramePr>
        <p:xfrm>
          <a:off x="3650941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ارائه ساده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تغییر رنگ، عکس و متن آسان است.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45AA749-05F1-4DF6-B076-A2392805EE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193638"/>
              </p:ext>
            </p:extLst>
          </p:nvPr>
        </p:nvGraphicFramePr>
        <p:xfrm>
          <a:off x="6367730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ارائه ساده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تغییر رنگ، عکس و متن آسان است.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90ED269-74CC-4E7A-B91F-AB4A656C0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101617"/>
              </p:ext>
            </p:extLst>
          </p:nvPr>
        </p:nvGraphicFramePr>
        <p:xfrm>
          <a:off x="9084519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ارائه ساده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تغییر رنگ، عکس و متن آسان است.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Rectangle 9">
            <a:extLst>
              <a:ext uri="{FF2B5EF4-FFF2-40B4-BE49-F238E27FC236}">
                <a16:creationId xmlns:a16="http://schemas.microsoft.com/office/drawing/2014/main" id="{ABFC251B-C2C8-4A9E-BCB5-2C9B91A05988}"/>
              </a:ext>
            </a:extLst>
          </p:cNvPr>
          <p:cNvSpPr/>
          <p:nvPr/>
        </p:nvSpPr>
        <p:spPr>
          <a:xfrm>
            <a:off x="10006908" y="3260302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6" name="Freeform 18">
            <a:extLst>
              <a:ext uri="{FF2B5EF4-FFF2-40B4-BE49-F238E27FC236}">
                <a16:creationId xmlns:a16="http://schemas.microsoft.com/office/drawing/2014/main" id="{CF2BEB6B-71FA-4E13-94D0-5DD5C6EAF720}"/>
              </a:ext>
            </a:extLst>
          </p:cNvPr>
          <p:cNvSpPr/>
          <p:nvPr/>
        </p:nvSpPr>
        <p:spPr>
          <a:xfrm>
            <a:off x="4545502" y="3273404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7" name="Block Arc 10">
            <a:extLst>
              <a:ext uri="{FF2B5EF4-FFF2-40B4-BE49-F238E27FC236}">
                <a16:creationId xmlns:a16="http://schemas.microsoft.com/office/drawing/2014/main" id="{EDEDE06F-5AFE-4855-B7D3-B69A0471A08B}"/>
              </a:ext>
            </a:extLst>
          </p:cNvPr>
          <p:cNvSpPr/>
          <p:nvPr/>
        </p:nvSpPr>
        <p:spPr>
          <a:xfrm>
            <a:off x="1826678" y="3299752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8" name="Round Same Side Corner Rectangle 36">
            <a:extLst>
              <a:ext uri="{FF2B5EF4-FFF2-40B4-BE49-F238E27FC236}">
                <a16:creationId xmlns:a16="http://schemas.microsoft.com/office/drawing/2014/main" id="{E6B43917-BF8F-4F77-9CB1-8155756FFD26}"/>
              </a:ext>
            </a:extLst>
          </p:cNvPr>
          <p:cNvSpPr>
            <a:spLocks noChangeAspect="1"/>
          </p:cNvSpPr>
          <p:nvPr/>
        </p:nvSpPr>
        <p:spPr>
          <a:xfrm>
            <a:off x="7278010" y="3289349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1267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E3A3C1D4-085F-493B-8B9B-045C18CCA9D0}"/>
              </a:ext>
            </a:extLst>
          </p:cNvPr>
          <p:cNvSpPr/>
          <p:nvPr/>
        </p:nvSpPr>
        <p:spPr>
          <a:xfrm>
            <a:off x="-16783" y="0"/>
            <a:ext cx="12208784" cy="6858000"/>
          </a:xfrm>
          <a:custGeom>
            <a:avLst/>
            <a:gdLst>
              <a:gd name="connsiteX0" fmla="*/ 12240039 w 12240039"/>
              <a:gd name="connsiteY0" fmla="*/ 5335596 h 6858000"/>
              <a:gd name="connsiteX1" fmla="*/ 12240039 w 12240039"/>
              <a:gd name="connsiteY1" fmla="*/ 6858000 h 6858000"/>
              <a:gd name="connsiteX2" fmla="*/ 11571468 w 12240039"/>
              <a:gd name="connsiteY2" fmla="*/ 6858000 h 6858000"/>
              <a:gd name="connsiteX3" fmla="*/ 11571468 w 12240039"/>
              <a:gd name="connsiteY3" fmla="*/ 1 h 6858000"/>
              <a:gd name="connsiteX4" fmla="*/ 12240039 w 12240039"/>
              <a:gd name="connsiteY4" fmla="*/ 1 h 6858000"/>
              <a:gd name="connsiteX5" fmla="*/ 12240039 w 12240039"/>
              <a:gd name="connsiteY5" fmla="*/ 1522405 h 6858000"/>
              <a:gd name="connsiteX6" fmla="*/ 9257174 w 12240039"/>
              <a:gd name="connsiteY6" fmla="*/ 1 h 6858000"/>
              <a:gd name="connsiteX7" fmla="*/ 10763036 w 12240039"/>
              <a:gd name="connsiteY7" fmla="*/ 1 h 6858000"/>
              <a:gd name="connsiteX8" fmla="*/ 12240039 w 12240039"/>
              <a:gd name="connsiteY8" fmla="*/ 3363290 h 6858000"/>
              <a:gd name="connsiteX9" fmla="*/ 12240039 w 12240039"/>
              <a:gd name="connsiteY9" fmla="*/ 3494711 h 6858000"/>
              <a:gd name="connsiteX10" fmla="*/ 10763036 w 12240039"/>
              <a:gd name="connsiteY10" fmla="*/ 6858000 h 6858000"/>
              <a:gd name="connsiteX11" fmla="*/ 9257174 w 12240039"/>
              <a:gd name="connsiteY11" fmla="*/ 6858000 h 6858000"/>
              <a:gd name="connsiteX12" fmla="*/ 10763036 w 12240039"/>
              <a:gd name="connsiteY12" fmla="*/ 3429000 h 6858000"/>
              <a:gd name="connsiteX13" fmla="*/ 6942881 w 12240039"/>
              <a:gd name="connsiteY13" fmla="*/ 0 h 6858000"/>
              <a:gd name="connsiteX14" fmla="*/ 8448742 w 12240039"/>
              <a:gd name="connsiteY14" fmla="*/ 0 h 6858000"/>
              <a:gd name="connsiteX15" fmla="*/ 9954603 w 12240039"/>
              <a:gd name="connsiteY15" fmla="*/ 3429000 h 6858000"/>
              <a:gd name="connsiteX16" fmla="*/ 8448742 w 12240039"/>
              <a:gd name="connsiteY16" fmla="*/ 6858000 h 6858000"/>
              <a:gd name="connsiteX17" fmla="*/ 6942881 w 12240039"/>
              <a:gd name="connsiteY17" fmla="*/ 6858000 h 6858000"/>
              <a:gd name="connsiteX18" fmla="*/ 8448742 w 12240039"/>
              <a:gd name="connsiteY18" fmla="*/ 3429000 h 6858000"/>
              <a:gd name="connsiteX19" fmla="*/ 4628587 w 12240039"/>
              <a:gd name="connsiteY19" fmla="*/ 0 h 6858000"/>
              <a:gd name="connsiteX20" fmla="*/ 6134449 w 12240039"/>
              <a:gd name="connsiteY20" fmla="*/ 0 h 6858000"/>
              <a:gd name="connsiteX21" fmla="*/ 7640310 w 12240039"/>
              <a:gd name="connsiteY21" fmla="*/ 3429000 h 6858000"/>
              <a:gd name="connsiteX22" fmla="*/ 6134449 w 12240039"/>
              <a:gd name="connsiteY22" fmla="*/ 6858000 h 6858000"/>
              <a:gd name="connsiteX23" fmla="*/ 4628587 w 12240039"/>
              <a:gd name="connsiteY23" fmla="*/ 6858000 h 6858000"/>
              <a:gd name="connsiteX24" fmla="*/ 6134449 w 12240039"/>
              <a:gd name="connsiteY24" fmla="*/ 3429000 h 6858000"/>
              <a:gd name="connsiteX25" fmla="*/ 2314294 w 12240039"/>
              <a:gd name="connsiteY25" fmla="*/ 0 h 6858000"/>
              <a:gd name="connsiteX26" fmla="*/ 3820156 w 12240039"/>
              <a:gd name="connsiteY26" fmla="*/ 0 h 6858000"/>
              <a:gd name="connsiteX27" fmla="*/ 5326016 w 12240039"/>
              <a:gd name="connsiteY27" fmla="*/ 3429000 h 6858000"/>
              <a:gd name="connsiteX28" fmla="*/ 3820156 w 12240039"/>
              <a:gd name="connsiteY28" fmla="*/ 6858000 h 6858000"/>
              <a:gd name="connsiteX29" fmla="*/ 2314294 w 12240039"/>
              <a:gd name="connsiteY29" fmla="*/ 6858000 h 6858000"/>
              <a:gd name="connsiteX30" fmla="*/ 3820156 w 12240039"/>
              <a:gd name="connsiteY30" fmla="*/ 3429000 h 6858000"/>
              <a:gd name="connsiteX31" fmla="*/ 0 w 12240039"/>
              <a:gd name="connsiteY31" fmla="*/ 0 h 6858000"/>
              <a:gd name="connsiteX32" fmla="*/ 1505862 w 12240039"/>
              <a:gd name="connsiteY32" fmla="*/ 0 h 6858000"/>
              <a:gd name="connsiteX33" fmla="*/ 3011723 w 12240039"/>
              <a:gd name="connsiteY33" fmla="*/ 3429000 h 6858000"/>
              <a:gd name="connsiteX34" fmla="*/ 1505862 w 12240039"/>
              <a:gd name="connsiteY34" fmla="*/ 6858000 h 6858000"/>
              <a:gd name="connsiteX35" fmla="*/ 0 w 12240039"/>
              <a:gd name="connsiteY35" fmla="*/ 6858000 h 6858000"/>
              <a:gd name="connsiteX36" fmla="*/ 1505862 w 12240039"/>
              <a:gd name="connsiteY36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240039" h="6858000">
                <a:moveTo>
                  <a:pt x="12240039" y="5335596"/>
                </a:moveTo>
                <a:lnTo>
                  <a:pt x="12240039" y="6858000"/>
                </a:lnTo>
                <a:lnTo>
                  <a:pt x="11571468" y="6858000"/>
                </a:lnTo>
                <a:close/>
                <a:moveTo>
                  <a:pt x="11571468" y="1"/>
                </a:moveTo>
                <a:lnTo>
                  <a:pt x="12240039" y="1"/>
                </a:lnTo>
                <a:lnTo>
                  <a:pt x="12240039" y="1522405"/>
                </a:lnTo>
                <a:close/>
                <a:moveTo>
                  <a:pt x="9257174" y="1"/>
                </a:moveTo>
                <a:lnTo>
                  <a:pt x="10763036" y="1"/>
                </a:lnTo>
                <a:lnTo>
                  <a:pt x="12240039" y="3363290"/>
                </a:lnTo>
                <a:lnTo>
                  <a:pt x="12240039" y="3494711"/>
                </a:lnTo>
                <a:lnTo>
                  <a:pt x="10763036" y="6858000"/>
                </a:lnTo>
                <a:lnTo>
                  <a:pt x="9257174" y="6858000"/>
                </a:lnTo>
                <a:lnTo>
                  <a:pt x="10763036" y="3429000"/>
                </a:lnTo>
                <a:close/>
                <a:moveTo>
                  <a:pt x="6942881" y="0"/>
                </a:moveTo>
                <a:lnTo>
                  <a:pt x="8448742" y="0"/>
                </a:lnTo>
                <a:lnTo>
                  <a:pt x="9954603" y="3429000"/>
                </a:lnTo>
                <a:lnTo>
                  <a:pt x="8448742" y="6858000"/>
                </a:lnTo>
                <a:lnTo>
                  <a:pt x="6942881" y="6858000"/>
                </a:lnTo>
                <a:lnTo>
                  <a:pt x="8448742" y="3429000"/>
                </a:lnTo>
                <a:close/>
                <a:moveTo>
                  <a:pt x="4628587" y="0"/>
                </a:moveTo>
                <a:lnTo>
                  <a:pt x="6134449" y="0"/>
                </a:lnTo>
                <a:lnTo>
                  <a:pt x="7640310" y="3429000"/>
                </a:lnTo>
                <a:lnTo>
                  <a:pt x="6134449" y="6858000"/>
                </a:lnTo>
                <a:lnTo>
                  <a:pt x="4628587" y="6858000"/>
                </a:lnTo>
                <a:lnTo>
                  <a:pt x="6134449" y="3429000"/>
                </a:lnTo>
                <a:close/>
                <a:moveTo>
                  <a:pt x="2314294" y="0"/>
                </a:moveTo>
                <a:lnTo>
                  <a:pt x="3820156" y="0"/>
                </a:lnTo>
                <a:lnTo>
                  <a:pt x="5326016" y="3429000"/>
                </a:lnTo>
                <a:lnTo>
                  <a:pt x="3820156" y="6858000"/>
                </a:lnTo>
                <a:lnTo>
                  <a:pt x="2314294" y="6858000"/>
                </a:lnTo>
                <a:lnTo>
                  <a:pt x="3820156" y="3429000"/>
                </a:lnTo>
                <a:close/>
                <a:moveTo>
                  <a:pt x="0" y="0"/>
                </a:moveTo>
                <a:lnTo>
                  <a:pt x="1505862" y="0"/>
                </a:lnTo>
                <a:lnTo>
                  <a:pt x="3011723" y="3429000"/>
                </a:lnTo>
                <a:lnTo>
                  <a:pt x="1505862" y="6858000"/>
                </a:lnTo>
                <a:lnTo>
                  <a:pt x="0" y="6858000"/>
                </a:lnTo>
                <a:lnTo>
                  <a:pt x="1505862" y="3429000"/>
                </a:lnTo>
                <a:close/>
              </a:path>
            </a:pathLst>
          </a:custGeom>
          <a:blipFill>
            <a:blip r:embed="rId2"/>
            <a:stretch>
              <a:fillRect t="-101873" b="-354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55CF482-A6D2-4AD6-9F21-67FAE27C27ED}"/>
              </a:ext>
            </a:extLst>
          </p:cNvPr>
          <p:cNvGrpSpPr/>
          <p:nvPr/>
        </p:nvGrpSpPr>
        <p:grpSpPr>
          <a:xfrm>
            <a:off x="4264086" y="1150648"/>
            <a:ext cx="3630410" cy="3708549"/>
            <a:chOff x="4264086" y="1535656"/>
            <a:chExt cx="3630410" cy="3708549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F3A343BE-BD25-45DB-A902-6D1AF3081D10}"/>
                </a:ext>
              </a:extLst>
            </p:cNvPr>
            <p:cNvSpPr/>
            <p:nvPr/>
          </p:nvSpPr>
          <p:spPr>
            <a:xfrm rot="18900000">
              <a:off x="4264086" y="1613795"/>
              <a:ext cx="3630410" cy="3630410"/>
            </a:xfrm>
            <a:prstGeom prst="roundRect">
              <a:avLst>
                <a:gd name="adj" fmla="val 586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9EA34AFF-4789-4BF2-B06D-74F15255E311}"/>
                </a:ext>
              </a:extLst>
            </p:cNvPr>
            <p:cNvSpPr/>
            <p:nvPr/>
          </p:nvSpPr>
          <p:spPr>
            <a:xfrm rot="18900000">
              <a:off x="4264086" y="1535656"/>
              <a:ext cx="3630410" cy="3630410"/>
            </a:xfrm>
            <a:prstGeom prst="roundRect">
              <a:avLst>
                <a:gd name="adj" fmla="val 586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48A2979-A456-4286-B8FC-8FF4C0C58EFD}"/>
              </a:ext>
            </a:extLst>
          </p:cNvPr>
          <p:cNvSpPr txBox="1"/>
          <p:nvPr/>
        </p:nvSpPr>
        <p:spPr>
          <a:xfrm>
            <a:off x="3643162" y="2097696"/>
            <a:ext cx="484471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dirty="0">
                <a:solidFill>
                  <a:schemeClr val="bg1"/>
                </a:solidFill>
                <a:cs typeface="B Nazanin" pitchFamily="2" charset="-78"/>
              </a:rPr>
              <a:t>شکستن بخش </a:t>
            </a:r>
            <a:r>
              <a:rPr lang="en-US" altLang="ko-KR" sz="4800" dirty="0">
                <a:solidFill>
                  <a:schemeClr val="bg1"/>
                </a:solidFill>
                <a:cs typeface="B Nazanin" pitchFamily="2" charset="-78"/>
              </a:rPr>
              <a:t>1</a:t>
            </a:r>
            <a:endParaRPr lang="ko-KR" altLang="en-US" sz="4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84B83-6120-4373-9C1F-DC8EEE6D58B3}"/>
              </a:ext>
            </a:extLst>
          </p:cNvPr>
          <p:cNvSpPr txBox="1"/>
          <p:nvPr/>
        </p:nvSpPr>
        <p:spPr>
          <a:xfrm>
            <a:off x="3673642" y="3306735"/>
            <a:ext cx="4844502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itchFamily="2" charset="-78"/>
              </a:rPr>
              <a:t>عنوان فرعی را وارد کنید</a:t>
            </a:r>
          </a:p>
          <a:p>
            <a:pPr algn="ctr" rtl="1"/>
            <a:r>
              <a:rPr lang="en-US" altLang="ko-KR" sz="1867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ko-KR" altLang="en-US" sz="1867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3396ABD-F5E5-4CC2-8C4C-AF27AFF020E1}"/>
              </a:ext>
            </a:extLst>
          </p:cNvPr>
          <p:cNvGrpSpPr/>
          <p:nvPr/>
        </p:nvGrpSpPr>
        <p:grpSpPr>
          <a:xfrm>
            <a:off x="-16783" y="5756116"/>
            <a:ext cx="12208635" cy="987714"/>
            <a:chOff x="-16783" y="5884452"/>
            <a:chExt cx="12208635" cy="987714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E1DDDF7-62DD-49AF-9E24-4BAB23B64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783" y="5884452"/>
              <a:ext cx="6112783" cy="973548"/>
            </a:xfrm>
            <a:custGeom>
              <a:avLst/>
              <a:gdLst>
                <a:gd name="connsiteX0" fmla="*/ 5307865 w 12192148"/>
                <a:gd name="connsiteY0" fmla="*/ 0 h 1941773"/>
                <a:gd name="connsiteX1" fmla="*/ 5817217 w 12192148"/>
                <a:gd name="connsiteY1" fmla="*/ 0 h 1941773"/>
                <a:gd name="connsiteX2" fmla="*/ 5817217 w 12192148"/>
                <a:gd name="connsiteY2" fmla="*/ 697113 h 1941773"/>
                <a:gd name="connsiteX3" fmla="*/ 6190042 w 12192148"/>
                <a:gd name="connsiteY3" fmla="*/ 697113 h 1941773"/>
                <a:gd name="connsiteX4" fmla="*/ 6190042 w 12192148"/>
                <a:gd name="connsiteY4" fmla="*/ 1325570 h 1941773"/>
                <a:gd name="connsiteX5" fmla="*/ 6489353 w 12192148"/>
                <a:gd name="connsiteY5" fmla="*/ 1325570 h 1941773"/>
                <a:gd name="connsiteX6" fmla="*/ 6489353 w 12192148"/>
                <a:gd name="connsiteY6" fmla="*/ 1114324 h 1941773"/>
                <a:gd name="connsiteX7" fmla="*/ 6898935 w 12192148"/>
                <a:gd name="connsiteY7" fmla="*/ 1114324 h 1941773"/>
                <a:gd name="connsiteX8" fmla="*/ 6898935 w 12192148"/>
                <a:gd name="connsiteY8" fmla="*/ 348556 h 1941773"/>
                <a:gd name="connsiteX9" fmla="*/ 7219249 w 12192148"/>
                <a:gd name="connsiteY9" fmla="*/ 348556 h 1941773"/>
                <a:gd name="connsiteX10" fmla="*/ 7219249 w 12192148"/>
                <a:gd name="connsiteY10" fmla="*/ 1093199 h 1941773"/>
                <a:gd name="connsiteX11" fmla="*/ 7413539 w 12192148"/>
                <a:gd name="connsiteY11" fmla="*/ 1093199 h 1941773"/>
                <a:gd name="connsiteX12" fmla="*/ 7413539 w 12192148"/>
                <a:gd name="connsiteY12" fmla="*/ 517553 h 1941773"/>
                <a:gd name="connsiteX13" fmla="*/ 7875631 w 12192148"/>
                <a:gd name="connsiteY13" fmla="*/ 517553 h 1941773"/>
                <a:gd name="connsiteX14" fmla="*/ 7875631 w 12192148"/>
                <a:gd name="connsiteY14" fmla="*/ 1103761 h 1941773"/>
                <a:gd name="connsiteX15" fmla="*/ 8342975 w 12192148"/>
                <a:gd name="connsiteY15" fmla="*/ 1103761 h 1941773"/>
                <a:gd name="connsiteX16" fmla="*/ 8342975 w 12192148"/>
                <a:gd name="connsiteY16" fmla="*/ 739362 h 1941773"/>
                <a:gd name="connsiteX17" fmla="*/ 8852328 w 12192148"/>
                <a:gd name="connsiteY17" fmla="*/ 739362 h 1941773"/>
                <a:gd name="connsiteX18" fmla="*/ 8852328 w 12192148"/>
                <a:gd name="connsiteY18" fmla="*/ 1093199 h 1941773"/>
                <a:gd name="connsiteX19" fmla="*/ 9240906 w 12192148"/>
                <a:gd name="connsiteY19" fmla="*/ 1093199 h 1941773"/>
                <a:gd name="connsiteX20" fmla="*/ 9240906 w 12192148"/>
                <a:gd name="connsiteY20" fmla="*/ 924202 h 1941773"/>
                <a:gd name="connsiteX21" fmla="*/ 9503459 w 12192148"/>
                <a:gd name="connsiteY21" fmla="*/ 929483 h 1941773"/>
                <a:gd name="connsiteX22" fmla="*/ 9503459 w 12192148"/>
                <a:gd name="connsiteY22" fmla="*/ 781611 h 1941773"/>
                <a:gd name="connsiteX23" fmla="*/ 9771263 w 12192148"/>
                <a:gd name="connsiteY23" fmla="*/ 781611 h 1941773"/>
                <a:gd name="connsiteX24" fmla="*/ 9771263 w 12192148"/>
                <a:gd name="connsiteY24" fmla="*/ 918921 h 1941773"/>
                <a:gd name="connsiteX25" fmla="*/ 10028565 w 12192148"/>
                <a:gd name="connsiteY25" fmla="*/ 918921 h 1941773"/>
                <a:gd name="connsiteX26" fmla="*/ 10028565 w 12192148"/>
                <a:gd name="connsiteY26" fmla="*/ 765768 h 1941773"/>
                <a:gd name="connsiteX27" fmla="*/ 10280615 w 12192148"/>
                <a:gd name="connsiteY27" fmla="*/ 771049 h 1941773"/>
                <a:gd name="connsiteX28" fmla="*/ 10280615 w 12192148"/>
                <a:gd name="connsiteY28" fmla="*/ 190122 h 1941773"/>
                <a:gd name="connsiteX29" fmla="*/ 10789968 w 12192148"/>
                <a:gd name="connsiteY29" fmla="*/ 190122 h 1941773"/>
                <a:gd name="connsiteX30" fmla="*/ 10789968 w 12192148"/>
                <a:gd name="connsiteY30" fmla="*/ 697113 h 1941773"/>
                <a:gd name="connsiteX31" fmla="*/ 11168044 w 12192148"/>
                <a:gd name="connsiteY31" fmla="*/ 697113 h 1941773"/>
                <a:gd name="connsiteX32" fmla="*/ 11168044 w 12192148"/>
                <a:gd name="connsiteY32" fmla="*/ 1621315 h 1941773"/>
                <a:gd name="connsiteX33" fmla="*/ 11467354 w 12192148"/>
                <a:gd name="connsiteY33" fmla="*/ 1621315 h 1941773"/>
                <a:gd name="connsiteX34" fmla="*/ 11467354 w 12192148"/>
                <a:gd name="connsiteY34" fmla="*/ 1114324 h 1941773"/>
                <a:gd name="connsiteX35" fmla="*/ 11871686 w 12192148"/>
                <a:gd name="connsiteY35" fmla="*/ 1114324 h 1941773"/>
                <a:gd name="connsiteX36" fmla="*/ 11871686 w 12192148"/>
                <a:gd name="connsiteY36" fmla="*/ 348556 h 1941773"/>
                <a:gd name="connsiteX37" fmla="*/ 12192000 w 12192148"/>
                <a:gd name="connsiteY37" fmla="*/ 348556 h 1941773"/>
                <a:gd name="connsiteX38" fmla="*/ 12192000 w 12192148"/>
                <a:gd name="connsiteY38" fmla="*/ 1754103 h 1941773"/>
                <a:gd name="connsiteX39" fmla="*/ 12192000 w 12192148"/>
                <a:gd name="connsiteY39" fmla="*/ 1896676 h 1941773"/>
                <a:gd name="connsiteX40" fmla="*/ 12192148 w 12192148"/>
                <a:gd name="connsiteY40" fmla="*/ 1896676 h 1941773"/>
                <a:gd name="connsiteX41" fmla="*/ 12192148 w 12192148"/>
                <a:gd name="connsiteY41" fmla="*/ 1941773 h 1941773"/>
                <a:gd name="connsiteX42" fmla="*/ 0 w 12192148"/>
                <a:gd name="connsiteY42" fmla="*/ 1941773 h 1941773"/>
                <a:gd name="connsiteX43" fmla="*/ 0 w 12192148"/>
                <a:gd name="connsiteY43" fmla="*/ 1896676 h 1941773"/>
                <a:gd name="connsiteX44" fmla="*/ 0 w 12192148"/>
                <a:gd name="connsiteY44" fmla="*/ 1573784 h 1941773"/>
                <a:gd name="connsiteX45" fmla="*/ 112847 w 12192148"/>
                <a:gd name="connsiteY45" fmla="*/ 1573784 h 1941773"/>
                <a:gd name="connsiteX46" fmla="*/ 293106 w 12192148"/>
                <a:gd name="connsiteY46" fmla="*/ 1573784 h 1941773"/>
                <a:gd name="connsiteX47" fmla="*/ 293106 w 12192148"/>
                <a:gd name="connsiteY47" fmla="*/ 411930 h 1941773"/>
                <a:gd name="connsiteX48" fmla="*/ 655428 w 12192148"/>
                <a:gd name="connsiteY48" fmla="*/ 411930 h 1941773"/>
                <a:gd name="connsiteX49" fmla="*/ 655428 w 12192148"/>
                <a:gd name="connsiteY49" fmla="*/ 1373100 h 1941773"/>
                <a:gd name="connsiteX50" fmla="*/ 791956 w 12192148"/>
                <a:gd name="connsiteY50" fmla="*/ 1188260 h 1941773"/>
                <a:gd name="connsiteX51" fmla="*/ 954739 w 12192148"/>
                <a:gd name="connsiteY51" fmla="*/ 1399506 h 1941773"/>
                <a:gd name="connsiteX52" fmla="*/ 1101768 w 12192148"/>
                <a:gd name="connsiteY52" fmla="*/ 1188260 h 1941773"/>
                <a:gd name="connsiteX53" fmla="*/ 1264551 w 12192148"/>
                <a:gd name="connsiteY53" fmla="*/ 1399506 h 1941773"/>
                <a:gd name="connsiteX54" fmla="*/ 1411580 w 12192148"/>
                <a:gd name="connsiteY54" fmla="*/ 1188260 h 1941773"/>
                <a:gd name="connsiteX55" fmla="*/ 1574363 w 12192148"/>
                <a:gd name="connsiteY55" fmla="*/ 1399506 h 1941773"/>
                <a:gd name="connsiteX56" fmla="*/ 1574363 w 12192148"/>
                <a:gd name="connsiteY56" fmla="*/ 1447036 h 1941773"/>
                <a:gd name="connsiteX57" fmla="*/ 1721393 w 12192148"/>
                <a:gd name="connsiteY57" fmla="*/ 1447036 h 1941773"/>
                <a:gd name="connsiteX58" fmla="*/ 1721393 w 12192148"/>
                <a:gd name="connsiteY58" fmla="*/ 1299164 h 1941773"/>
                <a:gd name="connsiteX59" fmla="*/ 1537606 w 12192148"/>
                <a:gd name="connsiteY59" fmla="*/ 1072074 h 1941773"/>
                <a:gd name="connsiteX60" fmla="*/ 1721393 w 12192148"/>
                <a:gd name="connsiteY60" fmla="*/ 844985 h 1941773"/>
                <a:gd name="connsiteX61" fmla="*/ 1721393 w 12192148"/>
                <a:gd name="connsiteY61" fmla="*/ 586208 h 1941773"/>
                <a:gd name="connsiteX62" fmla="*/ 1815912 w 12192148"/>
                <a:gd name="connsiteY62" fmla="*/ 586208 h 1941773"/>
                <a:gd name="connsiteX63" fmla="*/ 1815912 w 12192148"/>
                <a:gd name="connsiteY63" fmla="*/ 844985 h 1941773"/>
                <a:gd name="connsiteX64" fmla="*/ 1999699 w 12192148"/>
                <a:gd name="connsiteY64" fmla="*/ 1072074 h 1941773"/>
                <a:gd name="connsiteX65" fmla="*/ 1815912 w 12192148"/>
                <a:gd name="connsiteY65" fmla="*/ 1299164 h 1941773"/>
                <a:gd name="connsiteX66" fmla="*/ 1815912 w 12192148"/>
                <a:gd name="connsiteY66" fmla="*/ 1447036 h 1941773"/>
                <a:gd name="connsiteX67" fmla="*/ 1941937 w 12192148"/>
                <a:gd name="connsiteY67" fmla="*/ 1447036 h 1941773"/>
                <a:gd name="connsiteX68" fmla="*/ 1941937 w 12192148"/>
                <a:gd name="connsiteY68" fmla="*/ 1293883 h 1941773"/>
                <a:gd name="connsiteX69" fmla="*/ 2099469 w 12192148"/>
                <a:gd name="connsiteY69" fmla="*/ 1293883 h 1941773"/>
                <a:gd name="connsiteX70" fmla="*/ 2099469 w 12192148"/>
                <a:gd name="connsiteY70" fmla="*/ 1093199 h 1941773"/>
                <a:gd name="connsiteX71" fmla="*/ 2440788 w 12192148"/>
                <a:gd name="connsiteY71" fmla="*/ 1093199 h 1941773"/>
                <a:gd name="connsiteX72" fmla="*/ 2440788 w 12192148"/>
                <a:gd name="connsiteY72" fmla="*/ 517553 h 1941773"/>
                <a:gd name="connsiteX73" fmla="*/ 2897630 w 12192148"/>
                <a:gd name="connsiteY73" fmla="*/ 517553 h 1941773"/>
                <a:gd name="connsiteX74" fmla="*/ 2897630 w 12192148"/>
                <a:gd name="connsiteY74" fmla="*/ 1103761 h 1941773"/>
                <a:gd name="connsiteX75" fmla="*/ 3364974 w 12192148"/>
                <a:gd name="connsiteY75" fmla="*/ 1103761 h 1941773"/>
                <a:gd name="connsiteX76" fmla="*/ 3364974 w 12192148"/>
                <a:gd name="connsiteY76" fmla="*/ 739362 h 1941773"/>
                <a:gd name="connsiteX77" fmla="*/ 3879577 w 12192148"/>
                <a:gd name="connsiteY77" fmla="*/ 739362 h 1941773"/>
                <a:gd name="connsiteX78" fmla="*/ 3879577 w 12192148"/>
                <a:gd name="connsiteY78" fmla="*/ 1093199 h 1941773"/>
                <a:gd name="connsiteX79" fmla="*/ 4268157 w 12192148"/>
                <a:gd name="connsiteY79" fmla="*/ 1093199 h 1941773"/>
                <a:gd name="connsiteX80" fmla="*/ 4268157 w 12192148"/>
                <a:gd name="connsiteY80" fmla="*/ 924202 h 1941773"/>
                <a:gd name="connsiteX81" fmla="*/ 4530710 w 12192148"/>
                <a:gd name="connsiteY81" fmla="*/ 929483 h 1941773"/>
                <a:gd name="connsiteX82" fmla="*/ 4530710 w 12192148"/>
                <a:gd name="connsiteY82" fmla="*/ 781611 h 1941773"/>
                <a:gd name="connsiteX83" fmla="*/ 4798513 w 12192148"/>
                <a:gd name="connsiteY83" fmla="*/ 781611 h 1941773"/>
                <a:gd name="connsiteX84" fmla="*/ 4798513 w 12192148"/>
                <a:gd name="connsiteY84" fmla="*/ 918921 h 1941773"/>
                <a:gd name="connsiteX85" fmla="*/ 5055815 w 12192148"/>
                <a:gd name="connsiteY85" fmla="*/ 918921 h 1941773"/>
                <a:gd name="connsiteX86" fmla="*/ 5055815 w 12192148"/>
                <a:gd name="connsiteY86" fmla="*/ 765768 h 1941773"/>
                <a:gd name="connsiteX87" fmla="*/ 5307865 w 12192148"/>
                <a:gd name="connsiteY87" fmla="*/ 771049 h 1941773"/>
                <a:gd name="connsiteX88" fmla="*/ 5307865 w 12192148"/>
                <a:gd name="connsiteY88" fmla="*/ 0 h 194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2192148" h="1941773">
                  <a:moveTo>
                    <a:pt x="5307865" y="0"/>
                  </a:moveTo>
                  <a:cubicBezTo>
                    <a:pt x="5307865" y="0"/>
                    <a:pt x="5307865" y="0"/>
                    <a:pt x="5817217" y="0"/>
                  </a:cubicBezTo>
                  <a:cubicBezTo>
                    <a:pt x="5817217" y="0"/>
                    <a:pt x="5817217" y="0"/>
                    <a:pt x="5817217" y="697113"/>
                  </a:cubicBezTo>
                  <a:cubicBezTo>
                    <a:pt x="5817217" y="697113"/>
                    <a:pt x="5817217" y="697113"/>
                    <a:pt x="6190042" y="697113"/>
                  </a:cubicBezTo>
                  <a:cubicBezTo>
                    <a:pt x="6190042" y="697113"/>
                    <a:pt x="6190042" y="697113"/>
                    <a:pt x="6190042" y="1325570"/>
                  </a:cubicBezTo>
                  <a:cubicBezTo>
                    <a:pt x="6190042" y="1325570"/>
                    <a:pt x="6190042" y="1325570"/>
                    <a:pt x="6489353" y="1325570"/>
                  </a:cubicBezTo>
                  <a:cubicBezTo>
                    <a:pt x="6489353" y="1325570"/>
                    <a:pt x="6489353" y="1325570"/>
                    <a:pt x="6489353" y="1114324"/>
                  </a:cubicBezTo>
                  <a:cubicBezTo>
                    <a:pt x="6489353" y="1114324"/>
                    <a:pt x="6489353" y="1114324"/>
                    <a:pt x="6898935" y="1114324"/>
                  </a:cubicBezTo>
                  <a:cubicBezTo>
                    <a:pt x="6898935" y="1114324"/>
                    <a:pt x="6898935" y="1114324"/>
                    <a:pt x="6898935" y="348556"/>
                  </a:cubicBezTo>
                  <a:cubicBezTo>
                    <a:pt x="6898935" y="348556"/>
                    <a:pt x="6898935" y="348556"/>
                    <a:pt x="7219249" y="348556"/>
                  </a:cubicBezTo>
                  <a:cubicBezTo>
                    <a:pt x="7219249" y="348556"/>
                    <a:pt x="7219249" y="348556"/>
                    <a:pt x="7219249" y="1093199"/>
                  </a:cubicBezTo>
                  <a:cubicBezTo>
                    <a:pt x="7219249" y="1093199"/>
                    <a:pt x="7219249" y="1093199"/>
                    <a:pt x="7413539" y="1093199"/>
                  </a:cubicBezTo>
                  <a:cubicBezTo>
                    <a:pt x="7413539" y="1093199"/>
                    <a:pt x="7413539" y="1093199"/>
                    <a:pt x="7413539" y="517553"/>
                  </a:cubicBezTo>
                  <a:cubicBezTo>
                    <a:pt x="7413539" y="517553"/>
                    <a:pt x="7413539" y="517553"/>
                    <a:pt x="7875631" y="517553"/>
                  </a:cubicBezTo>
                  <a:cubicBezTo>
                    <a:pt x="7875631" y="517553"/>
                    <a:pt x="7875631" y="517553"/>
                    <a:pt x="7875631" y="1103761"/>
                  </a:cubicBezTo>
                  <a:cubicBezTo>
                    <a:pt x="7875631" y="1103761"/>
                    <a:pt x="7875631" y="1103761"/>
                    <a:pt x="8342975" y="1103761"/>
                  </a:cubicBezTo>
                  <a:cubicBezTo>
                    <a:pt x="8342975" y="1103761"/>
                    <a:pt x="8342975" y="1103761"/>
                    <a:pt x="8342975" y="739362"/>
                  </a:cubicBezTo>
                  <a:cubicBezTo>
                    <a:pt x="8342975" y="739362"/>
                    <a:pt x="8342975" y="739362"/>
                    <a:pt x="8852328" y="739362"/>
                  </a:cubicBezTo>
                  <a:cubicBezTo>
                    <a:pt x="8852328" y="739362"/>
                    <a:pt x="8852328" y="739362"/>
                    <a:pt x="8852328" y="1093199"/>
                  </a:cubicBezTo>
                  <a:cubicBezTo>
                    <a:pt x="8852328" y="1093199"/>
                    <a:pt x="8852328" y="1093199"/>
                    <a:pt x="9240906" y="1093199"/>
                  </a:cubicBezTo>
                  <a:cubicBezTo>
                    <a:pt x="9240906" y="1093199"/>
                    <a:pt x="9240906" y="1093199"/>
                    <a:pt x="9240906" y="924202"/>
                  </a:cubicBezTo>
                  <a:cubicBezTo>
                    <a:pt x="9240906" y="924202"/>
                    <a:pt x="9240906" y="924202"/>
                    <a:pt x="9503459" y="929483"/>
                  </a:cubicBezTo>
                  <a:cubicBezTo>
                    <a:pt x="9503459" y="929483"/>
                    <a:pt x="9503459" y="929483"/>
                    <a:pt x="9503459" y="781611"/>
                  </a:cubicBezTo>
                  <a:cubicBezTo>
                    <a:pt x="9503459" y="781611"/>
                    <a:pt x="9503459" y="781611"/>
                    <a:pt x="9771263" y="781611"/>
                  </a:cubicBezTo>
                  <a:cubicBezTo>
                    <a:pt x="9771263" y="781611"/>
                    <a:pt x="9771263" y="781611"/>
                    <a:pt x="9771263" y="918921"/>
                  </a:cubicBezTo>
                  <a:cubicBezTo>
                    <a:pt x="9771263" y="918921"/>
                    <a:pt x="9771263" y="918921"/>
                    <a:pt x="10028565" y="918921"/>
                  </a:cubicBezTo>
                  <a:cubicBezTo>
                    <a:pt x="10028565" y="918921"/>
                    <a:pt x="10028565" y="918921"/>
                    <a:pt x="10028565" y="765768"/>
                  </a:cubicBezTo>
                  <a:cubicBezTo>
                    <a:pt x="10028565" y="765768"/>
                    <a:pt x="10028565" y="765768"/>
                    <a:pt x="10280615" y="771049"/>
                  </a:cubicBezTo>
                  <a:cubicBezTo>
                    <a:pt x="10280615" y="771049"/>
                    <a:pt x="10280615" y="771049"/>
                    <a:pt x="10280615" y="190122"/>
                  </a:cubicBezTo>
                  <a:cubicBezTo>
                    <a:pt x="10280615" y="190122"/>
                    <a:pt x="10280615" y="190122"/>
                    <a:pt x="10789968" y="190122"/>
                  </a:cubicBezTo>
                  <a:cubicBezTo>
                    <a:pt x="10789968" y="190122"/>
                    <a:pt x="10789968" y="190122"/>
                    <a:pt x="10789968" y="697113"/>
                  </a:cubicBezTo>
                  <a:cubicBezTo>
                    <a:pt x="10789968" y="697113"/>
                    <a:pt x="10789968" y="697113"/>
                    <a:pt x="11168044" y="697113"/>
                  </a:cubicBezTo>
                  <a:cubicBezTo>
                    <a:pt x="11168044" y="697113"/>
                    <a:pt x="11168044" y="697113"/>
                    <a:pt x="11168044" y="1621315"/>
                  </a:cubicBezTo>
                  <a:cubicBezTo>
                    <a:pt x="11168044" y="1621315"/>
                    <a:pt x="11168044" y="1621315"/>
                    <a:pt x="11467354" y="1621315"/>
                  </a:cubicBezTo>
                  <a:cubicBezTo>
                    <a:pt x="11467354" y="1621315"/>
                    <a:pt x="11467354" y="1621315"/>
                    <a:pt x="11467354" y="1114324"/>
                  </a:cubicBezTo>
                  <a:cubicBezTo>
                    <a:pt x="11467354" y="1114324"/>
                    <a:pt x="11467354" y="1114324"/>
                    <a:pt x="11871686" y="1114324"/>
                  </a:cubicBezTo>
                  <a:cubicBezTo>
                    <a:pt x="11871686" y="1114324"/>
                    <a:pt x="11871686" y="1114324"/>
                    <a:pt x="11871686" y="348556"/>
                  </a:cubicBezTo>
                  <a:cubicBezTo>
                    <a:pt x="11871686" y="348556"/>
                    <a:pt x="11871686" y="348556"/>
                    <a:pt x="12192000" y="348556"/>
                  </a:cubicBezTo>
                  <a:cubicBezTo>
                    <a:pt x="12192000" y="348556"/>
                    <a:pt x="12192000" y="348556"/>
                    <a:pt x="12192000" y="1754103"/>
                  </a:cubicBezTo>
                  <a:lnTo>
                    <a:pt x="12192000" y="1896676"/>
                  </a:lnTo>
                  <a:lnTo>
                    <a:pt x="12192148" y="1896676"/>
                  </a:lnTo>
                  <a:lnTo>
                    <a:pt x="12192148" y="1941773"/>
                  </a:lnTo>
                  <a:lnTo>
                    <a:pt x="0" y="1941773"/>
                  </a:lnTo>
                  <a:lnTo>
                    <a:pt x="0" y="1896676"/>
                  </a:lnTo>
                  <a:lnTo>
                    <a:pt x="0" y="1573784"/>
                  </a:lnTo>
                  <a:lnTo>
                    <a:pt x="112847" y="1573784"/>
                  </a:lnTo>
                  <a:cubicBezTo>
                    <a:pt x="165111" y="1573784"/>
                    <a:pt x="224842" y="1573784"/>
                    <a:pt x="293106" y="1573784"/>
                  </a:cubicBezTo>
                  <a:cubicBezTo>
                    <a:pt x="293106" y="1573784"/>
                    <a:pt x="293106" y="1573784"/>
                    <a:pt x="293106" y="411930"/>
                  </a:cubicBezTo>
                  <a:cubicBezTo>
                    <a:pt x="293106" y="411930"/>
                    <a:pt x="293106" y="411930"/>
                    <a:pt x="655428" y="411930"/>
                  </a:cubicBezTo>
                  <a:cubicBezTo>
                    <a:pt x="655428" y="411930"/>
                    <a:pt x="655428" y="411930"/>
                    <a:pt x="655428" y="1373100"/>
                  </a:cubicBezTo>
                  <a:cubicBezTo>
                    <a:pt x="676433" y="1315008"/>
                    <a:pt x="734194" y="1188260"/>
                    <a:pt x="791956" y="1188260"/>
                  </a:cubicBezTo>
                  <a:cubicBezTo>
                    <a:pt x="875973" y="1188260"/>
                    <a:pt x="954739" y="1399506"/>
                    <a:pt x="954739" y="1399506"/>
                  </a:cubicBezTo>
                  <a:cubicBezTo>
                    <a:pt x="954739" y="1399506"/>
                    <a:pt x="1023002" y="1188260"/>
                    <a:pt x="1101768" y="1188260"/>
                  </a:cubicBezTo>
                  <a:cubicBezTo>
                    <a:pt x="1180534" y="1188260"/>
                    <a:pt x="1264551" y="1399506"/>
                    <a:pt x="1264551" y="1399506"/>
                  </a:cubicBezTo>
                  <a:cubicBezTo>
                    <a:pt x="1264551" y="1399506"/>
                    <a:pt x="1332815" y="1188260"/>
                    <a:pt x="1411580" y="1188260"/>
                  </a:cubicBezTo>
                  <a:cubicBezTo>
                    <a:pt x="1490347" y="1188260"/>
                    <a:pt x="1574363" y="1399506"/>
                    <a:pt x="1574363" y="1399506"/>
                  </a:cubicBezTo>
                  <a:cubicBezTo>
                    <a:pt x="1574363" y="1399506"/>
                    <a:pt x="1574363" y="1399506"/>
                    <a:pt x="1574363" y="1447036"/>
                  </a:cubicBezTo>
                  <a:cubicBezTo>
                    <a:pt x="1574363" y="1447036"/>
                    <a:pt x="1574363" y="1447036"/>
                    <a:pt x="1721393" y="1447036"/>
                  </a:cubicBezTo>
                  <a:cubicBezTo>
                    <a:pt x="1721393" y="1447036"/>
                    <a:pt x="1721393" y="1447036"/>
                    <a:pt x="1721393" y="1299164"/>
                  </a:cubicBezTo>
                  <a:cubicBezTo>
                    <a:pt x="1616372" y="1278040"/>
                    <a:pt x="1537606" y="1182979"/>
                    <a:pt x="1537606" y="1072074"/>
                  </a:cubicBezTo>
                  <a:cubicBezTo>
                    <a:pt x="1537606" y="961170"/>
                    <a:pt x="1616372" y="866110"/>
                    <a:pt x="1721393" y="844985"/>
                  </a:cubicBezTo>
                  <a:cubicBezTo>
                    <a:pt x="1721393" y="844985"/>
                    <a:pt x="1721393" y="844985"/>
                    <a:pt x="1721393" y="586208"/>
                  </a:cubicBezTo>
                  <a:cubicBezTo>
                    <a:pt x="1721393" y="586208"/>
                    <a:pt x="1721393" y="586208"/>
                    <a:pt x="1815912" y="586208"/>
                  </a:cubicBezTo>
                  <a:cubicBezTo>
                    <a:pt x="1815912" y="586208"/>
                    <a:pt x="1815912" y="586208"/>
                    <a:pt x="1815912" y="844985"/>
                  </a:cubicBezTo>
                  <a:cubicBezTo>
                    <a:pt x="1920933" y="866110"/>
                    <a:pt x="1999699" y="961170"/>
                    <a:pt x="1999699" y="1072074"/>
                  </a:cubicBezTo>
                  <a:cubicBezTo>
                    <a:pt x="1999699" y="1188260"/>
                    <a:pt x="1920933" y="1278040"/>
                    <a:pt x="1815912" y="1299164"/>
                  </a:cubicBezTo>
                  <a:cubicBezTo>
                    <a:pt x="1815912" y="1299164"/>
                    <a:pt x="1815912" y="1299164"/>
                    <a:pt x="1815912" y="1447036"/>
                  </a:cubicBezTo>
                  <a:cubicBezTo>
                    <a:pt x="1815912" y="1447036"/>
                    <a:pt x="1815912" y="1447036"/>
                    <a:pt x="1941937" y="1447036"/>
                  </a:cubicBezTo>
                  <a:cubicBezTo>
                    <a:pt x="1941937" y="1447036"/>
                    <a:pt x="1941937" y="1447036"/>
                    <a:pt x="1941937" y="1293883"/>
                  </a:cubicBezTo>
                  <a:cubicBezTo>
                    <a:pt x="1941937" y="1293883"/>
                    <a:pt x="1941937" y="1293883"/>
                    <a:pt x="2099469" y="1293883"/>
                  </a:cubicBezTo>
                  <a:cubicBezTo>
                    <a:pt x="2099469" y="1293883"/>
                    <a:pt x="2099469" y="1293883"/>
                    <a:pt x="2099469" y="1093199"/>
                  </a:cubicBezTo>
                  <a:cubicBezTo>
                    <a:pt x="2099469" y="1093199"/>
                    <a:pt x="2099469" y="1093199"/>
                    <a:pt x="2440788" y="1093199"/>
                  </a:cubicBezTo>
                  <a:cubicBezTo>
                    <a:pt x="2440788" y="1093199"/>
                    <a:pt x="2440788" y="1093199"/>
                    <a:pt x="2440788" y="517553"/>
                  </a:cubicBezTo>
                  <a:cubicBezTo>
                    <a:pt x="2440788" y="517553"/>
                    <a:pt x="2440788" y="517553"/>
                    <a:pt x="2897630" y="517553"/>
                  </a:cubicBezTo>
                  <a:cubicBezTo>
                    <a:pt x="2897630" y="517553"/>
                    <a:pt x="2897630" y="517553"/>
                    <a:pt x="2897630" y="1103761"/>
                  </a:cubicBezTo>
                  <a:cubicBezTo>
                    <a:pt x="2897630" y="1103761"/>
                    <a:pt x="2897630" y="1103761"/>
                    <a:pt x="3364974" y="1103761"/>
                  </a:cubicBezTo>
                  <a:cubicBezTo>
                    <a:pt x="3364974" y="1103761"/>
                    <a:pt x="3364974" y="1103761"/>
                    <a:pt x="3364974" y="739362"/>
                  </a:cubicBezTo>
                  <a:cubicBezTo>
                    <a:pt x="3364974" y="739362"/>
                    <a:pt x="3364974" y="739362"/>
                    <a:pt x="3879577" y="739362"/>
                  </a:cubicBezTo>
                  <a:cubicBezTo>
                    <a:pt x="3879577" y="739362"/>
                    <a:pt x="3879577" y="739362"/>
                    <a:pt x="3879577" y="1093199"/>
                  </a:cubicBezTo>
                  <a:cubicBezTo>
                    <a:pt x="3879577" y="1093199"/>
                    <a:pt x="3879577" y="1093199"/>
                    <a:pt x="4268157" y="1093199"/>
                  </a:cubicBezTo>
                  <a:cubicBezTo>
                    <a:pt x="4268157" y="1093199"/>
                    <a:pt x="4268157" y="1093199"/>
                    <a:pt x="4268157" y="924202"/>
                  </a:cubicBezTo>
                  <a:cubicBezTo>
                    <a:pt x="4268157" y="924202"/>
                    <a:pt x="4268157" y="924202"/>
                    <a:pt x="4530710" y="929483"/>
                  </a:cubicBezTo>
                  <a:cubicBezTo>
                    <a:pt x="4530710" y="929483"/>
                    <a:pt x="4530710" y="929483"/>
                    <a:pt x="4530710" y="781611"/>
                  </a:cubicBezTo>
                  <a:cubicBezTo>
                    <a:pt x="4530710" y="781611"/>
                    <a:pt x="4530710" y="781611"/>
                    <a:pt x="4798513" y="781611"/>
                  </a:cubicBezTo>
                  <a:cubicBezTo>
                    <a:pt x="4798513" y="781611"/>
                    <a:pt x="4798513" y="781611"/>
                    <a:pt x="4798513" y="918921"/>
                  </a:cubicBezTo>
                  <a:cubicBezTo>
                    <a:pt x="4798513" y="918921"/>
                    <a:pt x="4798513" y="918921"/>
                    <a:pt x="5055815" y="918921"/>
                  </a:cubicBezTo>
                  <a:cubicBezTo>
                    <a:pt x="5055815" y="918921"/>
                    <a:pt x="5055815" y="918921"/>
                    <a:pt x="5055815" y="765768"/>
                  </a:cubicBezTo>
                  <a:cubicBezTo>
                    <a:pt x="5055815" y="765768"/>
                    <a:pt x="5055815" y="765768"/>
                    <a:pt x="5307865" y="771049"/>
                  </a:cubicBezTo>
                  <a:cubicBezTo>
                    <a:pt x="5307865" y="771049"/>
                    <a:pt x="5307865" y="771049"/>
                    <a:pt x="5307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59574A-FD5D-45B5-9E28-672B9381E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069" y="5898618"/>
              <a:ext cx="6112783" cy="973548"/>
            </a:xfrm>
            <a:custGeom>
              <a:avLst/>
              <a:gdLst>
                <a:gd name="connsiteX0" fmla="*/ 5307865 w 12192148"/>
                <a:gd name="connsiteY0" fmla="*/ 0 h 1941773"/>
                <a:gd name="connsiteX1" fmla="*/ 5817217 w 12192148"/>
                <a:gd name="connsiteY1" fmla="*/ 0 h 1941773"/>
                <a:gd name="connsiteX2" fmla="*/ 5817217 w 12192148"/>
                <a:gd name="connsiteY2" fmla="*/ 697113 h 1941773"/>
                <a:gd name="connsiteX3" fmla="*/ 6190042 w 12192148"/>
                <a:gd name="connsiteY3" fmla="*/ 697113 h 1941773"/>
                <a:gd name="connsiteX4" fmla="*/ 6190042 w 12192148"/>
                <a:gd name="connsiteY4" fmla="*/ 1325570 h 1941773"/>
                <a:gd name="connsiteX5" fmla="*/ 6489353 w 12192148"/>
                <a:gd name="connsiteY5" fmla="*/ 1325570 h 1941773"/>
                <a:gd name="connsiteX6" fmla="*/ 6489353 w 12192148"/>
                <a:gd name="connsiteY6" fmla="*/ 1114324 h 1941773"/>
                <a:gd name="connsiteX7" fmla="*/ 6898935 w 12192148"/>
                <a:gd name="connsiteY7" fmla="*/ 1114324 h 1941773"/>
                <a:gd name="connsiteX8" fmla="*/ 6898935 w 12192148"/>
                <a:gd name="connsiteY8" fmla="*/ 348556 h 1941773"/>
                <a:gd name="connsiteX9" fmla="*/ 7219249 w 12192148"/>
                <a:gd name="connsiteY9" fmla="*/ 348556 h 1941773"/>
                <a:gd name="connsiteX10" fmla="*/ 7219249 w 12192148"/>
                <a:gd name="connsiteY10" fmla="*/ 1093199 h 1941773"/>
                <a:gd name="connsiteX11" fmla="*/ 7413539 w 12192148"/>
                <a:gd name="connsiteY11" fmla="*/ 1093199 h 1941773"/>
                <a:gd name="connsiteX12" fmla="*/ 7413539 w 12192148"/>
                <a:gd name="connsiteY12" fmla="*/ 517553 h 1941773"/>
                <a:gd name="connsiteX13" fmla="*/ 7875631 w 12192148"/>
                <a:gd name="connsiteY13" fmla="*/ 517553 h 1941773"/>
                <a:gd name="connsiteX14" fmla="*/ 7875631 w 12192148"/>
                <a:gd name="connsiteY14" fmla="*/ 1103761 h 1941773"/>
                <a:gd name="connsiteX15" fmla="*/ 8342975 w 12192148"/>
                <a:gd name="connsiteY15" fmla="*/ 1103761 h 1941773"/>
                <a:gd name="connsiteX16" fmla="*/ 8342975 w 12192148"/>
                <a:gd name="connsiteY16" fmla="*/ 739362 h 1941773"/>
                <a:gd name="connsiteX17" fmla="*/ 8852328 w 12192148"/>
                <a:gd name="connsiteY17" fmla="*/ 739362 h 1941773"/>
                <a:gd name="connsiteX18" fmla="*/ 8852328 w 12192148"/>
                <a:gd name="connsiteY18" fmla="*/ 1093199 h 1941773"/>
                <a:gd name="connsiteX19" fmla="*/ 9240906 w 12192148"/>
                <a:gd name="connsiteY19" fmla="*/ 1093199 h 1941773"/>
                <a:gd name="connsiteX20" fmla="*/ 9240906 w 12192148"/>
                <a:gd name="connsiteY20" fmla="*/ 924202 h 1941773"/>
                <a:gd name="connsiteX21" fmla="*/ 9503459 w 12192148"/>
                <a:gd name="connsiteY21" fmla="*/ 929483 h 1941773"/>
                <a:gd name="connsiteX22" fmla="*/ 9503459 w 12192148"/>
                <a:gd name="connsiteY22" fmla="*/ 781611 h 1941773"/>
                <a:gd name="connsiteX23" fmla="*/ 9771263 w 12192148"/>
                <a:gd name="connsiteY23" fmla="*/ 781611 h 1941773"/>
                <a:gd name="connsiteX24" fmla="*/ 9771263 w 12192148"/>
                <a:gd name="connsiteY24" fmla="*/ 918921 h 1941773"/>
                <a:gd name="connsiteX25" fmla="*/ 10028565 w 12192148"/>
                <a:gd name="connsiteY25" fmla="*/ 918921 h 1941773"/>
                <a:gd name="connsiteX26" fmla="*/ 10028565 w 12192148"/>
                <a:gd name="connsiteY26" fmla="*/ 765768 h 1941773"/>
                <a:gd name="connsiteX27" fmla="*/ 10280615 w 12192148"/>
                <a:gd name="connsiteY27" fmla="*/ 771049 h 1941773"/>
                <a:gd name="connsiteX28" fmla="*/ 10280615 w 12192148"/>
                <a:gd name="connsiteY28" fmla="*/ 190122 h 1941773"/>
                <a:gd name="connsiteX29" fmla="*/ 10789968 w 12192148"/>
                <a:gd name="connsiteY29" fmla="*/ 190122 h 1941773"/>
                <a:gd name="connsiteX30" fmla="*/ 10789968 w 12192148"/>
                <a:gd name="connsiteY30" fmla="*/ 697113 h 1941773"/>
                <a:gd name="connsiteX31" fmla="*/ 11168044 w 12192148"/>
                <a:gd name="connsiteY31" fmla="*/ 697113 h 1941773"/>
                <a:gd name="connsiteX32" fmla="*/ 11168044 w 12192148"/>
                <a:gd name="connsiteY32" fmla="*/ 1621315 h 1941773"/>
                <a:gd name="connsiteX33" fmla="*/ 11467354 w 12192148"/>
                <a:gd name="connsiteY33" fmla="*/ 1621315 h 1941773"/>
                <a:gd name="connsiteX34" fmla="*/ 11467354 w 12192148"/>
                <a:gd name="connsiteY34" fmla="*/ 1114324 h 1941773"/>
                <a:gd name="connsiteX35" fmla="*/ 11871686 w 12192148"/>
                <a:gd name="connsiteY35" fmla="*/ 1114324 h 1941773"/>
                <a:gd name="connsiteX36" fmla="*/ 11871686 w 12192148"/>
                <a:gd name="connsiteY36" fmla="*/ 348556 h 1941773"/>
                <a:gd name="connsiteX37" fmla="*/ 12192000 w 12192148"/>
                <a:gd name="connsiteY37" fmla="*/ 348556 h 1941773"/>
                <a:gd name="connsiteX38" fmla="*/ 12192000 w 12192148"/>
                <a:gd name="connsiteY38" fmla="*/ 1754103 h 1941773"/>
                <a:gd name="connsiteX39" fmla="*/ 12192000 w 12192148"/>
                <a:gd name="connsiteY39" fmla="*/ 1896676 h 1941773"/>
                <a:gd name="connsiteX40" fmla="*/ 12192148 w 12192148"/>
                <a:gd name="connsiteY40" fmla="*/ 1896676 h 1941773"/>
                <a:gd name="connsiteX41" fmla="*/ 12192148 w 12192148"/>
                <a:gd name="connsiteY41" fmla="*/ 1941773 h 1941773"/>
                <a:gd name="connsiteX42" fmla="*/ 0 w 12192148"/>
                <a:gd name="connsiteY42" fmla="*/ 1941773 h 1941773"/>
                <a:gd name="connsiteX43" fmla="*/ 0 w 12192148"/>
                <a:gd name="connsiteY43" fmla="*/ 1896676 h 1941773"/>
                <a:gd name="connsiteX44" fmla="*/ 0 w 12192148"/>
                <a:gd name="connsiteY44" fmla="*/ 1573784 h 1941773"/>
                <a:gd name="connsiteX45" fmla="*/ 112847 w 12192148"/>
                <a:gd name="connsiteY45" fmla="*/ 1573784 h 1941773"/>
                <a:gd name="connsiteX46" fmla="*/ 293106 w 12192148"/>
                <a:gd name="connsiteY46" fmla="*/ 1573784 h 1941773"/>
                <a:gd name="connsiteX47" fmla="*/ 293106 w 12192148"/>
                <a:gd name="connsiteY47" fmla="*/ 411930 h 1941773"/>
                <a:gd name="connsiteX48" fmla="*/ 655428 w 12192148"/>
                <a:gd name="connsiteY48" fmla="*/ 411930 h 1941773"/>
                <a:gd name="connsiteX49" fmla="*/ 655428 w 12192148"/>
                <a:gd name="connsiteY49" fmla="*/ 1373100 h 1941773"/>
                <a:gd name="connsiteX50" fmla="*/ 791956 w 12192148"/>
                <a:gd name="connsiteY50" fmla="*/ 1188260 h 1941773"/>
                <a:gd name="connsiteX51" fmla="*/ 954739 w 12192148"/>
                <a:gd name="connsiteY51" fmla="*/ 1399506 h 1941773"/>
                <a:gd name="connsiteX52" fmla="*/ 1101768 w 12192148"/>
                <a:gd name="connsiteY52" fmla="*/ 1188260 h 1941773"/>
                <a:gd name="connsiteX53" fmla="*/ 1264551 w 12192148"/>
                <a:gd name="connsiteY53" fmla="*/ 1399506 h 1941773"/>
                <a:gd name="connsiteX54" fmla="*/ 1411580 w 12192148"/>
                <a:gd name="connsiteY54" fmla="*/ 1188260 h 1941773"/>
                <a:gd name="connsiteX55" fmla="*/ 1574363 w 12192148"/>
                <a:gd name="connsiteY55" fmla="*/ 1399506 h 1941773"/>
                <a:gd name="connsiteX56" fmla="*/ 1574363 w 12192148"/>
                <a:gd name="connsiteY56" fmla="*/ 1447036 h 1941773"/>
                <a:gd name="connsiteX57" fmla="*/ 1721393 w 12192148"/>
                <a:gd name="connsiteY57" fmla="*/ 1447036 h 1941773"/>
                <a:gd name="connsiteX58" fmla="*/ 1721393 w 12192148"/>
                <a:gd name="connsiteY58" fmla="*/ 1299164 h 1941773"/>
                <a:gd name="connsiteX59" fmla="*/ 1537606 w 12192148"/>
                <a:gd name="connsiteY59" fmla="*/ 1072074 h 1941773"/>
                <a:gd name="connsiteX60" fmla="*/ 1721393 w 12192148"/>
                <a:gd name="connsiteY60" fmla="*/ 844985 h 1941773"/>
                <a:gd name="connsiteX61" fmla="*/ 1721393 w 12192148"/>
                <a:gd name="connsiteY61" fmla="*/ 586208 h 1941773"/>
                <a:gd name="connsiteX62" fmla="*/ 1815912 w 12192148"/>
                <a:gd name="connsiteY62" fmla="*/ 586208 h 1941773"/>
                <a:gd name="connsiteX63" fmla="*/ 1815912 w 12192148"/>
                <a:gd name="connsiteY63" fmla="*/ 844985 h 1941773"/>
                <a:gd name="connsiteX64" fmla="*/ 1999699 w 12192148"/>
                <a:gd name="connsiteY64" fmla="*/ 1072074 h 1941773"/>
                <a:gd name="connsiteX65" fmla="*/ 1815912 w 12192148"/>
                <a:gd name="connsiteY65" fmla="*/ 1299164 h 1941773"/>
                <a:gd name="connsiteX66" fmla="*/ 1815912 w 12192148"/>
                <a:gd name="connsiteY66" fmla="*/ 1447036 h 1941773"/>
                <a:gd name="connsiteX67" fmla="*/ 1941937 w 12192148"/>
                <a:gd name="connsiteY67" fmla="*/ 1447036 h 1941773"/>
                <a:gd name="connsiteX68" fmla="*/ 1941937 w 12192148"/>
                <a:gd name="connsiteY68" fmla="*/ 1293883 h 1941773"/>
                <a:gd name="connsiteX69" fmla="*/ 2099469 w 12192148"/>
                <a:gd name="connsiteY69" fmla="*/ 1293883 h 1941773"/>
                <a:gd name="connsiteX70" fmla="*/ 2099469 w 12192148"/>
                <a:gd name="connsiteY70" fmla="*/ 1093199 h 1941773"/>
                <a:gd name="connsiteX71" fmla="*/ 2440788 w 12192148"/>
                <a:gd name="connsiteY71" fmla="*/ 1093199 h 1941773"/>
                <a:gd name="connsiteX72" fmla="*/ 2440788 w 12192148"/>
                <a:gd name="connsiteY72" fmla="*/ 517553 h 1941773"/>
                <a:gd name="connsiteX73" fmla="*/ 2897630 w 12192148"/>
                <a:gd name="connsiteY73" fmla="*/ 517553 h 1941773"/>
                <a:gd name="connsiteX74" fmla="*/ 2897630 w 12192148"/>
                <a:gd name="connsiteY74" fmla="*/ 1103761 h 1941773"/>
                <a:gd name="connsiteX75" fmla="*/ 3364974 w 12192148"/>
                <a:gd name="connsiteY75" fmla="*/ 1103761 h 1941773"/>
                <a:gd name="connsiteX76" fmla="*/ 3364974 w 12192148"/>
                <a:gd name="connsiteY76" fmla="*/ 739362 h 1941773"/>
                <a:gd name="connsiteX77" fmla="*/ 3879577 w 12192148"/>
                <a:gd name="connsiteY77" fmla="*/ 739362 h 1941773"/>
                <a:gd name="connsiteX78" fmla="*/ 3879577 w 12192148"/>
                <a:gd name="connsiteY78" fmla="*/ 1093199 h 1941773"/>
                <a:gd name="connsiteX79" fmla="*/ 4268157 w 12192148"/>
                <a:gd name="connsiteY79" fmla="*/ 1093199 h 1941773"/>
                <a:gd name="connsiteX80" fmla="*/ 4268157 w 12192148"/>
                <a:gd name="connsiteY80" fmla="*/ 924202 h 1941773"/>
                <a:gd name="connsiteX81" fmla="*/ 4530710 w 12192148"/>
                <a:gd name="connsiteY81" fmla="*/ 929483 h 1941773"/>
                <a:gd name="connsiteX82" fmla="*/ 4530710 w 12192148"/>
                <a:gd name="connsiteY82" fmla="*/ 781611 h 1941773"/>
                <a:gd name="connsiteX83" fmla="*/ 4798513 w 12192148"/>
                <a:gd name="connsiteY83" fmla="*/ 781611 h 1941773"/>
                <a:gd name="connsiteX84" fmla="*/ 4798513 w 12192148"/>
                <a:gd name="connsiteY84" fmla="*/ 918921 h 1941773"/>
                <a:gd name="connsiteX85" fmla="*/ 5055815 w 12192148"/>
                <a:gd name="connsiteY85" fmla="*/ 918921 h 1941773"/>
                <a:gd name="connsiteX86" fmla="*/ 5055815 w 12192148"/>
                <a:gd name="connsiteY86" fmla="*/ 765768 h 1941773"/>
                <a:gd name="connsiteX87" fmla="*/ 5307865 w 12192148"/>
                <a:gd name="connsiteY87" fmla="*/ 771049 h 1941773"/>
                <a:gd name="connsiteX88" fmla="*/ 5307865 w 12192148"/>
                <a:gd name="connsiteY88" fmla="*/ 0 h 194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2192148" h="1941773">
                  <a:moveTo>
                    <a:pt x="5307865" y="0"/>
                  </a:moveTo>
                  <a:cubicBezTo>
                    <a:pt x="5307865" y="0"/>
                    <a:pt x="5307865" y="0"/>
                    <a:pt x="5817217" y="0"/>
                  </a:cubicBezTo>
                  <a:cubicBezTo>
                    <a:pt x="5817217" y="0"/>
                    <a:pt x="5817217" y="0"/>
                    <a:pt x="5817217" y="697113"/>
                  </a:cubicBezTo>
                  <a:cubicBezTo>
                    <a:pt x="5817217" y="697113"/>
                    <a:pt x="5817217" y="697113"/>
                    <a:pt x="6190042" y="697113"/>
                  </a:cubicBezTo>
                  <a:cubicBezTo>
                    <a:pt x="6190042" y="697113"/>
                    <a:pt x="6190042" y="697113"/>
                    <a:pt x="6190042" y="1325570"/>
                  </a:cubicBezTo>
                  <a:cubicBezTo>
                    <a:pt x="6190042" y="1325570"/>
                    <a:pt x="6190042" y="1325570"/>
                    <a:pt x="6489353" y="1325570"/>
                  </a:cubicBezTo>
                  <a:cubicBezTo>
                    <a:pt x="6489353" y="1325570"/>
                    <a:pt x="6489353" y="1325570"/>
                    <a:pt x="6489353" y="1114324"/>
                  </a:cubicBezTo>
                  <a:cubicBezTo>
                    <a:pt x="6489353" y="1114324"/>
                    <a:pt x="6489353" y="1114324"/>
                    <a:pt x="6898935" y="1114324"/>
                  </a:cubicBezTo>
                  <a:cubicBezTo>
                    <a:pt x="6898935" y="1114324"/>
                    <a:pt x="6898935" y="1114324"/>
                    <a:pt x="6898935" y="348556"/>
                  </a:cubicBezTo>
                  <a:cubicBezTo>
                    <a:pt x="6898935" y="348556"/>
                    <a:pt x="6898935" y="348556"/>
                    <a:pt x="7219249" y="348556"/>
                  </a:cubicBezTo>
                  <a:cubicBezTo>
                    <a:pt x="7219249" y="348556"/>
                    <a:pt x="7219249" y="348556"/>
                    <a:pt x="7219249" y="1093199"/>
                  </a:cubicBezTo>
                  <a:cubicBezTo>
                    <a:pt x="7219249" y="1093199"/>
                    <a:pt x="7219249" y="1093199"/>
                    <a:pt x="7413539" y="1093199"/>
                  </a:cubicBezTo>
                  <a:cubicBezTo>
                    <a:pt x="7413539" y="1093199"/>
                    <a:pt x="7413539" y="1093199"/>
                    <a:pt x="7413539" y="517553"/>
                  </a:cubicBezTo>
                  <a:cubicBezTo>
                    <a:pt x="7413539" y="517553"/>
                    <a:pt x="7413539" y="517553"/>
                    <a:pt x="7875631" y="517553"/>
                  </a:cubicBezTo>
                  <a:cubicBezTo>
                    <a:pt x="7875631" y="517553"/>
                    <a:pt x="7875631" y="517553"/>
                    <a:pt x="7875631" y="1103761"/>
                  </a:cubicBezTo>
                  <a:cubicBezTo>
                    <a:pt x="7875631" y="1103761"/>
                    <a:pt x="7875631" y="1103761"/>
                    <a:pt x="8342975" y="1103761"/>
                  </a:cubicBezTo>
                  <a:cubicBezTo>
                    <a:pt x="8342975" y="1103761"/>
                    <a:pt x="8342975" y="1103761"/>
                    <a:pt x="8342975" y="739362"/>
                  </a:cubicBezTo>
                  <a:cubicBezTo>
                    <a:pt x="8342975" y="739362"/>
                    <a:pt x="8342975" y="739362"/>
                    <a:pt x="8852328" y="739362"/>
                  </a:cubicBezTo>
                  <a:cubicBezTo>
                    <a:pt x="8852328" y="739362"/>
                    <a:pt x="8852328" y="739362"/>
                    <a:pt x="8852328" y="1093199"/>
                  </a:cubicBezTo>
                  <a:cubicBezTo>
                    <a:pt x="8852328" y="1093199"/>
                    <a:pt x="8852328" y="1093199"/>
                    <a:pt x="9240906" y="1093199"/>
                  </a:cubicBezTo>
                  <a:cubicBezTo>
                    <a:pt x="9240906" y="1093199"/>
                    <a:pt x="9240906" y="1093199"/>
                    <a:pt x="9240906" y="924202"/>
                  </a:cubicBezTo>
                  <a:cubicBezTo>
                    <a:pt x="9240906" y="924202"/>
                    <a:pt x="9240906" y="924202"/>
                    <a:pt x="9503459" y="929483"/>
                  </a:cubicBezTo>
                  <a:cubicBezTo>
                    <a:pt x="9503459" y="929483"/>
                    <a:pt x="9503459" y="929483"/>
                    <a:pt x="9503459" y="781611"/>
                  </a:cubicBezTo>
                  <a:cubicBezTo>
                    <a:pt x="9503459" y="781611"/>
                    <a:pt x="9503459" y="781611"/>
                    <a:pt x="9771263" y="781611"/>
                  </a:cubicBezTo>
                  <a:cubicBezTo>
                    <a:pt x="9771263" y="781611"/>
                    <a:pt x="9771263" y="781611"/>
                    <a:pt x="9771263" y="918921"/>
                  </a:cubicBezTo>
                  <a:cubicBezTo>
                    <a:pt x="9771263" y="918921"/>
                    <a:pt x="9771263" y="918921"/>
                    <a:pt x="10028565" y="918921"/>
                  </a:cubicBezTo>
                  <a:cubicBezTo>
                    <a:pt x="10028565" y="918921"/>
                    <a:pt x="10028565" y="918921"/>
                    <a:pt x="10028565" y="765768"/>
                  </a:cubicBezTo>
                  <a:cubicBezTo>
                    <a:pt x="10028565" y="765768"/>
                    <a:pt x="10028565" y="765768"/>
                    <a:pt x="10280615" y="771049"/>
                  </a:cubicBezTo>
                  <a:cubicBezTo>
                    <a:pt x="10280615" y="771049"/>
                    <a:pt x="10280615" y="771049"/>
                    <a:pt x="10280615" y="190122"/>
                  </a:cubicBezTo>
                  <a:cubicBezTo>
                    <a:pt x="10280615" y="190122"/>
                    <a:pt x="10280615" y="190122"/>
                    <a:pt x="10789968" y="190122"/>
                  </a:cubicBezTo>
                  <a:cubicBezTo>
                    <a:pt x="10789968" y="190122"/>
                    <a:pt x="10789968" y="190122"/>
                    <a:pt x="10789968" y="697113"/>
                  </a:cubicBezTo>
                  <a:cubicBezTo>
                    <a:pt x="10789968" y="697113"/>
                    <a:pt x="10789968" y="697113"/>
                    <a:pt x="11168044" y="697113"/>
                  </a:cubicBezTo>
                  <a:cubicBezTo>
                    <a:pt x="11168044" y="697113"/>
                    <a:pt x="11168044" y="697113"/>
                    <a:pt x="11168044" y="1621315"/>
                  </a:cubicBezTo>
                  <a:cubicBezTo>
                    <a:pt x="11168044" y="1621315"/>
                    <a:pt x="11168044" y="1621315"/>
                    <a:pt x="11467354" y="1621315"/>
                  </a:cubicBezTo>
                  <a:cubicBezTo>
                    <a:pt x="11467354" y="1621315"/>
                    <a:pt x="11467354" y="1621315"/>
                    <a:pt x="11467354" y="1114324"/>
                  </a:cubicBezTo>
                  <a:cubicBezTo>
                    <a:pt x="11467354" y="1114324"/>
                    <a:pt x="11467354" y="1114324"/>
                    <a:pt x="11871686" y="1114324"/>
                  </a:cubicBezTo>
                  <a:cubicBezTo>
                    <a:pt x="11871686" y="1114324"/>
                    <a:pt x="11871686" y="1114324"/>
                    <a:pt x="11871686" y="348556"/>
                  </a:cubicBezTo>
                  <a:cubicBezTo>
                    <a:pt x="11871686" y="348556"/>
                    <a:pt x="11871686" y="348556"/>
                    <a:pt x="12192000" y="348556"/>
                  </a:cubicBezTo>
                  <a:cubicBezTo>
                    <a:pt x="12192000" y="348556"/>
                    <a:pt x="12192000" y="348556"/>
                    <a:pt x="12192000" y="1754103"/>
                  </a:cubicBezTo>
                  <a:lnTo>
                    <a:pt x="12192000" y="1896676"/>
                  </a:lnTo>
                  <a:lnTo>
                    <a:pt x="12192148" y="1896676"/>
                  </a:lnTo>
                  <a:lnTo>
                    <a:pt x="12192148" y="1941773"/>
                  </a:lnTo>
                  <a:lnTo>
                    <a:pt x="0" y="1941773"/>
                  </a:lnTo>
                  <a:lnTo>
                    <a:pt x="0" y="1896676"/>
                  </a:lnTo>
                  <a:lnTo>
                    <a:pt x="0" y="1573784"/>
                  </a:lnTo>
                  <a:lnTo>
                    <a:pt x="112847" y="1573784"/>
                  </a:lnTo>
                  <a:cubicBezTo>
                    <a:pt x="165111" y="1573784"/>
                    <a:pt x="224842" y="1573784"/>
                    <a:pt x="293106" y="1573784"/>
                  </a:cubicBezTo>
                  <a:cubicBezTo>
                    <a:pt x="293106" y="1573784"/>
                    <a:pt x="293106" y="1573784"/>
                    <a:pt x="293106" y="411930"/>
                  </a:cubicBezTo>
                  <a:cubicBezTo>
                    <a:pt x="293106" y="411930"/>
                    <a:pt x="293106" y="411930"/>
                    <a:pt x="655428" y="411930"/>
                  </a:cubicBezTo>
                  <a:cubicBezTo>
                    <a:pt x="655428" y="411930"/>
                    <a:pt x="655428" y="411930"/>
                    <a:pt x="655428" y="1373100"/>
                  </a:cubicBezTo>
                  <a:cubicBezTo>
                    <a:pt x="676433" y="1315008"/>
                    <a:pt x="734194" y="1188260"/>
                    <a:pt x="791956" y="1188260"/>
                  </a:cubicBezTo>
                  <a:cubicBezTo>
                    <a:pt x="875973" y="1188260"/>
                    <a:pt x="954739" y="1399506"/>
                    <a:pt x="954739" y="1399506"/>
                  </a:cubicBezTo>
                  <a:cubicBezTo>
                    <a:pt x="954739" y="1399506"/>
                    <a:pt x="1023002" y="1188260"/>
                    <a:pt x="1101768" y="1188260"/>
                  </a:cubicBezTo>
                  <a:cubicBezTo>
                    <a:pt x="1180534" y="1188260"/>
                    <a:pt x="1264551" y="1399506"/>
                    <a:pt x="1264551" y="1399506"/>
                  </a:cubicBezTo>
                  <a:cubicBezTo>
                    <a:pt x="1264551" y="1399506"/>
                    <a:pt x="1332815" y="1188260"/>
                    <a:pt x="1411580" y="1188260"/>
                  </a:cubicBezTo>
                  <a:cubicBezTo>
                    <a:pt x="1490347" y="1188260"/>
                    <a:pt x="1574363" y="1399506"/>
                    <a:pt x="1574363" y="1399506"/>
                  </a:cubicBezTo>
                  <a:cubicBezTo>
                    <a:pt x="1574363" y="1399506"/>
                    <a:pt x="1574363" y="1399506"/>
                    <a:pt x="1574363" y="1447036"/>
                  </a:cubicBezTo>
                  <a:cubicBezTo>
                    <a:pt x="1574363" y="1447036"/>
                    <a:pt x="1574363" y="1447036"/>
                    <a:pt x="1721393" y="1447036"/>
                  </a:cubicBezTo>
                  <a:cubicBezTo>
                    <a:pt x="1721393" y="1447036"/>
                    <a:pt x="1721393" y="1447036"/>
                    <a:pt x="1721393" y="1299164"/>
                  </a:cubicBezTo>
                  <a:cubicBezTo>
                    <a:pt x="1616372" y="1278040"/>
                    <a:pt x="1537606" y="1182979"/>
                    <a:pt x="1537606" y="1072074"/>
                  </a:cubicBezTo>
                  <a:cubicBezTo>
                    <a:pt x="1537606" y="961170"/>
                    <a:pt x="1616372" y="866110"/>
                    <a:pt x="1721393" y="844985"/>
                  </a:cubicBezTo>
                  <a:cubicBezTo>
                    <a:pt x="1721393" y="844985"/>
                    <a:pt x="1721393" y="844985"/>
                    <a:pt x="1721393" y="586208"/>
                  </a:cubicBezTo>
                  <a:cubicBezTo>
                    <a:pt x="1721393" y="586208"/>
                    <a:pt x="1721393" y="586208"/>
                    <a:pt x="1815912" y="586208"/>
                  </a:cubicBezTo>
                  <a:cubicBezTo>
                    <a:pt x="1815912" y="586208"/>
                    <a:pt x="1815912" y="586208"/>
                    <a:pt x="1815912" y="844985"/>
                  </a:cubicBezTo>
                  <a:cubicBezTo>
                    <a:pt x="1920933" y="866110"/>
                    <a:pt x="1999699" y="961170"/>
                    <a:pt x="1999699" y="1072074"/>
                  </a:cubicBezTo>
                  <a:cubicBezTo>
                    <a:pt x="1999699" y="1188260"/>
                    <a:pt x="1920933" y="1278040"/>
                    <a:pt x="1815912" y="1299164"/>
                  </a:cubicBezTo>
                  <a:cubicBezTo>
                    <a:pt x="1815912" y="1299164"/>
                    <a:pt x="1815912" y="1299164"/>
                    <a:pt x="1815912" y="1447036"/>
                  </a:cubicBezTo>
                  <a:cubicBezTo>
                    <a:pt x="1815912" y="1447036"/>
                    <a:pt x="1815912" y="1447036"/>
                    <a:pt x="1941937" y="1447036"/>
                  </a:cubicBezTo>
                  <a:cubicBezTo>
                    <a:pt x="1941937" y="1447036"/>
                    <a:pt x="1941937" y="1447036"/>
                    <a:pt x="1941937" y="1293883"/>
                  </a:cubicBezTo>
                  <a:cubicBezTo>
                    <a:pt x="1941937" y="1293883"/>
                    <a:pt x="1941937" y="1293883"/>
                    <a:pt x="2099469" y="1293883"/>
                  </a:cubicBezTo>
                  <a:cubicBezTo>
                    <a:pt x="2099469" y="1293883"/>
                    <a:pt x="2099469" y="1293883"/>
                    <a:pt x="2099469" y="1093199"/>
                  </a:cubicBezTo>
                  <a:cubicBezTo>
                    <a:pt x="2099469" y="1093199"/>
                    <a:pt x="2099469" y="1093199"/>
                    <a:pt x="2440788" y="1093199"/>
                  </a:cubicBezTo>
                  <a:cubicBezTo>
                    <a:pt x="2440788" y="1093199"/>
                    <a:pt x="2440788" y="1093199"/>
                    <a:pt x="2440788" y="517553"/>
                  </a:cubicBezTo>
                  <a:cubicBezTo>
                    <a:pt x="2440788" y="517553"/>
                    <a:pt x="2440788" y="517553"/>
                    <a:pt x="2897630" y="517553"/>
                  </a:cubicBezTo>
                  <a:cubicBezTo>
                    <a:pt x="2897630" y="517553"/>
                    <a:pt x="2897630" y="517553"/>
                    <a:pt x="2897630" y="1103761"/>
                  </a:cubicBezTo>
                  <a:cubicBezTo>
                    <a:pt x="2897630" y="1103761"/>
                    <a:pt x="2897630" y="1103761"/>
                    <a:pt x="3364974" y="1103761"/>
                  </a:cubicBezTo>
                  <a:cubicBezTo>
                    <a:pt x="3364974" y="1103761"/>
                    <a:pt x="3364974" y="1103761"/>
                    <a:pt x="3364974" y="739362"/>
                  </a:cubicBezTo>
                  <a:cubicBezTo>
                    <a:pt x="3364974" y="739362"/>
                    <a:pt x="3364974" y="739362"/>
                    <a:pt x="3879577" y="739362"/>
                  </a:cubicBezTo>
                  <a:cubicBezTo>
                    <a:pt x="3879577" y="739362"/>
                    <a:pt x="3879577" y="739362"/>
                    <a:pt x="3879577" y="1093199"/>
                  </a:cubicBezTo>
                  <a:cubicBezTo>
                    <a:pt x="3879577" y="1093199"/>
                    <a:pt x="3879577" y="1093199"/>
                    <a:pt x="4268157" y="1093199"/>
                  </a:cubicBezTo>
                  <a:cubicBezTo>
                    <a:pt x="4268157" y="1093199"/>
                    <a:pt x="4268157" y="1093199"/>
                    <a:pt x="4268157" y="924202"/>
                  </a:cubicBezTo>
                  <a:cubicBezTo>
                    <a:pt x="4268157" y="924202"/>
                    <a:pt x="4268157" y="924202"/>
                    <a:pt x="4530710" y="929483"/>
                  </a:cubicBezTo>
                  <a:cubicBezTo>
                    <a:pt x="4530710" y="929483"/>
                    <a:pt x="4530710" y="929483"/>
                    <a:pt x="4530710" y="781611"/>
                  </a:cubicBezTo>
                  <a:cubicBezTo>
                    <a:pt x="4530710" y="781611"/>
                    <a:pt x="4530710" y="781611"/>
                    <a:pt x="4798513" y="781611"/>
                  </a:cubicBezTo>
                  <a:cubicBezTo>
                    <a:pt x="4798513" y="781611"/>
                    <a:pt x="4798513" y="781611"/>
                    <a:pt x="4798513" y="918921"/>
                  </a:cubicBezTo>
                  <a:cubicBezTo>
                    <a:pt x="4798513" y="918921"/>
                    <a:pt x="4798513" y="918921"/>
                    <a:pt x="5055815" y="918921"/>
                  </a:cubicBezTo>
                  <a:cubicBezTo>
                    <a:pt x="5055815" y="918921"/>
                    <a:pt x="5055815" y="918921"/>
                    <a:pt x="5055815" y="765768"/>
                  </a:cubicBezTo>
                  <a:cubicBezTo>
                    <a:pt x="5055815" y="765768"/>
                    <a:pt x="5055815" y="765768"/>
                    <a:pt x="5307865" y="771049"/>
                  </a:cubicBezTo>
                  <a:cubicBezTo>
                    <a:pt x="5307865" y="771049"/>
                    <a:pt x="5307865" y="771049"/>
                    <a:pt x="5307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7B93D85D-4E62-4F21-90D9-61D4D18814A2}"/>
              </a:ext>
            </a:extLst>
          </p:cNvPr>
          <p:cNvGrpSpPr/>
          <p:nvPr/>
        </p:nvGrpSpPr>
        <p:grpSpPr>
          <a:xfrm>
            <a:off x="-54500" y="6688382"/>
            <a:ext cx="12301000" cy="170806"/>
            <a:chOff x="-48040" y="6512575"/>
            <a:chExt cx="12301000" cy="364176"/>
          </a:xfrm>
        </p:grpSpPr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7C563450-2758-4CB5-BD85-5D057A09B1E6}"/>
                </a:ext>
              </a:extLst>
            </p:cNvPr>
            <p:cNvSpPr/>
            <p:nvPr/>
          </p:nvSpPr>
          <p:spPr>
            <a:xfrm>
              <a:off x="0" y="6512575"/>
              <a:ext cx="12252960" cy="3641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8D04B00D-95B6-4EC7-8EF8-1E40F8F8E45F}"/>
                </a:ext>
              </a:extLst>
            </p:cNvPr>
            <p:cNvSpPr/>
            <p:nvPr/>
          </p:nvSpPr>
          <p:spPr>
            <a:xfrm>
              <a:off x="-48040" y="6526705"/>
              <a:ext cx="12240040" cy="347675"/>
            </a:xfrm>
            <a:custGeom>
              <a:avLst/>
              <a:gdLst>
                <a:gd name="connsiteX0" fmla="*/ 12135116 w 12240040"/>
                <a:gd name="connsiteY0" fmla="*/ 0 h 347675"/>
                <a:gd name="connsiteX1" fmla="*/ 12240040 w 12240040"/>
                <a:gd name="connsiteY1" fmla="*/ 0 h 347675"/>
                <a:gd name="connsiteX2" fmla="*/ 12075846 w 12240040"/>
                <a:gd name="connsiteY2" fmla="*/ 347675 h 347675"/>
                <a:gd name="connsiteX3" fmla="*/ 11970922 w 12240040"/>
                <a:gd name="connsiteY3" fmla="*/ 347675 h 347675"/>
                <a:gd name="connsiteX4" fmla="*/ 11930117 w 12240040"/>
                <a:gd name="connsiteY4" fmla="*/ 0 h 347675"/>
                <a:gd name="connsiteX5" fmla="*/ 12035041 w 12240040"/>
                <a:gd name="connsiteY5" fmla="*/ 0 h 347675"/>
                <a:gd name="connsiteX6" fmla="*/ 11870847 w 12240040"/>
                <a:gd name="connsiteY6" fmla="*/ 347675 h 347675"/>
                <a:gd name="connsiteX7" fmla="*/ 11765923 w 12240040"/>
                <a:gd name="connsiteY7" fmla="*/ 347675 h 347675"/>
                <a:gd name="connsiteX8" fmla="*/ 11725116 w 12240040"/>
                <a:gd name="connsiteY8" fmla="*/ 0 h 347675"/>
                <a:gd name="connsiteX9" fmla="*/ 11830040 w 12240040"/>
                <a:gd name="connsiteY9" fmla="*/ 0 h 347675"/>
                <a:gd name="connsiteX10" fmla="*/ 11665846 w 12240040"/>
                <a:gd name="connsiteY10" fmla="*/ 347675 h 347675"/>
                <a:gd name="connsiteX11" fmla="*/ 11560922 w 12240040"/>
                <a:gd name="connsiteY11" fmla="*/ 347675 h 347675"/>
                <a:gd name="connsiteX12" fmla="*/ 11520115 w 12240040"/>
                <a:gd name="connsiteY12" fmla="*/ 0 h 347675"/>
                <a:gd name="connsiteX13" fmla="*/ 11625039 w 12240040"/>
                <a:gd name="connsiteY13" fmla="*/ 0 h 347675"/>
                <a:gd name="connsiteX14" fmla="*/ 11460845 w 12240040"/>
                <a:gd name="connsiteY14" fmla="*/ 347675 h 347675"/>
                <a:gd name="connsiteX15" fmla="*/ 11355921 w 12240040"/>
                <a:gd name="connsiteY15" fmla="*/ 347675 h 347675"/>
                <a:gd name="connsiteX16" fmla="*/ 11315114 w 12240040"/>
                <a:gd name="connsiteY16" fmla="*/ 0 h 347675"/>
                <a:gd name="connsiteX17" fmla="*/ 11420038 w 12240040"/>
                <a:gd name="connsiteY17" fmla="*/ 0 h 347675"/>
                <a:gd name="connsiteX18" fmla="*/ 11255844 w 12240040"/>
                <a:gd name="connsiteY18" fmla="*/ 347675 h 347675"/>
                <a:gd name="connsiteX19" fmla="*/ 11150920 w 12240040"/>
                <a:gd name="connsiteY19" fmla="*/ 347675 h 347675"/>
                <a:gd name="connsiteX20" fmla="*/ 11110113 w 12240040"/>
                <a:gd name="connsiteY20" fmla="*/ 0 h 347675"/>
                <a:gd name="connsiteX21" fmla="*/ 11215037 w 12240040"/>
                <a:gd name="connsiteY21" fmla="*/ 0 h 347675"/>
                <a:gd name="connsiteX22" fmla="*/ 11050843 w 12240040"/>
                <a:gd name="connsiteY22" fmla="*/ 347675 h 347675"/>
                <a:gd name="connsiteX23" fmla="*/ 10945919 w 12240040"/>
                <a:gd name="connsiteY23" fmla="*/ 347675 h 347675"/>
                <a:gd name="connsiteX24" fmla="*/ 10905112 w 12240040"/>
                <a:gd name="connsiteY24" fmla="*/ 0 h 347675"/>
                <a:gd name="connsiteX25" fmla="*/ 11010036 w 12240040"/>
                <a:gd name="connsiteY25" fmla="*/ 0 h 347675"/>
                <a:gd name="connsiteX26" fmla="*/ 10845842 w 12240040"/>
                <a:gd name="connsiteY26" fmla="*/ 347675 h 347675"/>
                <a:gd name="connsiteX27" fmla="*/ 10740918 w 12240040"/>
                <a:gd name="connsiteY27" fmla="*/ 347675 h 347675"/>
                <a:gd name="connsiteX28" fmla="*/ 10700111 w 12240040"/>
                <a:gd name="connsiteY28" fmla="*/ 0 h 347675"/>
                <a:gd name="connsiteX29" fmla="*/ 10805035 w 12240040"/>
                <a:gd name="connsiteY29" fmla="*/ 0 h 347675"/>
                <a:gd name="connsiteX30" fmla="*/ 10640841 w 12240040"/>
                <a:gd name="connsiteY30" fmla="*/ 347675 h 347675"/>
                <a:gd name="connsiteX31" fmla="*/ 10535917 w 12240040"/>
                <a:gd name="connsiteY31" fmla="*/ 347675 h 347675"/>
                <a:gd name="connsiteX32" fmla="*/ 10495110 w 12240040"/>
                <a:gd name="connsiteY32" fmla="*/ 0 h 347675"/>
                <a:gd name="connsiteX33" fmla="*/ 10600034 w 12240040"/>
                <a:gd name="connsiteY33" fmla="*/ 0 h 347675"/>
                <a:gd name="connsiteX34" fmla="*/ 10435840 w 12240040"/>
                <a:gd name="connsiteY34" fmla="*/ 347675 h 347675"/>
                <a:gd name="connsiteX35" fmla="*/ 10330916 w 12240040"/>
                <a:gd name="connsiteY35" fmla="*/ 347675 h 347675"/>
                <a:gd name="connsiteX36" fmla="*/ 10290109 w 12240040"/>
                <a:gd name="connsiteY36" fmla="*/ 0 h 347675"/>
                <a:gd name="connsiteX37" fmla="*/ 10395033 w 12240040"/>
                <a:gd name="connsiteY37" fmla="*/ 0 h 347675"/>
                <a:gd name="connsiteX38" fmla="*/ 10230839 w 12240040"/>
                <a:gd name="connsiteY38" fmla="*/ 347675 h 347675"/>
                <a:gd name="connsiteX39" fmla="*/ 10125915 w 12240040"/>
                <a:gd name="connsiteY39" fmla="*/ 347675 h 347675"/>
                <a:gd name="connsiteX40" fmla="*/ 10085108 w 12240040"/>
                <a:gd name="connsiteY40" fmla="*/ 0 h 347675"/>
                <a:gd name="connsiteX41" fmla="*/ 10190032 w 12240040"/>
                <a:gd name="connsiteY41" fmla="*/ 0 h 347675"/>
                <a:gd name="connsiteX42" fmla="*/ 10025838 w 12240040"/>
                <a:gd name="connsiteY42" fmla="*/ 347675 h 347675"/>
                <a:gd name="connsiteX43" fmla="*/ 9920914 w 12240040"/>
                <a:gd name="connsiteY43" fmla="*/ 347675 h 347675"/>
                <a:gd name="connsiteX44" fmla="*/ 9893895 w 12240040"/>
                <a:gd name="connsiteY44" fmla="*/ 0 h 347675"/>
                <a:gd name="connsiteX45" fmla="*/ 9998819 w 12240040"/>
                <a:gd name="connsiteY45" fmla="*/ 0 h 347675"/>
                <a:gd name="connsiteX46" fmla="*/ 9834625 w 12240040"/>
                <a:gd name="connsiteY46" fmla="*/ 347675 h 347675"/>
                <a:gd name="connsiteX47" fmla="*/ 9729701 w 12240040"/>
                <a:gd name="connsiteY47" fmla="*/ 347675 h 347675"/>
                <a:gd name="connsiteX48" fmla="*/ 9688896 w 12240040"/>
                <a:gd name="connsiteY48" fmla="*/ 0 h 347675"/>
                <a:gd name="connsiteX49" fmla="*/ 9793820 w 12240040"/>
                <a:gd name="connsiteY49" fmla="*/ 0 h 347675"/>
                <a:gd name="connsiteX50" fmla="*/ 9629626 w 12240040"/>
                <a:gd name="connsiteY50" fmla="*/ 347675 h 347675"/>
                <a:gd name="connsiteX51" fmla="*/ 9524702 w 12240040"/>
                <a:gd name="connsiteY51" fmla="*/ 347675 h 347675"/>
                <a:gd name="connsiteX52" fmla="*/ 9483895 w 12240040"/>
                <a:gd name="connsiteY52" fmla="*/ 0 h 347675"/>
                <a:gd name="connsiteX53" fmla="*/ 9588819 w 12240040"/>
                <a:gd name="connsiteY53" fmla="*/ 0 h 347675"/>
                <a:gd name="connsiteX54" fmla="*/ 9424625 w 12240040"/>
                <a:gd name="connsiteY54" fmla="*/ 347675 h 347675"/>
                <a:gd name="connsiteX55" fmla="*/ 9319701 w 12240040"/>
                <a:gd name="connsiteY55" fmla="*/ 347675 h 347675"/>
                <a:gd name="connsiteX56" fmla="*/ 9278894 w 12240040"/>
                <a:gd name="connsiteY56" fmla="*/ 0 h 347675"/>
                <a:gd name="connsiteX57" fmla="*/ 9383818 w 12240040"/>
                <a:gd name="connsiteY57" fmla="*/ 0 h 347675"/>
                <a:gd name="connsiteX58" fmla="*/ 9219624 w 12240040"/>
                <a:gd name="connsiteY58" fmla="*/ 347675 h 347675"/>
                <a:gd name="connsiteX59" fmla="*/ 9114700 w 12240040"/>
                <a:gd name="connsiteY59" fmla="*/ 347675 h 347675"/>
                <a:gd name="connsiteX60" fmla="*/ 9073893 w 12240040"/>
                <a:gd name="connsiteY60" fmla="*/ 0 h 347675"/>
                <a:gd name="connsiteX61" fmla="*/ 9178817 w 12240040"/>
                <a:gd name="connsiteY61" fmla="*/ 0 h 347675"/>
                <a:gd name="connsiteX62" fmla="*/ 9014623 w 12240040"/>
                <a:gd name="connsiteY62" fmla="*/ 347675 h 347675"/>
                <a:gd name="connsiteX63" fmla="*/ 8909699 w 12240040"/>
                <a:gd name="connsiteY63" fmla="*/ 347675 h 347675"/>
                <a:gd name="connsiteX64" fmla="*/ 8868892 w 12240040"/>
                <a:gd name="connsiteY64" fmla="*/ 0 h 347675"/>
                <a:gd name="connsiteX65" fmla="*/ 8973816 w 12240040"/>
                <a:gd name="connsiteY65" fmla="*/ 0 h 347675"/>
                <a:gd name="connsiteX66" fmla="*/ 8809622 w 12240040"/>
                <a:gd name="connsiteY66" fmla="*/ 347675 h 347675"/>
                <a:gd name="connsiteX67" fmla="*/ 8704698 w 12240040"/>
                <a:gd name="connsiteY67" fmla="*/ 347675 h 347675"/>
                <a:gd name="connsiteX68" fmla="*/ 8663891 w 12240040"/>
                <a:gd name="connsiteY68" fmla="*/ 0 h 347675"/>
                <a:gd name="connsiteX69" fmla="*/ 8768815 w 12240040"/>
                <a:gd name="connsiteY69" fmla="*/ 0 h 347675"/>
                <a:gd name="connsiteX70" fmla="*/ 8604621 w 12240040"/>
                <a:gd name="connsiteY70" fmla="*/ 347675 h 347675"/>
                <a:gd name="connsiteX71" fmla="*/ 8499697 w 12240040"/>
                <a:gd name="connsiteY71" fmla="*/ 347675 h 347675"/>
                <a:gd name="connsiteX72" fmla="*/ 8458890 w 12240040"/>
                <a:gd name="connsiteY72" fmla="*/ 0 h 347675"/>
                <a:gd name="connsiteX73" fmla="*/ 8563814 w 12240040"/>
                <a:gd name="connsiteY73" fmla="*/ 0 h 347675"/>
                <a:gd name="connsiteX74" fmla="*/ 8399620 w 12240040"/>
                <a:gd name="connsiteY74" fmla="*/ 347675 h 347675"/>
                <a:gd name="connsiteX75" fmla="*/ 8294696 w 12240040"/>
                <a:gd name="connsiteY75" fmla="*/ 347675 h 347675"/>
                <a:gd name="connsiteX76" fmla="*/ 8253889 w 12240040"/>
                <a:gd name="connsiteY76" fmla="*/ 0 h 347675"/>
                <a:gd name="connsiteX77" fmla="*/ 8358813 w 12240040"/>
                <a:gd name="connsiteY77" fmla="*/ 0 h 347675"/>
                <a:gd name="connsiteX78" fmla="*/ 8194619 w 12240040"/>
                <a:gd name="connsiteY78" fmla="*/ 347675 h 347675"/>
                <a:gd name="connsiteX79" fmla="*/ 8089695 w 12240040"/>
                <a:gd name="connsiteY79" fmla="*/ 347675 h 347675"/>
                <a:gd name="connsiteX80" fmla="*/ 8048888 w 12240040"/>
                <a:gd name="connsiteY80" fmla="*/ 0 h 347675"/>
                <a:gd name="connsiteX81" fmla="*/ 8153812 w 12240040"/>
                <a:gd name="connsiteY81" fmla="*/ 0 h 347675"/>
                <a:gd name="connsiteX82" fmla="*/ 7989618 w 12240040"/>
                <a:gd name="connsiteY82" fmla="*/ 347675 h 347675"/>
                <a:gd name="connsiteX83" fmla="*/ 7884694 w 12240040"/>
                <a:gd name="connsiteY83" fmla="*/ 347675 h 347675"/>
                <a:gd name="connsiteX84" fmla="*/ 7843887 w 12240040"/>
                <a:gd name="connsiteY84" fmla="*/ 0 h 347675"/>
                <a:gd name="connsiteX85" fmla="*/ 7948811 w 12240040"/>
                <a:gd name="connsiteY85" fmla="*/ 0 h 347675"/>
                <a:gd name="connsiteX86" fmla="*/ 7784617 w 12240040"/>
                <a:gd name="connsiteY86" fmla="*/ 347675 h 347675"/>
                <a:gd name="connsiteX87" fmla="*/ 7679693 w 12240040"/>
                <a:gd name="connsiteY87" fmla="*/ 347675 h 347675"/>
                <a:gd name="connsiteX88" fmla="*/ 7652677 w 12240040"/>
                <a:gd name="connsiteY88" fmla="*/ 0 h 347675"/>
                <a:gd name="connsiteX89" fmla="*/ 7757601 w 12240040"/>
                <a:gd name="connsiteY89" fmla="*/ 0 h 347675"/>
                <a:gd name="connsiteX90" fmla="*/ 7593407 w 12240040"/>
                <a:gd name="connsiteY90" fmla="*/ 347675 h 347675"/>
                <a:gd name="connsiteX91" fmla="*/ 7488483 w 12240040"/>
                <a:gd name="connsiteY91" fmla="*/ 347675 h 347675"/>
                <a:gd name="connsiteX92" fmla="*/ 7447678 w 12240040"/>
                <a:gd name="connsiteY92" fmla="*/ 0 h 347675"/>
                <a:gd name="connsiteX93" fmla="*/ 7552602 w 12240040"/>
                <a:gd name="connsiteY93" fmla="*/ 0 h 347675"/>
                <a:gd name="connsiteX94" fmla="*/ 7388408 w 12240040"/>
                <a:gd name="connsiteY94" fmla="*/ 347675 h 347675"/>
                <a:gd name="connsiteX95" fmla="*/ 7283484 w 12240040"/>
                <a:gd name="connsiteY95" fmla="*/ 347675 h 347675"/>
                <a:gd name="connsiteX96" fmla="*/ 7242677 w 12240040"/>
                <a:gd name="connsiteY96" fmla="*/ 0 h 347675"/>
                <a:gd name="connsiteX97" fmla="*/ 7347601 w 12240040"/>
                <a:gd name="connsiteY97" fmla="*/ 0 h 347675"/>
                <a:gd name="connsiteX98" fmla="*/ 7183407 w 12240040"/>
                <a:gd name="connsiteY98" fmla="*/ 347675 h 347675"/>
                <a:gd name="connsiteX99" fmla="*/ 7078483 w 12240040"/>
                <a:gd name="connsiteY99" fmla="*/ 347675 h 347675"/>
                <a:gd name="connsiteX100" fmla="*/ 7037676 w 12240040"/>
                <a:gd name="connsiteY100" fmla="*/ 0 h 347675"/>
                <a:gd name="connsiteX101" fmla="*/ 7142600 w 12240040"/>
                <a:gd name="connsiteY101" fmla="*/ 0 h 347675"/>
                <a:gd name="connsiteX102" fmla="*/ 6978406 w 12240040"/>
                <a:gd name="connsiteY102" fmla="*/ 347675 h 347675"/>
                <a:gd name="connsiteX103" fmla="*/ 6873482 w 12240040"/>
                <a:gd name="connsiteY103" fmla="*/ 347675 h 347675"/>
                <a:gd name="connsiteX104" fmla="*/ 6832675 w 12240040"/>
                <a:gd name="connsiteY104" fmla="*/ 0 h 347675"/>
                <a:gd name="connsiteX105" fmla="*/ 6937599 w 12240040"/>
                <a:gd name="connsiteY105" fmla="*/ 0 h 347675"/>
                <a:gd name="connsiteX106" fmla="*/ 6773405 w 12240040"/>
                <a:gd name="connsiteY106" fmla="*/ 347675 h 347675"/>
                <a:gd name="connsiteX107" fmla="*/ 6668481 w 12240040"/>
                <a:gd name="connsiteY107" fmla="*/ 347675 h 347675"/>
                <a:gd name="connsiteX108" fmla="*/ 6627674 w 12240040"/>
                <a:gd name="connsiteY108" fmla="*/ 0 h 347675"/>
                <a:gd name="connsiteX109" fmla="*/ 6732598 w 12240040"/>
                <a:gd name="connsiteY109" fmla="*/ 0 h 347675"/>
                <a:gd name="connsiteX110" fmla="*/ 6568404 w 12240040"/>
                <a:gd name="connsiteY110" fmla="*/ 347675 h 347675"/>
                <a:gd name="connsiteX111" fmla="*/ 6463480 w 12240040"/>
                <a:gd name="connsiteY111" fmla="*/ 347675 h 347675"/>
                <a:gd name="connsiteX112" fmla="*/ 6422673 w 12240040"/>
                <a:gd name="connsiteY112" fmla="*/ 0 h 347675"/>
                <a:gd name="connsiteX113" fmla="*/ 6527597 w 12240040"/>
                <a:gd name="connsiteY113" fmla="*/ 0 h 347675"/>
                <a:gd name="connsiteX114" fmla="*/ 6363403 w 12240040"/>
                <a:gd name="connsiteY114" fmla="*/ 347675 h 347675"/>
                <a:gd name="connsiteX115" fmla="*/ 6258479 w 12240040"/>
                <a:gd name="connsiteY115" fmla="*/ 347675 h 347675"/>
                <a:gd name="connsiteX116" fmla="*/ 6217672 w 12240040"/>
                <a:gd name="connsiteY116" fmla="*/ 0 h 347675"/>
                <a:gd name="connsiteX117" fmla="*/ 6322596 w 12240040"/>
                <a:gd name="connsiteY117" fmla="*/ 0 h 347675"/>
                <a:gd name="connsiteX118" fmla="*/ 6158402 w 12240040"/>
                <a:gd name="connsiteY118" fmla="*/ 347675 h 347675"/>
                <a:gd name="connsiteX119" fmla="*/ 6053478 w 12240040"/>
                <a:gd name="connsiteY119" fmla="*/ 347675 h 347675"/>
                <a:gd name="connsiteX120" fmla="*/ 6012672 w 12240040"/>
                <a:gd name="connsiteY120" fmla="*/ 0 h 347675"/>
                <a:gd name="connsiteX121" fmla="*/ 6117596 w 12240040"/>
                <a:gd name="connsiteY121" fmla="*/ 0 h 347675"/>
                <a:gd name="connsiteX122" fmla="*/ 5953402 w 12240040"/>
                <a:gd name="connsiteY122" fmla="*/ 347675 h 347675"/>
                <a:gd name="connsiteX123" fmla="*/ 5848478 w 12240040"/>
                <a:gd name="connsiteY123" fmla="*/ 347675 h 347675"/>
                <a:gd name="connsiteX124" fmla="*/ 5807671 w 12240040"/>
                <a:gd name="connsiteY124" fmla="*/ 0 h 347675"/>
                <a:gd name="connsiteX125" fmla="*/ 5912595 w 12240040"/>
                <a:gd name="connsiteY125" fmla="*/ 0 h 347675"/>
                <a:gd name="connsiteX126" fmla="*/ 5748402 w 12240040"/>
                <a:gd name="connsiteY126" fmla="*/ 347675 h 347675"/>
                <a:gd name="connsiteX127" fmla="*/ 5643479 w 12240040"/>
                <a:gd name="connsiteY127" fmla="*/ 347675 h 347675"/>
                <a:gd name="connsiteX128" fmla="*/ 5602671 w 12240040"/>
                <a:gd name="connsiteY128" fmla="*/ 0 h 347675"/>
                <a:gd name="connsiteX129" fmla="*/ 5707595 w 12240040"/>
                <a:gd name="connsiteY129" fmla="*/ 0 h 347675"/>
                <a:gd name="connsiteX130" fmla="*/ 5543402 w 12240040"/>
                <a:gd name="connsiteY130" fmla="*/ 347675 h 347675"/>
                <a:gd name="connsiteX131" fmla="*/ 5438478 w 12240040"/>
                <a:gd name="connsiteY131" fmla="*/ 347675 h 347675"/>
                <a:gd name="connsiteX132" fmla="*/ 5411462 w 12240040"/>
                <a:gd name="connsiteY132" fmla="*/ 0 h 347675"/>
                <a:gd name="connsiteX133" fmla="*/ 5516385 w 12240040"/>
                <a:gd name="connsiteY133" fmla="*/ 0 h 347675"/>
                <a:gd name="connsiteX134" fmla="*/ 5352193 w 12240040"/>
                <a:gd name="connsiteY134" fmla="*/ 347675 h 347675"/>
                <a:gd name="connsiteX135" fmla="*/ 5247268 w 12240040"/>
                <a:gd name="connsiteY135" fmla="*/ 347675 h 347675"/>
                <a:gd name="connsiteX136" fmla="*/ 5206463 w 12240040"/>
                <a:gd name="connsiteY136" fmla="*/ 0 h 347675"/>
                <a:gd name="connsiteX137" fmla="*/ 5311388 w 12240040"/>
                <a:gd name="connsiteY137" fmla="*/ 0 h 347675"/>
                <a:gd name="connsiteX138" fmla="*/ 5147194 w 12240040"/>
                <a:gd name="connsiteY138" fmla="*/ 347675 h 347675"/>
                <a:gd name="connsiteX139" fmla="*/ 5042269 w 12240040"/>
                <a:gd name="connsiteY139" fmla="*/ 347675 h 347675"/>
                <a:gd name="connsiteX140" fmla="*/ 5001460 w 12240040"/>
                <a:gd name="connsiteY140" fmla="*/ 0 h 347675"/>
                <a:gd name="connsiteX141" fmla="*/ 5106386 w 12240040"/>
                <a:gd name="connsiteY141" fmla="*/ 0 h 347675"/>
                <a:gd name="connsiteX142" fmla="*/ 4942191 w 12240040"/>
                <a:gd name="connsiteY142" fmla="*/ 347675 h 347675"/>
                <a:gd name="connsiteX143" fmla="*/ 4837267 w 12240040"/>
                <a:gd name="connsiteY143" fmla="*/ 347675 h 347675"/>
                <a:gd name="connsiteX144" fmla="*/ 4796461 w 12240040"/>
                <a:gd name="connsiteY144" fmla="*/ 0 h 347675"/>
                <a:gd name="connsiteX145" fmla="*/ 4901383 w 12240040"/>
                <a:gd name="connsiteY145" fmla="*/ 0 h 347675"/>
                <a:gd name="connsiteX146" fmla="*/ 4737191 w 12240040"/>
                <a:gd name="connsiteY146" fmla="*/ 347675 h 347675"/>
                <a:gd name="connsiteX147" fmla="*/ 4632266 w 12240040"/>
                <a:gd name="connsiteY147" fmla="*/ 347675 h 347675"/>
                <a:gd name="connsiteX148" fmla="*/ 4591459 w 12240040"/>
                <a:gd name="connsiteY148" fmla="*/ 0 h 347675"/>
                <a:gd name="connsiteX149" fmla="*/ 4696383 w 12240040"/>
                <a:gd name="connsiteY149" fmla="*/ 0 h 347675"/>
                <a:gd name="connsiteX150" fmla="*/ 4532189 w 12240040"/>
                <a:gd name="connsiteY150" fmla="*/ 347675 h 347675"/>
                <a:gd name="connsiteX151" fmla="*/ 4427265 w 12240040"/>
                <a:gd name="connsiteY151" fmla="*/ 347675 h 347675"/>
                <a:gd name="connsiteX152" fmla="*/ 4386457 w 12240040"/>
                <a:gd name="connsiteY152" fmla="*/ 0 h 347675"/>
                <a:gd name="connsiteX153" fmla="*/ 4491381 w 12240040"/>
                <a:gd name="connsiteY153" fmla="*/ 0 h 347675"/>
                <a:gd name="connsiteX154" fmla="*/ 4327188 w 12240040"/>
                <a:gd name="connsiteY154" fmla="*/ 347675 h 347675"/>
                <a:gd name="connsiteX155" fmla="*/ 4222266 w 12240040"/>
                <a:gd name="connsiteY155" fmla="*/ 347675 h 347675"/>
                <a:gd name="connsiteX156" fmla="*/ 4181459 w 12240040"/>
                <a:gd name="connsiteY156" fmla="*/ 0 h 347675"/>
                <a:gd name="connsiteX157" fmla="*/ 4286380 w 12240040"/>
                <a:gd name="connsiteY157" fmla="*/ 0 h 347675"/>
                <a:gd name="connsiteX158" fmla="*/ 4122189 w 12240040"/>
                <a:gd name="connsiteY158" fmla="*/ 347675 h 347675"/>
                <a:gd name="connsiteX159" fmla="*/ 4017265 w 12240040"/>
                <a:gd name="connsiteY159" fmla="*/ 347675 h 347675"/>
                <a:gd name="connsiteX160" fmla="*/ 3976457 w 12240040"/>
                <a:gd name="connsiteY160" fmla="*/ 0 h 347675"/>
                <a:gd name="connsiteX161" fmla="*/ 4081381 w 12240040"/>
                <a:gd name="connsiteY161" fmla="*/ 0 h 347675"/>
                <a:gd name="connsiteX162" fmla="*/ 3917187 w 12240040"/>
                <a:gd name="connsiteY162" fmla="*/ 347675 h 347675"/>
                <a:gd name="connsiteX163" fmla="*/ 3812264 w 12240040"/>
                <a:gd name="connsiteY163" fmla="*/ 347675 h 347675"/>
                <a:gd name="connsiteX164" fmla="*/ 3771456 w 12240040"/>
                <a:gd name="connsiteY164" fmla="*/ 0 h 347675"/>
                <a:gd name="connsiteX165" fmla="*/ 3876380 w 12240040"/>
                <a:gd name="connsiteY165" fmla="*/ 0 h 347675"/>
                <a:gd name="connsiteX166" fmla="*/ 3712187 w 12240040"/>
                <a:gd name="connsiteY166" fmla="*/ 347675 h 347675"/>
                <a:gd name="connsiteX167" fmla="*/ 3607263 w 12240040"/>
                <a:gd name="connsiteY167" fmla="*/ 347675 h 347675"/>
                <a:gd name="connsiteX168" fmla="*/ 3566456 w 12240040"/>
                <a:gd name="connsiteY168" fmla="*/ 0 h 347675"/>
                <a:gd name="connsiteX169" fmla="*/ 3671379 w 12240040"/>
                <a:gd name="connsiteY169" fmla="*/ 0 h 347675"/>
                <a:gd name="connsiteX170" fmla="*/ 3507186 w 12240040"/>
                <a:gd name="connsiteY170" fmla="*/ 347675 h 347675"/>
                <a:gd name="connsiteX171" fmla="*/ 3402262 w 12240040"/>
                <a:gd name="connsiteY171" fmla="*/ 347675 h 347675"/>
                <a:gd name="connsiteX172" fmla="*/ 3361454 w 12240040"/>
                <a:gd name="connsiteY172" fmla="*/ 0 h 347675"/>
                <a:gd name="connsiteX173" fmla="*/ 3466379 w 12240040"/>
                <a:gd name="connsiteY173" fmla="*/ 0 h 347675"/>
                <a:gd name="connsiteX174" fmla="*/ 3302184 w 12240040"/>
                <a:gd name="connsiteY174" fmla="*/ 347675 h 347675"/>
                <a:gd name="connsiteX175" fmla="*/ 3197260 w 12240040"/>
                <a:gd name="connsiteY175" fmla="*/ 347675 h 347675"/>
                <a:gd name="connsiteX176" fmla="*/ 3170244 w 12240040"/>
                <a:gd name="connsiteY176" fmla="*/ 0 h 347675"/>
                <a:gd name="connsiteX177" fmla="*/ 3275168 w 12240040"/>
                <a:gd name="connsiteY177" fmla="*/ 0 h 347675"/>
                <a:gd name="connsiteX178" fmla="*/ 3110974 w 12240040"/>
                <a:gd name="connsiteY178" fmla="*/ 347675 h 347675"/>
                <a:gd name="connsiteX179" fmla="*/ 3006050 w 12240040"/>
                <a:gd name="connsiteY179" fmla="*/ 347675 h 347675"/>
                <a:gd name="connsiteX180" fmla="*/ 2965245 w 12240040"/>
                <a:gd name="connsiteY180" fmla="*/ 0 h 347675"/>
                <a:gd name="connsiteX181" fmla="*/ 3070169 w 12240040"/>
                <a:gd name="connsiteY181" fmla="*/ 0 h 347675"/>
                <a:gd name="connsiteX182" fmla="*/ 2905975 w 12240040"/>
                <a:gd name="connsiteY182" fmla="*/ 347675 h 347675"/>
                <a:gd name="connsiteX183" fmla="*/ 2801051 w 12240040"/>
                <a:gd name="connsiteY183" fmla="*/ 347675 h 347675"/>
                <a:gd name="connsiteX184" fmla="*/ 2760244 w 12240040"/>
                <a:gd name="connsiteY184" fmla="*/ 0 h 347675"/>
                <a:gd name="connsiteX185" fmla="*/ 2865168 w 12240040"/>
                <a:gd name="connsiteY185" fmla="*/ 0 h 347675"/>
                <a:gd name="connsiteX186" fmla="*/ 2700973 w 12240040"/>
                <a:gd name="connsiteY186" fmla="*/ 347675 h 347675"/>
                <a:gd name="connsiteX187" fmla="*/ 2596050 w 12240040"/>
                <a:gd name="connsiteY187" fmla="*/ 347675 h 347675"/>
                <a:gd name="connsiteX188" fmla="*/ 2555242 w 12240040"/>
                <a:gd name="connsiteY188" fmla="*/ 0 h 347675"/>
                <a:gd name="connsiteX189" fmla="*/ 2660166 w 12240040"/>
                <a:gd name="connsiteY189" fmla="*/ 0 h 347675"/>
                <a:gd name="connsiteX190" fmla="*/ 2495973 w 12240040"/>
                <a:gd name="connsiteY190" fmla="*/ 347675 h 347675"/>
                <a:gd name="connsiteX191" fmla="*/ 2391049 w 12240040"/>
                <a:gd name="connsiteY191" fmla="*/ 347675 h 347675"/>
                <a:gd name="connsiteX192" fmla="*/ 2350242 w 12240040"/>
                <a:gd name="connsiteY192" fmla="*/ 0 h 347675"/>
                <a:gd name="connsiteX193" fmla="*/ 2455165 w 12240040"/>
                <a:gd name="connsiteY193" fmla="*/ 0 h 347675"/>
                <a:gd name="connsiteX194" fmla="*/ 2290972 w 12240040"/>
                <a:gd name="connsiteY194" fmla="*/ 347675 h 347675"/>
                <a:gd name="connsiteX195" fmla="*/ 2186048 w 12240040"/>
                <a:gd name="connsiteY195" fmla="*/ 347675 h 347675"/>
                <a:gd name="connsiteX196" fmla="*/ 2145240 w 12240040"/>
                <a:gd name="connsiteY196" fmla="*/ 0 h 347675"/>
                <a:gd name="connsiteX197" fmla="*/ 2250164 w 12240040"/>
                <a:gd name="connsiteY197" fmla="*/ 0 h 347675"/>
                <a:gd name="connsiteX198" fmla="*/ 2085970 w 12240040"/>
                <a:gd name="connsiteY198" fmla="*/ 347675 h 347675"/>
                <a:gd name="connsiteX199" fmla="*/ 1981046 w 12240040"/>
                <a:gd name="connsiteY199" fmla="*/ 347675 h 347675"/>
                <a:gd name="connsiteX200" fmla="*/ 1940238 w 12240040"/>
                <a:gd name="connsiteY200" fmla="*/ 0 h 347675"/>
                <a:gd name="connsiteX201" fmla="*/ 2045162 w 12240040"/>
                <a:gd name="connsiteY201" fmla="*/ 0 h 347675"/>
                <a:gd name="connsiteX202" fmla="*/ 1880969 w 12240040"/>
                <a:gd name="connsiteY202" fmla="*/ 347675 h 347675"/>
                <a:gd name="connsiteX203" fmla="*/ 1776044 w 12240040"/>
                <a:gd name="connsiteY203" fmla="*/ 347675 h 347675"/>
                <a:gd name="connsiteX204" fmla="*/ 1735237 w 12240040"/>
                <a:gd name="connsiteY204" fmla="*/ 0 h 347675"/>
                <a:gd name="connsiteX205" fmla="*/ 1840161 w 12240040"/>
                <a:gd name="connsiteY205" fmla="*/ 0 h 347675"/>
                <a:gd name="connsiteX206" fmla="*/ 1675967 w 12240040"/>
                <a:gd name="connsiteY206" fmla="*/ 347675 h 347675"/>
                <a:gd name="connsiteX207" fmla="*/ 1571043 w 12240040"/>
                <a:gd name="connsiteY207" fmla="*/ 347675 h 347675"/>
                <a:gd name="connsiteX208" fmla="*/ 1530236 w 12240040"/>
                <a:gd name="connsiteY208" fmla="*/ 0 h 347675"/>
                <a:gd name="connsiteX209" fmla="*/ 1635160 w 12240040"/>
                <a:gd name="connsiteY209" fmla="*/ 0 h 347675"/>
                <a:gd name="connsiteX210" fmla="*/ 1470966 w 12240040"/>
                <a:gd name="connsiteY210" fmla="*/ 347675 h 347675"/>
                <a:gd name="connsiteX211" fmla="*/ 1366042 w 12240040"/>
                <a:gd name="connsiteY211" fmla="*/ 347675 h 347675"/>
                <a:gd name="connsiteX212" fmla="*/ 1325235 w 12240040"/>
                <a:gd name="connsiteY212" fmla="*/ 0 h 347675"/>
                <a:gd name="connsiteX213" fmla="*/ 1430159 w 12240040"/>
                <a:gd name="connsiteY213" fmla="*/ 0 h 347675"/>
                <a:gd name="connsiteX214" fmla="*/ 1265965 w 12240040"/>
                <a:gd name="connsiteY214" fmla="*/ 347675 h 347675"/>
                <a:gd name="connsiteX215" fmla="*/ 1161041 w 12240040"/>
                <a:gd name="connsiteY215" fmla="*/ 347675 h 347675"/>
                <a:gd name="connsiteX216" fmla="*/ 1120234 w 12240040"/>
                <a:gd name="connsiteY216" fmla="*/ 0 h 347675"/>
                <a:gd name="connsiteX217" fmla="*/ 1225158 w 12240040"/>
                <a:gd name="connsiteY217" fmla="*/ 0 h 347675"/>
                <a:gd name="connsiteX218" fmla="*/ 1060964 w 12240040"/>
                <a:gd name="connsiteY218" fmla="*/ 347675 h 347675"/>
                <a:gd name="connsiteX219" fmla="*/ 956040 w 12240040"/>
                <a:gd name="connsiteY219" fmla="*/ 347675 h 347675"/>
                <a:gd name="connsiteX220" fmla="*/ 929024 w 12240040"/>
                <a:gd name="connsiteY220" fmla="*/ 0 h 347675"/>
                <a:gd name="connsiteX221" fmla="*/ 1033948 w 12240040"/>
                <a:gd name="connsiteY221" fmla="*/ 0 h 347675"/>
                <a:gd name="connsiteX222" fmla="*/ 869754 w 12240040"/>
                <a:gd name="connsiteY222" fmla="*/ 347675 h 347675"/>
                <a:gd name="connsiteX223" fmla="*/ 764830 w 12240040"/>
                <a:gd name="connsiteY223" fmla="*/ 347675 h 347675"/>
                <a:gd name="connsiteX224" fmla="*/ 737813 w 12240040"/>
                <a:gd name="connsiteY224" fmla="*/ 0 h 347675"/>
                <a:gd name="connsiteX225" fmla="*/ 842738 w 12240040"/>
                <a:gd name="connsiteY225" fmla="*/ 0 h 347675"/>
                <a:gd name="connsiteX226" fmla="*/ 678544 w 12240040"/>
                <a:gd name="connsiteY226" fmla="*/ 347675 h 347675"/>
                <a:gd name="connsiteX227" fmla="*/ 573620 w 12240040"/>
                <a:gd name="connsiteY227" fmla="*/ 347675 h 347675"/>
                <a:gd name="connsiteX228" fmla="*/ 546603 w 12240040"/>
                <a:gd name="connsiteY228" fmla="*/ 0 h 347675"/>
                <a:gd name="connsiteX229" fmla="*/ 651527 w 12240040"/>
                <a:gd name="connsiteY229" fmla="*/ 0 h 347675"/>
                <a:gd name="connsiteX230" fmla="*/ 487333 w 12240040"/>
                <a:gd name="connsiteY230" fmla="*/ 347675 h 347675"/>
                <a:gd name="connsiteX231" fmla="*/ 382409 w 12240040"/>
                <a:gd name="connsiteY231" fmla="*/ 347675 h 347675"/>
                <a:gd name="connsiteX232" fmla="*/ 355393 w 12240040"/>
                <a:gd name="connsiteY232" fmla="*/ 0 h 347675"/>
                <a:gd name="connsiteX233" fmla="*/ 460317 w 12240040"/>
                <a:gd name="connsiteY233" fmla="*/ 0 h 347675"/>
                <a:gd name="connsiteX234" fmla="*/ 296123 w 12240040"/>
                <a:gd name="connsiteY234" fmla="*/ 347675 h 347675"/>
                <a:gd name="connsiteX235" fmla="*/ 191199 w 12240040"/>
                <a:gd name="connsiteY235" fmla="*/ 347675 h 347675"/>
                <a:gd name="connsiteX236" fmla="*/ 164194 w 12240040"/>
                <a:gd name="connsiteY236" fmla="*/ 0 h 347675"/>
                <a:gd name="connsiteX237" fmla="*/ 269118 w 12240040"/>
                <a:gd name="connsiteY237" fmla="*/ 0 h 347675"/>
                <a:gd name="connsiteX238" fmla="*/ 104924 w 12240040"/>
                <a:gd name="connsiteY238" fmla="*/ 347675 h 347675"/>
                <a:gd name="connsiteX239" fmla="*/ 0 w 12240040"/>
                <a:gd name="connsiteY239" fmla="*/ 347675 h 3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12240040" h="347675">
                  <a:moveTo>
                    <a:pt x="12135116" y="0"/>
                  </a:moveTo>
                  <a:lnTo>
                    <a:pt x="12240040" y="0"/>
                  </a:lnTo>
                  <a:lnTo>
                    <a:pt x="12075846" y="347675"/>
                  </a:lnTo>
                  <a:lnTo>
                    <a:pt x="11970922" y="347675"/>
                  </a:lnTo>
                  <a:close/>
                  <a:moveTo>
                    <a:pt x="11930117" y="0"/>
                  </a:moveTo>
                  <a:lnTo>
                    <a:pt x="12035041" y="0"/>
                  </a:lnTo>
                  <a:lnTo>
                    <a:pt x="11870847" y="347675"/>
                  </a:lnTo>
                  <a:lnTo>
                    <a:pt x="11765923" y="347675"/>
                  </a:lnTo>
                  <a:close/>
                  <a:moveTo>
                    <a:pt x="11725116" y="0"/>
                  </a:moveTo>
                  <a:lnTo>
                    <a:pt x="11830040" y="0"/>
                  </a:lnTo>
                  <a:lnTo>
                    <a:pt x="11665846" y="347675"/>
                  </a:lnTo>
                  <a:lnTo>
                    <a:pt x="11560922" y="347675"/>
                  </a:lnTo>
                  <a:close/>
                  <a:moveTo>
                    <a:pt x="11520115" y="0"/>
                  </a:moveTo>
                  <a:lnTo>
                    <a:pt x="11625039" y="0"/>
                  </a:lnTo>
                  <a:lnTo>
                    <a:pt x="11460845" y="347675"/>
                  </a:lnTo>
                  <a:lnTo>
                    <a:pt x="11355921" y="347675"/>
                  </a:lnTo>
                  <a:close/>
                  <a:moveTo>
                    <a:pt x="11315114" y="0"/>
                  </a:moveTo>
                  <a:lnTo>
                    <a:pt x="11420038" y="0"/>
                  </a:lnTo>
                  <a:lnTo>
                    <a:pt x="11255844" y="347675"/>
                  </a:lnTo>
                  <a:lnTo>
                    <a:pt x="11150920" y="347675"/>
                  </a:lnTo>
                  <a:close/>
                  <a:moveTo>
                    <a:pt x="11110113" y="0"/>
                  </a:moveTo>
                  <a:lnTo>
                    <a:pt x="11215037" y="0"/>
                  </a:lnTo>
                  <a:lnTo>
                    <a:pt x="11050843" y="347675"/>
                  </a:lnTo>
                  <a:lnTo>
                    <a:pt x="10945919" y="347675"/>
                  </a:lnTo>
                  <a:close/>
                  <a:moveTo>
                    <a:pt x="10905112" y="0"/>
                  </a:moveTo>
                  <a:lnTo>
                    <a:pt x="11010036" y="0"/>
                  </a:lnTo>
                  <a:lnTo>
                    <a:pt x="10845842" y="347675"/>
                  </a:lnTo>
                  <a:lnTo>
                    <a:pt x="10740918" y="347675"/>
                  </a:lnTo>
                  <a:close/>
                  <a:moveTo>
                    <a:pt x="10700111" y="0"/>
                  </a:moveTo>
                  <a:lnTo>
                    <a:pt x="10805035" y="0"/>
                  </a:lnTo>
                  <a:lnTo>
                    <a:pt x="10640841" y="347675"/>
                  </a:lnTo>
                  <a:lnTo>
                    <a:pt x="10535917" y="347675"/>
                  </a:lnTo>
                  <a:close/>
                  <a:moveTo>
                    <a:pt x="10495110" y="0"/>
                  </a:moveTo>
                  <a:lnTo>
                    <a:pt x="10600034" y="0"/>
                  </a:lnTo>
                  <a:lnTo>
                    <a:pt x="10435840" y="347675"/>
                  </a:lnTo>
                  <a:lnTo>
                    <a:pt x="10330916" y="347675"/>
                  </a:lnTo>
                  <a:close/>
                  <a:moveTo>
                    <a:pt x="10290109" y="0"/>
                  </a:moveTo>
                  <a:lnTo>
                    <a:pt x="10395033" y="0"/>
                  </a:lnTo>
                  <a:lnTo>
                    <a:pt x="10230839" y="347675"/>
                  </a:lnTo>
                  <a:lnTo>
                    <a:pt x="10125915" y="347675"/>
                  </a:lnTo>
                  <a:close/>
                  <a:moveTo>
                    <a:pt x="10085108" y="0"/>
                  </a:moveTo>
                  <a:lnTo>
                    <a:pt x="10190032" y="0"/>
                  </a:lnTo>
                  <a:lnTo>
                    <a:pt x="10025838" y="347675"/>
                  </a:lnTo>
                  <a:lnTo>
                    <a:pt x="9920914" y="347675"/>
                  </a:lnTo>
                  <a:close/>
                  <a:moveTo>
                    <a:pt x="9893895" y="0"/>
                  </a:moveTo>
                  <a:lnTo>
                    <a:pt x="9998819" y="0"/>
                  </a:lnTo>
                  <a:lnTo>
                    <a:pt x="9834625" y="347675"/>
                  </a:lnTo>
                  <a:lnTo>
                    <a:pt x="9729701" y="347675"/>
                  </a:lnTo>
                  <a:close/>
                  <a:moveTo>
                    <a:pt x="9688896" y="0"/>
                  </a:moveTo>
                  <a:lnTo>
                    <a:pt x="9793820" y="0"/>
                  </a:lnTo>
                  <a:lnTo>
                    <a:pt x="9629626" y="347675"/>
                  </a:lnTo>
                  <a:lnTo>
                    <a:pt x="9524702" y="347675"/>
                  </a:lnTo>
                  <a:close/>
                  <a:moveTo>
                    <a:pt x="9483895" y="0"/>
                  </a:moveTo>
                  <a:lnTo>
                    <a:pt x="9588819" y="0"/>
                  </a:lnTo>
                  <a:lnTo>
                    <a:pt x="9424625" y="347675"/>
                  </a:lnTo>
                  <a:lnTo>
                    <a:pt x="9319701" y="347675"/>
                  </a:lnTo>
                  <a:close/>
                  <a:moveTo>
                    <a:pt x="9278894" y="0"/>
                  </a:moveTo>
                  <a:lnTo>
                    <a:pt x="9383818" y="0"/>
                  </a:lnTo>
                  <a:lnTo>
                    <a:pt x="9219624" y="347675"/>
                  </a:lnTo>
                  <a:lnTo>
                    <a:pt x="9114700" y="347675"/>
                  </a:lnTo>
                  <a:close/>
                  <a:moveTo>
                    <a:pt x="9073893" y="0"/>
                  </a:moveTo>
                  <a:lnTo>
                    <a:pt x="9178817" y="0"/>
                  </a:lnTo>
                  <a:lnTo>
                    <a:pt x="9014623" y="347675"/>
                  </a:lnTo>
                  <a:lnTo>
                    <a:pt x="8909699" y="347675"/>
                  </a:lnTo>
                  <a:close/>
                  <a:moveTo>
                    <a:pt x="8868892" y="0"/>
                  </a:moveTo>
                  <a:lnTo>
                    <a:pt x="8973816" y="0"/>
                  </a:lnTo>
                  <a:lnTo>
                    <a:pt x="8809622" y="347675"/>
                  </a:lnTo>
                  <a:lnTo>
                    <a:pt x="8704698" y="347675"/>
                  </a:lnTo>
                  <a:close/>
                  <a:moveTo>
                    <a:pt x="8663891" y="0"/>
                  </a:moveTo>
                  <a:lnTo>
                    <a:pt x="8768815" y="0"/>
                  </a:lnTo>
                  <a:lnTo>
                    <a:pt x="8604621" y="347675"/>
                  </a:lnTo>
                  <a:lnTo>
                    <a:pt x="8499697" y="347675"/>
                  </a:lnTo>
                  <a:close/>
                  <a:moveTo>
                    <a:pt x="8458890" y="0"/>
                  </a:moveTo>
                  <a:lnTo>
                    <a:pt x="8563814" y="0"/>
                  </a:lnTo>
                  <a:lnTo>
                    <a:pt x="8399620" y="347675"/>
                  </a:lnTo>
                  <a:lnTo>
                    <a:pt x="8294696" y="347675"/>
                  </a:lnTo>
                  <a:close/>
                  <a:moveTo>
                    <a:pt x="8253889" y="0"/>
                  </a:moveTo>
                  <a:lnTo>
                    <a:pt x="8358813" y="0"/>
                  </a:lnTo>
                  <a:lnTo>
                    <a:pt x="8194619" y="347675"/>
                  </a:lnTo>
                  <a:lnTo>
                    <a:pt x="8089695" y="347675"/>
                  </a:lnTo>
                  <a:close/>
                  <a:moveTo>
                    <a:pt x="8048888" y="0"/>
                  </a:moveTo>
                  <a:lnTo>
                    <a:pt x="8153812" y="0"/>
                  </a:lnTo>
                  <a:lnTo>
                    <a:pt x="7989618" y="347675"/>
                  </a:lnTo>
                  <a:lnTo>
                    <a:pt x="7884694" y="347675"/>
                  </a:lnTo>
                  <a:close/>
                  <a:moveTo>
                    <a:pt x="7843887" y="0"/>
                  </a:moveTo>
                  <a:lnTo>
                    <a:pt x="7948811" y="0"/>
                  </a:lnTo>
                  <a:lnTo>
                    <a:pt x="7784617" y="347675"/>
                  </a:lnTo>
                  <a:lnTo>
                    <a:pt x="7679693" y="347675"/>
                  </a:lnTo>
                  <a:close/>
                  <a:moveTo>
                    <a:pt x="7652677" y="0"/>
                  </a:moveTo>
                  <a:lnTo>
                    <a:pt x="7757601" y="0"/>
                  </a:lnTo>
                  <a:lnTo>
                    <a:pt x="7593407" y="347675"/>
                  </a:lnTo>
                  <a:lnTo>
                    <a:pt x="7488483" y="347675"/>
                  </a:lnTo>
                  <a:close/>
                  <a:moveTo>
                    <a:pt x="7447678" y="0"/>
                  </a:moveTo>
                  <a:lnTo>
                    <a:pt x="7552602" y="0"/>
                  </a:lnTo>
                  <a:lnTo>
                    <a:pt x="7388408" y="347675"/>
                  </a:lnTo>
                  <a:lnTo>
                    <a:pt x="7283484" y="347675"/>
                  </a:lnTo>
                  <a:close/>
                  <a:moveTo>
                    <a:pt x="7242677" y="0"/>
                  </a:moveTo>
                  <a:lnTo>
                    <a:pt x="7347601" y="0"/>
                  </a:lnTo>
                  <a:lnTo>
                    <a:pt x="7183407" y="347675"/>
                  </a:lnTo>
                  <a:lnTo>
                    <a:pt x="7078483" y="347675"/>
                  </a:lnTo>
                  <a:close/>
                  <a:moveTo>
                    <a:pt x="7037676" y="0"/>
                  </a:moveTo>
                  <a:lnTo>
                    <a:pt x="7142600" y="0"/>
                  </a:lnTo>
                  <a:lnTo>
                    <a:pt x="6978406" y="347675"/>
                  </a:lnTo>
                  <a:lnTo>
                    <a:pt x="6873482" y="347675"/>
                  </a:lnTo>
                  <a:close/>
                  <a:moveTo>
                    <a:pt x="6832675" y="0"/>
                  </a:moveTo>
                  <a:lnTo>
                    <a:pt x="6937599" y="0"/>
                  </a:lnTo>
                  <a:lnTo>
                    <a:pt x="6773405" y="347675"/>
                  </a:lnTo>
                  <a:lnTo>
                    <a:pt x="6668481" y="347675"/>
                  </a:lnTo>
                  <a:close/>
                  <a:moveTo>
                    <a:pt x="6627674" y="0"/>
                  </a:moveTo>
                  <a:lnTo>
                    <a:pt x="6732598" y="0"/>
                  </a:lnTo>
                  <a:lnTo>
                    <a:pt x="6568404" y="347675"/>
                  </a:lnTo>
                  <a:lnTo>
                    <a:pt x="6463480" y="347675"/>
                  </a:lnTo>
                  <a:close/>
                  <a:moveTo>
                    <a:pt x="6422673" y="0"/>
                  </a:moveTo>
                  <a:lnTo>
                    <a:pt x="6527597" y="0"/>
                  </a:lnTo>
                  <a:lnTo>
                    <a:pt x="6363403" y="347675"/>
                  </a:lnTo>
                  <a:lnTo>
                    <a:pt x="6258479" y="347675"/>
                  </a:lnTo>
                  <a:close/>
                  <a:moveTo>
                    <a:pt x="6217672" y="0"/>
                  </a:moveTo>
                  <a:lnTo>
                    <a:pt x="6322596" y="0"/>
                  </a:lnTo>
                  <a:lnTo>
                    <a:pt x="6158402" y="347675"/>
                  </a:lnTo>
                  <a:lnTo>
                    <a:pt x="6053478" y="347675"/>
                  </a:lnTo>
                  <a:close/>
                  <a:moveTo>
                    <a:pt x="6012672" y="0"/>
                  </a:moveTo>
                  <a:lnTo>
                    <a:pt x="6117596" y="0"/>
                  </a:lnTo>
                  <a:lnTo>
                    <a:pt x="5953402" y="347675"/>
                  </a:lnTo>
                  <a:lnTo>
                    <a:pt x="5848478" y="347675"/>
                  </a:lnTo>
                  <a:close/>
                  <a:moveTo>
                    <a:pt x="5807671" y="0"/>
                  </a:moveTo>
                  <a:lnTo>
                    <a:pt x="5912595" y="0"/>
                  </a:lnTo>
                  <a:lnTo>
                    <a:pt x="5748402" y="347675"/>
                  </a:lnTo>
                  <a:lnTo>
                    <a:pt x="5643479" y="347675"/>
                  </a:lnTo>
                  <a:close/>
                  <a:moveTo>
                    <a:pt x="5602671" y="0"/>
                  </a:moveTo>
                  <a:lnTo>
                    <a:pt x="5707595" y="0"/>
                  </a:lnTo>
                  <a:lnTo>
                    <a:pt x="5543402" y="347675"/>
                  </a:lnTo>
                  <a:lnTo>
                    <a:pt x="5438478" y="347675"/>
                  </a:lnTo>
                  <a:close/>
                  <a:moveTo>
                    <a:pt x="5411462" y="0"/>
                  </a:moveTo>
                  <a:lnTo>
                    <a:pt x="5516385" y="0"/>
                  </a:lnTo>
                  <a:lnTo>
                    <a:pt x="5352193" y="347675"/>
                  </a:lnTo>
                  <a:lnTo>
                    <a:pt x="5247268" y="347675"/>
                  </a:lnTo>
                  <a:close/>
                  <a:moveTo>
                    <a:pt x="5206463" y="0"/>
                  </a:moveTo>
                  <a:lnTo>
                    <a:pt x="5311388" y="0"/>
                  </a:lnTo>
                  <a:lnTo>
                    <a:pt x="5147194" y="347675"/>
                  </a:lnTo>
                  <a:lnTo>
                    <a:pt x="5042269" y="347675"/>
                  </a:lnTo>
                  <a:close/>
                  <a:moveTo>
                    <a:pt x="5001460" y="0"/>
                  </a:moveTo>
                  <a:lnTo>
                    <a:pt x="5106386" y="0"/>
                  </a:lnTo>
                  <a:lnTo>
                    <a:pt x="4942191" y="347675"/>
                  </a:lnTo>
                  <a:lnTo>
                    <a:pt x="4837267" y="347675"/>
                  </a:lnTo>
                  <a:close/>
                  <a:moveTo>
                    <a:pt x="4796461" y="0"/>
                  </a:moveTo>
                  <a:lnTo>
                    <a:pt x="4901383" y="0"/>
                  </a:lnTo>
                  <a:lnTo>
                    <a:pt x="4737191" y="347675"/>
                  </a:lnTo>
                  <a:lnTo>
                    <a:pt x="4632266" y="347675"/>
                  </a:lnTo>
                  <a:close/>
                  <a:moveTo>
                    <a:pt x="4591459" y="0"/>
                  </a:moveTo>
                  <a:lnTo>
                    <a:pt x="4696383" y="0"/>
                  </a:lnTo>
                  <a:lnTo>
                    <a:pt x="4532189" y="347675"/>
                  </a:lnTo>
                  <a:lnTo>
                    <a:pt x="4427265" y="347675"/>
                  </a:lnTo>
                  <a:close/>
                  <a:moveTo>
                    <a:pt x="4386457" y="0"/>
                  </a:moveTo>
                  <a:lnTo>
                    <a:pt x="4491381" y="0"/>
                  </a:lnTo>
                  <a:lnTo>
                    <a:pt x="4327188" y="347675"/>
                  </a:lnTo>
                  <a:lnTo>
                    <a:pt x="4222266" y="347675"/>
                  </a:lnTo>
                  <a:close/>
                  <a:moveTo>
                    <a:pt x="4181459" y="0"/>
                  </a:moveTo>
                  <a:lnTo>
                    <a:pt x="4286380" y="0"/>
                  </a:lnTo>
                  <a:lnTo>
                    <a:pt x="4122189" y="347675"/>
                  </a:lnTo>
                  <a:lnTo>
                    <a:pt x="4017265" y="347675"/>
                  </a:lnTo>
                  <a:close/>
                  <a:moveTo>
                    <a:pt x="3976457" y="0"/>
                  </a:moveTo>
                  <a:lnTo>
                    <a:pt x="4081381" y="0"/>
                  </a:lnTo>
                  <a:lnTo>
                    <a:pt x="3917187" y="347675"/>
                  </a:lnTo>
                  <a:lnTo>
                    <a:pt x="3812264" y="347675"/>
                  </a:lnTo>
                  <a:close/>
                  <a:moveTo>
                    <a:pt x="3771456" y="0"/>
                  </a:moveTo>
                  <a:lnTo>
                    <a:pt x="3876380" y="0"/>
                  </a:lnTo>
                  <a:lnTo>
                    <a:pt x="3712187" y="347675"/>
                  </a:lnTo>
                  <a:lnTo>
                    <a:pt x="3607263" y="347675"/>
                  </a:lnTo>
                  <a:close/>
                  <a:moveTo>
                    <a:pt x="3566456" y="0"/>
                  </a:moveTo>
                  <a:lnTo>
                    <a:pt x="3671379" y="0"/>
                  </a:lnTo>
                  <a:lnTo>
                    <a:pt x="3507186" y="347675"/>
                  </a:lnTo>
                  <a:lnTo>
                    <a:pt x="3402262" y="347675"/>
                  </a:lnTo>
                  <a:close/>
                  <a:moveTo>
                    <a:pt x="3361454" y="0"/>
                  </a:moveTo>
                  <a:lnTo>
                    <a:pt x="3466379" y="0"/>
                  </a:lnTo>
                  <a:lnTo>
                    <a:pt x="3302184" y="347675"/>
                  </a:lnTo>
                  <a:lnTo>
                    <a:pt x="3197260" y="347675"/>
                  </a:lnTo>
                  <a:close/>
                  <a:moveTo>
                    <a:pt x="3170244" y="0"/>
                  </a:moveTo>
                  <a:lnTo>
                    <a:pt x="3275168" y="0"/>
                  </a:lnTo>
                  <a:lnTo>
                    <a:pt x="3110974" y="347675"/>
                  </a:lnTo>
                  <a:lnTo>
                    <a:pt x="3006050" y="347675"/>
                  </a:lnTo>
                  <a:close/>
                  <a:moveTo>
                    <a:pt x="2965245" y="0"/>
                  </a:moveTo>
                  <a:lnTo>
                    <a:pt x="3070169" y="0"/>
                  </a:lnTo>
                  <a:lnTo>
                    <a:pt x="2905975" y="347675"/>
                  </a:lnTo>
                  <a:lnTo>
                    <a:pt x="2801051" y="347675"/>
                  </a:lnTo>
                  <a:close/>
                  <a:moveTo>
                    <a:pt x="2760244" y="0"/>
                  </a:moveTo>
                  <a:lnTo>
                    <a:pt x="2865168" y="0"/>
                  </a:lnTo>
                  <a:lnTo>
                    <a:pt x="2700973" y="347675"/>
                  </a:lnTo>
                  <a:lnTo>
                    <a:pt x="2596050" y="347675"/>
                  </a:lnTo>
                  <a:close/>
                  <a:moveTo>
                    <a:pt x="2555242" y="0"/>
                  </a:moveTo>
                  <a:lnTo>
                    <a:pt x="2660166" y="0"/>
                  </a:lnTo>
                  <a:lnTo>
                    <a:pt x="2495973" y="347675"/>
                  </a:lnTo>
                  <a:lnTo>
                    <a:pt x="2391049" y="347675"/>
                  </a:lnTo>
                  <a:close/>
                  <a:moveTo>
                    <a:pt x="2350242" y="0"/>
                  </a:moveTo>
                  <a:lnTo>
                    <a:pt x="2455165" y="0"/>
                  </a:lnTo>
                  <a:lnTo>
                    <a:pt x="2290972" y="347675"/>
                  </a:lnTo>
                  <a:lnTo>
                    <a:pt x="2186048" y="347675"/>
                  </a:lnTo>
                  <a:close/>
                  <a:moveTo>
                    <a:pt x="2145240" y="0"/>
                  </a:moveTo>
                  <a:lnTo>
                    <a:pt x="2250164" y="0"/>
                  </a:lnTo>
                  <a:lnTo>
                    <a:pt x="2085970" y="347675"/>
                  </a:lnTo>
                  <a:lnTo>
                    <a:pt x="1981046" y="347675"/>
                  </a:lnTo>
                  <a:close/>
                  <a:moveTo>
                    <a:pt x="1940238" y="0"/>
                  </a:moveTo>
                  <a:lnTo>
                    <a:pt x="2045162" y="0"/>
                  </a:lnTo>
                  <a:lnTo>
                    <a:pt x="1880969" y="347675"/>
                  </a:lnTo>
                  <a:lnTo>
                    <a:pt x="1776044" y="347675"/>
                  </a:lnTo>
                  <a:close/>
                  <a:moveTo>
                    <a:pt x="1735237" y="0"/>
                  </a:moveTo>
                  <a:lnTo>
                    <a:pt x="1840161" y="0"/>
                  </a:lnTo>
                  <a:lnTo>
                    <a:pt x="1675967" y="347675"/>
                  </a:lnTo>
                  <a:lnTo>
                    <a:pt x="1571043" y="347675"/>
                  </a:lnTo>
                  <a:close/>
                  <a:moveTo>
                    <a:pt x="1530236" y="0"/>
                  </a:moveTo>
                  <a:lnTo>
                    <a:pt x="1635160" y="0"/>
                  </a:lnTo>
                  <a:lnTo>
                    <a:pt x="1470966" y="347675"/>
                  </a:lnTo>
                  <a:lnTo>
                    <a:pt x="1366042" y="347675"/>
                  </a:lnTo>
                  <a:close/>
                  <a:moveTo>
                    <a:pt x="1325235" y="0"/>
                  </a:moveTo>
                  <a:lnTo>
                    <a:pt x="1430159" y="0"/>
                  </a:lnTo>
                  <a:lnTo>
                    <a:pt x="1265965" y="347675"/>
                  </a:lnTo>
                  <a:lnTo>
                    <a:pt x="1161041" y="347675"/>
                  </a:lnTo>
                  <a:close/>
                  <a:moveTo>
                    <a:pt x="1120234" y="0"/>
                  </a:moveTo>
                  <a:lnTo>
                    <a:pt x="1225158" y="0"/>
                  </a:lnTo>
                  <a:lnTo>
                    <a:pt x="1060964" y="347675"/>
                  </a:lnTo>
                  <a:lnTo>
                    <a:pt x="956040" y="347675"/>
                  </a:lnTo>
                  <a:close/>
                  <a:moveTo>
                    <a:pt x="929024" y="0"/>
                  </a:moveTo>
                  <a:lnTo>
                    <a:pt x="1033948" y="0"/>
                  </a:lnTo>
                  <a:lnTo>
                    <a:pt x="869754" y="347675"/>
                  </a:lnTo>
                  <a:lnTo>
                    <a:pt x="764830" y="347675"/>
                  </a:lnTo>
                  <a:close/>
                  <a:moveTo>
                    <a:pt x="737813" y="0"/>
                  </a:moveTo>
                  <a:lnTo>
                    <a:pt x="842738" y="0"/>
                  </a:lnTo>
                  <a:lnTo>
                    <a:pt x="678544" y="347675"/>
                  </a:lnTo>
                  <a:lnTo>
                    <a:pt x="573620" y="347675"/>
                  </a:lnTo>
                  <a:close/>
                  <a:moveTo>
                    <a:pt x="546603" y="0"/>
                  </a:moveTo>
                  <a:lnTo>
                    <a:pt x="651527" y="0"/>
                  </a:lnTo>
                  <a:lnTo>
                    <a:pt x="487333" y="347675"/>
                  </a:lnTo>
                  <a:lnTo>
                    <a:pt x="382409" y="347675"/>
                  </a:lnTo>
                  <a:close/>
                  <a:moveTo>
                    <a:pt x="355393" y="0"/>
                  </a:moveTo>
                  <a:lnTo>
                    <a:pt x="460317" y="0"/>
                  </a:lnTo>
                  <a:lnTo>
                    <a:pt x="296123" y="347675"/>
                  </a:lnTo>
                  <a:lnTo>
                    <a:pt x="191199" y="347675"/>
                  </a:lnTo>
                  <a:close/>
                  <a:moveTo>
                    <a:pt x="164194" y="0"/>
                  </a:moveTo>
                  <a:lnTo>
                    <a:pt x="269118" y="0"/>
                  </a:lnTo>
                  <a:lnTo>
                    <a:pt x="104924" y="347675"/>
                  </a:lnTo>
                  <a:lnTo>
                    <a:pt x="0" y="34767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EC16ACC1-A22B-48FF-BACF-3270AAB952DB}"/>
              </a:ext>
            </a:extLst>
          </p:cNvPr>
          <p:cNvSpPr/>
          <p:nvPr/>
        </p:nvSpPr>
        <p:spPr>
          <a:xfrm>
            <a:off x="3834063" y="2837516"/>
            <a:ext cx="256673" cy="2566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DC972DC-D3E9-4C37-8D02-C8676844CE31}"/>
              </a:ext>
            </a:extLst>
          </p:cNvPr>
          <p:cNvSpPr/>
          <p:nvPr/>
        </p:nvSpPr>
        <p:spPr>
          <a:xfrm>
            <a:off x="8101266" y="2842056"/>
            <a:ext cx="256673" cy="2566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9C0589-0803-4B21-946F-B53086A820B7}"/>
              </a:ext>
            </a:extLst>
          </p:cNvPr>
          <p:cNvGrpSpPr/>
          <p:nvPr/>
        </p:nvGrpSpPr>
        <p:grpSpPr>
          <a:xfrm>
            <a:off x="5769656" y="4440204"/>
            <a:ext cx="631143" cy="641293"/>
            <a:chOff x="9271661" y="927087"/>
            <a:chExt cx="1690381" cy="1717565"/>
          </a:xfrm>
          <a:solidFill>
            <a:schemeClr val="bg1"/>
          </a:solidFill>
        </p:grpSpPr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9C94B01A-D249-4CD2-969F-EE234E61CB41}"/>
                </a:ext>
              </a:extLst>
            </p:cNvPr>
            <p:cNvSpPr/>
            <p:nvPr/>
          </p:nvSpPr>
          <p:spPr>
            <a:xfrm rot="2411044">
              <a:off x="9825722" y="927087"/>
              <a:ext cx="487932" cy="1717565"/>
            </a:xfrm>
            <a:custGeom>
              <a:avLst/>
              <a:gdLst>
                <a:gd name="connsiteX0" fmla="*/ 398295 w 480600"/>
                <a:gd name="connsiteY0" fmla="*/ 1046026 h 1345680"/>
                <a:gd name="connsiteX1" fmla="*/ 348313 w 480600"/>
                <a:gd name="connsiteY1" fmla="*/ 1015268 h 1345680"/>
                <a:gd name="connsiteX2" fmla="*/ 329088 w 480600"/>
                <a:gd name="connsiteY2" fmla="*/ 334738 h 1345680"/>
                <a:gd name="connsiteX3" fmla="*/ 379071 w 480600"/>
                <a:gd name="connsiteY3" fmla="*/ 303980 h 1345680"/>
                <a:gd name="connsiteX4" fmla="*/ 440588 w 480600"/>
                <a:gd name="connsiteY4" fmla="*/ 167489 h 1345680"/>
                <a:gd name="connsiteX5" fmla="*/ 430976 w 480600"/>
                <a:gd name="connsiteY5" fmla="*/ 109817 h 1345680"/>
                <a:gd name="connsiteX6" fmla="*/ 334856 w 480600"/>
                <a:gd name="connsiteY6" fmla="*/ 29076 h 1345680"/>
                <a:gd name="connsiteX7" fmla="*/ 309864 w 480600"/>
                <a:gd name="connsiteY7" fmla="*/ 54068 h 1345680"/>
                <a:gd name="connsiteX8" fmla="*/ 309864 w 480600"/>
                <a:gd name="connsiteY8" fmla="*/ 173256 h 1345680"/>
                <a:gd name="connsiteX9" fmla="*/ 271416 w 480600"/>
                <a:gd name="connsiteY9" fmla="*/ 211704 h 1345680"/>
                <a:gd name="connsiteX10" fmla="*/ 219512 w 480600"/>
                <a:gd name="connsiteY10" fmla="*/ 211704 h 1345680"/>
                <a:gd name="connsiteX11" fmla="*/ 181064 w 480600"/>
                <a:gd name="connsiteY11" fmla="*/ 173256 h 1345680"/>
                <a:gd name="connsiteX12" fmla="*/ 181064 w 480600"/>
                <a:gd name="connsiteY12" fmla="*/ 55990 h 1345680"/>
                <a:gd name="connsiteX13" fmla="*/ 156072 w 480600"/>
                <a:gd name="connsiteY13" fmla="*/ 30999 h 1345680"/>
                <a:gd name="connsiteX14" fmla="*/ 59952 w 480600"/>
                <a:gd name="connsiteY14" fmla="*/ 111740 h 1345680"/>
                <a:gd name="connsiteX15" fmla="*/ 50340 w 480600"/>
                <a:gd name="connsiteY15" fmla="*/ 169412 h 1345680"/>
                <a:gd name="connsiteX16" fmla="*/ 111857 w 480600"/>
                <a:gd name="connsiteY16" fmla="*/ 305902 h 1345680"/>
                <a:gd name="connsiteX17" fmla="*/ 161840 w 480600"/>
                <a:gd name="connsiteY17" fmla="*/ 336660 h 1345680"/>
                <a:gd name="connsiteX18" fmla="*/ 142616 w 480600"/>
                <a:gd name="connsiteY18" fmla="*/ 1017190 h 1345680"/>
                <a:gd name="connsiteX19" fmla="*/ 92633 w 480600"/>
                <a:gd name="connsiteY19" fmla="*/ 1047949 h 1345680"/>
                <a:gd name="connsiteX20" fmla="*/ 31116 w 480600"/>
                <a:gd name="connsiteY20" fmla="*/ 1184439 h 1345680"/>
                <a:gd name="connsiteX21" fmla="*/ 40728 w 480600"/>
                <a:gd name="connsiteY21" fmla="*/ 1242111 h 1345680"/>
                <a:gd name="connsiteX22" fmla="*/ 136848 w 480600"/>
                <a:gd name="connsiteY22" fmla="*/ 1322852 h 1345680"/>
                <a:gd name="connsiteX23" fmla="*/ 161840 w 480600"/>
                <a:gd name="connsiteY23" fmla="*/ 1297861 h 1345680"/>
                <a:gd name="connsiteX24" fmla="*/ 161840 w 480600"/>
                <a:gd name="connsiteY24" fmla="*/ 1178672 h 1345680"/>
                <a:gd name="connsiteX25" fmla="*/ 200288 w 480600"/>
                <a:gd name="connsiteY25" fmla="*/ 1140224 h 1345680"/>
                <a:gd name="connsiteX26" fmla="*/ 290640 w 480600"/>
                <a:gd name="connsiteY26" fmla="*/ 1140224 h 1345680"/>
                <a:gd name="connsiteX27" fmla="*/ 329088 w 480600"/>
                <a:gd name="connsiteY27" fmla="*/ 1178672 h 1345680"/>
                <a:gd name="connsiteX28" fmla="*/ 329088 w 480600"/>
                <a:gd name="connsiteY28" fmla="*/ 1297861 h 1345680"/>
                <a:gd name="connsiteX29" fmla="*/ 354080 w 480600"/>
                <a:gd name="connsiteY29" fmla="*/ 1322852 h 1345680"/>
                <a:gd name="connsiteX30" fmla="*/ 450200 w 480600"/>
                <a:gd name="connsiteY30" fmla="*/ 1242111 h 1345680"/>
                <a:gd name="connsiteX31" fmla="*/ 459812 w 480600"/>
                <a:gd name="connsiteY31" fmla="*/ 1184439 h 1345680"/>
                <a:gd name="connsiteX32" fmla="*/ 398295 w 480600"/>
                <a:gd name="connsiteY32" fmla="*/ 1046026 h 134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0600" h="1345680">
                  <a:moveTo>
                    <a:pt x="398295" y="1046026"/>
                  </a:moveTo>
                  <a:lnTo>
                    <a:pt x="348313" y="1015268"/>
                  </a:lnTo>
                  <a:lnTo>
                    <a:pt x="329088" y="334738"/>
                  </a:lnTo>
                  <a:lnTo>
                    <a:pt x="379071" y="303980"/>
                  </a:lnTo>
                  <a:cubicBezTo>
                    <a:pt x="425209" y="275144"/>
                    <a:pt x="450200" y="221316"/>
                    <a:pt x="440588" y="167489"/>
                  </a:cubicBezTo>
                  <a:lnTo>
                    <a:pt x="430976" y="109817"/>
                  </a:lnTo>
                  <a:cubicBezTo>
                    <a:pt x="423286" y="63680"/>
                    <a:pt x="382916" y="29076"/>
                    <a:pt x="334856" y="29076"/>
                  </a:cubicBezTo>
                  <a:cubicBezTo>
                    <a:pt x="321399" y="29076"/>
                    <a:pt x="309864" y="40611"/>
                    <a:pt x="309864" y="54068"/>
                  </a:cubicBezTo>
                  <a:lnTo>
                    <a:pt x="309864" y="173256"/>
                  </a:lnTo>
                  <a:cubicBezTo>
                    <a:pt x="309864" y="194403"/>
                    <a:pt x="292563" y="211704"/>
                    <a:pt x="271416" y="211704"/>
                  </a:cubicBezTo>
                  <a:lnTo>
                    <a:pt x="219512" y="211704"/>
                  </a:lnTo>
                  <a:cubicBezTo>
                    <a:pt x="198365" y="211704"/>
                    <a:pt x="181064" y="194403"/>
                    <a:pt x="181064" y="173256"/>
                  </a:cubicBezTo>
                  <a:lnTo>
                    <a:pt x="181064" y="55990"/>
                  </a:lnTo>
                  <a:cubicBezTo>
                    <a:pt x="181064" y="42533"/>
                    <a:pt x="169529" y="30999"/>
                    <a:pt x="156072" y="30999"/>
                  </a:cubicBezTo>
                  <a:cubicBezTo>
                    <a:pt x="108012" y="30999"/>
                    <a:pt x="67642" y="65602"/>
                    <a:pt x="59952" y="111740"/>
                  </a:cubicBezTo>
                  <a:lnTo>
                    <a:pt x="50340" y="169412"/>
                  </a:lnTo>
                  <a:cubicBezTo>
                    <a:pt x="40728" y="223239"/>
                    <a:pt x="65720" y="277066"/>
                    <a:pt x="111857" y="305902"/>
                  </a:cubicBezTo>
                  <a:lnTo>
                    <a:pt x="161840" y="336660"/>
                  </a:lnTo>
                  <a:lnTo>
                    <a:pt x="142616" y="1017190"/>
                  </a:lnTo>
                  <a:lnTo>
                    <a:pt x="92633" y="1047949"/>
                  </a:lnTo>
                  <a:cubicBezTo>
                    <a:pt x="46496" y="1076785"/>
                    <a:pt x="21504" y="1130612"/>
                    <a:pt x="31116" y="1184439"/>
                  </a:cubicBezTo>
                  <a:lnTo>
                    <a:pt x="40728" y="1242111"/>
                  </a:lnTo>
                  <a:cubicBezTo>
                    <a:pt x="48418" y="1288249"/>
                    <a:pt x="88788" y="1322852"/>
                    <a:pt x="136848" y="1322852"/>
                  </a:cubicBezTo>
                  <a:cubicBezTo>
                    <a:pt x="150305" y="1322852"/>
                    <a:pt x="161840" y="1311317"/>
                    <a:pt x="161840" y="1297861"/>
                  </a:cubicBezTo>
                  <a:lnTo>
                    <a:pt x="161840" y="1178672"/>
                  </a:lnTo>
                  <a:cubicBezTo>
                    <a:pt x="161840" y="1157525"/>
                    <a:pt x="179141" y="1140224"/>
                    <a:pt x="200288" y="1140224"/>
                  </a:cubicBezTo>
                  <a:lnTo>
                    <a:pt x="290640" y="1140224"/>
                  </a:lnTo>
                  <a:cubicBezTo>
                    <a:pt x="311787" y="1140224"/>
                    <a:pt x="329088" y="1157525"/>
                    <a:pt x="329088" y="1178672"/>
                  </a:cubicBezTo>
                  <a:lnTo>
                    <a:pt x="329088" y="1297861"/>
                  </a:lnTo>
                  <a:cubicBezTo>
                    <a:pt x="329088" y="1311317"/>
                    <a:pt x="340623" y="1322852"/>
                    <a:pt x="354080" y="1322852"/>
                  </a:cubicBezTo>
                  <a:cubicBezTo>
                    <a:pt x="402140" y="1322852"/>
                    <a:pt x="442510" y="1288249"/>
                    <a:pt x="450200" y="1242111"/>
                  </a:cubicBezTo>
                  <a:lnTo>
                    <a:pt x="459812" y="1184439"/>
                  </a:lnTo>
                  <a:cubicBezTo>
                    <a:pt x="469424" y="1128689"/>
                    <a:pt x="446355" y="1074862"/>
                    <a:pt x="398295" y="104602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F843E5C4-49C1-449B-B6A0-27CA193314F2}"/>
                </a:ext>
              </a:extLst>
            </p:cNvPr>
            <p:cNvSpPr/>
            <p:nvPr/>
          </p:nvSpPr>
          <p:spPr>
            <a:xfrm rot="18712925">
              <a:off x="9675227" y="1020217"/>
              <a:ext cx="883249" cy="1690381"/>
            </a:xfrm>
            <a:custGeom>
              <a:avLst/>
              <a:gdLst>
                <a:gd name="connsiteX0" fmla="*/ 335181 w 883249"/>
                <a:gd name="connsiteY0" fmla="*/ 0 h 1563687"/>
                <a:gd name="connsiteX1" fmla="*/ 631293 w 883249"/>
                <a:gd name="connsiteY1" fmla="*/ 0 h 1563687"/>
                <a:gd name="connsiteX2" fmla="*/ 665062 w 883249"/>
                <a:gd name="connsiteY2" fmla="*/ 49352 h 1563687"/>
                <a:gd name="connsiteX3" fmla="*/ 717011 w 883249"/>
                <a:gd name="connsiteY3" fmla="*/ 49352 h 1563687"/>
                <a:gd name="connsiteX4" fmla="*/ 750778 w 883249"/>
                <a:gd name="connsiteY4" fmla="*/ 0 h 1563687"/>
                <a:gd name="connsiteX5" fmla="*/ 844287 w 883249"/>
                <a:gd name="connsiteY5" fmla="*/ 0 h 1563687"/>
                <a:gd name="connsiteX6" fmla="*/ 883249 w 883249"/>
                <a:gd name="connsiteY6" fmla="*/ 111692 h 1563687"/>
                <a:gd name="connsiteX7" fmla="*/ 844287 w 883249"/>
                <a:gd name="connsiteY7" fmla="*/ 223384 h 1563687"/>
                <a:gd name="connsiteX8" fmla="*/ 750778 w 883249"/>
                <a:gd name="connsiteY8" fmla="*/ 223384 h 1563687"/>
                <a:gd name="connsiteX9" fmla="*/ 750777 w 883249"/>
                <a:gd name="connsiteY9" fmla="*/ 223384 h 1563687"/>
                <a:gd name="connsiteX10" fmla="*/ 748180 w 883249"/>
                <a:gd name="connsiteY10" fmla="*/ 223384 h 1563687"/>
                <a:gd name="connsiteX11" fmla="*/ 714413 w 883249"/>
                <a:gd name="connsiteY11" fmla="*/ 174032 h 1563687"/>
                <a:gd name="connsiteX12" fmla="*/ 665062 w 883249"/>
                <a:gd name="connsiteY12" fmla="*/ 174032 h 1563687"/>
                <a:gd name="connsiteX13" fmla="*/ 659785 w 883249"/>
                <a:gd name="connsiteY13" fmla="*/ 200372 h 1563687"/>
                <a:gd name="connsiteX14" fmla="*/ 631293 w 883249"/>
                <a:gd name="connsiteY14" fmla="*/ 223384 h 1563687"/>
                <a:gd name="connsiteX15" fmla="*/ 532589 w 883249"/>
                <a:gd name="connsiteY15" fmla="*/ 223384 h 1563687"/>
                <a:gd name="connsiteX16" fmla="*/ 532589 w 883249"/>
                <a:gd name="connsiteY16" fmla="*/ 737686 h 1563687"/>
                <a:gd name="connsiteX17" fmla="*/ 529992 w 883249"/>
                <a:gd name="connsiteY17" fmla="*/ 737686 h 1563687"/>
                <a:gd name="connsiteX18" fmla="*/ 529992 w 883249"/>
                <a:gd name="connsiteY18" fmla="*/ 748076 h 1563687"/>
                <a:gd name="connsiteX19" fmla="*/ 558564 w 883249"/>
                <a:gd name="connsiteY19" fmla="*/ 781843 h 1563687"/>
                <a:gd name="connsiteX20" fmla="*/ 581942 w 883249"/>
                <a:gd name="connsiteY20" fmla="*/ 1355888 h 1563687"/>
                <a:gd name="connsiteX21" fmla="*/ 537784 w 883249"/>
                <a:gd name="connsiteY21" fmla="*/ 1501346 h 1563687"/>
                <a:gd name="connsiteX22" fmla="*/ 467652 w 883249"/>
                <a:gd name="connsiteY22" fmla="*/ 1563687 h 1563687"/>
                <a:gd name="connsiteX23" fmla="*/ 397520 w 883249"/>
                <a:gd name="connsiteY23" fmla="*/ 1501346 h 1563687"/>
                <a:gd name="connsiteX24" fmla="*/ 353363 w 883249"/>
                <a:gd name="connsiteY24" fmla="*/ 1355888 h 1563687"/>
                <a:gd name="connsiteX25" fmla="*/ 376740 w 883249"/>
                <a:gd name="connsiteY25" fmla="*/ 781843 h 1563687"/>
                <a:gd name="connsiteX26" fmla="*/ 405313 w 883249"/>
                <a:gd name="connsiteY26" fmla="*/ 748076 h 1563687"/>
                <a:gd name="connsiteX27" fmla="*/ 405313 w 883249"/>
                <a:gd name="connsiteY27" fmla="*/ 225982 h 1563687"/>
                <a:gd name="connsiteX28" fmla="*/ 332583 w 883249"/>
                <a:gd name="connsiteY28" fmla="*/ 225982 h 1563687"/>
                <a:gd name="connsiteX29" fmla="*/ 327389 w 883249"/>
                <a:gd name="connsiteY29" fmla="*/ 223384 h 1563687"/>
                <a:gd name="connsiteX30" fmla="*/ 114395 w 883249"/>
                <a:gd name="connsiteY30" fmla="*/ 238969 h 1563687"/>
                <a:gd name="connsiteX31" fmla="*/ 41665 w 883249"/>
                <a:gd name="connsiteY31" fmla="*/ 277932 h 1563687"/>
                <a:gd name="connsiteX32" fmla="*/ 28678 w 883249"/>
                <a:gd name="connsiteY32" fmla="*/ 280529 h 1563687"/>
                <a:gd name="connsiteX33" fmla="*/ 2703 w 883249"/>
                <a:gd name="connsiteY33" fmla="*/ 262346 h 1563687"/>
                <a:gd name="connsiteX34" fmla="*/ 430 w 883249"/>
                <a:gd name="connsiteY34" fmla="*/ 245788 h 1563687"/>
                <a:gd name="connsiteX35" fmla="*/ 711 w 883249"/>
                <a:gd name="connsiteY35" fmla="*/ 245238 h 1563687"/>
                <a:gd name="connsiteX36" fmla="*/ 430 w 883249"/>
                <a:gd name="connsiteY36" fmla="*/ 243190 h 1563687"/>
                <a:gd name="connsiteX37" fmla="*/ 7897 w 883249"/>
                <a:gd name="connsiteY37" fmla="*/ 228579 h 1563687"/>
                <a:gd name="connsiteX38" fmla="*/ 54653 w 883249"/>
                <a:gd name="connsiteY38" fmla="*/ 176630 h 1563687"/>
                <a:gd name="connsiteX39" fmla="*/ 335181 w 883249"/>
                <a:gd name="connsiteY39" fmla="*/ 0 h 156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883249" h="1563687">
                  <a:moveTo>
                    <a:pt x="335181" y="0"/>
                  </a:moveTo>
                  <a:lnTo>
                    <a:pt x="631293" y="0"/>
                  </a:lnTo>
                  <a:cubicBezTo>
                    <a:pt x="646879" y="0"/>
                    <a:pt x="659866" y="5195"/>
                    <a:pt x="665062" y="49352"/>
                  </a:cubicBezTo>
                  <a:lnTo>
                    <a:pt x="717011" y="49352"/>
                  </a:lnTo>
                  <a:cubicBezTo>
                    <a:pt x="722205" y="5195"/>
                    <a:pt x="735193" y="0"/>
                    <a:pt x="750778" y="0"/>
                  </a:cubicBezTo>
                  <a:lnTo>
                    <a:pt x="844287" y="0"/>
                  </a:lnTo>
                  <a:cubicBezTo>
                    <a:pt x="865067" y="0"/>
                    <a:pt x="883249" y="36365"/>
                    <a:pt x="883249" y="111692"/>
                  </a:cubicBezTo>
                  <a:cubicBezTo>
                    <a:pt x="883249" y="187019"/>
                    <a:pt x="865067" y="223384"/>
                    <a:pt x="844287" y="223384"/>
                  </a:cubicBezTo>
                  <a:lnTo>
                    <a:pt x="750778" y="223384"/>
                  </a:lnTo>
                  <a:lnTo>
                    <a:pt x="750777" y="223384"/>
                  </a:lnTo>
                  <a:lnTo>
                    <a:pt x="748180" y="223384"/>
                  </a:lnTo>
                  <a:cubicBezTo>
                    <a:pt x="732596" y="223384"/>
                    <a:pt x="719608" y="218190"/>
                    <a:pt x="714413" y="174032"/>
                  </a:cubicBezTo>
                  <a:lnTo>
                    <a:pt x="665062" y="174032"/>
                  </a:lnTo>
                  <a:lnTo>
                    <a:pt x="659785" y="200372"/>
                  </a:lnTo>
                  <a:cubicBezTo>
                    <a:pt x="653210" y="220462"/>
                    <a:pt x="642982" y="223384"/>
                    <a:pt x="631293" y="223384"/>
                  </a:cubicBezTo>
                  <a:lnTo>
                    <a:pt x="532589" y="223384"/>
                  </a:lnTo>
                  <a:lnTo>
                    <a:pt x="532589" y="737686"/>
                  </a:lnTo>
                  <a:lnTo>
                    <a:pt x="529992" y="737686"/>
                  </a:lnTo>
                  <a:lnTo>
                    <a:pt x="529992" y="748076"/>
                  </a:lnTo>
                  <a:cubicBezTo>
                    <a:pt x="545576" y="750674"/>
                    <a:pt x="555967" y="763662"/>
                    <a:pt x="558564" y="781843"/>
                  </a:cubicBezTo>
                  <a:lnTo>
                    <a:pt x="581942" y="1355888"/>
                  </a:lnTo>
                  <a:cubicBezTo>
                    <a:pt x="584539" y="1410434"/>
                    <a:pt x="568954" y="1462384"/>
                    <a:pt x="537784" y="1501346"/>
                  </a:cubicBezTo>
                  <a:cubicBezTo>
                    <a:pt x="506614" y="1540309"/>
                    <a:pt x="514406" y="1563687"/>
                    <a:pt x="467652" y="1563687"/>
                  </a:cubicBezTo>
                  <a:cubicBezTo>
                    <a:pt x="420898" y="1563687"/>
                    <a:pt x="428690" y="1540309"/>
                    <a:pt x="397520" y="1501346"/>
                  </a:cubicBezTo>
                  <a:cubicBezTo>
                    <a:pt x="363753" y="1462384"/>
                    <a:pt x="348168" y="1407837"/>
                    <a:pt x="353363" y="1355888"/>
                  </a:cubicBezTo>
                  <a:lnTo>
                    <a:pt x="376740" y="781843"/>
                  </a:lnTo>
                  <a:cubicBezTo>
                    <a:pt x="376740" y="763662"/>
                    <a:pt x="389727" y="750674"/>
                    <a:pt x="405313" y="748076"/>
                  </a:cubicBezTo>
                  <a:lnTo>
                    <a:pt x="405313" y="225982"/>
                  </a:lnTo>
                  <a:lnTo>
                    <a:pt x="332583" y="225982"/>
                  </a:lnTo>
                  <a:lnTo>
                    <a:pt x="327389" y="223384"/>
                  </a:lnTo>
                  <a:cubicBezTo>
                    <a:pt x="241671" y="189617"/>
                    <a:pt x="197514" y="197409"/>
                    <a:pt x="114395" y="238969"/>
                  </a:cubicBezTo>
                  <a:lnTo>
                    <a:pt x="41665" y="277932"/>
                  </a:lnTo>
                  <a:cubicBezTo>
                    <a:pt x="39067" y="280529"/>
                    <a:pt x="33872" y="280529"/>
                    <a:pt x="28678" y="280529"/>
                  </a:cubicBezTo>
                  <a:cubicBezTo>
                    <a:pt x="18288" y="280529"/>
                    <a:pt x="7897" y="272737"/>
                    <a:pt x="2703" y="262346"/>
                  </a:cubicBezTo>
                  <a:cubicBezTo>
                    <a:pt x="106" y="257151"/>
                    <a:pt x="-544" y="251307"/>
                    <a:pt x="430" y="245788"/>
                  </a:cubicBezTo>
                  <a:lnTo>
                    <a:pt x="711" y="245238"/>
                  </a:lnTo>
                  <a:lnTo>
                    <a:pt x="430" y="243190"/>
                  </a:lnTo>
                  <a:cubicBezTo>
                    <a:pt x="1404" y="237670"/>
                    <a:pt x="4001" y="232475"/>
                    <a:pt x="7897" y="228579"/>
                  </a:cubicBezTo>
                  <a:lnTo>
                    <a:pt x="54653" y="176630"/>
                  </a:lnTo>
                  <a:cubicBezTo>
                    <a:pt x="145565" y="75327"/>
                    <a:pt x="207904" y="49352"/>
                    <a:pt x="335181" y="0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201748BF-1257-4CF4-8700-879A3130C45B}"/>
              </a:ext>
            </a:extLst>
          </p:cNvPr>
          <p:cNvGrpSpPr/>
          <p:nvPr/>
        </p:nvGrpSpPr>
        <p:grpSpPr>
          <a:xfrm>
            <a:off x="1090963" y="6424158"/>
            <a:ext cx="569844" cy="274717"/>
            <a:chOff x="2633799" y="5558352"/>
            <a:chExt cx="1343686" cy="647780"/>
          </a:xfrm>
          <a:solidFill>
            <a:schemeClr val="accent6"/>
          </a:solidFill>
        </p:grpSpPr>
        <p:sp>
          <p:nvSpPr>
            <p:cNvPr id="208" name="Rectangle 129">
              <a:extLst>
                <a:ext uri="{FF2B5EF4-FFF2-40B4-BE49-F238E27FC236}">
                  <a16:creationId xmlns:a16="http://schemas.microsoft.com/office/drawing/2014/main" id="{FCEFB22B-DE97-4828-9207-6EC4D3F3A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3799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9" name="Rectangle 129">
              <a:extLst>
                <a:ext uri="{FF2B5EF4-FFF2-40B4-BE49-F238E27FC236}">
                  <a16:creationId xmlns:a16="http://schemas.microsoft.com/office/drawing/2014/main" id="{4872C328-D2A7-4786-A7DD-BA0EB89D0B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944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0" name="Rectangle 129">
              <a:extLst>
                <a:ext uri="{FF2B5EF4-FFF2-40B4-BE49-F238E27FC236}">
                  <a16:creationId xmlns:a16="http://schemas.microsoft.com/office/drawing/2014/main" id="{7FDDE72A-1796-4C88-B460-D1533009A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71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1" name="Rectangle 129">
              <a:extLst>
                <a:ext uri="{FF2B5EF4-FFF2-40B4-BE49-F238E27FC236}">
                  <a16:creationId xmlns:a16="http://schemas.microsoft.com/office/drawing/2014/main" id="{0E910020-B8A6-478E-A7A8-0A2E246F2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216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3DD55919-9F02-45EA-8F4C-729A51F50631}"/>
              </a:ext>
            </a:extLst>
          </p:cNvPr>
          <p:cNvGrpSpPr/>
          <p:nvPr/>
        </p:nvGrpSpPr>
        <p:grpSpPr>
          <a:xfrm>
            <a:off x="1705970" y="6423443"/>
            <a:ext cx="568880" cy="274717"/>
            <a:chOff x="2633799" y="5558352"/>
            <a:chExt cx="1341414" cy="647780"/>
          </a:xfrm>
          <a:solidFill>
            <a:schemeClr val="accent6"/>
          </a:solidFill>
        </p:grpSpPr>
        <p:sp>
          <p:nvSpPr>
            <p:cNvPr id="213" name="Rectangle 129">
              <a:extLst>
                <a:ext uri="{FF2B5EF4-FFF2-40B4-BE49-F238E27FC236}">
                  <a16:creationId xmlns:a16="http://schemas.microsoft.com/office/drawing/2014/main" id="{FAF3C75F-ECFC-45D9-9D35-899FC7EF1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3799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4" name="Rectangle 129">
              <a:extLst>
                <a:ext uri="{FF2B5EF4-FFF2-40B4-BE49-F238E27FC236}">
                  <a16:creationId xmlns:a16="http://schemas.microsoft.com/office/drawing/2014/main" id="{A5B358F7-A6DF-4234-941D-40C5C47214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944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5" name="Rectangle 129">
              <a:extLst>
                <a:ext uri="{FF2B5EF4-FFF2-40B4-BE49-F238E27FC236}">
                  <a16:creationId xmlns:a16="http://schemas.microsoft.com/office/drawing/2014/main" id="{6BA38982-A80F-4404-8AF9-742E68A83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71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3277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>
            <a:extLst>
              <a:ext uri="{FF2B5EF4-FFF2-40B4-BE49-F238E27FC236}">
                <a16:creationId xmlns:a16="http://schemas.microsoft.com/office/drawing/2014/main" id="{4C2A8821-3021-41C9-BA86-96A6CFDAC92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81250" y="647700"/>
            <a:ext cx="74295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19063FAF-47FD-415E-973D-5BC27638E8F5}"/>
              </a:ext>
            </a:extLst>
          </p:cNvPr>
          <p:cNvGrpSpPr/>
          <p:nvPr/>
        </p:nvGrpSpPr>
        <p:grpSpPr>
          <a:xfrm>
            <a:off x="1063786" y="2369026"/>
            <a:ext cx="5020197" cy="646331"/>
            <a:chOff x="959011" y="2597626"/>
            <a:chExt cx="5020197" cy="64633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C8DC14B-E2BB-414E-8F8E-DF3B51B3F8D8}"/>
                </a:ext>
              </a:extLst>
            </p:cNvPr>
            <p:cNvSpPr txBox="1"/>
            <p:nvPr/>
          </p:nvSpPr>
          <p:spPr>
            <a:xfrm>
              <a:off x="959011" y="269189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4"/>
                  </a:solidFill>
                  <a:cs typeface="B Nazanin" pitchFamily="2" charset="-78"/>
                </a:rPr>
                <a:t>پاورپوینت</a:t>
              </a:r>
              <a:endParaRPr lang="ko-KR" altLang="en-US" sz="1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B15166-114D-4679-98E3-6E4071949DE7}"/>
                </a:ext>
              </a:extLst>
            </p:cNvPr>
            <p:cNvSpPr txBox="1"/>
            <p:nvPr/>
          </p:nvSpPr>
          <p:spPr>
            <a:xfrm>
              <a:off x="2968085" y="259762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" name="Chevron 25">
              <a:extLst>
                <a:ext uri="{FF2B5EF4-FFF2-40B4-BE49-F238E27FC236}">
                  <a16:creationId xmlns:a16="http://schemas.microsoft.com/office/drawing/2014/main" id="{F3D5D9CC-16E4-4461-955D-4732C8A1EB06}"/>
                </a:ext>
              </a:extLst>
            </p:cNvPr>
            <p:cNvSpPr/>
            <p:nvPr/>
          </p:nvSpPr>
          <p:spPr>
            <a:xfrm>
              <a:off x="2601327" y="273203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E866488E-2223-48A8-9495-1370405C021A}"/>
              </a:ext>
            </a:extLst>
          </p:cNvPr>
          <p:cNvGrpSpPr/>
          <p:nvPr/>
        </p:nvGrpSpPr>
        <p:grpSpPr>
          <a:xfrm>
            <a:off x="1673386" y="3401556"/>
            <a:ext cx="5020197" cy="646331"/>
            <a:chOff x="959011" y="3630156"/>
            <a:chExt cx="5020197" cy="64633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066E785-5A72-438E-9721-B9B5DE70D3AD}"/>
                </a:ext>
              </a:extLst>
            </p:cNvPr>
            <p:cNvSpPr txBox="1"/>
            <p:nvPr/>
          </p:nvSpPr>
          <p:spPr>
            <a:xfrm>
              <a:off x="959011" y="3725844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فهرست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9A719A-B4EF-4014-85C3-34031F2F09F9}"/>
                </a:ext>
              </a:extLst>
            </p:cNvPr>
            <p:cNvSpPr txBox="1"/>
            <p:nvPr/>
          </p:nvSpPr>
          <p:spPr>
            <a:xfrm>
              <a:off x="2968085" y="363015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Chevron 26">
              <a:extLst>
                <a:ext uri="{FF2B5EF4-FFF2-40B4-BE49-F238E27FC236}">
                  <a16:creationId xmlns:a16="http://schemas.microsoft.com/office/drawing/2014/main" id="{42B9B7DB-509C-40A1-8A62-4033AF9D803D}"/>
                </a:ext>
              </a:extLst>
            </p:cNvPr>
            <p:cNvSpPr/>
            <p:nvPr/>
          </p:nvSpPr>
          <p:spPr>
            <a:xfrm>
              <a:off x="2601327" y="376456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2CA5CA78-D0BD-4F9E-A269-6572A418E0FB}"/>
              </a:ext>
            </a:extLst>
          </p:cNvPr>
          <p:cNvGrpSpPr/>
          <p:nvPr/>
        </p:nvGrpSpPr>
        <p:grpSpPr>
          <a:xfrm>
            <a:off x="454186" y="5466616"/>
            <a:ext cx="5020197" cy="646331"/>
            <a:chOff x="959011" y="4662686"/>
            <a:chExt cx="5020197" cy="64633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DDCBC05-391C-443D-ABC3-47500C94F330}"/>
                </a:ext>
              </a:extLst>
            </p:cNvPr>
            <p:cNvSpPr txBox="1"/>
            <p:nvPr/>
          </p:nvSpPr>
          <p:spPr>
            <a:xfrm>
              <a:off x="959011" y="4759793"/>
              <a:ext cx="15136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2"/>
                  </a:solidFill>
                  <a:cs typeface="B Nazanin" pitchFamily="2" charset="-78"/>
                </a:rPr>
                <a:t>ارائه</a:t>
              </a:r>
              <a:endParaRPr lang="ko-KR" altLang="en-US" sz="12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761C88E-9CE9-4310-9C1C-474BADC23F50}"/>
                </a:ext>
              </a:extLst>
            </p:cNvPr>
            <p:cNvSpPr txBox="1"/>
            <p:nvPr/>
          </p:nvSpPr>
          <p:spPr>
            <a:xfrm>
              <a:off x="2968085" y="466268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Chevron 27">
              <a:extLst>
                <a:ext uri="{FF2B5EF4-FFF2-40B4-BE49-F238E27FC236}">
                  <a16:creationId xmlns:a16="http://schemas.microsoft.com/office/drawing/2014/main" id="{3765C425-BCA0-4908-A4E2-89D7FAAAD99B}"/>
                </a:ext>
              </a:extLst>
            </p:cNvPr>
            <p:cNvSpPr/>
            <p:nvPr/>
          </p:nvSpPr>
          <p:spPr>
            <a:xfrm>
              <a:off x="2601327" y="479709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3A5F2EA3-A3F0-44B7-98CA-7FC31182D05A}"/>
              </a:ext>
            </a:extLst>
          </p:cNvPr>
          <p:cNvGrpSpPr/>
          <p:nvPr/>
        </p:nvGrpSpPr>
        <p:grpSpPr>
          <a:xfrm>
            <a:off x="1063786" y="4392534"/>
            <a:ext cx="5020197" cy="646331"/>
            <a:chOff x="959011" y="5695216"/>
            <a:chExt cx="5020197" cy="64633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F840384-36C8-49F0-9217-27A904ACDBFA}"/>
                </a:ext>
              </a:extLst>
            </p:cNvPr>
            <p:cNvSpPr txBox="1"/>
            <p:nvPr/>
          </p:nvSpPr>
          <p:spPr>
            <a:xfrm>
              <a:off x="959011" y="578948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1DDB9D6-EA69-47CB-A10D-D674037B4B0B}"/>
                </a:ext>
              </a:extLst>
            </p:cNvPr>
            <p:cNvSpPr txBox="1"/>
            <p:nvPr/>
          </p:nvSpPr>
          <p:spPr>
            <a:xfrm>
              <a:off x="2968085" y="569521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Chevron 28">
              <a:extLst>
                <a:ext uri="{FF2B5EF4-FFF2-40B4-BE49-F238E27FC236}">
                  <a16:creationId xmlns:a16="http://schemas.microsoft.com/office/drawing/2014/main" id="{32F358A4-8F4B-4CA2-8EB1-D3C13B820779}"/>
                </a:ext>
              </a:extLst>
            </p:cNvPr>
            <p:cNvSpPr/>
            <p:nvPr/>
          </p:nvSpPr>
          <p:spPr>
            <a:xfrm>
              <a:off x="2601327" y="582962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586C8B8-228C-426B-9D2F-B67F4A8CA883}"/>
              </a:ext>
            </a:extLst>
          </p:cNvPr>
          <p:cNvSpPr txBox="1"/>
          <p:nvPr/>
        </p:nvSpPr>
        <p:spPr>
          <a:xfrm>
            <a:off x="536815" y="622880"/>
            <a:ext cx="4842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itchFamily="2" charset="-78"/>
              </a:rPr>
              <a:t>ارائه پاورپوینت ساده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B Nazanin" pitchFamily="2" charset="-78"/>
            </a:endParaRP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665EE6C6-079A-1E2F-F355-82EE829CC8B6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58" r="221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63741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8">
            <a:extLst>
              <a:ext uri="{FF2B5EF4-FFF2-40B4-BE49-F238E27FC236}">
                <a16:creationId xmlns:a16="http://schemas.microsoft.com/office/drawing/2014/main" id="{68FC4034-6E33-4408-B2DE-9E9A7A959BCE}"/>
              </a:ext>
            </a:extLst>
          </p:cNvPr>
          <p:cNvSpPr>
            <a:spLocks/>
          </p:cNvSpPr>
          <p:nvPr/>
        </p:nvSpPr>
        <p:spPr bwMode="auto">
          <a:xfrm flipH="1">
            <a:off x="727722" y="3169357"/>
            <a:ext cx="4965655" cy="3643953"/>
          </a:xfrm>
          <a:custGeom>
            <a:avLst/>
            <a:gdLst/>
            <a:ahLst/>
            <a:cxnLst/>
            <a:rect l="l" t="t" r="r" b="b"/>
            <a:pathLst>
              <a:path w="2304256" h="1690935">
                <a:moveTo>
                  <a:pt x="2302739" y="0"/>
                </a:moveTo>
                <a:lnTo>
                  <a:pt x="270214" y="0"/>
                </a:lnTo>
                <a:lnTo>
                  <a:pt x="270214" y="25876"/>
                </a:lnTo>
                <a:lnTo>
                  <a:pt x="266297" y="60666"/>
                </a:lnTo>
                <a:lnTo>
                  <a:pt x="254549" y="96265"/>
                </a:lnTo>
                <a:lnTo>
                  <a:pt x="233402" y="139146"/>
                </a:lnTo>
                <a:lnTo>
                  <a:pt x="207556" y="178790"/>
                </a:lnTo>
                <a:lnTo>
                  <a:pt x="179359" y="213579"/>
                </a:lnTo>
                <a:lnTo>
                  <a:pt x="149597" y="249179"/>
                </a:lnTo>
                <a:lnTo>
                  <a:pt x="118268" y="281542"/>
                </a:lnTo>
                <a:lnTo>
                  <a:pt x="86938" y="313904"/>
                </a:lnTo>
                <a:lnTo>
                  <a:pt x="57176" y="349503"/>
                </a:lnTo>
                <a:lnTo>
                  <a:pt x="46994" y="359212"/>
                </a:lnTo>
                <a:lnTo>
                  <a:pt x="34462" y="371348"/>
                </a:lnTo>
                <a:lnTo>
                  <a:pt x="21148" y="385911"/>
                </a:lnTo>
                <a:lnTo>
                  <a:pt x="10182" y="400475"/>
                </a:lnTo>
                <a:lnTo>
                  <a:pt x="3134" y="418274"/>
                </a:lnTo>
                <a:lnTo>
                  <a:pt x="0" y="437691"/>
                </a:lnTo>
                <a:lnTo>
                  <a:pt x="3916" y="457918"/>
                </a:lnTo>
                <a:lnTo>
                  <a:pt x="14099" y="477336"/>
                </a:lnTo>
                <a:lnTo>
                  <a:pt x="31329" y="493517"/>
                </a:lnTo>
                <a:lnTo>
                  <a:pt x="50910" y="504844"/>
                </a:lnTo>
                <a:lnTo>
                  <a:pt x="75190" y="515362"/>
                </a:lnTo>
                <a:lnTo>
                  <a:pt x="101037" y="524261"/>
                </a:lnTo>
                <a:lnTo>
                  <a:pt x="126883" y="533162"/>
                </a:lnTo>
                <a:lnTo>
                  <a:pt x="151947" y="542060"/>
                </a:lnTo>
                <a:lnTo>
                  <a:pt x="176227" y="552579"/>
                </a:lnTo>
                <a:lnTo>
                  <a:pt x="198157" y="563906"/>
                </a:lnTo>
                <a:lnTo>
                  <a:pt x="213822" y="578469"/>
                </a:lnTo>
                <a:lnTo>
                  <a:pt x="209123" y="597886"/>
                </a:lnTo>
                <a:lnTo>
                  <a:pt x="200507" y="615686"/>
                </a:lnTo>
                <a:lnTo>
                  <a:pt x="191891" y="634295"/>
                </a:lnTo>
                <a:lnTo>
                  <a:pt x="182493" y="652094"/>
                </a:lnTo>
                <a:lnTo>
                  <a:pt x="173877" y="669893"/>
                </a:lnTo>
                <a:lnTo>
                  <a:pt x="167611" y="687693"/>
                </a:lnTo>
                <a:lnTo>
                  <a:pt x="165262" y="703874"/>
                </a:lnTo>
                <a:lnTo>
                  <a:pt x="166828" y="721673"/>
                </a:lnTo>
                <a:lnTo>
                  <a:pt x="175443" y="737855"/>
                </a:lnTo>
                <a:lnTo>
                  <a:pt x="191108" y="754036"/>
                </a:lnTo>
                <a:lnTo>
                  <a:pt x="213822" y="770218"/>
                </a:lnTo>
                <a:lnTo>
                  <a:pt x="209123" y="783163"/>
                </a:lnTo>
                <a:lnTo>
                  <a:pt x="202073" y="796108"/>
                </a:lnTo>
                <a:lnTo>
                  <a:pt x="196591" y="811480"/>
                </a:lnTo>
                <a:lnTo>
                  <a:pt x="195024" y="827661"/>
                </a:lnTo>
                <a:lnTo>
                  <a:pt x="198157" y="843843"/>
                </a:lnTo>
                <a:lnTo>
                  <a:pt x="206773" y="858406"/>
                </a:lnTo>
                <a:lnTo>
                  <a:pt x="217738" y="869733"/>
                </a:lnTo>
                <a:lnTo>
                  <a:pt x="231836" y="880250"/>
                </a:lnTo>
                <a:lnTo>
                  <a:pt x="245934" y="887532"/>
                </a:lnTo>
                <a:lnTo>
                  <a:pt x="259249" y="896432"/>
                </a:lnTo>
                <a:lnTo>
                  <a:pt x="271781" y="908568"/>
                </a:lnTo>
                <a:lnTo>
                  <a:pt x="278829" y="921513"/>
                </a:lnTo>
                <a:lnTo>
                  <a:pt x="285878" y="944976"/>
                </a:lnTo>
                <a:lnTo>
                  <a:pt x="285878" y="971675"/>
                </a:lnTo>
                <a:lnTo>
                  <a:pt x="283529" y="996756"/>
                </a:lnTo>
                <a:lnTo>
                  <a:pt x="277263" y="1022646"/>
                </a:lnTo>
                <a:lnTo>
                  <a:pt x="271781" y="1047727"/>
                </a:lnTo>
                <a:lnTo>
                  <a:pt x="267865" y="1070381"/>
                </a:lnTo>
                <a:lnTo>
                  <a:pt x="264732" y="1102744"/>
                </a:lnTo>
                <a:lnTo>
                  <a:pt x="267865" y="1131870"/>
                </a:lnTo>
                <a:lnTo>
                  <a:pt x="276480" y="1158569"/>
                </a:lnTo>
                <a:lnTo>
                  <a:pt x="287445" y="1182033"/>
                </a:lnTo>
                <a:lnTo>
                  <a:pt x="303109" y="1200640"/>
                </a:lnTo>
                <a:lnTo>
                  <a:pt x="323474" y="1218440"/>
                </a:lnTo>
                <a:lnTo>
                  <a:pt x="343054" y="1233004"/>
                </a:lnTo>
                <a:lnTo>
                  <a:pt x="365767" y="1245140"/>
                </a:lnTo>
                <a:lnTo>
                  <a:pt x="388482" y="1255658"/>
                </a:lnTo>
                <a:lnTo>
                  <a:pt x="411195" y="1261321"/>
                </a:lnTo>
                <a:lnTo>
                  <a:pt x="452706" y="1268603"/>
                </a:lnTo>
                <a:lnTo>
                  <a:pt x="496567" y="1271839"/>
                </a:lnTo>
                <a:lnTo>
                  <a:pt x="542777" y="1270221"/>
                </a:lnTo>
                <a:lnTo>
                  <a:pt x="588205" y="1265367"/>
                </a:lnTo>
                <a:lnTo>
                  <a:pt x="633632" y="1259702"/>
                </a:lnTo>
                <a:lnTo>
                  <a:pt x="676710" y="1250803"/>
                </a:lnTo>
                <a:lnTo>
                  <a:pt x="715087" y="1240286"/>
                </a:lnTo>
                <a:lnTo>
                  <a:pt x="748766" y="1228958"/>
                </a:lnTo>
                <a:lnTo>
                  <a:pt x="762864" y="1224104"/>
                </a:lnTo>
                <a:lnTo>
                  <a:pt x="781662" y="1218440"/>
                </a:lnTo>
                <a:lnTo>
                  <a:pt x="802025" y="1212777"/>
                </a:lnTo>
                <a:lnTo>
                  <a:pt x="823173" y="1207113"/>
                </a:lnTo>
                <a:lnTo>
                  <a:pt x="845886" y="1203877"/>
                </a:lnTo>
                <a:lnTo>
                  <a:pt x="868600" y="1202259"/>
                </a:lnTo>
                <a:lnTo>
                  <a:pt x="888180" y="1205495"/>
                </a:lnTo>
                <a:lnTo>
                  <a:pt x="905412" y="1212777"/>
                </a:lnTo>
                <a:lnTo>
                  <a:pt x="921076" y="1227340"/>
                </a:lnTo>
                <a:lnTo>
                  <a:pt x="935175" y="1250803"/>
                </a:lnTo>
                <a:lnTo>
                  <a:pt x="948489" y="1280738"/>
                </a:lnTo>
                <a:lnTo>
                  <a:pt x="961021" y="1315528"/>
                </a:lnTo>
                <a:lnTo>
                  <a:pt x="971203" y="1355173"/>
                </a:lnTo>
                <a:lnTo>
                  <a:pt x="981385" y="1396435"/>
                </a:lnTo>
                <a:lnTo>
                  <a:pt x="990000" y="1439316"/>
                </a:lnTo>
                <a:lnTo>
                  <a:pt x="997832" y="1483005"/>
                </a:lnTo>
                <a:lnTo>
                  <a:pt x="1005665" y="1525886"/>
                </a:lnTo>
                <a:lnTo>
                  <a:pt x="1011148" y="1565530"/>
                </a:lnTo>
                <a:lnTo>
                  <a:pt x="1018196" y="1602747"/>
                </a:lnTo>
                <a:lnTo>
                  <a:pt x="1023680" y="1633491"/>
                </a:lnTo>
                <a:lnTo>
                  <a:pt x="1028379" y="1660191"/>
                </a:lnTo>
                <a:lnTo>
                  <a:pt x="1134898" y="1678799"/>
                </a:lnTo>
                <a:lnTo>
                  <a:pt x="1242983" y="1689317"/>
                </a:lnTo>
                <a:lnTo>
                  <a:pt x="1354201" y="1690935"/>
                </a:lnTo>
                <a:lnTo>
                  <a:pt x="1467769" y="1685272"/>
                </a:lnTo>
                <a:lnTo>
                  <a:pt x="1585253" y="1669090"/>
                </a:lnTo>
                <a:lnTo>
                  <a:pt x="1705871" y="1646436"/>
                </a:lnTo>
                <a:lnTo>
                  <a:pt x="1829621" y="1615692"/>
                </a:lnTo>
                <a:lnTo>
                  <a:pt x="1959636" y="1577666"/>
                </a:lnTo>
                <a:lnTo>
                  <a:pt x="2093568" y="1533168"/>
                </a:lnTo>
                <a:lnTo>
                  <a:pt x="2078686" y="1496759"/>
                </a:lnTo>
                <a:lnTo>
                  <a:pt x="2064589" y="1455497"/>
                </a:lnTo>
                <a:lnTo>
                  <a:pt x="2052057" y="1410189"/>
                </a:lnTo>
                <a:lnTo>
                  <a:pt x="2039525" y="1365691"/>
                </a:lnTo>
                <a:lnTo>
                  <a:pt x="2027777" y="1326046"/>
                </a:lnTo>
                <a:lnTo>
                  <a:pt x="2015246" y="1293683"/>
                </a:lnTo>
                <a:lnTo>
                  <a:pt x="2006630" y="1271839"/>
                </a:lnTo>
                <a:lnTo>
                  <a:pt x="1996448" y="1241903"/>
                </a:lnTo>
                <a:lnTo>
                  <a:pt x="1986266" y="1207922"/>
                </a:lnTo>
                <a:lnTo>
                  <a:pt x="1975300" y="1169896"/>
                </a:lnTo>
                <a:lnTo>
                  <a:pt x="1965119" y="1130252"/>
                </a:lnTo>
                <a:lnTo>
                  <a:pt x="1954937" y="1088990"/>
                </a:lnTo>
                <a:lnTo>
                  <a:pt x="1946321" y="1047727"/>
                </a:lnTo>
                <a:lnTo>
                  <a:pt x="1940839" y="1009701"/>
                </a:lnTo>
                <a:lnTo>
                  <a:pt x="1936923" y="973293"/>
                </a:lnTo>
                <a:lnTo>
                  <a:pt x="1935356" y="943358"/>
                </a:lnTo>
                <a:lnTo>
                  <a:pt x="1936923" y="918276"/>
                </a:lnTo>
                <a:lnTo>
                  <a:pt x="1949455" y="865687"/>
                </a:lnTo>
                <a:lnTo>
                  <a:pt x="1965119" y="817143"/>
                </a:lnTo>
                <a:lnTo>
                  <a:pt x="1984700" y="771026"/>
                </a:lnTo>
                <a:lnTo>
                  <a:pt x="2008980" y="730573"/>
                </a:lnTo>
                <a:lnTo>
                  <a:pt x="2045008" y="680412"/>
                </a:lnTo>
                <a:lnTo>
                  <a:pt x="2081820" y="630249"/>
                </a:lnTo>
                <a:lnTo>
                  <a:pt x="2118631" y="581705"/>
                </a:lnTo>
                <a:lnTo>
                  <a:pt x="2156226" y="529925"/>
                </a:lnTo>
                <a:lnTo>
                  <a:pt x="2189904" y="477336"/>
                </a:lnTo>
                <a:lnTo>
                  <a:pt x="2222800" y="423128"/>
                </a:lnTo>
                <a:lnTo>
                  <a:pt x="2250214" y="364066"/>
                </a:lnTo>
                <a:lnTo>
                  <a:pt x="2272927" y="300959"/>
                </a:lnTo>
                <a:lnTo>
                  <a:pt x="2290158" y="227334"/>
                </a:lnTo>
                <a:lnTo>
                  <a:pt x="2299557" y="152091"/>
                </a:lnTo>
                <a:lnTo>
                  <a:pt x="2304256" y="752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8550F7AE-0AC9-4859-AF41-B88DC0DAD919}"/>
              </a:ext>
            </a:extLst>
          </p:cNvPr>
          <p:cNvGrpSpPr/>
          <p:nvPr/>
        </p:nvGrpSpPr>
        <p:grpSpPr>
          <a:xfrm flipH="1">
            <a:off x="1427845" y="2844348"/>
            <a:ext cx="712182" cy="343918"/>
            <a:chOff x="2636069" y="5558352"/>
            <a:chExt cx="1341416" cy="647780"/>
          </a:xfrm>
          <a:solidFill>
            <a:srgbClr val="F27900"/>
          </a:solidFill>
        </p:grpSpPr>
        <p:sp>
          <p:nvSpPr>
            <p:cNvPr id="136" name="Rectangle 129">
              <a:extLst>
                <a:ext uri="{FF2B5EF4-FFF2-40B4-BE49-F238E27FC236}">
                  <a16:creationId xmlns:a16="http://schemas.microsoft.com/office/drawing/2014/main" id="{2FBB13FB-356A-4477-B756-DD233052DA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71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37" name="Rectangle 129">
              <a:extLst>
                <a:ext uri="{FF2B5EF4-FFF2-40B4-BE49-F238E27FC236}">
                  <a16:creationId xmlns:a16="http://schemas.microsoft.com/office/drawing/2014/main" id="{9EDBF32B-A66B-4C6C-ABCF-46A03416A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216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8" name="Rectangle 129">
              <a:extLst>
                <a:ext uri="{FF2B5EF4-FFF2-40B4-BE49-F238E27FC236}">
                  <a16:creationId xmlns:a16="http://schemas.microsoft.com/office/drawing/2014/main" id="{2B5F413A-C0D4-4A80-A526-03EC23B9F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69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9" name="Rectangle 129">
              <a:extLst>
                <a:ext uri="{FF2B5EF4-FFF2-40B4-BE49-F238E27FC236}">
                  <a16:creationId xmlns:a16="http://schemas.microsoft.com/office/drawing/2014/main" id="{E86AEFCB-83E9-480B-AE4F-AA2F685D3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216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BF15EB4B-B1C4-4D45-A750-9033BFA0FC61}"/>
              </a:ext>
            </a:extLst>
          </p:cNvPr>
          <p:cNvGrpSpPr/>
          <p:nvPr/>
        </p:nvGrpSpPr>
        <p:grpSpPr>
          <a:xfrm>
            <a:off x="2169794" y="2844348"/>
            <a:ext cx="712181" cy="343918"/>
            <a:chOff x="2633799" y="5558352"/>
            <a:chExt cx="1341414" cy="647780"/>
          </a:xfrm>
          <a:solidFill>
            <a:srgbClr val="F27900"/>
          </a:solidFill>
        </p:grpSpPr>
        <p:sp>
          <p:nvSpPr>
            <p:cNvPr id="141" name="Rectangle 129">
              <a:extLst>
                <a:ext uri="{FF2B5EF4-FFF2-40B4-BE49-F238E27FC236}">
                  <a16:creationId xmlns:a16="http://schemas.microsoft.com/office/drawing/2014/main" id="{75189223-0759-47C2-A624-48330B814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3799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2" name="Rectangle 129">
              <a:extLst>
                <a:ext uri="{FF2B5EF4-FFF2-40B4-BE49-F238E27FC236}">
                  <a16:creationId xmlns:a16="http://schemas.microsoft.com/office/drawing/2014/main" id="{1C1D065A-A728-4447-898A-A63BE81D7A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944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3" name="Rectangle 129">
              <a:extLst>
                <a:ext uri="{FF2B5EF4-FFF2-40B4-BE49-F238E27FC236}">
                  <a16:creationId xmlns:a16="http://schemas.microsoft.com/office/drawing/2014/main" id="{43D79B84-C03D-4022-8211-2C8638BF10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71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18A19C5-5CA5-4936-8522-498B59C29AFB}"/>
              </a:ext>
            </a:extLst>
          </p:cNvPr>
          <p:cNvSpPr txBox="1"/>
          <p:nvPr/>
        </p:nvSpPr>
        <p:spPr>
          <a:xfrm>
            <a:off x="5502780" y="219906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1F61A6-F16C-4C2D-8FFF-ACA01FE2E4FA}"/>
              </a:ext>
            </a:extLst>
          </p:cNvPr>
          <p:cNvSpPr txBox="1"/>
          <p:nvPr/>
        </p:nvSpPr>
        <p:spPr>
          <a:xfrm>
            <a:off x="5496984" y="1099950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3669593-449A-4097-BAE8-B696808186D1}"/>
              </a:ext>
            </a:extLst>
          </p:cNvPr>
          <p:cNvGrpSpPr/>
          <p:nvPr/>
        </p:nvGrpSpPr>
        <p:grpSpPr>
          <a:xfrm>
            <a:off x="-18720" y="6478344"/>
            <a:ext cx="12210572" cy="379656"/>
            <a:chOff x="3638881" y="1932349"/>
            <a:chExt cx="12210572" cy="37965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C24AA6F-3093-4DD5-9025-F1BA8C903230}"/>
                </a:ext>
              </a:extLst>
            </p:cNvPr>
            <p:cNvSpPr/>
            <p:nvPr/>
          </p:nvSpPr>
          <p:spPr>
            <a:xfrm>
              <a:off x="3657453" y="1932349"/>
              <a:ext cx="12192000" cy="3796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675851-B4FD-4A11-9E21-B9607E8311C4}"/>
                </a:ext>
              </a:extLst>
            </p:cNvPr>
            <p:cNvSpPr/>
            <p:nvPr/>
          </p:nvSpPr>
          <p:spPr>
            <a:xfrm>
              <a:off x="3638881" y="1933431"/>
              <a:ext cx="12192000" cy="378573"/>
            </a:xfrm>
            <a:custGeom>
              <a:avLst/>
              <a:gdLst>
                <a:gd name="connsiteX0" fmla="*/ 12087076 w 12192000"/>
                <a:gd name="connsiteY0" fmla="*/ 0 h 362454"/>
                <a:gd name="connsiteX1" fmla="*/ 12192000 w 12192000"/>
                <a:gd name="connsiteY1" fmla="*/ 0 h 362454"/>
                <a:gd name="connsiteX2" fmla="*/ 12027806 w 12192000"/>
                <a:gd name="connsiteY2" fmla="*/ 362454 h 362454"/>
                <a:gd name="connsiteX3" fmla="*/ 11922882 w 12192000"/>
                <a:gd name="connsiteY3" fmla="*/ 362454 h 362454"/>
                <a:gd name="connsiteX4" fmla="*/ 11882077 w 12192000"/>
                <a:gd name="connsiteY4" fmla="*/ 0 h 362454"/>
                <a:gd name="connsiteX5" fmla="*/ 11987001 w 12192000"/>
                <a:gd name="connsiteY5" fmla="*/ 0 h 362454"/>
                <a:gd name="connsiteX6" fmla="*/ 11822807 w 12192000"/>
                <a:gd name="connsiteY6" fmla="*/ 362454 h 362454"/>
                <a:gd name="connsiteX7" fmla="*/ 11717883 w 12192000"/>
                <a:gd name="connsiteY7" fmla="*/ 362454 h 362454"/>
                <a:gd name="connsiteX8" fmla="*/ 11677076 w 12192000"/>
                <a:gd name="connsiteY8" fmla="*/ 0 h 362454"/>
                <a:gd name="connsiteX9" fmla="*/ 11782000 w 12192000"/>
                <a:gd name="connsiteY9" fmla="*/ 0 h 362454"/>
                <a:gd name="connsiteX10" fmla="*/ 11617806 w 12192000"/>
                <a:gd name="connsiteY10" fmla="*/ 362454 h 362454"/>
                <a:gd name="connsiteX11" fmla="*/ 11512882 w 12192000"/>
                <a:gd name="connsiteY11" fmla="*/ 362454 h 362454"/>
                <a:gd name="connsiteX12" fmla="*/ 11472075 w 12192000"/>
                <a:gd name="connsiteY12" fmla="*/ 0 h 362454"/>
                <a:gd name="connsiteX13" fmla="*/ 11576999 w 12192000"/>
                <a:gd name="connsiteY13" fmla="*/ 0 h 362454"/>
                <a:gd name="connsiteX14" fmla="*/ 11412805 w 12192000"/>
                <a:gd name="connsiteY14" fmla="*/ 362454 h 362454"/>
                <a:gd name="connsiteX15" fmla="*/ 11307881 w 12192000"/>
                <a:gd name="connsiteY15" fmla="*/ 362454 h 362454"/>
                <a:gd name="connsiteX16" fmla="*/ 11267074 w 12192000"/>
                <a:gd name="connsiteY16" fmla="*/ 0 h 362454"/>
                <a:gd name="connsiteX17" fmla="*/ 11371998 w 12192000"/>
                <a:gd name="connsiteY17" fmla="*/ 0 h 362454"/>
                <a:gd name="connsiteX18" fmla="*/ 11207804 w 12192000"/>
                <a:gd name="connsiteY18" fmla="*/ 362454 h 362454"/>
                <a:gd name="connsiteX19" fmla="*/ 11102880 w 12192000"/>
                <a:gd name="connsiteY19" fmla="*/ 362454 h 362454"/>
                <a:gd name="connsiteX20" fmla="*/ 11062073 w 12192000"/>
                <a:gd name="connsiteY20" fmla="*/ 0 h 362454"/>
                <a:gd name="connsiteX21" fmla="*/ 11166997 w 12192000"/>
                <a:gd name="connsiteY21" fmla="*/ 0 h 362454"/>
                <a:gd name="connsiteX22" fmla="*/ 11002803 w 12192000"/>
                <a:gd name="connsiteY22" fmla="*/ 362454 h 362454"/>
                <a:gd name="connsiteX23" fmla="*/ 10897879 w 12192000"/>
                <a:gd name="connsiteY23" fmla="*/ 362454 h 362454"/>
                <a:gd name="connsiteX24" fmla="*/ 10857072 w 12192000"/>
                <a:gd name="connsiteY24" fmla="*/ 0 h 362454"/>
                <a:gd name="connsiteX25" fmla="*/ 10961996 w 12192000"/>
                <a:gd name="connsiteY25" fmla="*/ 0 h 362454"/>
                <a:gd name="connsiteX26" fmla="*/ 10797802 w 12192000"/>
                <a:gd name="connsiteY26" fmla="*/ 362454 h 362454"/>
                <a:gd name="connsiteX27" fmla="*/ 10692878 w 12192000"/>
                <a:gd name="connsiteY27" fmla="*/ 362454 h 362454"/>
                <a:gd name="connsiteX28" fmla="*/ 10652071 w 12192000"/>
                <a:gd name="connsiteY28" fmla="*/ 0 h 362454"/>
                <a:gd name="connsiteX29" fmla="*/ 10756995 w 12192000"/>
                <a:gd name="connsiteY29" fmla="*/ 0 h 362454"/>
                <a:gd name="connsiteX30" fmla="*/ 10592801 w 12192000"/>
                <a:gd name="connsiteY30" fmla="*/ 362454 h 362454"/>
                <a:gd name="connsiteX31" fmla="*/ 10487877 w 12192000"/>
                <a:gd name="connsiteY31" fmla="*/ 362454 h 362454"/>
                <a:gd name="connsiteX32" fmla="*/ 10447070 w 12192000"/>
                <a:gd name="connsiteY32" fmla="*/ 0 h 362454"/>
                <a:gd name="connsiteX33" fmla="*/ 10551994 w 12192000"/>
                <a:gd name="connsiteY33" fmla="*/ 0 h 362454"/>
                <a:gd name="connsiteX34" fmla="*/ 10387800 w 12192000"/>
                <a:gd name="connsiteY34" fmla="*/ 362454 h 362454"/>
                <a:gd name="connsiteX35" fmla="*/ 10282876 w 12192000"/>
                <a:gd name="connsiteY35" fmla="*/ 362454 h 362454"/>
                <a:gd name="connsiteX36" fmla="*/ 10242069 w 12192000"/>
                <a:gd name="connsiteY36" fmla="*/ 0 h 362454"/>
                <a:gd name="connsiteX37" fmla="*/ 10346993 w 12192000"/>
                <a:gd name="connsiteY37" fmla="*/ 0 h 362454"/>
                <a:gd name="connsiteX38" fmla="*/ 10182799 w 12192000"/>
                <a:gd name="connsiteY38" fmla="*/ 362454 h 362454"/>
                <a:gd name="connsiteX39" fmla="*/ 10077875 w 12192000"/>
                <a:gd name="connsiteY39" fmla="*/ 362454 h 362454"/>
                <a:gd name="connsiteX40" fmla="*/ 10037068 w 12192000"/>
                <a:gd name="connsiteY40" fmla="*/ 0 h 362454"/>
                <a:gd name="connsiteX41" fmla="*/ 10141992 w 12192000"/>
                <a:gd name="connsiteY41" fmla="*/ 0 h 362454"/>
                <a:gd name="connsiteX42" fmla="*/ 9977798 w 12192000"/>
                <a:gd name="connsiteY42" fmla="*/ 362454 h 362454"/>
                <a:gd name="connsiteX43" fmla="*/ 9872874 w 12192000"/>
                <a:gd name="connsiteY43" fmla="*/ 362454 h 362454"/>
                <a:gd name="connsiteX44" fmla="*/ 9845855 w 12192000"/>
                <a:gd name="connsiteY44" fmla="*/ 0 h 362454"/>
                <a:gd name="connsiteX45" fmla="*/ 9950779 w 12192000"/>
                <a:gd name="connsiteY45" fmla="*/ 0 h 362454"/>
                <a:gd name="connsiteX46" fmla="*/ 9786585 w 12192000"/>
                <a:gd name="connsiteY46" fmla="*/ 362454 h 362454"/>
                <a:gd name="connsiteX47" fmla="*/ 9681661 w 12192000"/>
                <a:gd name="connsiteY47" fmla="*/ 362454 h 362454"/>
                <a:gd name="connsiteX48" fmla="*/ 9640856 w 12192000"/>
                <a:gd name="connsiteY48" fmla="*/ 0 h 362454"/>
                <a:gd name="connsiteX49" fmla="*/ 9745780 w 12192000"/>
                <a:gd name="connsiteY49" fmla="*/ 0 h 362454"/>
                <a:gd name="connsiteX50" fmla="*/ 9581586 w 12192000"/>
                <a:gd name="connsiteY50" fmla="*/ 362454 h 362454"/>
                <a:gd name="connsiteX51" fmla="*/ 9476662 w 12192000"/>
                <a:gd name="connsiteY51" fmla="*/ 362454 h 362454"/>
                <a:gd name="connsiteX52" fmla="*/ 9435855 w 12192000"/>
                <a:gd name="connsiteY52" fmla="*/ 0 h 362454"/>
                <a:gd name="connsiteX53" fmla="*/ 9540779 w 12192000"/>
                <a:gd name="connsiteY53" fmla="*/ 0 h 362454"/>
                <a:gd name="connsiteX54" fmla="*/ 9376585 w 12192000"/>
                <a:gd name="connsiteY54" fmla="*/ 362454 h 362454"/>
                <a:gd name="connsiteX55" fmla="*/ 9271661 w 12192000"/>
                <a:gd name="connsiteY55" fmla="*/ 362454 h 362454"/>
                <a:gd name="connsiteX56" fmla="*/ 9230854 w 12192000"/>
                <a:gd name="connsiteY56" fmla="*/ 0 h 362454"/>
                <a:gd name="connsiteX57" fmla="*/ 9335778 w 12192000"/>
                <a:gd name="connsiteY57" fmla="*/ 0 h 362454"/>
                <a:gd name="connsiteX58" fmla="*/ 9171584 w 12192000"/>
                <a:gd name="connsiteY58" fmla="*/ 362454 h 362454"/>
                <a:gd name="connsiteX59" fmla="*/ 9066660 w 12192000"/>
                <a:gd name="connsiteY59" fmla="*/ 362454 h 362454"/>
                <a:gd name="connsiteX60" fmla="*/ 9025853 w 12192000"/>
                <a:gd name="connsiteY60" fmla="*/ 0 h 362454"/>
                <a:gd name="connsiteX61" fmla="*/ 9130777 w 12192000"/>
                <a:gd name="connsiteY61" fmla="*/ 0 h 362454"/>
                <a:gd name="connsiteX62" fmla="*/ 8966583 w 12192000"/>
                <a:gd name="connsiteY62" fmla="*/ 362454 h 362454"/>
                <a:gd name="connsiteX63" fmla="*/ 8861659 w 12192000"/>
                <a:gd name="connsiteY63" fmla="*/ 362454 h 362454"/>
                <a:gd name="connsiteX64" fmla="*/ 8820852 w 12192000"/>
                <a:gd name="connsiteY64" fmla="*/ 0 h 362454"/>
                <a:gd name="connsiteX65" fmla="*/ 8925776 w 12192000"/>
                <a:gd name="connsiteY65" fmla="*/ 0 h 362454"/>
                <a:gd name="connsiteX66" fmla="*/ 8761582 w 12192000"/>
                <a:gd name="connsiteY66" fmla="*/ 362454 h 362454"/>
                <a:gd name="connsiteX67" fmla="*/ 8656658 w 12192000"/>
                <a:gd name="connsiteY67" fmla="*/ 362454 h 362454"/>
                <a:gd name="connsiteX68" fmla="*/ 8615851 w 12192000"/>
                <a:gd name="connsiteY68" fmla="*/ 0 h 362454"/>
                <a:gd name="connsiteX69" fmla="*/ 8720775 w 12192000"/>
                <a:gd name="connsiteY69" fmla="*/ 0 h 362454"/>
                <a:gd name="connsiteX70" fmla="*/ 8556581 w 12192000"/>
                <a:gd name="connsiteY70" fmla="*/ 362454 h 362454"/>
                <a:gd name="connsiteX71" fmla="*/ 8451657 w 12192000"/>
                <a:gd name="connsiteY71" fmla="*/ 362454 h 362454"/>
                <a:gd name="connsiteX72" fmla="*/ 8410850 w 12192000"/>
                <a:gd name="connsiteY72" fmla="*/ 0 h 362454"/>
                <a:gd name="connsiteX73" fmla="*/ 8515774 w 12192000"/>
                <a:gd name="connsiteY73" fmla="*/ 0 h 362454"/>
                <a:gd name="connsiteX74" fmla="*/ 8351580 w 12192000"/>
                <a:gd name="connsiteY74" fmla="*/ 362454 h 362454"/>
                <a:gd name="connsiteX75" fmla="*/ 8246656 w 12192000"/>
                <a:gd name="connsiteY75" fmla="*/ 362454 h 362454"/>
                <a:gd name="connsiteX76" fmla="*/ 8205849 w 12192000"/>
                <a:gd name="connsiteY76" fmla="*/ 0 h 362454"/>
                <a:gd name="connsiteX77" fmla="*/ 8310773 w 12192000"/>
                <a:gd name="connsiteY77" fmla="*/ 0 h 362454"/>
                <a:gd name="connsiteX78" fmla="*/ 8146579 w 12192000"/>
                <a:gd name="connsiteY78" fmla="*/ 362454 h 362454"/>
                <a:gd name="connsiteX79" fmla="*/ 8041655 w 12192000"/>
                <a:gd name="connsiteY79" fmla="*/ 362454 h 362454"/>
                <a:gd name="connsiteX80" fmla="*/ 8000848 w 12192000"/>
                <a:gd name="connsiteY80" fmla="*/ 0 h 362454"/>
                <a:gd name="connsiteX81" fmla="*/ 8105772 w 12192000"/>
                <a:gd name="connsiteY81" fmla="*/ 0 h 362454"/>
                <a:gd name="connsiteX82" fmla="*/ 7941578 w 12192000"/>
                <a:gd name="connsiteY82" fmla="*/ 362454 h 362454"/>
                <a:gd name="connsiteX83" fmla="*/ 7836654 w 12192000"/>
                <a:gd name="connsiteY83" fmla="*/ 362454 h 362454"/>
                <a:gd name="connsiteX84" fmla="*/ 7795847 w 12192000"/>
                <a:gd name="connsiteY84" fmla="*/ 0 h 362454"/>
                <a:gd name="connsiteX85" fmla="*/ 7900771 w 12192000"/>
                <a:gd name="connsiteY85" fmla="*/ 0 h 362454"/>
                <a:gd name="connsiteX86" fmla="*/ 7736577 w 12192000"/>
                <a:gd name="connsiteY86" fmla="*/ 362454 h 362454"/>
                <a:gd name="connsiteX87" fmla="*/ 7631653 w 12192000"/>
                <a:gd name="connsiteY87" fmla="*/ 362454 h 362454"/>
                <a:gd name="connsiteX88" fmla="*/ 7604637 w 12192000"/>
                <a:gd name="connsiteY88" fmla="*/ 0 h 362454"/>
                <a:gd name="connsiteX89" fmla="*/ 7709561 w 12192000"/>
                <a:gd name="connsiteY89" fmla="*/ 0 h 362454"/>
                <a:gd name="connsiteX90" fmla="*/ 7545367 w 12192000"/>
                <a:gd name="connsiteY90" fmla="*/ 362454 h 362454"/>
                <a:gd name="connsiteX91" fmla="*/ 7440443 w 12192000"/>
                <a:gd name="connsiteY91" fmla="*/ 362454 h 362454"/>
                <a:gd name="connsiteX92" fmla="*/ 7399638 w 12192000"/>
                <a:gd name="connsiteY92" fmla="*/ 0 h 362454"/>
                <a:gd name="connsiteX93" fmla="*/ 7504562 w 12192000"/>
                <a:gd name="connsiteY93" fmla="*/ 0 h 362454"/>
                <a:gd name="connsiteX94" fmla="*/ 7340368 w 12192000"/>
                <a:gd name="connsiteY94" fmla="*/ 362454 h 362454"/>
                <a:gd name="connsiteX95" fmla="*/ 7235444 w 12192000"/>
                <a:gd name="connsiteY95" fmla="*/ 362454 h 362454"/>
                <a:gd name="connsiteX96" fmla="*/ 7194637 w 12192000"/>
                <a:gd name="connsiteY96" fmla="*/ 0 h 362454"/>
                <a:gd name="connsiteX97" fmla="*/ 7299561 w 12192000"/>
                <a:gd name="connsiteY97" fmla="*/ 0 h 362454"/>
                <a:gd name="connsiteX98" fmla="*/ 7135367 w 12192000"/>
                <a:gd name="connsiteY98" fmla="*/ 362454 h 362454"/>
                <a:gd name="connsiteX99" fmla="*/ 7030443 w 12192000"/>
                <a:gd name="connsiteY99" fmla="*/ 362454 h 362454"/>
                <a:gd name="connsiteX100" fmla="*/ 6989636 w 12192000"/>
                <a:gd name="connsiteY100" fmla="*/ 0 h 362454"/>
                <a:gd name="connsiteX101" fmla="*/ 7094560 w 12192000"/>
                <a:gd name="connsiteY101" fmla="*/ 0 h 362454"/>
                <a:gd name="connsiteX102" fmla="*/ 6930366 w 12192000"/>
                <a:gd name="connsiteY102" fmla="*/ 362454 h 362454"/>
                <a:gd name="connsiteX103" fmla="*/ 6825442 w 12192000"/>
                <a:gd name="connsiteY103" fmla="*/ 362454 h 362454"/>
                <a:gd name="connsiteX104" fmla="*/ 6784635 w 12192000"/>
                <a:gd name="connsiteY104" fmla="*/ 0 h 362454"/>
                <a:gd name="connsiteX105" fmla="*/ 6889559 w 12192000"/>
                <a:gd name="connsiteY105" fmla="*/ 0 h 362454"/>
                <a:gd name="connsiteX106" fmla="*/ 6725365 w 12192000"/>
                <a:gd name="connsiteY106" fmla="*/ 362454 h 362454"/>
                <a:gd name="connsiteX107" fmla="*/ 6620441 w 12192000"/>
                <a:gd name="connsiteY107" fmla="*/ 362454 h 362454"/>
                <a:gd name="connsiteX108" fmla="*/ 6579634 w 12192000"/>
                <a:gd name="connsiteY108" fmla="*/ 0 h 362454"/>
                <a:gd name="connsiteX109" fmla="*/ 6684558 w 12192000"/>
                <a:gd name="connsiteY109" fmla="*/ 0 h 362454"/>
                <a:gd name="connsiteX110" fmla="*/ 6520364 w 12192000"/>
                <a:gd name="connsiteY110" fmla="*/ 362454 h 362454"/>
                <a:gd name="connsiteX111" fmla="*/ 6415440 w 12192000"/>
                <a:gd name="connsiteY111" fmla="*/ 362454 h 362454"/>
                <a:gd name="connsiteX112" fmla="*/ 6374633 w 12192000"/>
                <a:gd name="connsiteY112" fmla="*/ 0 h 362454"/>
                <a:gd name="connsiteX113" fmla="*/ 6479557 w 12192000"/>
                <a:gd name="connsiteY113" fmla="*/ 0 h 362454"/>
                <a:gd name="connsiteX114" fmla="*/ 6315363 w 12192000"/>
                <a:gd name="connsiteY114" fmla="*/ 362454 h 362454"/>
                <a:gd name="connsiteX115" fmla="*/ 6210439 w 12192000"/>
                <a:gd name="connsiteY115" fmla="*/ 362454 h 362454"/>
                <a:gd name="connsiteX116" fmla="*/ 6169632 w 12192000"/>
                <a:gd name="connsiteY116" fmla="*/ 0 h 362454"/>
                <a:gd name="connsiteX117" fmla="*/ 6274556 w 12192000"/>
                <a:gd name="connsiteY117" fmla="*/ 0 h 362454"/>
                <a:gd name="connsiteX118" fmla="*/ 6110362 w 12192000"/>
                <a:gd name="connsiteY118" fmla="*/ 362454 h 362454"/>
                <a:gd name="connsiteX119" fmla="*/ 6005438 w 12192000"/>
                <a:gd name="connsiteY119" fmla="*/ 362454 h 362454"/>
                <a:gd name="connsiteX120" fmla="*/ 5964632 w 12192000"/>
                <a:gd name="connsiteY120" fmla="*/ 0 h 362454"/>
                <a:gd name="connsiteX121" fmla="*/ 6069556 w 12192000"/>
                <a:gd name="connsiteY121" fmla="*/ 0 h 362454"/>
                <a:gd name="connsiteX122" fmla="*/ 5905362 w 12192000"/>
                <a:gd name="connsiteY122" fmla="*/ 362454 h 362454"/>
                <a:gd name="connsiteX123" fmla="*/ 5800438 w 12192000"/>
                <a:gd name="connsiteY123" fmla="*/ 362454 h 362454"/>
                <a:gd name="connsiteX124" fmla="*/ 5759631 w 12192000"/>
                <a:gd name="connsiteY124" fmla="*/ 0 h 362454"/>
                <a:gd name="connsiteX125" fmla="*/ 5864555 w 12192000"/>
                <a:gd name="connsiteY125" fmla="*/ 0 h 362454"/>
                <a:gd name="connsiteX126" fmla="*/ 5700362 w 12192000"/>
                <a:gd name="connsiteY126" fmla="*/ 362454 h 362454"/>
                <a:gd name="connsiteX127" fmla="*/ 5595439 w 12192000"/>
                <a:gd name="connsiteY127" fmla="*/ 362454 h 362454"/>
                <a:gd name="connsiteX128" fmla="*/ 5554631 w 12192000"/>
                <a:gd name="connsiteY128" fmla="*/ 0 h 362454"/>
                <a:gd name="connsiteX129" fmla="*/ 5659555 w 12192000"/>
                <a:gd name="connsiteY129" fmla="*/ 0 h 362454"/>
                <a:gd name="connsiteX130" fmla="*/ 5495362 w 12192000"/>
                <a:gd name="connsiteY130" fmla="*/ 362454 h 362454"/>
                <a:gd name="connsiteX131" fmla="*/ 5390438 w 12192000"/>
                <a:gd name="connsiteY131" fmla="*/ 362454 h 362454"/>
                <a:gd name="connsiteX132" fmla="*/ 5363422 w 12192000"/>
                <a:gd name="connsiteY132" fmla="*/ 0 h 362454"/>
                <a:gd name="connsiteX133" fmla="*/ 5468345 w 12192000"/>
                <a:gd name="connsiteY133" fmla="*/ 0 h 362454"/>
                <a:gd name="connsiteX134" fmla="*/ 5304153 w 12192000"/>
                <a:gd name="connsiteY134" fmla="*/ 362454 h 362454"/>
                <a:gd name="connsiteX135" fmla="*/ 5199228 w 12192000"/>
                <a:gd name="connsiteY135" fmla="*/ 362454 h 362454"/>
                <a:gd name="connsiteX136" fmla="*/ 5158423 w 12192000"/>
                <a:gd name="connsiteY136" fmla="*/ 0 h 362454"/>
                <a:gd name="connsiteX137" fmla="*/ 5263348 w 12192000"/>
                <a:gd name="connsiteY137" fmla="*/ 0 h 362454"/>
                <a:gd name="connsiteX138" fmla="*/ 5099154 w 12192000"/>
                <a:gd name="connsiteY138" fmla="*/ 362454 h 362454"/>
                <a:gd name="connsiteX139" fmla="*/ 4994229 w 12192000"/>
                <a:gd name="connsiteY139" fmla="*/ 362454 h 362454"/>
                <a:gd name="connsiteX140" fmla="*/ 4953420 w 12192000"/>
                <a:gd name="connsiteY140" fmla="*/ 0 h 362454"/>
                <a:gd name="connsiteX141" fmla="*/ 5058346 w 12192000"/>
                <a:gd name="connsiteY141" fmla="*/ 0 h 362454"/>
                <a:gd name="connsiteX142" fmla="*/ 4894151 w 12192000"/>
                <a:gd name="connsiteY142" fmla="*/ 362454 h 362454"/>
                <a:gd name="connsiteX143" fmla="*/ 4789227 w 12192000"/>
                <a:gd name="connsiteY143" fmla="*/ 362454 h 362454"/>
                <a:gd name="connsiteX144" fmla="*/ 4748421 w 12192000"/>
                <a:gd name="connsiteY144" fmla="*/ 0 h 362454"/>
                <a:gd name="connsiteX145" fmla="*/ 4853343 w 12192000"/>
                <a:gd name="connsiteY145" fmla="*/ 0 h 362454"/>
                <a:gd name="connsiteX146" fmla="*/ 4689151 w 12192000"/>
                <a:gd name="connsiteY146" fmla="*/ 362454 h 362454"/>
                <a:gd name="connsiteX147" fmla="*/ 4584226 w 12192000"/>
                <a:gd name="connsiteY147" fmla="*/ 362454 h 362454"/>
                <a:gd name="connsiteX148" fmla="*/ 4543420 w 12192000"/>
                <a:gd name="connsiteY148" fmla="*/ 0 h 362454"/>
                <a:gd name="connsiteX149" fmla="*/ 4648343 w 12192000"/>
                <a:gd name="connsiteY149" fmla="*/ 0 h 362454"/>
                <a:gd name="connsiteX150" fmla="*/ 4484149 w 12192000"/>
                <a:gd name="connsiteY150" fmla="*/ 362454 h 362454"/>
                <a:gd name="connsiteX151" fmla="*/ 4379225 w 12192000"/>
                <a:gd name="connsiteY151" fmla="*/ 362454 h 362454"/>
                <a:gd name="connsiteX152" fmla="*/ 4338417 w 12192000"/>
                <a:gd name="connsiteY152" fmla="*/ 0 h 362454"/>
                <a:gd name="connsiteX153" fmla="*/ 4443341 w 12192000"/>
                <a:gd name="connsiteY153" fmla="*/ 0 h 362454"/>
                <a:gd name="connsiteX154" fmla="*/ 4279148 w 12192000"/>
                <a:gd name="connsiteY154" fmla="*/ 362454 h 362454"/>
                <a:gd name="connsiteX155" fmla="*/ 4174226 w 12192000"/>
                <a:gd name="connsiteY155" fmla="*/ 362454 h 362454"/>
                <a:gd name="connsiteX156" fmla="*/ 4133419 w 12192000"/>
                <a:gd name="connsiteY156" fmla="*/ 0 h 362454"/>
                <a:gd name="connsiteX157" fmla="*/ 4238340 w 12192000"/>
                <a:gd name="connsiteY157" fmla="*/ 0 h 362454"/>
                <a:gd name="connsiteX158" fmla="*/ 4074149 w 12192000"/>
                <a:gd name="connsiteY158" fmla="*/ 362454 h 362454"/>
                <a:gd name="connsiteX159" fmla="*/ 3969225 w 12192000"/>
                <a:gd name="connsiteY159" fmla="*/ 362454 h 362454"/>
                <a:gd name="connsiteX160" fmla="*/ 3928418 w 12192000"/>
                <a:gd name="connsiteY160" fmla="*/ 0 h 362454"/>
                <a:gd name="connsiteX161" fmla="*/ 4033341 w 12192000"/>
                <a:gd name="connsiteY161" fmla="*/ 0 h 362454"/>
                <a:gd name="connsiteX162" fmla="*/ 3869147 w 12192000"/>
                <a:gd name="connsiteY162" fmla="*/ 362454 h 362454"/>
                <a:gd name="connsiteX163" fmla="*/ 3764224 w 12192000"/>
                <a:gd name="connsiteY163" fmla="*/ 362454 h 362454"/>
                <a:gd name="connsiteX164" fmla="*/ 3723416 w 12192000"/>
                <a:gd name="connsiteY164" fmla="*/ 0 h 362454"/>
                <a:gd name="connsiteX165" fmla="*/ 3828340 w 12192000"/>
                <a:gd name="connsiteY165" fmla="*/ 0 h 362454"/>
                <a:gd name="connsiteX166" fmla="*/ 3664147 w 12192000"/>
                <a:gd name="connsiteY166" fmla="*/ 362454 h 362454"/>
                <a:gd name="connsiteX167" fmla="*/ 3559223 w 12192000"/>
                <a:gd name="connsiteY167" fmla="*/ 362454 h 362454"/>
                <a:gd name="connsiteX168" fmla="*/ 3518417 w 12192000"/>
                <a:gd name="connsiteY168" fmla="*/ 0 h 362454"/>
                <a:gd name="connsiteX169" fmla="*/ 3623339 w 12192000"/>
                <a:gd name="connsiteY169" fmla="*/ 0 h 362454"/>
                <a:gd name="connsiteX170" fmla="*/ 3459146 w 12192000"/>
                <a:gd name="connsiteY170" fmla="*/ 362454 h 362454"/>
                <a:gd name="connsiteX171" fmla="*/ 3354222 w 12192000"/>
                <a:gd name="connsiteY171" fmla="*/ 362454 h 362454"/>
                <a:gd name="connsiteX172" fmla="*/ 3313414 w 12192000"/>
                <a:gd name="connsiteY172" fmla="*/ 0 h 362454"/>
                <a:gd name="connsiteX173" fmla="*/ 3418339 w 12192000"/>
                <a:gd name="connsiteY173" fmla="*/ 0 h 362454"/>
                <a:gd name="connsiteX174" fmla="*/ 3254144 w 12192000"/>
                <a:gd name="connsiteY174" fmla="*/ 362454 h 362454"/>
                <a:gd name="connsiteX175" fmla="*/ 3149221 w 12192000"/>
                <a:gd name="connsiteY175" fmla="*/ 362454 h 362454"/>
                <a:gd name="connsiteX176" fmla="*/ 3122204 w 12192000"/>
                <a:gd name="connsiteY176" fmla="*/ 0 h 362454"/>
                <a:gd name="connsiteX177" fmla="*/ 3227129 w 12192000"/>
                <a:gd name="connsiteY177" fmla="*/ 0 h 362454"/>
                <a:gd name="connsiteX178" fmla="*/ 3062934 w 12192000"/>
                <a:gd name="connsiteY178" fmla="*/ 362454 h 362454"/>
                <a:gd name="connsiteX179" fmla="*/ 2958010 w 12192000"/>
                <a:gd name="connsiteY179" fmla="*/ 362454 h 362454"/>
                <a:gd name="connsiteX180" fmla="*/ 2917205 w 12192000"/>
                <a:gd name="connsiteY180" fmla="*/ 0 h 362454"/>
                <a:gd name="connsiteX181" fmla="*/ 3022129 w 12192000"/>
                <a:gd name="connsiteY181" fmla="*/ 0 h 362454"/>
                <a:gd name="connsiteX182" fmla="*/ 2857936 w 12192000"/>
                <a:gd name="connsiteY182" fmla="*/ 362454 h 362454"/>
                <a:gd name="connsiteX183" fmla="*/ 2753011 w 12192000"/>
                <a:gd name="connsiteY183" fmla="*/ 362454 h 362454"/>
                <a:gd name="connsiteX184" fmla="*/ 2712204 w 12192000"/>
                <a:gd name="connsiteY184" fmla="*/ 0 h 362454"/>
                <a:gd name="connsiteX185" fmla="*/ 2817128 w 12192000"/>
                <a:gd name="connsiteY185" fmla="*/ 0 h 362454"/>
                <a:gd name="connsiteX186" fmla="*/ 2652933 w 12192000"/>
                <a:gd name="connsiteY186" fmla="*/ 362454 h 362454"/>
                <a:gd name="connsiteX187" fmla="*/ 2548011 w 12192000"/>
                <a:gd name="connsiteY187" fmla="*/ 362454 h 362454"/>
                <a:gd name="connsiteX188" fmla="*/ 2507202 w 12192000"/>
                <a:gd name="connsiteY188" fmla="*/ 0 h 362454"/>
                <a:gd name="connsiteX189" fmla="*/ 2612127 w 12192000"/>
                <a:gd name="connsiteY189" fmla="*/ 0 h 362454"/>
                <a:gd name="connsiteX190" fmla="*/ 2447933 w 12192000"/>
                <a:gd name="connsiteY190" fmla="*/ 362454 h 362454"/>
                <a:gd name="connsiteX191" fmla="*/ 2343010 w 12192000"/>
                <a:gd name="connsiteY191" fmla="*/ 362454 h 362454"/>
                <a:gd name="connsiteX192" fmla="*/ 2302202 w 12192000"/>
                <a:gd name="connsiteY192" fmla="*/ 0 h 362454"/>
                <a:gd name="connsiteX193" fmla="*/ 2407125 w 12192000"/>
                <a:gd name="connsiteY193" fmla="*/ 0 h 362454"/>
                <a:gd name="connsiteX194" fmla="*/ 2242932 w 12192000"/>
                <a:gd name="connsiteY194" fmla="*/ 362454 h 362454"/>
                <a:gd name="connsiteX195" fmla="*/ 2138008 w 12192000"/>
                <a:gd name="connsiteY195" fmla="*/ 362454 h 362454"/>
                <a:gd name="connsiteX196" fmla="*/ 2097201 w 12192000"/>
                <a:gd name="connsiteY196" fmla="*/ 0 h 362454"/>
                <a:gd name="connsiteX197" fmla="*/ 2202124 w 12192000"/>
                <a:gd name="connsiteY197" fmla="*/ 0 h 362454"/>
                <a:gd name="connsiteX198" fmla="*/ 2037930 w 12192000"/>
                <a:gd name="connsiteY198" fmla="*/ 362454 h 362454"/>
                <a:gd name="connsiteX199" fmla="*/ 1933006 w 12192000"/>
                <a:gd name="connsiteY199" fmla="*/ 362454 h 362454"/>
                <a:gd name="connsiteX200" fmla="*/ 1892198 w 12192000"/>
                <a:gd name="connsiteY200" fmla="*/ 0 h 362454"/>
                <a:gd name="connsiteX201" fmla="*/ 1997122 w 12192000"/>
                <a:gd name="connsiteY201" fmla="*/ 0 h 362454"/>
                <a:gd name="connsiteX202" fmla="*/ 1832930 w 12192000"/>
                <a:gd name="connsiteY202" fmla="*/ 362454 h 362454"/>
                <a:gd name="connsiteX203" fmla="*/ 1728005 w 12192000"/>
                <a:gd name="connsiteY203" fmla="*/ 362454 h 362454"/>
                <a:gd name="connsiteX204" fmla="*/ 1687197 w 12192000"/>
                <a:gd name="connsiteY204" fmla="*/ 0 h 362454"/>
                <a:gd name="connsiteX205" fmla="*/ 1792121 w 12192000"/>
                <a:gd name="connsiteY205" fmla="*/ 0 h 362454"/>
                <a:gd name="connsiteX206" fmla="*/ 1627927 w 12192000"/>
                <a:gd name="connsiteY206" fmla="*/ 362454 h 362454"/>
                <a:gd name="connsiteX207" fmla="*/ 1523003 w 12192000"/>
                <a:gd name="connsiteY207" fmla="*/ 362454 h 362454"/>
                <a:gd name="connsiteX208" fmla="*/ 1482196 w 12192000"/>
                <a:gd name="connsiteY208" fmla="*/ 0 h 362454"/>
                <a:gd name="connsiteX209" fmla="*/ 1587120 w 12192000"/>
                <a:gd name="connsiteY209" fmla="*/ 0 h 362454"/>
                <a:gd name="connsiteX210" fmla="*/ 1422926 w 12192000"/>
                <a:gd name="connsiteY210" fmla="*/ 362454 h 362454"/>
                <a:gd name="connsiteX211" fmla="*/ 1318002 w 12192000"/>
                <a:gd name="connsiteY211" fmla="*/ 362454 h 362454"/>
                <a:gd name="connsiteX212" fmla="*/ 1277195 w 12192000"/>
                <a:gd name="connsiteY212" fmla="*/ 0 h 362454"/>
                <a:gd name="connsiteX213" fmla="*/ 1382120 w 12192000"/>
                <a:gd name="connsiteY213" fmla="*/ 0 h 362454"/>
                <a:gd name="connsiteX214" fmla="*/ 1217925 w 12192000"/>
                <a:gd name="connsiteY214" fmla="*/ 362454 h 362454"/>
                <a:gd name="connsiteX215" fmla="*/ 1113001 w 12192000"/>
                <a:gd name="connsiteY215" fmla="*/ 362454 h 362454"/>
                <a:gd name="connsiteX216" fmla="*/ 1072194 w 12192000"/>
                <a:gd name="connsiteY216" fmla="*/ 0 h 362454"/>
                <a:gd name="connsiteX217" fmla="*/ 1177118 w 12192000"/>
                <a:gd name="connsiteY217" fmla="*/ 0 h 362454"/>
                <a:gd name="connsiteX218" fmla="*/ 1012924 w 12192000"/>
                <a:gd name="connsiteY218" fmla="*/ 362454 h 362454"/>
                <a:gd name="connsiteX219" fmla="*/ 908000 w 12192000"/>
                <a:gd name="connsiteY219" fmla="*/ 362454 h 362454"/>
                <a:gd name="connsiteX220" fmla="*/ 880984 w 12192000"/>
                <a:gd name="connsiteY220" fmla="*/ 0 h 362454"/>
                <a:gd name="connsiteX221" fmla="*/ 985908 w 12192000"/>
                <a:gd name="connsiteY221" fmla="*/ 0 h 362454"/>
                <a:gd name="connsiteX222" fmla="*/ 821715 w 12192000"/>
                <a:gd name="connsiteY222" fmla="*/ 362454 h 362454"/>
                <a:gd name="connsiteX223" fmla="*/ 716790 w 12192000"/>
                <a:gd name="connsiteY223" fmla="*/ 362454 h 362454"/>
                <a:gd name="connsiteX224" fmla="*/ 689773 w 12192000"/>
                <a:gd name="connsiteY224" fmla="*/ 0 h 362454"/>
                <a:gd name="connsiteX225" fmla="*/ 794698 w 12192000"/>
                <a:gd name="connsiteY225" fmla="*/ 0 h 362454"/>
                <a:gd name="connsiteX226" fmla="*/ 630504 w 12192000"/>
                <a:gd name="connsiteY226" fmla="*/ 362454 h 362454"/>
                <a:gd name="connsiteX227" fmla="*/ 525580 w 12192000"/>
                <a:gd name="connsiteY227" fmla="*/ 362454 h 362454"/>
                <a:gd name="connsiteX228" fmla="*/ 498563 w 12192000"/>
                <a:gd name="connsiteY228" fmla="*/ 0 h 362454"/>
                <a:gd name="connsiteX229" fmla="*/ 603487 w 12192000"/>
                <a:gd name="connsiteY229" fmla="*/ 0 h 362454"/>
                <a:gd name="connsiteX230" fmla="*/ 439293 w 12192000"/>
                <a:gd name="connsiteY230" fmla="*/ 362454 h 362454"/>
                <a:gd name="connsiteX231" fmla="*/ 334369 w 12192000"/>
                <a:gd name="connsiteY231" fmla="*/ 362454 h 362454"/>
                <a:gd name="connsiteX232" fmla="*/ 307353 w 12192000"/>
                <a:gd name="connsiteY232" fmla="*/ 0 h 362454"/>
                <a:gd name="connsiteX233" fmla="*/ 412277 w 12192000"/>
                <a:gd name="connsiteY233" fmla="*/ 0 h 362454"/>
                <a:gd name="connsiteX234" fmla="*/ 248083 w 12192000"/>
                <a:gd name="connsiteY234" fmla="*/ 362454 h 362454"/>
                <a:gd name="connsiteX235" fmla="*/ 143159 w 12192000"/>
                <a:gd name="connsiteY235" fmla="*/ 362454 h 362454"/>
                <a:gd name="connsiteX236" fmla="*/ 116154 w 12192000"/>
                <a:gd name="connsiteY236" fmla="*/ 0 h 362454"/>
                <a:gd name="connsiteX237" fmla="*/ 221078 w 12192000"/>
                <a:gd name="connsiteY237" fmla="*/ 0 h 362454"/>
                <a:gd name="connsiteX238" fmla="*/ 56884 w 12192000"/>
                <a:gd name="connsiteY238" fmla="*/ 362454 h 362454"/>
                <a:gd name="connsiteX239" fmla="*/ 0 w 12192000"/>
                <a:gd name="connsiteY239" fmla="*/ 362454 h 362454"/>
                <a:gd name="connsiteX240" fmla="*/ 0 w 12192000"/>
                <a:gd name="connsiteY240" fmla="*/ 256407 h 36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2192000" h="362454">
                  <a:moveTo>
                    <a:pt x="12087076" y="0"/>
                  </a:moveTo>
                  <a:lnTo>
                    <a:pt x="12192000" y="0"/>
                  </a:lnTo>
                  <a:lnTo>
                    <a:pt x="12027806" y="362454"/>
                  </a:lnTo>
                  <a:lnTo>
                    <a:pt x="11922882" y="362454"/>
                  </a:lnTo>
                  <a:close/>
                  <a:moveTo>
                    <a:pt x="11882077" y="0"/>
                  </a:moveTo>
                  <a:lnTo>
                    <a:pt x="11987001" y="0"/>
                  </a:lnTo>
                  <a:lnTo>
                    <a:pt x="11822807" y="362454"/>
                  </a:lnTo>
                  <a:lnTo>
                    <a:pt x="11717883" y="362454"/>
                  </a:lnTo>
                  <a:close/>
                  <a:moveTo>
                    <a:pt x="11677076" y="0"/>
                  </a:moveTo>
                  <a:lnTo>
                    <a:pt x="11782000" y="0"/>
                  </a:lnTo>
                  <a:lnTo>
                    <a:pt x="11617806" y="362454"/>
                  </a:lnTo>
                  <a:lnTo>
                    <a:pt x="11512882" y="362454"/>
                  </a:lnTo>
                  <a:close/>
                  <a:moveTo>
                    <a:pt x="11472075" y="0"/>
                  </a:moveTo>
                  <a:lnTo>
                    <a:pt x="11576999" y="0"/>
                  </a:lnTo>
                  <a:lnTo>
                    <a:pt x="11412805" y="362454"/>
                  </a:lnTo>
                  <a:lnTo>
                    <a:pt x="11307881" y="362454"/>
                  </a:lnTo>
                  <a:close/>
                  <a:moveTo>
                    <a:pt x="11267074" y="0"/>
                  </a:moveTo>
                  <a:lnTo>
                    <a:pt x="11371998" y="0"/>
                  </a:lnTo>
                  <a:lnTo>
                    <a:pt x="11207804" y="362454"/>
                  </a:lnTo>
                  <a:lnTo>
                    <a:pt x="11102880" y="362454"/>
                  </a:lnTo>
                  <a:close/>
                  <a:moveTo>
                    <a:pt x="11062073" y="0"/>
                  </a:moveTo>
                  <a:lnTo>
                    <a:pt x="11166997" y="0"/>
                  </a:lnTo>
                  <a:lnTo>
                    <a:pt x="11002803" y="362454"/>
                  </a:lnTo>
                  <a:lnTo>
                    <a:pt x="10897879" y="362454"/>
                  </a:lnTo>
                  <a:close/>
                  <a:moveTo>
                    <a:pt x="10857072" y="0"/>
                  </a:moveTo>
                  <a:lnTo>
                    <a:pt x="10961996" y="0"/>
                  </a:lnTo>
                  <a:lnTo>
                    <a:pt x="10797802" y="362454"/>
                  </a:lnTo>
                  <a:lnTo>
                    <a:pt x="10692878" y="362454"/>
                  </a:lnTo>
                  <a:close/>
                  <a:moveTo>
                    <a:pt x="10652071" y="0"/>
                  </a:moveTo>
                  <a:lnTo>
                    <a:pt x="10756995" y="0"/>
                  </a:lnTo>
                  <a:lnTo>
                    <a:pt x="10592801" y="362454"/>
                  </a:lnTo>
                  <a:lnTo>
                    <a:pt x="10487877" y="362454"/>
                  </a:lnTo>
                  <a:close/>
                  <a:moveTo>
                    <a:pt x="10447070" y="0"/>
                  </a:moveTo>
                  <a:lnTo>
                    <a:pt x="10551994" y="0"/>
                  </a:lnTo>
                  <a:lnTo>
                    <a:pt x="10387800" y="362454"/>
                  </a:lnTo>
                  <a:lnTo>
                    <a:pt x="10282876" y="362454"/>
                  </a:lnTo>
                  <a:close/>
                  <a:moveTo>
                    <a:pt x="10242069" y="0"/>
                  </a:moveTo>
                  <a:lnTo>
                    <a:pt x="10346993" y="0"/>
                  </a:lnTo>
                  <a:lnTo>
                    <a:pt x="10182799" y="362454"/>
                  </a:lnTo>
                  <a:lnTo>
                    <a:pt x="10077875" y="362454"/>
                  </a:lnTo>
                  <a:close/>
                  <a:moveTo>
                    <a:pt x="10037068" y="0"/>
                  </a:moveTo>
                  <a:lnTo>
                    <a:pt x="10141992" y="0"/>
                  </a:lnTo>
                  <a:lnTo>
                    <a:pt x="9977798" y="362454"/>
                  </a:lnTo>
                  <a:lnTo>
                    <a:pt x="9872874" y="362454"/>
                  </a:lnTo>
                  <a:close/>
                  <a:moveTo>
                    <a:pt x="9845855" y="0"/>
                  </a:moveTo>
                  <a:lnTo>
                    <a:pt x="9950779" y="0"/>
                  </a:lnTo>
                  <a:lnTo>
                    <a:pt x="9786585" y="362454"/>
                  </a:lnTo>
                  <a:lnTo>
                    <a:pt x="9681661" y="362454"/>
                  </a:lnTo>
                  <a:close/>
                  <a:moveTo>
                    <a:pt x="9640856" y="0"/>
                  </a:moveTo>
                  <a:lnTo>
                    <a:pt x="9745780" y="0"/>
                  </a:lnTo>
                  <a:lnTo>
                    <a:pt x="9581586" y="362454"/>
                  </a:lnTo>
                  <a:lnTo>
                    <a:pt x="9476662" y="362454"/>
                  </a:lnTo>
                  <a:close/>
                  <a:moveTo>
                    <a:pt x="9435855" y="0"/>
                  </a:moveTo>
                  <a:lnTo>
                    <a:pt x="9540779" y="0"/>
                  </a:lnTo>
                  <a:lnTo>
                    <a:pt x="9376585" y="362454"/>
                  </a:lnTo>
                  <a:lnTo>
                    <a:pt x="9271661" y="362454"/>
                  </a:lnTo>
                  <a:close/>
                  <a:moveTo>
                    <a:pt x="9230854" y="0"/>
                  </a:moveTo>
                  <a:lnTo>
                    <a:pt x="9335778" y="0"/>
                  </a:lnTo>
                  <a:lnTo>
                    <a:pt x="9171584" y="362454"/>
                  </a:lnTo>
                  <a:lnTo>
                    <a:pt x="9066660" y="362454"/>
                  </a:lnTo>
                  <a:close/>
                  <a:moveTo>
                    <a:pt x="9025853" y="0"/>
                  </a:moveTo>
                  <a:lnTo>
                    <a:pt x="9130777" y="0"/>
                  </a:lnTo>
                  <a:lnTo>
                    <a:pt x="8966583" y="362454"/>
                  </a:lnTo>
                  <a:lnTo>
                    <a:pt x="8861659" y="362454"/>
                  </a:lnTo>
                  <a:close/>
                  <a:moveTo>
                    <a:pt x="8820852" y="0"/>
                  </a:moveTo>
                  <a:lnTo>
                    <a:pt x="8925776" y="0"/>
                  </a:lnTo>
                  <a:lnTo>
                    <a:pt x="8761582" y="362454"/>
                  </a:lnTo>
                  <a:lnTo>
                    <a:pt x="8656658" y="362454"/>
                  </a:lnTo>
                  <a:close/>
                  <a:moveTo>
                    <a:pt x="8615851" y="0"/>
                  </a:moveTo>
                  <a:lnTo>
                    <a:pt x="8720775" y="0"/>
                  </a:lnTo>
                  <a:lnTo>
                    <a:pt x="8556581" y="362454"/>
                  </a:lnTo>
                  <a:lnTo>
                    <a:pt x="8451657" y="362454"/>
                  </a:lnTo>
                  <a:close/>
                  <a:moveTo>
                    <a:pt x="8410850" y="0"/>
                  </a:moveTo>
                  <a:lnTo>
                    <a:pt x="8515774" y="0"/>
                  </a:lnTo>
                  <a:lnTo>
                    <a:pt x="8351580" y="362454"/>
                  </a:lnTo>
                  <a:lnTo>
                    <a:pt x="8246656" y="362454"/>
                  </a:lnTo>
                  <a:close/>
                  <a:moveTo>
                    <a:pt x="8205849" y="0"/>
                  </a:moveTo>
                  <a:lnTo>
                    <a:pt x="8310773" y="0"/>
                  </a:lnTo>
                  <a:lnTo>
                    <a:pt x="8146579" y="362454"/>
                  </a:lnTo>
                  <a:lnTo>
                    <a:pt x="8041655" y="362454"/>
                  </a:lnTo>
                  <a:close/>
                  <a:moveTo>
                    <a:pt x="8000848" y="0"/>
                  </a:moveTo>
                  <a:lnTo>
                    <a:pt x="8105772" y="0"/>
                  </a:lnTo>
                  <a:lnTo>
                    <a:pt x="7941578" y="362454"/>
                  </a:lnTo>
                  <a:lnTo>
                    <a:pt x="7836654" y="362454"/>
                  </a:lnTo>
                  <a:close/>
                  <a:moveTo>
                    <a:pt x="7795847" y="0"/>
                  </a:moveTo>
                  <a:lnTo>
                    <a:pt x="7900771" y="0"/>
                  </a:lnTo>
                  <a:lnTo>
                    <a:pt x="7736577" y="362454"/>
                  </a:lnTo>
                  <a:lnTo>
                    <a:pt x="7631653" y="362454"/>
                  </a:lnTo>
                  <a:close/>
                  <a:moveTo>
                    <a:pt x="7604637" y="0"/>
                  </a:moveTo>
                  <a:lnTo>
                    <a:pt x="7709561" y="0"/>
                  </a:lnTo>
                  <a:lnTo>
                    <a:pt x="7545367" y="362454"/>
                  </a:lnTo>
                  <a:lnTo>
                    <a:pt x="7440443" y="362454"/>
                  </a:lnTo>
                  <a:close/>
                  <a:moveTo>
                    <a:pt x="7399638" y="0"/>
                  </a:moveTo>
                  <a:lnTo>
                    <a:pt x="7504562" y="0"/>
                  </a:lnTo>
                  <a:lnTo>
                    <a:pt x="7340368" y="362454"/>
                  </a:lnTo>
                  <a:lnTo>
                    <a:pt x="7235444" y="362454"/>
                  </a:lnTo>
                  <a:close/>
                  <a:moveTo>
                    <a:pt x="7194637" y="0"/>
                  </a:moveTo>
                  <a:lnTo>
                    <a:pt x="7299561" y="0"/>
                  </a:lnTo>
                  <a:lnTo>
                    <a:pt x="7135367" y="362454"/>
                  </a:lnTo>
                  <a:lnTo>
                    <a:pt x="7030443" y="362454"/>
                  </a:lnTo>
                  <a:close/>
                  <a:moveTo>
                    <a:pt x="6989636" y="0"/>
                  </a:moveTo>
                  <a:lnTo>
                    <a:pt x="7094560" y="0"/>
                  </a:lnTo>
                  <a:lnTo>
                    <a:pt x="6930366" y="362454"/>
                  </a:lnTo>
                  <a:lnTo>
                    <a:pt x="6825442" y="362454"/>
                  </a:lnTo>
                  <a:close/>
                  <a:moveTo>
                    <a:pt x="6784635" y="0"/>
                  </a:moveTo>
                  <a:lnTo>
                    <a:pt x="6889559" y="0"/>
                  </a:lnTo>
                  <a:lnTo>
                    <a:pt x="6725365" y="362454"/>
                  </a:lnTo>
                  <a:lnTo>
                    <a:pt x="6620441" y="362454"/>
                  </a:lnTo>
                  <a:close/>
                  <a:moveTo>
                    <a:pt x="6579634" y="0"/>
                  </a:moveTo>
                  <a:lnTo>
                    <a:pt x="6684558" y="0"/>
                  </a:lnTo>
                  <a:lnTo>
                    <a:pt x="6520364" y="362454"/>
                  </a:lnTo>
                  <a:lnTo>
                    <a:pt x="6415440" y="362454"/>
                  </a:lnTo>
                  <a:close/>
                  <a:moveTo>
                    <a:pt x="6374633" y="0"/>
                  </a:moveTo>
                  <a:lnTo>
                    <a:pt x="6479557" y="0"/>
                  </a:lnTo>
                  <a:lnTo>
                    <a:pt x="6315363" y="362454"/>
                  </a:lnTo>
                  <a:lnTo>
                    <a:pt x="6210439" y="362454"/>
                  </a:lnTo>
                  <a:close/>
                  <a:moveTo>
                    <a:pt x="6169632" y="0"/>
                  </a:moveTo>
                  <a:lnTo>
                    <a:pt x="6274556" y="0"/>
                  </a:lnTo>
                  <a:lnTo>
                    <a:pt x="6110362" y="362454"/>
                  </a:lnTo>
                  <a:lnTo>
                    <a:pt x="6005438" y="362454"/>
                  </a:lnTo>
                  <a:close/>
                  <a:moveTo>
                    <a:pt x="5964632" y="0"/>
                  </a:moveTo>
                  <a:lnTo>
                    <a:pt x="6069556" y="0"/>
                  </a:lnTo>
                  <a:lnTo>
                    <a:pt x="5905362" y="362454"/>
                  </a:lnTo>
                  <a:lnTo>
                    <a:pt x="5800438" y="362454"/>
                  </a:lnTo>
                  <a:close/>
                  <a:moveTo>
                    <a:pt x="5759631" y="0"/>
                  </a:moveTo>
                  <a:lnTo>
                    <a:pt x="5864555" y="0"/>
                  </a:lnTo>
                  <a:lnTo>
                    <a:pt x="5700362" y="362454"/>
                  </a:lnTo>
                  <a:lnTo>
                    <a:pt x="5595439" y="362454"/>
                  </a:lnTo>
                  <a:close/>
                  <a:moveTo>
                    <a:pt x="5554631" y="0"/>
                  </a:moveTo>
                  <a:lnTo>
                    <a:pt x="5659555" y="0"/>
                  </a:lnTo>
                  <a:lnTo>
                    <a:pt x="5495362" y="362454"/>
                  </a:lnTo>
                  <a:lnTo>
                    <a:pt x="5390438" y="362454"/>
                  </a:lnTo>
                  <a:close/>
                  <a:moveTo>
                    <a:pt x="5363422" y="0"/>
                  </a:moveTo>
                  <a:lnTo>
                    <a:pt x="5468345" y="0"/>
                  </a:lnTo>
                  <a:lnTo>
                    <a:pt x="5304153" y="362454"/>
                  </a:lnTo>
                  <a:lnTo>
                    <a:pt x="5199228" y="362454"/>
                  </a:lnTo>
                  <a:close/>
                  <a:moveTo>
                    <a:pt x="5158423" y="0"/>
                  </a:moveTo>
                  <a:lnTo>
                    <a:pt x="5263348" y="0"/>
                  </a:lnTo>
                  <a:lnTo>
                    <a:pt x="5099154" y="362454"/>
                  </a:lnTo>
                  <a:lnTo>
                    <a:pt x="4994229" y="362454"/>
                  </a:lnTo>
                  <a:close/>
                  <a:moveTo>
                    <a:pt x="4953420" y="0"/>
                  </a:moveTo>
                  <a:lnTo>
                    <a:pt x="5058346" y="0"/>
                  </a:lnTo>
                  <a:lnTo>
                    <a:pt x="4894151" y="362454"/>
                  </a:lnTo>
                  <a:lnTo>
                    <a:pt x="4789227" y="362454"/>
                  </a:lnTo>
                  <a:close/>
                  <a:moveTo>
                    <a:pt x="4748421" y="0"/>
                  </a:moveTo>
                  <a:lnTo>
                    <a:pt x="4853343" y="0"/>
                  </a:lnTo>
                  <a:lnTo>
                    <a:pt x="4689151" y="362454"/>
                  </a:lnTo>
                  <a:lnTo>
                    <a:pt x="4584226" y="362454"/>
                  </a:lnTo>
                  <a:close/>
                  <a:moveTo>
                    <a:pt x="4543420" y="0"/>
                  </a:moveTo>
                  <a:lnTo>
                    <a:pt x="4648343" y="0"/>
                  </a:lnTo>
                  <a:lnTo>
                    <a:pt x="4484149" y="362454"/>
                  </a:lnTo>
                  <a:lnTo>
                    <a:pt x="4379225" y="362454"/>
                  </a:lnTo>
                  <a:close/>
                  <a:moveTo>
                    <a:pt x="4338417" y="0"/>
                  </a:moveTo>
                  <a:lnTo>
                    <a:pt x="4443341" y="0"/>
                  </a:lnTo>
                  <a:lnTo>
                    <a:pt x="4279148" y="362454"/>
                  </a:lnTo>
                  <a:lnTo>
                    <a:pt x="4174226" y="362454"/>
                  </a:lnTo>
                  <a:close/>
                  <a:moveTo>
                    <a:pt x="4133419" y="0"/>
                  </a:moveTo>
                  <a:lnTo>
                    <a:pt x="4238340" y="0"/>
                  </a:lnTo>
                  <a:lnTo>
                    <a:pt x="4074149" y="362454"/>
                  </a:lnTo>
                  <a:lnTo>
                    <a:pt x="3969225" y="362454"/>
                  </a:lnTo>
                  <a:close/>
                  <a:moveTo>
                    <a:pt x="3928418" y="0"/>
                  </a:moveTo>
                  <a:lnTo>
                    <a:pt x="4033341" y="0"/>
                  </a:lnTo>
                  <a:lnTo>
                    <a:pt x="3869147" y="362454"/>
                  </a:lnTo>
                  <a:lnTo>
                    <a:pt x="3764224" y="362454"/>
                  </a:lnTo>
                  <a:close/>
                  <a:moveTo>
                    <a:pt x="3723416" y="0"/>
                  </a:moveTo>
                  <a:lnTo>
                    <a:pt x="3828340" y="0"/>
                  </a:lnTo>
                  <a:lnTo>
                    <a:pt x="3664147" y="362454"/>
                  </a:lnTo>
                  <a:lnTo>
                    <a:pt x="3559223" y="362454"/>
                  </a:lnTo>
                  <a:close/>
                  <a:moveTo>
                    <a:pt x="3518417" y="0"/>
                  </a:moveTo>
                  <a:lnTo>
                    <a:pt x="3623339" y="0"/>
                  </a:lnTo>
                  <a:lnTo>
                    <a:pt x="3459146" y="362454"/>
                  </a:lnTo>
                  <a:lnTo>
                    <a:pt x="3354222" y="362454"/>
                  </a:lnTo>
                  <a:close/>
                  <a:moveTo>
                    <a:pt x="3313414" y="0"/>
                  </a:moveTo>
                  <a:lnTo>
                    <a:pt x="3418339" y="0"/>
                  </a:lnTo>
                  <a:lnTo>
                    <a:pt x="3254144" y="362454"/>
                  </a:lnTo>
                  <a:lnTo>
                    <a:pt x="3149221" y="362454"/>
                  </a:lnTo>
                  <a:close/>
                  <a:moveTo>
                    <a:pt x="3122204" y="0"/>
                  </a:moveTo>
                  <a:lnTo>
                    <a:pt x="3227129" y="0"/>
                  </a:lnTo>
                  <a:lnTo>
                    <a:pt x="3062934" y="362454"/>
                  </a:lnTo>
                  <a:lnTo>
                    <a:pt x="2958010" y="362454"/>
                  </a:lnTo>
                  <a:close/>
                  <a:moveTo>
                    <a:pt x="2917205" y="0"/>
                  </a:moveTo>
                  <a:lnTo>
                    <a:pt x="3022129" y="0"/>
                  </a:lnTo>
                  <a:lnTo>
                    <a:pt x="2857936" y="362454"/>
                  </a:lnTo>
                  <a:lnTo>
                    <a:pt x="2753011" y="362454"/>
                  </a:lnTo>
                  <a:close/>
                  <a:moveTo>
                    <a:pt x="2712204" y="0"/>
                  </a:moveTo>
                  <a:lnTo>
                    <a:pt x="2817128" y="0"/>
                  </a:lnTo>
                  <a:lnTo>
                    <a:pt x="2652933" y="362454"/>
                  </a:lnTo>
                  <a:lnTo>
                    <a:pt x="2548011" y="362454"/>
                  </a:lnTo>
                  <a:close/>
                  <a:moveTo>
                    <a:pt x="2507202" y="0"/>
                  </a:moveTo>
                  <a:lnTo>
                    <a:pt x="2612127" y="0"/>
                  </a:lnTo>
                  <a:lnTo>
                    <a:pt x="2447933" y="362454"/>
                  </a:lnTo>
                  <a:lnTo>
                    <a:pt x="2343010" y="362454"/>
                  </a:lnTo>
                  <a:close/>
                  <a:moveTo>
                    <a:pt x="2302202" y="0"/>
                  </a:moveTo>
                  <a:lnTo>
                    <a:pt x="2407125" y="0"/>
                  </a:lnTo>
                  <a:lnTo>
                    <a:pt x="2242932" y="362454"/>
                  </a:lnTo>
                  <a:lnTo>
                    <a:pt x="2138008" y="362454"/>
                  </a:lnTo>
                  <a:close/>
                  <a:moveTo>
                    <a:pt x="2097201" y="0"/>
                  </a:moveTo>
                  <a:lnTo>
                    <a:pt x="2202124" y="0"/>
                  </a:lnTo>
                  <a:lnTo>
                    <a:pt x="2037930" y="362454"/>
                  </a:lnTo>
                  <a:lnTo>
                    <a:pt x="1933006" y="362454"/>
                  </a:lnTo>
                  <a:close/>
                  <a:moveTo>
                    <a:pt x="1892198" y="0"/>
                  </a:moveTo>
                  <a:lnTo>
                    <a:pt x="1997122" y="0"/>
                  </a:lnTo>
                  <a:lnTo>
                    <a:pt x="1832930" y="362454"/>
                  </a:lnTo>
                  <a:lnTo>
                    <a:pt x="1728005" y="362454"/>
                  </a:lnTo>
                  <a:close/>
                  <a:moveTo>
                    <a:pt x="1687197" y="0"/>
                  </a:moveTo>
                  <a:lnTo>
                    <a:pt x="1792121" y="0"/>
                  </a:lnTo>
                  <a:lnTo>
                    <a:pt x="1627927" y="362454"/>
                  </a:lnTo>
                  <a:lnTo>
                    <a:pt x="1523003" y="362454"/>
                  </a:lnTo>
                  <a:close/>
                  <a:moveTo>
                    <a:pt x="1482196" y="0"/>
                  </a:moveTo>
                  <a:lnTo>
                    <a:pt x="1587120" y="0"/>
                  </a:lnTo>
                  <a:lnTo>
                    <a:pt x="1422926" y="362454"/>
                  </a:lnTo>
                  <a:lnTo>
                    <a:pt x="1318002" y="362454"/>
                  </a:lnTo>
                  <a:close/>
                  <a:moveTo>
                    <a:pt x="1277195" y="0"/>
                  </a:moveTo>
                  <a:lnTo>
                    <a:pt x="1382120" y="0"/>
                  </a:lnTo>
                  <a:lnTo>
                    <a:pt x="1217925" y="362454"/>
                  </a:lnTo>
                  <a:lnTo>
                    <a:pt x="1113001" y="362454"/>
                  </a:lnTo>
                  <a:close/>
                  <a:moveTo>
                    <a:pt x="1072194" y="0"/>
                  </a:moveTo>
                  <a:lnTo>
                    <a:pt x="1177118" y="0"/>
                  </a:lnTo>
                  <a:lnTo>
                    <a:pt x="1012924" y="362454"/>
                  </a:lnTo>
                  <a:lnTo>
                    <a:pt x="908000" y="362454"/>
                  </a:lnTo>
                  <a:close/>
                  <a:moveTo>
                    <a:pt x="880984" y="0"/>
                  </a:moveTo>
                  <a:lnTo>
                    <a:pt x="985908" y="0"/>
                  </a:lnTo>
                  <a:lnTo>
                    <a:pt x="821715" y="362454"/>
                  </a:lnTo>
                  <a:lnTo>
                    <a:pt x="716790" y="362454"/>
                  </a:lnTo>
                  <a:close/>
                  <a:moveTo>
                    <a:pt x="689773" y="0"/>
                  </a:moveTo>
                  <a:lnTo>
                    <a:pt x="794698" y="0"/>
                  </a:lnTo>
                  <a:lnTo>
                    <a:pt x="630504" y="362454"/>
                  </a:lnTo>
                  <a:lnTo>
                    <a:pt x="525580" y="362454"/>
                  </a:lnTo>
                  <a:close/>
                  <a:moveTo>
                    <a:pt x="498563" y="0"/>
                  </a:moveTo>
                  <a:lnTo>
                    <a:pt x="603487" y="0"/>
                  </a:lnTo>
                  <a:lnTo>
                    <a:pt x="439293" y="362454"/>
                  </a:lnTo>
                  <a:lnTo>
                    <a:pt x="334369" y="362454"/>
                  </a:lnTo>
                  <a:close/>
                  <a:moveTo>
                    <a:pt x="307353" y="0"/>
                  </a:moveTo>
                  <a:lnTo>
                    <a:pt x="412277" y="0"/>
                  </a:lnTo>
                  <a:lnTo>
                    <a:pt x="248083" y="362454"/>
                  </a:lnTo>
                  <a:lnTo>
                    <a:pt x="143159" y="362454"/>
                  </a:lnTo>
                  <a:close/>
                  <a:moveTo>
                    <a:pt x="116154" y="0"/>
                  </a:moveTo>
                  <a:lnTo>
                    <a:pt x="221078" y="0"/>
                  </a:lnTo>
                  <a:lnTo>
                    <a:pt x="56884" y="362454"/>
                  </a:lnTo>
                  <a:lnTo>
                    <a:pt x="0" y="362454"/>
                  </a:lnTo>
                  <a:lnTo>
                    <a:pt x="0" y="25640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09" name="TextBox 508">
            <a:extLst>
              <a:ext uri="{FF2B5EF4-FFF2-40B4-BE49-F238E27FC236}">
                <a16:creationId xmlns:a16="http://schemas.microsoft.com/office/drawing/2014/main" id="{2E741811-5C4E-4566-8BF8-8C2620FCC915}"/>
              </a:ext>
            </a:extLst>
          </p:cNvPr>
          <p:cNvSpPr txBox="1"/>
          <p:nvPr/>
        </p:nvSpPr>
        <p:spPr>
          <a:xfrm>
            <a:off x="1656155" y="3838840"/>
            <a:ext cx="2905562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800" dirty="0">
                <a:solidFill>
                  <a:schemeClr val="accent1"/>
                </a:solidFill>
                <a:cs typeface="B Nazanin" pitchFamily="2" charset="-78"/>
              </a:rPr>
              <a:t>اسلاید متنی را ب</a:t>
            </a:r>
            <a:endParaRPr lang="fa-IR" sz="2800" dirty="0">
              <a:solidFill>
                <a:schemeClr val="accent1"/>
              </a:solidFill>
              <a:cs typeface="B Nazanin" pitchFamily="2" charset="-78"/>
            </a:endParaRPr>
          </a:p>
          <a:p>
            <a:pPr algn="ctr" rtl="1"/>
            <a:r>
              <a:rPr lang="ar-SA" sz="2800" dirty="0">
                <a:solidFill>
                  <a:schemeClr val="accent1"/>
                </a:solidFill>
                <a:cs typeface="B Nazanin" pitchFamily="2" charset="-78"/>
              </a:rPr>
              <a:t>رای پاور خود </a:t>
            </a:r>
            <a:endParaRPr lang="fa-IR" sz="2800" dirty="0">
              <a:solidFill>
                <a:schemeClr val="accent1"/>
              </a:solidFill>
              <a:cs typeface="B Nazanin" pitchFamily="2" charset="-78"/>
            </a:endParaRPr>
          </a:p>
          <a:p>
            <a:pPr algn="ctr" rtl="1"/>
            <a:r>
              <a:rPr lang="ar-SA" sz="2800" dirty="0">
                <a:solidFill>
                  <a:schemeClr val="accent1"/>
                </a:solidFill>
                <a:cs typeface="B Nazanin" pitchFamily="2" charset="-78"/>
              </a:rPr>
              <a:t>تنظیم کنید</a:t>
            </a:r>
            <a:endParaRPr lang="en-US" sz="28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510" name="TextBox 509">
            <a:extLst>
              <a:ext uri="{FF2B5EF4-FFF2-40B4-BE49-F238E27FC236}">
                <a16:creationId xmlns:a16="http://schemas.microsoft.com/office/drawing/2014/main" id="{9B7E4D0E-01C7-46A4-922B-12690E3E0285}"/>
              </a:ext>
            </a:extLst>
          </p:cNvPr>
          <p:cNvSpPr txBox="1"/>
          <p:nvPr/>
        </p:nvSpPr>
        <p:spPr>
          <a:xfrm>
            <a:off x="2300896" y="2913438"/>
            <a:ext cx="16160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2000" b="1" dirty="0">
                <a:solidFill>
                  <a:schemeClr val="accent1"/>
                </a:solidFill>
                <a:cs typeface="B Nazanin" pitchFamily="2" charset="-78"/>
              </a:rPr>
              <a:t>“</a:t>
            </a:r>
            <a:endParaRPr lang="ko-KR" altLang="en-US" sz="120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513" name="Rectangle 512">
            <a:extLst>
              <a:ext uri="{FF2B5EF4-FFF2-40B4-BE49-F238E27FC236}">
                <a16:creationId xmlns:a16="http://schemas.microsoft.com/office/drawing/2014/main" id="{C37AF990-B783-4A09-B0E6-903E9343EF49}"/>
              </a:ext>
            </a:extLst>
          </p:cNvPr>
          <p:cNvSpPr/>
          <p:nvPr/>
        </p:nvSpPr>
        <p:spPr>
          <a:xfrm>
            <a:off x="6459544" y="5080824"/>
            <a:ext cx="816226" cy="8162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17" name="Rectangle 516">
            <a:extLst>
              <a:ext uri="{FF2B5EF4-FFF2-40B4-BE49-F238E27FC236}">
                <a16:creationId xmlns:a16="http://schemas.microsoft.com/office/drawing/2014/main" id="{E3DDDD26-B2CD-473A-B4ED-B06F1EDC8144}"/>
              </a:ext>
            </a:extLst>
          </p:cNvPr>
          <p:cNvSpPr/>
          <p:nvPr/>
        </p:nvSpPr>
        <p:spPr>
          <a:xfrm>
            <a:off x="6459544" y="3683304"/>
            <a:ext cx="816226" cy="8162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20" name="Rectangle 519">
            <a:extLst>
              <a:ext uri="{FF2B5EF4-FFF2-40B4-BE49-F238E27FC236}">
                <a16:creationId xmlns:a16="http://schemas.microsoft.com/office/drawing/2014/main" id="{D89C7403-8BCF-4EBD-A5ED-FD44C426CE34}"/>
              </a:ext>
            </a:extLst>
          </p:cNvPr>
          <p:cNvSpPr/>
          <p:nvPr/>
        </p:nvSpPr>
        <p:spPr>
          <a:xfrm>
            <a:off x="6459544" y="2285784"/>
            <a:ext cx="816226" cy="8162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523" name="Group 522">
            <a:extLst>
              <a:ext uri="{FF2B5EF4-FFF2-40B4-BE49-F238E27FC236}">
                <a16:creationId xmlns:a16="http://schemas.microsoft.com/office/drawing/2014/main" id="{19CE1D26-AF9A-43F3-BB43-74C2AEB881AD}"/>
              </a:ext>
            </a:extLst>
          </p:cNvPr>
          <p:cNvGrpSpPr/>
          <p:nvPr/>
        </p:nvGrpSpPr>
        <p:grpSpPr>
          <a:xfrm rot="19735476">
            <a:off x="6574865" y="5439973"/>
            <a:ext cx="585583" cy="177624"/>
            <a:chOff x="115511" y="1655618"/>
            <a:chExt cx="2541413" cy="770883"/>
          </a:xfrm>
        </p:grpSpPr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DC51AB90-DB29-4C96-87D4-8DB285665798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solidFill>
              <a:schemeClr val="bg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28269E9E-9AD2-412F-BE52-24F20DC687FE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26" name="Group 525">
            <a:extLst>
              <a:ext uri="{FF2B5EF4-FFF2-40B4-BE49-F238E27FC236}">
                <a16:creationId xmlns:a16="http://schemas.microsoft.com/office/drawing/2014/main" id="{FB257297-86FE-4F98-B934-13C4DEBF982A}"/>
              </a:ext>
            </a:extLst>
          </p:cNvPr>
          <p:cNvGrpSpPr/>
          <p:nvPr/>
        </p:nvGrpSpPr>
        <p:grpSpPr>
          <a:xfrm>
            <a:off x="6663494" y="2361009"/>
            <a:ext cx="389810" cy="639440"/>
            <a:chOff x="7997054" y="1606357"/>
            <a:chExt cx="796901" cy="1307232"/>
          </a:xfrm>
          <a:solidFill>
            <a:schemeClr val="bg1"/>
          </a:solidFill>
        </p:grpSpPr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88701BC6-91B1-4B4B-8E4B-418EE5B01404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6C7D9895-D82F-45DD-ABCD-56B8FC5A15DC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ADCB71B3-AE25-4E2D-B294-B4F33D043406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2F798C59-D336-4E58-86C7-B1F7B5053B31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D6854C30-F137-42A9-8118-B89F8D80E136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32" name="Group 531">
            <a:extLst>
              <a:ext uri="{FF2B5EF4-FFF2-40B4-BE49-F238E27FC236}">
                <a16:creationId xmlns:a16="http://schemas.microsoft.com/office/drawing/2014/main" id="{40132F00-12F3-4758-A64F-3C1C4CF39B3E}"/>
              </a:ext>
            </a:extLst>
          </p:cNvPr>
          <p:cNvGrpSpPr/>
          <p:nvPr/>
        </p:nvGrpSpPr>
        <p:grpSpPr>
          <a:xfrm>
            <a:off x="6718583" y="3878696"/>
            <a:ext cx="298146" cy="488746"/>
            <a:chOff x="8457528" y="4216977"/>
            <a:chExt cx="1076544" cy="1764763"/>
          </a:xfrm>
          <a:solidFill>
            <a:schemeClr val="bg1"/>
          </a:solidFill>
        </p:grpSpPr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95AA41C8-0A03-4BA9-8851-6E89A7AA5BF5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5AC791E5-E560-4A1D-9392-2005AA9C1323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35" name="TextBox 534">
            <a:extLst>
              <a:ext uri="{FF2B5EF4-FFF2-40B4-BE49-F238E27FC236}">
                <a16:creationId xmlns:a16="http://schemas.microsoft.com/office/drawing/2014/main" id="{2EF36C00-01D1-446E-8DB5-096C6DBAA2EC}"/>
              </a:ext>
            </a:extLst>
          </p:cNvPr>
          <p:cNvSpPr txBox="1"/>
          <p:nvPr/>
        </p:nvSpPr>
        <p:spPr>
          <a:xfrm>
            <a:off x="7984787" y="3031816"/>
            <a:ext cx="403763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000" dirty="0">
                <a:cs typeface="B Nazanin" pitchFamily="2" charset="-78"/>
              </a:rPr>
              <a:t>اسلاید متنی را برای پاور خود تنظیم کنید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536" name="TextBox 535">
            <a:extLst>
              <a:ext uri="{FF2B5EF4-FFF2-40B4-BE49-F238E27FC236}">
                <a16:creationId xmlns:a16="http://schemas.microsoft.com/office/drawing/2014/main" id="{D17559D4-B591-4B32-A8CF-79631D375236}"/>
              </a:ext>
            </a:extLst>
          </p:cNvPr>
          <p:cNvSpPr txBox="1"/>
          <p:nvPr/>
        </p:nvSpPr>
        <p:spPr>
          <a:xfrm>
            <a:off x="7725907" y="4169702"/>
            <a:ext cx="4109058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است.یک پاورپوینت مدرن دریافت کنید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</p:txBody>
      </p:sp>
      <p:grpSp>
        <p:nvGrpSpPr>
          <p:cNvPr id="4" name="Group 21">
            <a:extLst>
              <a:ext uri="{FF2B5EF4-FFF2-40B4-BE49-F238E27FC236}">
                <a16:creationId xmlns:a16="http://schemas.microsoft.com/office/drawing/2014/main" id="{C2B4C708-E8D4-F430-E73F-47FA4D3EDC2E}"/>
              </a:ext>
            </a:extLst>
          </p:cNvPr>
          <p:cNvGrpSpPr>
            <a:grpSpLocks noChangeAspect="1"/>
          </p:cNvGrpSpPr>
          <p:nvPr/>
        </p:nvGrpSpPr>
        <p:grpSpPr>
          <a:xfrm>
            <a:off x="148928" y="1255504"/>
            <a:ext cx="1234080" cy="1216080"/>
            <a:chOff x="0" y="0"/>
            <a:chExt cx="1645440" cy="1621440"/>
          </a:xfrm>
          <a:solidFill>
            <a:srgbClr val="F27900"/>
          </a:solidFill>
        </p:grpSpPr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E28D7C5B-032E-51BA-7DB9-5BC589D2B1AC}"/>
                </a:ext>
              </a:extLst>
            </p:cNvPr>
            <p:cNvSpPr/>
            <p:nvPr/>
          </p:nvSpPr>
          <p:spPr>
            <a:xfrm>
              <a:off x="0" y="0"/>
              <a:ext cx="1645412" cy="1621409"/>
            </a:xfrm>
            <a:custGeom>
              <a:avLst/>
              <a:gdLst/>
              <a:ahLst/>
              <a:cxnLst/>
              <a:rect l="l" t="t" r="r" b="b"/>
              <a:pathLst>
                <a:path w="1645412" h="1621409">
                  <a:moveTo>
                    <a:pt x="1217676" y="150622"/>
                  </a:moveTo>
                  <a:cubicBezTo>
                    <a:pt x="1206754" y="186182"/>
                    <a:pt x="1242314" y="186182"/>
                    <a:pt x="1256030" y="197231"/>
                  </a:cubicBezTo>
                  <a:cubicBezTo>
                    <a:pt x="1538478" y="405384"/>
                    <a:pt x="1645412" y="777875"/>
                    <a:pt x="1513840" y="1103757"/>
                  </a:cubicBezTo>
                  <a:cubicBezTo>
                    <a:pt x="1384935" y="1426972"/>
                    <a:pt x="1053084" y="1621409"/>
                    <a:pt x="707517" y="1580388"/>
                  </a:cubicBezTo>
                  <a:cubicBezTo>
                    <a:pt x="356489" y="1539367"/>
                    <a:pt x="76708" y="1265428"/>
                    <a:pt x="35687" y="917575"/>
                  </a:cubicBezTo>
                  <a:cubicBezTo>
                    <a:pt x="0" y="613537"/>
                    <a:pt x="104267" y="364236"/>
                    <a:pt x="356489" y="188976"/>
                  </a:cubicBezTo>
                  <a:cubicBezTo>
                    <a:pt x="603377" y="16383"/>
                    <a:pt x="872109" y="0"/>
                    <a:pt x="1146302" y="128778"/>
                  </a:cubicBezTo>
                  <a:cubicBezTo>
                    <a:pt x="1168273" y="139700"/>
                    <a:pt x="1187450" y="169799"/>
                    <a:pt x="1220343" y="153416"/>
                  </a:cubicBezTo>
                  <a:lnTo>
                    <a:pt x="1217549" y="150622"/>
                  </a:lnTo>
                  <a:close/>
                  <a:moveTo>
                    <a:pt x="798068" y="1062736"/>
                  </a:moveTo>
                  <a:cubicBezTo>
                    <a:pt x="935228" y="1062736"/>
                    <a:pt x="1044829" y="955929"/>
                    <a:pt x="1044829" y="819023"/>
                  </a:cubicBezTo>
                  <a:cubicBezTo>
                    <a:pt x="1047623" y="682117"/>
                    <a:pt x="937895" y="569722"/>
                    <a:pt x="803529" y="567055"/>
                  </a:cubicBezTo>
                  <a:cubicBezTo>
                    <a:pt x="663702" y="567055"/>
                    <a:pt x="548513" y="679323"/>
                    <a:pt x="548513" y="819023"/>
                  </a:cubicBezTo>
                  <a:cubicBezTo>
                    <a:pt x="548513" y="953262"/>
                    <a:pt x="660908" y="1062736"/>
                    <a:pt x="798068" y="106273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" name="Group 27">
            <a:extLst>
              <a:ext uri="{FF2B5EF4-FFF2-40B4-BE49-F238E27FC236}">
                <a16:creationId xmlns:a16="http://schemas.microsoft.com/office/drawing/2014/main" id="{8FD89416-847B-934F-3B09-1924979B0673}"/>
              </a:ext>
            </a:extLst>
          </p:cNvPr>
          <p:cNvGrpSpPr>
            <a:grpSpLocks noChangeAspect="1"/>
          </p:cNvGrpSpPr>
          <p:nvPr/>
        </p:nvGrpSpPr>
        <p:grpSpPr>
          <a:xfrm>
            <a:off x="4157089" y="1317219"/>
            <a:ext cx="864000" cy="1490400"/>
            <a:chOff x="0" y="0"/>
            <a:chExt cx="1152000" cy="1987200"/>
          </a:xfrm>
          <a:solidFill>
            <a:srgbClr val="F27900"/>
          </a:solidFill>
        </p:grpSpPr>
        <p:sp>
          <p:nvSpPr>
            <p:cNvPr id="11" name="Freeform 28">
              <a:extLst>
                <a:ext uri="{FF2B5EF4-FFF2-40B4-BE49-F238E27FC236}">
                  <a16:creationId xmlns:a16="http://schemas.microsoft.com/office/drawing/2014/main" id="{B46BBBAD-3887-EED9-01CD-97AE6A3D8ABD}"/>
                </a:ext>
              </a:extLst>
            </p:cNvPr>
            <p:cNvSpPr/>
            <p:nvPr/>
          </p:nvSpPr>
          <p:spPr>
            <a:xfrm>
              <a:off x="0" y="0"/>
              <a:ext cx="1152017" cy="1987042"/>
            </a:xfrm>
            <a:custGeom>
              <a:avLst/>
              <a:gdLst/>
              <a:ahLst/>
              <a:cxnLst/>
              <a:rect l="l" t="t" r="r" b="b"/>
              <a:pathLst>
                <a:path w="1152017" h="1987042">
                  <a:moveTo>
                    <a:pt x="272161" y="1976247"/>
                  </a:moveTo>
                  <a:cubicBezTo>
                    <a:pt x="258445" y="1702181"/>
                    <a:pt x="244729" y="1439037"/>
                    <a:pt x="233680" y="1173099"/>
                  </a:cubicBezTo>
                  <a:cubicBezTo>
                    <a:pt x="230886" y="1025144"/>
                    <a:pt x="184150" y="909955"/>
                    <a:pt x="33020" y="855091"/>
                  </a:cubicBezTo>
                  <a:cubicBezTo>
                    <a:pt x="0" y="841502"/>
                    <a:pt x="5461" y="824992"/>
                    <a:pt x="16510" y="800354"/>
                  </a:cubicBezTo>
                  <a:cubicBezTo>
                    <a:pt x="121031" y="578358"/>
                    <a:pt x="225425" y="359029"/>
                    <a:pt x="373888" y="164465"/>
                  </a:cubicBezTo>
                  <a:cubicBezTo>
                    <a:pt x="379349" y="153543"/>
                    <a:pt x="387604" y="148082"/>
                    <a:pt x="393192" y="139827"/>
                  </a:cubicBezTo>
                  <a:cubicBezTo>
                    <a:pt x="508635" y="8255"/>
                    <a:pt x="580136" y="0"/>
                    <a:pt x="706628" y="123317"/>
                  </a:cubicBezTo>
                  <a:cubicBezTo>
                    <a:pt x="893572" y="312420"/>
                    <a:pt x="1014476" y="545465"/>
                    <a:pt x="1138301" y="778383"/>
                  </a:cubicBezTo>
                  <a:cubicBezTo>
                    <a:pt x="1152017" y="808482"/>
                    <a:pt x="1138301" y="814070"/>
                    <a:pt x="1116330" y="822198"/>
                  </a:cubicBezTo>
                  <a:cubicBezTo>
                    <a:pt x="937641" y="898906"/>
                    <a:pt x="868934" y="1033272"/>
                    <a:pt x="877189" y="1227836"/>
                  </a:cubicBezTo>
                  <a:cubicBezTo>
                    <a:pt x="885444" y="1477264"/>
                    <a:pt x="877189" y="1726692"/>
                    <a:pt x="877189" y="1987042"/>
                  </a:cubicBezTo>
                  <a:cubicBezTo>
                    <a:pt x="673735" y="1891157"/>
                    <a:pt x="475742" y="1893824"/>
                    <a:pt x="272288" y="197612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" name="Group 29">
            <a:extLst>
              <a:ext uri="{FF2B5EF4-FFF2-40B4-BE49-F238E27FC236}">
                <a16:creationId xmlns:a16="http://schemas.microsoft.com/office/drawing/2014/main" id="{BE4F15FA-D675-95F3-616E-240B786F16AE}"/>
              </a:ext>
            </a:extLst>
          </p:cNvPr>
          <p:cNvGrpSpPr>
            <a:grpSpLocks noChangeAspect="1"/>
          </p:cNvGrpSpPr>
          <p:nvPr/>
        </p:nvGrpSpPr>
        <p:grpSpPr>
          <a:xfrm>
            <a:off x="1367888" y="1696864"/>
            <a:ext cx="1589040" cy="465840"/>
            <a:chOff x="0" y="0"/>
            <a:chExt cx="2118720" cy="621120"/>
          </a:xfrm>
          <a:solidFill>
            <a:srgbClr val="F27900"/>
          </a:solidFill>
        </p:grpSpPr>
        <p:sp>
          <p:nvSpPr>
            <p:cNvPr id="507" name="Freeform 30">
              <a:extLst>
                <a:ext uri="{FF2B5EF4-FFF2-40B4-BE49-F238E27FC236}">
                  <a16:creationId xmlns:a16="http://schemas.microsoft.com/office/drawing/2014/main" id="{3D53ADAC-0F10-62EA-6705-D471AA784DE3}"/>
                </a:ext>
              </a:extLst>
            </p:cNvPr>
            <p:cNvSpPr/>
            <p:nvPr/>
          </p:nvSpPr>
          <p:spPr>
            <a:xfrm>
              <a:off x="0" y="0"/>
              <a:ext cx="2118614" cy="621157"/>
            </a:xfrm>
            <a:custGeom>
              <a:avLst/>
              <a:gdLst/>
              <a:ahLst/>
              <a:cxnLst/>
              <a:rect l="l" t="t" r="r" b="b"/>
              <a:pathLst>
                <a:path w="2118614" h="621157">
                  <a:moveTo>
                    <a:pt x="0" y="596646"/>
                  </a:moveTo>
                  <a:cubicBezTo>
                    <a:pt x="90297" y="403225"/>
                    <a:pt x="109474" y="226060"/>
                    <a:pt x="71120" y="43561"/>
                  </a:cubicBezTo>
                  <a:cubicBezTo>
                    <a:pt x="62992" y="5461"/>
                    <a:pt x="76708" y="0"/>
                    <a:pt x="112268" y="0"/>
                  </a:cubicBezTo>
                  <a:cubicBezTo>
                    <a:pt x="730885" y="8128"/>
                    <a:pt x="1352296" y="5461"/>
                    <a:pt x="1970913" y="29972"/>
                  </a:cubicBezTo>
                  <a:cubicBezTo>
                    <a:pt x="2047621" y="32639"/>
                    <a:pt x="2085848" y="65405"/>
                    <a:pt x="2096770" y="138938"/>
                  </a:cubicBezTo>
                  <a:cubicBezTo>
                    <a:pt x="2113153" y="264287"/>
                    <a:pt x="2118614" y="389509"/>
                    <a:pt x="2080387" y="514858"/>
                  </a:cubicBezTo>
                  <a:cubicBezTo>
                    <a:pt x="2058543" y="588391"/>
                    <a:pt x="2022856" y="621157"/>
                    <a:pt x="1940814" y="621157"/>
                  </a:cubicBezTo>
                  <a:cubicBezTo>
                    <a:pt x="1437132" y="621157"/>
                    <a:pt x="933450" y="604774"/>
                    <a:pt x="429768" y="596646"/>
                  </a:cubicBezTo>
                  <a:cubicBezTo>
                    <a:pt x="292862" y="593979"/>
                    <a:pt x="156083" y="596646"/>
                    <a:pt x="0" y="596646"/>
                  </a:cubicBezTo>
                  <a:close/>
                  <a:moveTo>
                    <a:pt x="1724533" y="275082"/>
                  </a:moveTo>
                  <a:cubicBezTo>
                    <a:pt x="1724533" y="275082"/>
                    <a:pt x="1724533" y="275082"/>
                    <a:pt x="1724533" y="272415"/>
                  </a:cubicBezTo>
                  <a:cubicBezTo>
                    <a:pt x="1669796" y="272415"/>
                    <a:pt x="1615059" y="272415"/>
                    <a:pt x="1560322" y="272415"/>
                  </a:cubicBezTo>
                  <a:cubicBezTo>
                    <a:pt x="1527429" y="275082"/>
                    <a:pt x="1500124" y="283337"/>
                    <a:pt x="1500124" y="321437"/>
                  </a:cubicBezTo>
                  <a:cubicBezTo>
                    <a:pt x="1502918" y="356870"/>
                    <a:pt x="1527556" y="364998"/>
                    <a:pt x="1554861" y="364998"/>
                  </a:cubicBezTo>
                  <a:cubicBezTo>
                    <a:pt x="1667129" y="364998"/>
                    <a:pt x="1776603" y="364998"/>
                    <a:pt x="1888871" y="364998"/>
                  </a:cubicBezTo>
                  <a:cubicBezTo>
                    <a:pt x="1921764" y="364998"/>
                    <a:pt x="1943608" y="351409"/>
                    <a:pt x="1943608" y="321437"/>
                  </a:cubicBezTo>
                  <a:cubicBezTo>
                    <a:pt x="1943608" y="291465"/>
                    <a:pt x="1921764" y="275082"/>
                    <a:pt x="1891538" y="275082"/>
                  </a:cubicBezTo>
                  <a:cubicBezTo>
                    <a:pt x="1836801" y="275082"/>
                    <a:pt x="1782064" y="275082"/>
                    <a:pt x="1724533" y="275082"/>
                  </a:cubicBezTo>
                  <a:close/>
                  <a:moveTo>
                    <a:pt x="1721739" y="506603"/>
                  </a:moveTo>
                  <a:cubicBezTo>
                    <a:pt x="1721739" y="506603"/>
                    <a:pt x="1721739" y="506603"/>
                    <a:pt x="1721739" y="506603"/>
                  </a:cubicBezTo>
                  <a:cubicBezTo>
                    <a:pt x="1776476" y="506603"/>
                    <a:pt x="1834007" y="503936"/>
                    <a:pt x="1888744" y="506603"/>
                  </a:cubicBezTo>
                  <a:cubicBezTo>
                    <a:pt x="1921637" y="506603"/>
                    <a:pt x="1940814" y="490220"/>
                    <a:pt x="1943481" y="460248"/>
                  </a:cubicBezTo>
                  <a:cubicBezTo>
                    <a:pt x="1943481" y="430276"/>
                    <a:pt x="1921637" y="413893"/>
                    <a:pt x="1891411" y="413893"/>
                  </a:cubicBezTo>
                  <a:cubicBezTo>
                    <a:pt x="1779143" y="413893"/>
                    <a:pt x="1664208" y="413893"/>
                    <a:pt x="1551940" y="413893"/>
                  </a:cubicBezTo>
                  <a:cubicBezTo>
                    <a:pt x="1521841" y="413893"/>
                    <a:pt x="1499870" y="427482"/>
                    <a:pt x="1502664" y="462915"/>
                  </a:cubicBezTo>
                  <a:cubicBezTo>
                    <a:pt x="1502664" y="495554"/>
                    <a:pt x="1524508" y="506476"/>
                    <a:pt x="1554734" y="506476"/>
                  </a:cubicBezTo>
                  <a:cubicBezTo>
                    <a:pt x="1612265" y="506476"/>
                    <a:pt x="1667002" y="506476"/>
                    <a:pt x="1721739" y="506476"/>
                  </a:cubicBezTo>
                  <a:close/>
                  <a:moveTo>
                    <a:pt x="1721739" y="138811"/>
                  </a:moveTo>
                  <a:cubicBezTo>
                    <a:pt x="1667002" y="138811"/>
                    <a:pt x="1612265" y="136144"/>
                    <a:pt x="1557528" y="138811"/>
                  </a:cubicBezTo>
                  <a:cubicBezTo>
                    <a:pt x="1524635" y="138811"/>
                    <a:pt x="1497330" y="146939"/>
                    <a:pt x="1497330" y="182372"/>
                  </a:cubicBezTo>
                  <a:cubicBezTo>
                    <a:pt x="1497330" y="220472"/>
                    <a:pt x="1521968" y="231394"/>
                    <a:pt x="1554861" y="231394"/>
                  </a:cubicBezTo>
                  <a:cubicBezTo>
                    <a:pt x="1664335" y="231394"/>
                    <a:pt x="1771142" y="234061"/>
                    <a:pt x="1880616" y="231394"/>
                  </a:cubicBezTo>
                  <a:cubicBezTo>
                    <a:pt x="1913509" y="231394"/>
                    <a:pt x="1938147" y="217805"/>
                    <a:pt x="1935353" y="182372"/>
                  </a:cubicBezTo>
                  <a:cubicBezTo>
                    <a:pt x="1935353" y="149733"/>
                    <a:pt x="1910715" y="138811"/>
                    <a:pt x="1880616" y="138811"/>
                  </a:cubicBezTo>
                  <a:cubicBezTo>
                    <a:pt x="1828546" y="138811"/>
                    <a:pt x="1776603" y="138811"/>
                    <a:pt x="1721866" y="13881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08" name="Group 31">
            <a:extLst>
              <a:ext uri="{FF2B5EF4-FFF2-40B4-BE49-F238E27FC236}">
                <a16:creationId xmlns:a16="http://schemas.microsoft.com/office/drawing/2014/main" id="{DD8EDED1-0150-1DA2-CFE6-DA07AC316A52}"/>
              </a:ext>
            </a:extLst>
          </p:cNvPr>
          <p:cNvGrpSpPr>
            <a:grpSpLocks noChangeAspect="1"/>
          </p:cNvGrpSpPr>
          <p:nvPr/>
        </p:nvGrpSpPr>
        <p:grpSpPr>
          <a:xfrm>
            <a:off x="3619969" y="1983939"/>
            <a:ext cx="703440" cy="1132560"/>
            <a:chOff x="0" y="0"/>
            <a:chExt cx="937920" cy="1510080"/>
          </a:xfrm>
          <a:solidFill>
            <a:srgbClr val="F27900"/>
          </a:solidFill>
        </p:grpSpPr>
        <p:sp>
          <p:nvSpPr>
            <p:cNvPr id="511" name="Freeform 32">
              <a:extLst>
                <a:ext uri="{FF2B5EF4-FFF2-40B4-BE49-F238E27FC236}">
                  <a16:creationId xmlns:a16="http://schemas.microsoft.com/office/drawing/2014/main" id="{A38CD4E1-730D-1FB6-ACF8-585393BDC1B2}"/>
                </a:ext>
              </a:extLst>
            </p:cNvPr>
            <p:cNvSpPr/>
            <p:nvPr/>
          </p:nvSpPr>
          <p:spPr>
            <a:xfrm>
              <a:off x="0" y="0"/>
              <a:ext cx="937895" cy="1510030"/>
            </a:xfrm>
            <a:custGeom>
              <a:avLst/>
              <a:gdLst/>
              <a:ahLst/>
              <a:cxnLst/>
              <a:rect l="l" t="t" r="r" b="b"/>
              <a:pathLst>
                <a:path w="937895" h="1510030">
                  <a:moveTo>
                    <a:pt x="0" y="71247"/>
                  </a:moveTo>
                  <a:cubicBezTo>
                    <a:pt x="183769" y="49276"/>
                    <a:pt x="367538" y="21971"/>
                    <a:pt x="551180" y="5461"/>
                  </a:cubicBezTo>
                  <a:cubicBezTo>
                    <a:pt x="628015" y="0"/>
                    <a:pt x="674624" y="60325"/>
                    <a:pt x="712978" y="117856"/>
                  </a:cubicBezTo>
                  <a:cubicBezTo>
                    <a:pt x="800735" y="249428"/>
                    <a:pt x="839089" y="397383"/>
                    <a:pt x="869315" y="548132"/>
                  </a:cubicBezTo>
                  <a:cubicBezTo>
                    <a:pt x="910463" y="770128"/>
                    <a:pt x="937895" y="989330"/>
                    <a:pt x="877570" y="1211326"/>
                  </a:cubicBezTo>
                  <a:cubicBezTo>
                    <a:pt x="869315" y="1241425"/>
                    <a:pt x="855599" y="1268857"/>
                    <a:pt x="844677" y="1299083"/>
                  </a:cubicBezTo>
                  <a:cubicBezTo>
                    <a:pt x="817245" y="1375791"/>
                    <a:pt x="765175" y="1416939"/>
                    <a:pt x="682879" y="1427861"/>
                  </a:cubicBezTo>
                  <a:cubicBezTo>
                    <a:pt x="537591" y="1449832"/>
                    <a:pt x="392176" y="1482725"/>
                    <a:pt x="241300" y="1510030"/>
                  </a:cubicBezTo>
                  <a:cubicBezTo>
                    <a:pt x="323596" y="1260602"/>
                    <a:pt x="293370" y="1013968"/>
                    <a:pt x="246761" y="770001"/>
                  </a:cubicBezTo>
                  <a:cubicBezTo>
                    <a:pt x="200152" y="528955"/>
                    <a:pt x="161798" y="284988"/>
                    <a:pt x="0" y="7124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12" name="Group 33">
            <a:extLst>
              <a:ext uri="{FF2B5EF4-FFF2-40B4-BE49-F238E27FC236}">
                <a16:creationId xmlns:a16="http://schemas.microsoft.com/office/drawing/2014/main" id="{81161C24-5648-6497-9312-FC3DB3ADF19C}"/>
              </a:ext>
            </a:extLst>
          </p:cNvPr>
          <p:cNvGrpSpPr>
            <a:grpSpLocks noChangeAspect="1"/>
          </p:cNvGrpSpPr>
          <p:nvPr/>
        </p:nvGrpSpPr>
        <p:grpSpPr>
          <a:xfrm>
            <a:off x="4860529" y="1981059"/>
            <a:ext cx="669600" cy="1135440"/>
            <a:chOff x="0" y="0"/>
            <a:chExt cx="892800" cy="1513920"/>
          </a:xfrm>
          <a:solidFill>
            <a:srgbClr val="F27900"/>
          </a:solidFill>
        </p:grpSpPr>
        <p:sp>
          <p:nvSpPr>
            <p:cNvPr id="514" name="Freeform 34">
              <a:extLst>
                <a:ext uri="{FF2B5EF4-FFF2-40B4-BE49-F238E27FC236}">
                  <a16:creationId xmlns:a16="http://schemas.microsoft.com/office/drawing/2014/main" id="{5D3EC561-8B25-B285-E54E-B74685526EEB}"/>
                </a:ext>
              </a:extLst>
            </p:cNvPr>
            <p:cNvSpPr/>
            <p:nvPr/>
          </p:nvSpPr>
          <p:spPr>
            <a:xfrm>
              <a:off x="0" y="0"/>
              <a:ext cx="892810" cy="1513967"/>
            </a:xfrm>
            <a:custGeom>
              <a:avLst/>
              <a:gdLst/>
              <a:ahLst/>
              <a:cxnLst/>
              <a:rect l="l" t="t" r="r" b="b"/>
              <a:pathLst>
                <a:path w="892810" h="1513967">
                  <a:moveTo>
                    <a:pt x="892810" y="74041"/>
                  </a:moveTo>
                  <a:cubicBezTo>
                    <a:pt x="670941" y="534797"/>
                    <a:pt x="572389" y="1003808"/>
                    <a:pt x="654558" y="1513967"/>
                  </a:cubicBezTo>
                  <a:cubicBezTo>
                    <a:pt x="498475" y="1483741"/>
                    <a:pt x="325882" y="1453642"/>
                    <a:pt x="156083" y="1417955"/>
                  </a:cubicBezTo>
                  <a:cubicBezTo>
                    <a:pt x="112268" y="1407033"/>
                    <a:pt x="95885" y="1360297"/>
                    <a:pt x="76708" y="1324737"/>
                  </a:cubicBezTo>
                  <a:cubicBezTo>
                    <a:pt x="21971" y="1215009"/>
                    <a:pt x="2794" y="1097026"/>
                    <a:pt x="0" y="976376"/>
                  </a:cubicBezTo>
                  <a:cubicBezTo>
                    <a:pt x="0" y="735076"/>
                    <a:pt x="41021" y="496443"/>
                    <a:pt x="125984" y="268732"/>
                  </a:cubicBezTo>
                  <a:cubicBezTo>
                    <a:pt x="147955" y="205613"/>
                    <a:pt x="178054" y="148082"/>
                    <a:pt x="219075" y="95885"/>
                  </a:cubicBezTo>
                  <a:cubicBezTo>
                    <a:pt x="271145" y="32893"/>
                    <a:pt x="331343" y="0"/>
                    <a:pt x="418973" y="13716"/>
                  </a:cubicBezTo>
                  <a:cubicBezTo>
                    <a:pt x="580644" y="41148"/>
                    <a:pt x="744855" y="54864"/>
                    <a:pt x="892810" y="7404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15" name="Group 69">
            <a:extLst>
              <a:ext uri="{FF2B5EF4-FFF2-40B4-BE49-F238E27FC236}">
                <a16:creationId xmlns:a16="http://schemas.microsoft.com/office/drawing/2014/main" id="{677BB4ED-57E9-89FE-7EAC-AA990BE90393}"/>
              </a:ext>
            </a:extLst>
          </p:cNvPr>
          <p:cNvGrpSpPr>
            <a:grpSpLocks noChangeAspect="1"/>
          </p:cNvGrpSpPr>
          <p:nvPr/>
        </p:nvGrpSpPr>
        <p:grpSpPr>
          <a:xfrm>
            <a:off x="3650929" y="1079619"/>
            <a:ext cx="894960" cy="648000"/>
            <a:chOff x="0" y="0"/>
            <a:chExt cx="1193280" cy="864000"/>
          </a:xfrm>
          <a:solidFill>
            <a:srgbClr val="F27900"/>
          </a:solidFill>
        </p:grpSpPr>
        <p:sp>
          <p:nvSpPr>
            <p:cNvPr id="516" name="Freeform 70">
              <a:extLst>
                <a:ext uri="{FF2B5EF4-FFF2-40B4-BE49-F238E27FC236}">
                  <a16:creationId xmlns:a16="http://schemas.microsoft.com/office/drawing/2014/main" id="{D097AB3D-5487-E57C-5348-831664A3FB83}"/>
                </a:ext>
              </a:extLst>
            </p:cNvPr>
            <p:cNvSpPr/>
            <p:nvPr/>
          </p:nvSpPr>
          <p:spPr>
            <a:xfrm>
              <a:off x="0" y="0"/>
              <a:ext cx="1193292" cy="863981"/>
            </a:xfrm>
            <a:custGeom>
              <a:avLst/>
              <a:gdLst/>
              <a:ahLst/>
              <a:cxnLst/>
              <a:rect l="l" t="t" r="r" b="b"/>
              <a:pathLst>
                <a:path w="1193292" h="863981">
                  <a:moveTo>
                    <a:pt x="0" y="853059"/>
                  </a:moveTo>
                  <a:cubicBezTo>
                    <a:pt x="181102" y="617093"/>
                    <a:pt x="384048" y="408686"/>
                    <a:pt x="644652" y="260604"/>
                  </a:cubicBezTo>
                  <a:cubicBezTo>
                    <a:pt x="798322" y="172847"/>
                    <a:pt x="946404" y="74041"/>
                    <a:pt x="1119251" y="19177"/>
                  </a:cubicBezTo>
                  <a:cubicBezTo>
                    <a:pt x="1179576" y="0"/>
                    <a:pt x="1182370" y="13716"/>
                    <a:pt x="1187831" y="71247"/>
                  </a:cubicBezTo>
                  <a:cubicBezTo>
                    <a:pt x="1193292" y="153543"/>
                    <a:pt x="1160399" y="189230"/>
                    <a:pt x="1089025" y="222123"/>
                  </a:cubicBezTo>
                  <a:cubicBezTo>
                    <a:pt x="822960" y="345567"/>
                    <a:pt x="576072" y="499237"/>
                    <a:pt x="397764" y="740537"/>
                  </a:cubicBezTo>
                  <a:cubicBezTo>
                    <a:pt x="378587" y="765175"/>
                    <a:pt x="356616" y="770763"/>
                    <a:pt x="329184" y="776224"/>
                  </a:cubicBezTo>
                  <a:cubicBezTo>
                    <a:pt x="222250" y="798195"/>
                    <a:pt x="112522" y="820166"/>
                    <a:pt x="10922" y="863981"/>
                  </a:cubicBezTo>
                  <a:cubicBezTo>
                    <a:pt x="8128" y="861187"/>
                    <a:pt x="2667" y="855726"/>
                    <a:pt x="0" y="85305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18" name="Group 75">
            <a:extLst>
              <a:ext uri="{FF2B5EF4-FFF2-40B4-BE49-F238E27FC236}">
                <a16:creationId xmlns:a16="http://schemas.microsoft.com/office/drawing/2014/main" id="{5668586C-9B8A-E923-787C-6F96250379D7}"/>
              </a:ext>
            </a:extLst>
          </p:cNvPr>
          <p:cNvGrpSpPr>
            <a:grpSpLocks noChangeAspect="1"/>
          </p:cNvGrpSpPr>
          <p:nvPr/>
        </p:nvGrpSpPr>
        <p:grpSpPr>
          <a:xfrm>
            <a:off x="4583329" y="1055139"/>
            <a:ext cx="737280" cy="422640"/>
            <a:chOff x="0" y="0"/>
            <a:chExt cx="983040" cy="563520"/>
          </a:xfrm>
          <a:solidFill>
            <a:srgbClr val="F27900"/>
          </a:solidFill>
        </p:grpSpPr>
        <p:sp>
          <p:nvSpPr>
            <p:cNvPr id="519" name="Freeform 76">
              <a:extLst>
                <a:ext uri="{FF2B5EF4-FFF2-40B4-BE49-F238E27FC236}">
                  <a16:creationId xmlns:a16="http://schemas.microsoft.com/office/drawing/2014/main" id="{04963667-8220-343F-DFDD-22B47477ACC3}"/>
                </a:ext>
              </a:extLst>
            </p:cNvPr>
            <p:cNvSpPr/>
            <p:nvPr/>
          </p:nvSpPr>
          <p:spPr>
            <a:xfrm>
              <a:off x="0" y="0"/>
              <a:ext cx="983107" cy="563499"/>
            </a:xfrm>
            <a:custGeom>
              <a:avLst/>
              <a:gdLst/>
              <a:ahLst/>
              <a:cxnLst/>
              <a:rect l="l" t="t" r="r" b="b"/>
              <a:pathLst>
                <a:path w="983107" h="563499">
                  <a:moveTo>
                    <a:pt x="5461" y="0"/>
                  </a:moveTo>
                  <a:cubicBezTo>
                    <a:pt x="155702" y="207899"/>
                    <a:pt x="349504" y="281813"/>
                    <a:pt x="576199" y="276352"/>
                  </a:cubicBezTo>
                  <a:cubicBezTo>
                    <a:pt x="699135" y="273558"/>
                    <a:pt x="816483" y="292735"/>
                    <a:pt x="925703" y="352933"/>
                  </a:cubicBezTo>
                  <a:cubicBezTo>
                    <a:pt x="969391" y="374777"/>
                    <a:pt x="983107" y="402209"/>
                    <a:pt x="942086" y="440436"/>
                  </a:cubicBezTo>
                  <a:cubicBezTo>
                    <a:pt x="936625" y="443230"/>
                    <a:pt x="933831" y="448691"/>
                    <a:pt x="931164" y="451358"/>
                  </a:cubicBezTo>
                  <a:cubicBezTo>
                    <a:pt x="892937" y="525272"/>
                    <a:pt x="857377" y="563499"/>
                    <a:pt x="761873" y="506095"/>
                  </a:cubicBezTo>
                  <a:cubicBezTo>
                    <a:pt x="660781" y="445897"/>
                    <a:pt x="535178" y="473329"/>
                    <a:pt x="420497" y="459613"/>
                  </a:cubicBezTo>
                  <a:cubicBezTo>
                    <a:pt x="254000" y="440436"/>
                    <a:pt x="128397" y="369316"/>
                    <a:pt x="41021" y="224282"/>
                  </a:cubicBezTo>
                  <a:cubicBezTo>
                    <a:pt x="0" y="155956"/>
                    <a:pt x="5461" y="90297"/>
                    <a:pt x="546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21" name="Group 83">
            <a:extLst>
              <a:ext uri="{FF2B5EF4-FFF2-40B4-BE49-F238E27FC236}">
                <a16:creationId xmlns:a16="http://schemas.microsoft.com/office/drawing/2014/main" id="{2FB5226E-2C76-1501-F9AD-E3C104BF1354}"/>
              </a:ext>
            </a:extLst>
          </p:cNvPr>
          <p:cNvGrpSpPr>
            <a:grpSpLocks noChangeAspect="1"/>
          </p:cNvGrpSpPr>
          <p:nvPr/>
        </p:nvGrpSpPr>
        <p:grpSpPr>
          <a:xfrm>
            <a:off x="5382529" y="2202819"/>
            <a:ext cx="203760" cy="777600"/>
            <a:chOff x="0" y="0"/>
            <a:chExt cx="271680" cy="1036800"/>
          </a:xfrm>
          <a:solidFill>
            <a:srgbClr val="F27900"/>
          </a:solidFill>
        </p:grpSpPr>
        <p:sp>
          <p:nvSpPr>
            <p:cNvPr id="522" name="Freeform 84">
              <a:extLst>
                <a:ext uri="{FF2B5EF4-FFF2-40B4-BE49-F238E27FC236}">
                  <a16:creationId xmlns:a16="http://schemas.microsoft.com/office/drawing/2014/main" id="{0B030F38-78F4-0637-061F-49AFFC65A6CD}"/>
                </a:ext>
              </a:extLst>
            </p:cNvPr>
            <p:cNvSpPr/>
            <p:nvPr/>
          </p:nvSpPr>
          <p:spPr>
            <a:xfrm>
              <a:off x="0" y="0"/>
              <a:ext cx="271653" cy="1036828"/>
            </a:xfrm>
            <a:custGeom>
              <a:avLst/>
              <a:gdLst/>
              <a:ahLst/>
              <a:cxnLst/>
              <a:rect l="l" t="t" r="r" b="b"/>
              <a:pathLst>
                <a:path w="271653" h="1036828">
                  <a:moveTo>
                    <a:pt x="260731" y="225552"/>
                  </a:moveTo>
                  <a:cubicBezTo>
                    <a:pt x="249809" y="467614"/>
                    <a:pt x="219583" y="706882"/>
                    <a:pt x="129032" y="932307"/>
                  </a:cubicBezTo>
                  <a:cubicBezTo>
                    <a:pt x="112522" y="973582"/>
                    <a:pt x="101600" y="1036828"/>
                    <a:pt x="49403" y="1025779"/>
                  </a:cubicBezTo>
                  <a:cubicBezTo>
                    <a:pt x="0" y="1017524"/>
                    <a:pt x="8255" y="957072"/>
                    <a:pt x="8255" y="918591"/>
                  </a:cubicBezTo>
                  <a:cubicBezTo>
                    <a:pt x="16510" y="643509"/>
                    <a:pt x="46609" y="371221"/>
                    <a:pt x="131699" y="109982"/>
                  </a:cubicBezTo>
                  <a:cubicBezTo>
                    <a:pt x="145415" y="66040"/>
                    <a:pt x="156464" y="0"/>
                    <a:pt x="213995" y="8255"/>
                  </a:cubicBezTo>
                  <a:cubicBezTo>
                    <a:pt x="271653" y="19304"/>
                    <a:pt x="255143" y="85217"/>
                    <a:pt x="260604" y="129286"/>
                  </a:cubicBezTo>
                  <a:cubicBezTo>
                    <a:pt x="266065" y="162306"/>
                    <a:pt x="260604" y="192532"/>
                    <a:pt x="260604" y="22555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37" name="Group 85">
            <a:extLst>
              <a:ext uri="{FF2B5EF4-FFF2-40B4-BE49-F238E27FC236}">
                <a16:creationId xmlns:a16="http://schemas.microsoft.com/office/drawing/2014/main" id="{7AE4CEE8-5DB3-1B25-99F5-CD402521D0D2}"/>
              </a:ext>
            </a:extLst>
          </p:cNvPr>
          <p:cNvGrpSpPr>
            <a:grpSpLocks noChangeAspect="1"/>
          </p:cNvGrpSpPr>
          <p:nvPr/>
        </p:nvGrpSpPr>
        <p:grpSpPr>
          <a:xfrm>
            <a:off x="167648" y="1089184"/>
            <a:ext cx="1286640" cy="1113840"/>
            <a:chOff x="0" y="0"/>
            <a:chExt cx="1715520" cy="1485120"/>
          </a:xfrm>
          <a:solidFill>
            <a:srgbClr val="F27900"/>
          </a:solidFill>
        </p:grpSpPr>
        <p:sp>
          <p:nvSpPr>
            <p:cNvPr id="538" name="Freeform 86">
              <a:extLst>
                <a:ext uri="{FF2B5EF4-FFF2-40B4-BE49-F238E27FC236}">
                  <a16:creationId xmlns:a16="http://schemas.microsoft.com/office/drawing/2014/main" id="{4F79CACF-63F1-A9AA-65FA-893692279466}"/>
                </a:ext>
              </a:extLst>
            </p:cNvPr>
            <p:cNvSpPr/>
            <p:nvPr/>
          </p:nvSpPr>
          <p:spPr>
            <a:xfrm>
              <a:off x="0" y="0"/>
              <a:ext cx="1715516" cy="1485138"/>
            </a:xfrm>
            <a:custGeom>
              <a:avLst/>
              <a:gdLst/>
              <a:ahLst/>
              <a:cxnLst/>
              <a:rect l="l" t="t" r="r" b="b"/>
              <a:pathLst>
                <a:path w="1715516" h="1485138">
                  <a:moveTo>
                    <a:pt x="1196721" y="375412"/>
                  </a:moveTo>
                  <a:cubicBezTo>
                    <a:pt x="944245" y="202819"/>
                    <a:pt x="623062" y="189103"/>
                    <a:pt x="345821" y="367157"/>
                  </a:cubicBezTo>
                  <a:cubicBezTo>
                    <a:pt x="247015" y="430149"/>
                    <a:pt x="159131" y="504190"/>
                    <a:pt x="82296" y="594614"/>
                  </a:cubicBezTo>
                  <a:cubicBezTo>
                    <a:pt x="65786" y="613791"/>
                    <a:pt x="54864" y="632968"/>
                    <a:pt x="27432" y="608330"/>
                  </a:cubicBezTo>
                  <a:cubicBezTo>
                    <a:pt x="0" y="583692"/>
                    <a:pt x="19177" y="572770"/>
                    <a:pt x="32893" y="556260"/>
                  </a:cubicBezTo>
                  <a:cubicBezTo>
                    <a:pt x="507746" y="0"/>
                    <a:pt x="1122680" y="106807"/>
                    <a:pt x="1485011" y="534289"/>
                  </a:cubicBezTo>
                  <a:cubicBezTo>
                    <a:pt x="1715516" y="808355"/>
                    <a:pt x="1668907" y="1178179"/>
                    <a:pt x="1545336" y="1443990"/>
                  </a:cubicBezTo>
                  <a:cubicBezTo>
                    <a:pt x="1537081" y="1463167"/>
                    <a:pt x="1528826" y="1485138"/>
                    <a:pt x="1501394" y="1468628"/>
                  </a:cubicBezTo>
                  <a:cubicBezTo>
                    <a:pt x="1471168" y="1452245"/>
                    <a:pt x="1482217" y="1433068"/>
                    <a:pt x="1493139" y="1408303"/>
                  </a:cubicBezTo>
                  <a:cubicBezTo>
                    <a:pt x="1556258" y="1257554"/>
                    <a:pt x="1594739" y="1104138"/>
                    <a:pt x="1581023" y="937006"/>
                  </a:cubicBezTo>
                  <a:cubicBezTo>
                    <a:pt x="1556258" y="679450"/>
                    <a:pt x="1416304" y="498602"/>
                    <a:pt x="1194054" y="372491"/>
                  </a:cubicBezTo>
                  <a:cubicBezTo>
                    <a:pt x="1194054" y="372491"/>
                    <a:pt x="1196848" y="375285"/>
                    <a:pt x="1196848" y="37528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39" name="Group 87">
            <a:extLst>
              <a:ext uri="{FF2B5EF4-FFF2-40B4-BE49-F238E27FC236}">
                <a16:creationId xmlns:a16="http://schemas.microsoft.com/office/drawing/2014/main" id="{46DDF495-EAF3-E40E-6AA4-55239D865C41}"/>
              </a:ext>
            </a:extLst>
          </p:cNvPr>
          <p:cNvGrpSpPr>
            <a:grpSpLocks noChangeAspect="1"/>
          </p:cNvGrpSpPr>
          <p:nvPr/>
        </p:nvGrpSpPr>
        <p:grpSpPr>
          <a:xfrm>
            <a:off x="5036929" y="1379139"/>
            <a:ext cx="401040" cy="515520"/>
            <a:chOff x="0" y="0"/>
            <a:chExt cx="534720" cy="687360"/>
          </a:xfrm>
          <a:solidFill>
            <a:srgbClr val="F27900"/>
          </a:solidFill>
        </p:grpSpPr>
        <p:sp>
          <p:nvSpPr>
            <p:cNvPr id="540" name="Freeform 88">
              <a:extLst>
                <a:ext uri="{FF2B5EF4-FFF2-40B4-BE49-F238E27FC236}">
                  <a16:creationId xmlns:a16="http://schemas.microsoft.com/office/drawing/2014/main" id="{D9E6DFEF-D896-9339-41C6-68578D024A4E}"/>
                </a:ext>
              </a:extLst>
            </p:cNvPr>
            <p:cNvSpPr/>
            <p:nvPr/>
          </p:nvSpPr>
          <p:spPr>
            <a:xfrm>
              <a:off x="0" y="0"/>
              <a:ext cx="534670" cy="687451"/>
            </a:xfrm>
            <a:custGeom>
              <a:avLst/>
              <a:gdLst/>
              <a:ahLst/>
              <a:cxnLst/>
              <a:rect l="l" t="t" r="r" b="b"/>
              <a:pathLst>
                <a:path w="534670" h="687451">
                  <a:moveTo>
                    <a:pt x="433197" y="0"/>
                  </a:moveTo>
                  <a:cubicBezTo>
                    <a:pt x="424942" y="139700"/>
                    <a:pt x="435991" y="262890"/>
                    <a:pt x="518160" y="372491"/>
                  </a:cubicBezTo>
                  <a:cubicBezTo>
                    <a:pt x="534670" y="394462"/>
                    <a:pt x="526415" y="408051"/>
                    <a:pt x="507238" y="421767"/>
                  </a:cubicBezTo>
                  <a:cubicBezTo>
                    <a:pt x="416687" y="498475"/>
                    <a:pt x="320802" y="572389"/>
                    <a:pt x="243967" y="662813"/>
                  </a:cubicBezTo>
                  <a:cubicBezTo>
                    <a:pt x="219329" y="687451"/>
                    <a:pt x="194564" y="679196"/>
                    <a:pt x="169926" y="673735"/>
                  </a:cubicBezTo>
                  <a:cubicBezTo>
                    <a:pt x="19177" y="627126"/>
                    <a:pt x="0" y="569595"/>
                    <a:pt x="82296" y="438150"/>
                  </a:cubicBezTo>
                  <a:cubicBezTo>
                    <a:pt x="153543" y="320421"/>
                    <a:pt x="244094" y="216281"/>
                    <a:pt x="331851" y="112268"/>
                  </a:cubicBezTo>
                  <a:cubicBezTo>
                    <a:pt x="364744" y="73914"/>
                    <a:pt x="400431" y="38354"/>
                    <a:pt x="433324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41" name="Group 91">
            <a:extLst>
              <a:ext uri="{FF2B5EF4-FFF2-40B4-BE49-F238E27FC236}">
                <a16:creationId xmlns:a16="http://schemas.microsoft.com/office/drawing/2014/main" id="{E308237D-2102-5A6E-3135-4F0471FFC392}"/>
              </a:ext>
            </a:extLst>
          </p:cNvPr>
          <p:cNvGrpSpPr>
            <a:grpSpLocks noChangeAspect="1"/>
          </p:cNvGrpSpPr>
          <p:nvPr/>
        </p:nvGrpSpPr>
        <p:grpSpPr>
          <a:xfrm>
            <a:off x="4348609" y="2783139"/>
            <a:ext cx="493920" cy="240480"/>
            <a:chOff x="0" y="0"/>
            <a:chExt cx="658560" cy="320640"/>
          </a:xfrm>
          <a:solidFill>
            <a:srgbClr val="F27900"/>
          </a:solidFill>
        </p:grpSpPr>
        <p:sp>
          <p:nvSpPr>
            <p:cNvPr id="542" name="Freeform 92">
              <a:extLst>
                <a:ext uri="{FF2B5EF4-FFF2-40B4-BE49-F238E27FC236}">
                  <a16:creationId xmlns:a16="http://schemas.microsoft.com/office/drawing/2014/main" id="{F3AD135C-B8E1-87E7-2FB6-EBA21BA95349}"/>
                </a:ext>
              </a:extLst>
            </p:cNvPr>
            <p:cNvSpPr/>
            <p:nvPr/>
          </p:nvSpPr>
          <p:spPr>
            <a:xfrm>
              <a:off x="0" y="0"/>
              <a:ext cx="658495" cy="320675"/>
            </a:xfrm>
            <a:custGeom>
              <a:avLst/>
              <a:gdLst/>
              <a:ahLst/>
              <a:cxnLst/>
              <a:rect l="l" t="t" r="r" b="b"/>
              <a:pathLst>
                <a:path w="658495" h="320675">
                  <a:moveTo>
                    <a:pt x="316992" y="317881"/>
                  </a:moveTo>
                  <a:cubicBezTo>
                    <a:pt x="235077" y="317881"/>
                    <a:pt x="155829" y="312420"/>
                    <a:pt x="79248" y="277114"/>
                  </a:cubicBezTo>
                  <a:cubicBezTo>
                    <a:pt x="38227" y="255397"/>
                    <a:pt x="8255" y="225552"/>
                    <a:pt x="5461" y="182118"/>
                  </a:cubicBezTo>
                  <a:cubicBezTo>
                    <a:pt x="0" y="135890"/>
                    <a:pt x="35560" y="111379"/>
                    <a:pt x="70993" y="92329"/>
                  </a:cubicBezTo>
                  <a:cubicBezTo>
                    <a:pt x="240411" y="0"/>
                    <a:pt x="409829" y="5461"/>
                    <a:pt x="576580" y="89662"/>
                  </a:cubicBezTo>
                  <a:cubicBezTo>
                    <a:pt x="658495" y="130429"/>
                    <a:pt x="655828" y="209169"/>
                    <a:pt x="576580" y="260858"/>
                  </a:cubicBezTo>
                  <a:cubicBezTo>
                    <a:pt x="497332" y="315214"/>
                    <a:pt x="407162" y="320675"/>
                    <a:pt x="316992" y="3178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43" name="Group 95">
            <a:extLst>
              <a:ext uri="{FF2B5EF4-FFF2-40B4-BE49-F238E27FC236}">
                <a16:creationId xmlns:a16="http://schemas.microsoft.com/office/drawing/2014/main" id="{3D68EEFB-4287-79C9-25D3-BFC1A70447B8}"/>
              </a:ext>
            </a:extLst>
          </p:cNvPr>
          <p:cNvGrpSpPr>
            <a:grpSpLocks noChangeAspect="1"/>
          </p:cNvGrpSpPr>
          <p:nvPr/>
        </p:nvGrpSpPr>
        <p:grpSpPr>
          <a:xfrm>
            <a:off x="2969168" y="1616224"/>
            <a:ext cx="583200" cy="413280"/>
            <a:chOff x="0" y="0"/>
            <a:chExt cx="777600" cy="551040"/>
          </a:xfrm>
          <a:solidFill>
            <a:srgbClr val="F27900"/>
          </a:solidFill>
        </p:grpSpPr>
        <p:sp>
          <p:nvSpPr>
            <p:cNvPr id="544" name="Freeform 96">
              <a:extLst>
                <a:ext uri="{FF2B5EF4-FFF2-40B4-BE49-F238E27FC236}">
                  <a16:creationId xmlns:a16="http://schemas.microsoft.com/office/drawing/2014/main" id="{F777F209-BBD6-9F75-1E0E-AFF23E0F8B02}"/>
                </a:ext>
              </a:extLst>
            </p:cNvPr>
            <p:cNvSpPr/>
            <p:nvPr/>
          </p:nvSpPr>
          <p:spPr>
            <a:xfrm>
              <a:off x="0" y="0"/>
              <a:ext cx="777621" cy="551053"/>
            </a:xfrm>
            <a:custGeom>
              <a:avLst/>
              <a:gdLst/>
              <a:ahLst/>
              <a:cxnLst/>
              <a:rect l="l" t="t" r="r" b="b"/>
              <a:pathLst>
                <a:path w="777621" h="551053">
                  <a:moveTo>
                    <a:pt x="774827" y="264541"/>
                  </a:moveTo>
                  <a:cubicBezTo>
                    <a:pt x="774827" y="336169"/>
                    <a:pt x="731012" y="396748"/>
                    <a:pt x="654304" y="435356"/>
                  </a:cubicBezTo>
                  <a:cubicBezTo>
                    <a:pt x="558419" y="487680"/>
                    <a:pt x="451739" y="495935"/>
                    <a:pt x="347599" y="512445"/>
                  </a:cubicBezTo>
                  <a:cubicBezTo>
                    <a:pt x="246253" y="526161"/>
                    <a:pt x="147701" y="531749"/>
                    <a:pt x="46355" y="545465"/>
                  </a:cubicBezTo>
                  <a:cubicBezTo>
                    <a:pt x="5461" y="551053"/>
                    <a:pt x="0" y="540004"/>
                    <a:pt x="5461" y="498729"/>
                  </a:cubicBezTo>
                  <a:cubicBezTo>
                    <a:pt x="19177" y="385826"/>
                    <a:pt x="16383" y="385826"/>
                    <a:pt x="128651" y="380238"/>
                  </a:cubicBezTo>
                  <a:cubicBezTo>
                    <a:pt x="257302" y="374777"/>
                    <a:pt x="388747" y="374777"/>
                    <a:pt x="514731" y="341630"/>
                  </a:cubicBezTo>
                  <a:cubicBezTo>
                    <a:pt x="569468" y="327914"/>
                    <a:pt x="640715" y="322326"/>
                    <a:pt x="651637" y="261747"/>
                  </a:cubicBezTo>
                  <a:cubicBezTo>
                    <a:pt x="662559" y="195580"/>
                    <a:pt x="629793" y="129540"/>
                    <a:pt x="577723" y="77089"/>
                  </a:cubicBezTo>
                  <a:cubicBezTo>
                    <a:pt x="564007" y="63373"/>
                    <a:pt x="525653" y="60579"/>
                    <a:pt x="550291" y="27432"/>
                  </a:cubicBezTo>
                  <a:cubicBezTo>
                    <a:pt x="566801" y="2794"/>
                    <a:pt x="594106" y="0"/>
                    <a:pt x="621538" y="11049"/>
                  </a:cubicBezTo>
                  <a:cubicBezTo>
                    <a:pt x="703707" y="41402"/>
                    <a:pt x="777621" y="154305"/>
                    <a:pt x="774827" y="26454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45" name="Group 101">
            <a:extLst>
              <a:ext uri="{FF2B5EF4-FFF2-40B4-BE49-F238E27FC236}">
                <a16:creationId xmlns:a16="http://schemas.microsoft.com/office/drawing/2014/main" id="{509AD9D7-716C-98EF-B6FE-75849AE5FED7}"/>
              </a:ext>
            </a:extLst>
          </p:cNvPr>
          <p:cNvGrpSpPr>
            <a:grpSpLocks noChangeAspect="1"/>
          </p:cNvGrpSpPr>
          <p:nvPr/>
        </p:nvGrpSpPr>
        <p:grpSpPr>
          <a:xfrm>
            <a:off x="3589729" y="1697379"/>
            <a:ext cx="493920" cy="268560"/>
            <a:chOff x="0" y="0"/>
            <a:chExt cx="658560" cy="358080"/>
          </a:xfrm>
          <a:solidFill>
            <a:srgbClr val="F27900"/>
          </a:solidFill>
        </p:grpSpPr>
        <p:sp>
          <p:nvSpPr>
            <p:cNvPr id="546" name="Freeform 102">
              <a:extLst>
                <a:ext uri="{FF2B5EF4-FFF2-40B4-BE49-F238E27FC236}">
                  <a16:creationId xmlns:a16="http://schemas.microsoft.com/office/drawing/2014/main" id="{23CDD1ED-6289-E588-6218-3084B333CDA2}"/>
                </a:ext>
              </a:extLst>
            </p:cNvPr>
            <p:cNvSpPr/>
            <p:nvPr/>
          </p:nvSpPr>
          <p:spPr>
            <a:xfrm>
              <a:off x="0" y="0"/>
              <a:ext cx="658622" cy="358140"/>
            </a:xfrm>
            <a:custGeom>
              <a:avLst/>
              <a:gdLst/>
              <a:ahLst/>
              <a:cxnLst/>
              <a:rect l="l" t="t" r="r" b="b"/>
              <a:pathLst>
                <a:path w="658622" h="358140">
                  <a:moveTo>
                    <a:pt x="658622" y="151511"/>
                  </a:moveTo>
                  <a:cubicBezTo>
                    <a:pt x="603758" y="176276"/>
                    <a:pt x="548894" y="184531"/>
                    <a:pt x="494030" y="190119"/>
                  </a:cubicBezTo>
                  <a:cubicBezTo>
                    <a:pt x="403479" y="201168"/>
                    <a:pt x="326644" y="231394"/>
                    <a:pt x="274447" y="314071"/>
                  </a:cubicBezTo>
                  <a:cubicBezTo>
                    <a:pt x="249809" y="352679"/>
                    <a:pt x="216789" y="358140"/>
                    <a:pt x="181102" y="330581"/>
                  </a:cubicBezTo>
                  <a:cubicBezTo>
                    <a:pt x="139954" y="303022"/>
                    <a:pt x="101473" y="270002"/>
                    <a:pt x="60325" y="242443"/>
                  </a:cubicBezTo>
                  <a:cubicBezTo>
                    <a:pt x="0" y="203835"/>
                    <a:pt x="0" y="170815"/>
                    <a:pt x="54864" y="129413"/>
                  </a:cubicBezTo>
                  <a:cubicBezTo>
                    <a:pt x="159131" y="55118"/>
                    <a:pt x="274447" y="8255"/>
                    <a:pt x="400685" y="2794"/>
                  </a:cubicBezTo>
                  <a:cubicBezTo>
                    <a:pt x="513080" y="0"/>
                    <a:pt x="600964" y="49530"/>
                    <a:pt x="658622" y="15151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47" name="Group 105">
            <a:extLst>
              <a:ext uri="{FF2B5EF4-FFF2-40B4-BE49-F238E27FC236}">
                <a16:creationId xmlns:a16="http://schemas.microsoft.com/office/drawing/2014/main" id="{F54587CF-B251-D673-FECF-4FBAC9A13CA0}"/>
              </a:ext>
            </a:extLst>
          </p:cNvPr>
          <p:cNvGrpSpPr>
            <a:grpSpLocks noChangeAspect="1"/>
          </p:cNvGrpSpPr>
          <p:nvPr/>
        </p:nvGrpSpPr>
        <p:grpSpPr>
          <a:xfrm>
            <a:off x="3592609" y="2261859"/>
            <a:ext cx="182160" cy="660240"/>
            <a:chOff x="0" y="0"/>
            <a:chExt cx="242880" cy="880320"/>
          </a:xfrm>
          <a:solidFill>
            <a:srgbClr val="F27900"/>
          </a:solidFill>
        </p:grpSpPr>
        <p:sp>
          <p:nvSpPr>
            <p:cNvPr id="548" name="Freeform 106">
              <a:extLst>
                <a:ext uri="{FF2B5EF4-FFF2-40B4-BE49-F238E27FC236}">
                  <a16:creationId xmlns:a16="http://schemas.microsoft.com/office/drawing/2014/main" id="{D8EF7201-B639-AE3A-E869-593A0072EA38}"/>
                </a:ext>
              </a:extLst>
            </p:cNvPr>
            <p:cNvSpPr/>
            <p:nvPr/>
          </p:nvSpPr>
          <p:spPr>
            <a:xfrm>
              <a:off x="0" y="0"/>
              <a:ext cx="242824" cy="880237"/>
            </a:xfrm>
            <a:custGeom>
              <a:avLst/>
              <a:gdLst/>
              <a:ahLst/>
              <a:cxnLst/>
              <a:rect l="l" t="t" r="r" b="b"/>
              <a:pathLst>
                <a:path w="242824" h="880237">
                  <a:moveTo>
                    <a:pt x="226695" y="724027"/>
                  </a:moveTo>
                  <a:cubicBezTo>
                    <a:pt x="218567" y="778891"/>
                    <a:pt x="242824" y="861187"/>
                    <a:pt x="188976" y="869315"/>
                  </a:cubicBezTo>
                  <a:cubicBezTo>
                    <a:pt x="135001" y="880237"/>
                    <a:pt x="121539" y="798068"/>
                    <a:pt x="105283" y="751332"/>
                  </a:cubicBezTo>
                  <a:cubicBezTo>
                    <a:pt x="37719" y="532003"/>
                    <a:pt x="0" y="309880"/>
                    <a:pt x="16129" y="79502"/>
                  </a:cubicBezTo>
                  <a:cubicBezTo>
                    <a:pt x="16129" y="52070"/>
                    <a:pt x="10795" y="10922"/>
                    <a:pt x="48514" y="5461"/>
                  </a:cubicBezTo>
                  <a:cubicBezTo>
                    <a:pt x="89027" y="0"/>
                    <a:pt x="99822" y="38354"/>
                    <a:pt x="110617" y="65786"/>
                  </a:cubicBezTo>
                  <a:cubicBezTo>
                    <a:pt x="172720" y="213868"/>
                    <a:pt x="186182" y="372999"/>
                    <a:pt x="207772" y="532003"/>
                  </a:cubicBezTo>
                  <a:cubicBezTo>
                    <a:pt x="215900" y="597789"/>
                    <a:pt x="221234" y="663702"/>
                    <a:pt x="226695" y="72402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55" name="Group 195">
            <a:extLst>
              <a:ext uri="{FF2B5EF4-FFF2-40B4-BE49-F238E27FC236}">
                <a16:creationId xmlns:a16="http://schemas.microsoft.com/office/drawing/2014/main" id="{046DA8B8-9EEA-9243-136A-8D986AE69C14}"/>
              </a:ext>
            </a:extLst>
          </p:cNvPr>
          <p:cNvGrpSpPr>
            <a:grpSpLocks noChangeAspect="1"/>
          </p:cNvGrpSpPr>
          <p:nvPr/>
        </p:nvGrpSpPr>
        <p:grpSpPr>
          <a:xfrm>
            <a:off x="3645169" y="1718979"/>
            <a:ext cx="15120" cy="12240"/>
            <a:chOff x="0" y="0"/>
            <a:chExt cx="20160" cy="16320"/>
          </a:xfrm>
          <a:solidFill>
            <a:srgbClr val="F27900"/>
          </a:solidFill>
        </p:grpSpPr>
        <p:sp>
          <p:nvSpPr>
            <p:cNvPr id="556" name="Freeform 196">
              <a:extLst>
                <a:ext uri="{FF2B5EF4-FFF2-40B4-BE49-F238E27FC236}">
                  <a16:creationId xmlns:a16="http://schemas.microsoft.com/office/drawing/2014/main" id="{5787EB35-2634-D390-09F7-D666BF813ACB}"/>
                </a:ext>
              </a:extLst>
            </p:cNvPr>
            <p:cNvSpPr/>
            <p:nvPr/>
          </p:nvSpPr>
          <p:spPr>
            <a:xfrm>
              <a:off x="0" y="0"/>
              <a:ext cx="20193" cy="16383"/>
            </a:xfrm>
            <a:custGeom>
              <a:avLst/>
              <a:gdLst/>
              <a:ahLst/>
              <a:cxnLst/>
              <a:rect l="l" t="t" r="r" b="b"/>
              <a:pathLst>
                <a:path w="20193" h="16383">
                  <a:moveTo>
                    <a:pt x="20193" y="13081"/>
                  </a:moveTo>
                  <a:cubicBezTo>
                    <a:pt x="11557" y="16383"/>
                    <a:pt x="5715" y="16383"/>
                    <a:pt x="0" y="16383"/>
                  </a:cubicBezTo>
                  <a:cubicBezTo>
                    <a:pt x="2921" y="9779"/>
                    <a:pt x="5715" y="3302"/>
                    <a:pt x="8636" y="0"/>
                  </a:cubicBezTo>
                  <a:cubicBezTo>
                    <a:pt x="11557" y="3302"/>
                    <a:pt x="17272" y="9779"/>
                    <a:pt x="20193" y="130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57" name="Group 225">
            <a:extLst>
              <a:ext uri="{FF2B5EF4-FFF2-40B4-BE49-F238E27FC236}">
                <a16:creationId xmlns:a16="http://schemas.microsoft.com/office/drawing/2014/main" id="{BAE310C4-00A4-F084-E895-B1B6F931B84D}"/>
              </a:ext>
            </a:extLst>
          </p:cNvPr>
          <p:cNvGrpSpPr>
            <a:grpSpLocks noChangeAspect="1"/>
          </p:cNvGrpSpPr>
          <p:nvPr/>
        </p:nvGrpSpPr>
        <p:grpSpPr>
          <a:xfrm>
            <a:off x="667328" y="1789744"/>
            <a:ext cx="160560" cy="157680"/>
            <a:chOff x="0" y="0"/>
            <a:chExt cx="214080" cy="210240"/>
          </a:xfrm>
          <a:solidFill>
            <a:srgbClr val="F27900"/>
          </a:solidFill>
        </p:grpSpPr>
        <p:sp>
          <p:nvSpPr>
            <p:cNvPr id="558" name="Freeform 226">
              <a:extLst>
                <a:ext uri="{FF2B5EF4-FFF2-40B4-BE49-F238E27FC236}">
                  <a16:creationId xmlns:a16="http://schemas.microsoft.com/office/drawing/2014/main" id="{03DBF272-0446-4024-3916-BC203E70AD1F}"/>
                </a:ext>
              </a:extLst>
            </p:cNvPr>
            <p:cNvSpPr/>
            <p:nvPr/>
          </p:nvSpPr>
          <p:spPr>
            <a:xfrm>
              <a:off x="0" y="0"/>
              <a:ext cx="214122" cy="210185"/>
            </a:xfrm>
            <a:custGeom>
              <a:avLst/>
              <a:gdLst/>
              <a:ahLst/>
              <a:cxnLst/>
              <a:rect l="l" t="t" r="r" b="b"/>
              <a:pathLst>
                <a:path w="214122" h="210185">
                  <a:moveTo>
                    <a:pt x="214122" y="109220"/>
                  </a:moveTo>
                  <a:cubicBezTo>
                    <a:pt x="214122" y="169291"/>
                    <a:pt x="167513" y="210185"/>
                    <a:pt x="107061" y="210185"/>
                  </a:cubicBezTo>
                  <a:cubicBezTo>
                    <a:pt x="49403" y="210185"/>
                    <a:pt x="2794" y="166497"/>
                    <a:pt x="0" y="109220"/>
                  </a:cubicBezTo>
                  <a:cubicBezTo>
                    <a:pt x="0" y="49149"/>
                    <a:pt x="49403" y="0"/>
                    <a:pt x="109728" y="0"/>
                  </a:cubicBezTo>
                  <a:cubicBezTo>
                    <a:pt x="170053" y="2667"/>
                    <a:pt x="213995" y="49149"/>
                    <a:pt x="213995" y="109220"/>
                  </a:cubicBezTo>
                  <a:close/>
                </a:path>
              </a:pathLst>
            </a:custGeom>
            <a:grpFill/>
          </p:spPr>
        </p:sp>
      </p:grpSp>
    </p:spTree>
    <p:extLst>
      <p:ext uri="{BB962C8B-B14F-4D97-AF65-F5344CB8AC3E}">
        <p14:creationId xmlns:p14="http://schemas.microsoft.com/office/powerpoint/2010/main" val="37169906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0039CD4-186B-415F-81D5-7595597D689A}"/>
              </a:ext>
            </a:extLst>
          </p:cNvPr>
          <p:cNvGrpSpPr/>
          <p:nvPr/>
        </p:nvGrpSpPr>
        <p:grpSpPr>
          <a:xfrm>
            <a:off x="8553962" y="2477810"/>
            <a:ext cx="2818186" cy="863358"/>
            <a:chOff x="803640" y="3362835"/>
            <a:chExt cx="2059657" cy="86335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F1133B7-75B6-41BC-895F-FCAC212475F8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F126808-8CC4-426E-86E6-6F8557E286C3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E99FAAB-7294-425F-8EF9-F5E30464CF2C}"/>
              </a:ext>
            </a:extLst>
          </p:cNvPr>
          <p:cNvGrpSpPr/>
          <p:nvPr/>
        </p:nvGrpSpPr>
        <p:grpSpPr>
          <a:xfrm>
            <a:off x="723720" y="2477810"/>
            <a:ext cx="2941607" cy="863358"/>
            <a:chOff x="803640" y="3362835"/>
            <a:chExt cx="2059657" cy="86335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2BB5631-8956-4F68-A106-937808C630D6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8CAC0F6-2FB3-44A8-A8C3-C059648CF8D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5DF2F75-9390-4C46-B7B9-A187F85112AF}"/>
              </a:ext>
            </a:extLst>
          </p:cNvPr>
          <p:cNvGrpSpPr/>
          <p:nvPr/>
        </p:nvGrpSpPr>
        <p:grpSpPr>
          <a:xfrm>
            <a:off x="4555111" y="2092595"/>
            <a:ext cx="3101883" cy="3753120"/>
            <a:chOff x="3320443" y="1419622"/>
            <a:chExt cx="2503114" cy="302864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42BB081-086F-46C7-8A46-4A78384CC8F4}"/>
                </a:ext>
              </a:extLst>
            </p:cNvPr>
            <p:cNvSpPr/>
            <p:nvPr/>
          </p:nvSpPr>
          <p:spPr>
            <a:xfrm>
              <a:off x="3320443" y="2783320"/>
              <a:ext cx="836239" cy="836239"/>
            </a:xfrm>
            <a:prstGeom prst="rect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3AFF38E-31CD-4018-8B64-AE1AB7DC4B93}"/>
                </a:ext>
              </a:extLst>
            </p:cNvPr>
            <p:cNvSpPr/>
            <p:nvPr/>
          </p:nvSpPr>
          <p:spPr>
            <a:xfrm>
              <a:off x="4981714" y="2783320"/>
              <a:ext cx="836239" cy="836239"/>
            </a:xfrm>
            <a:prstGeom prst="rect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DC053AD7-D966-4F74-A31C-B4DBD38FB8D2}"/>
                </a:ext>
              </a:extLst>
            </p:cNvPr>
            <p:cNvSpPr/>
            <p:nvPr/>
          </p:nvSpPr>
          <p:spPr>
            <a:xfrm>
              <a:off x="3320443" y="3373145"/>
              <a:ext cx="836239" cy="1075117"/>
            </a:xfrm>
            <a:custGeom>
              <a:avLst/>
              <a:gdLst/>
              <a:ahLst/>
              <a:cxnLst/>
              <a:rect l="l" t="t" r="r" b="b"/>
              <a:pathLst>
                <a:path w="1260000" h="1619929">
                  <a:moveTo>
                    <a:pt x="625540" y="0"/>
                  </a:moveTo>
                  <a:cubicBezTo>
                    <a:pt x="705491" y="1786"/>
                    <a:pt x="785914" y="39686"/>
                    <a:pt x="791166" y="110119"/>
                  </a:cubicBezTo>
                  <a:cubicBezTo>
                    <a:pt x="790698" y="195927"/>
                    <a:pt x="715932" y="226813"/>
                    <a:pt x="705484" y="359929"/>
                  </a:cubicBezTo>
                  <a:lnTo>
                    <a:pt x="1260000" y="359929"/>
                  </a:lnTo>
                  <a:lnTo>
                    <a:pt x="1260000" y="1619929"/>
                  </a:lnTo>
                  <a:lnTo>
                    <a:pt x="0" y="1619929"/>
                  </a:lnTo>
                  <a:lnTo>
                    <a:pt x="0" y="359929"/>
                  </a:lnTo>
                  <a:lnTo>
                    <a:pt x="562250" y="359929"/>
                  </a:lnTo>
                  <a:cubicBezTo>
                    <a:pt x="546401" y="236941"/>
                    <a:pt x="478120" y="225931"/>
                    <a:pt x="468836" y="135531"/>
                  </a:cubicBezTo>
                  <a:cubicBezTo>
                    <a:pt x="469431" y="51663"/>
                    <a:pt x="530354" y="6753"/>
                    <a:pt x="625540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CBC52334-FFD4-4497-B646-D1EC301A3B5D}"/>
                </a:ext>
              </a:extLst>
            </p:cNvPr>
            <p:cNvSpPr/>
            <p:nvPr/>
          </p:nvSpPr>
          <p:spPr>
            <a:xfrm>
              <a:off x="4981714" y="3373145"/>
              <a:ext cx="836239" cy="1075117"/>
            </a:xfrm>
            <a:custGeom>
              <a:avLst/>
              <a:gdLst/>
              <a:ahLst/>
              <a:cxnLst/>
              <a:rect l="l" t="t" r="r" b="b"/>
              <a:pathLst>
                <a:path w="1260000" h="1619928">
                  <a:moveTo>
                    <a:pt x="625539" y="0"/>
                  </a:moveTo>
                  <a:cubicBezTo>
                    <a:pt x="705491" y="1786"/>
                    <a:pt x="785913" y="39686"/>
                    <a:pt x="791165" y="110119"/>
                  </a:cubicBezTo>
                  <a:cubicBezTo>
                    <a:pt x="790697" y="195927"/>
                    <a:pt x="715932" y="226813"/>
                    <a:pt x="705483" y="359928"/>
                  </a:cubicBezTo>
                  <a:lnTo>
                    <a:pt x="1260000" y="359928"/>
                  </a:lnTo>
                  <a:lnTo>
                    <a:pt x="1260000" y="1619928"/>
                  </a:lnTo>
                  <a:lnTo>
                    <a:pt x="0" y="1619928"/>
                  </a:lnTo>
                  <a:lnTo>
                    <a:pt x="0" y="359928"/>
                  </a:lnTo>
                  <a:lnTo>
                    <a:pt x="562249" y="359928"/>
                  </a:lnTo>
                  <a:cubicBezTo>
                    <a:pt x="546399" y="236941"/>
                    <a:pt x="478119" y="225931"/>
                    <a:pt x="468835" y="135531"/>
                  </a:cubicBezTo>
                  <a:cubicBezTo>
                    <a:pt x="469430" y="51663"/>
                    <a:pt x="530354" y="6753"/>
                    <a:pt x="625539" y="0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75B9439-FD8E-4690-9434-30E2FE26C346}"/>
                </a:ext>
              </a:extLst>
            </p:cNvPr>
            <p:cNvSpPr/>
            <p:nvPr/>
          </p:nvSpPr>
          <p:spPr>
            <a:xfrm>
              <a:off x="3326046" y="1782475"/>
              <a:ext cx="836239" cy="1243600"/>
            </a:xfrm>
            <a:custGeom>
              <a:avLst/>
              <a:gdLst>
                <a:gd name="connsiteX0" fmla="*/ 690645 w 836239"/>
                <a:gd name="connsiteY0" fmla="*/ 0 h 1077346"/>
                <a:gd name="connsiteX1" fmla="*/ 836239 w 836239"/>
                <a:gd name="connsiteY1" fmla="*/ 0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8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653014 h 1077346"/>
                <a:gd name="connsiteX10" fmla="*/ 18816 w 836239"/>
                <a:gd name="connsiteY10" fmla="*/ 671829 h 1077346"/>
                <a:gd name="connsiteX11" fmla="*/ 690645 w 836239"/>
                <a:gd name="connsiteY11" fmla="*/ 0 h 1077346"/>
                <a:gd name="connsiteX12" fmla="*/ 0 w 836239"/>
                <a:gd name="connsiteY12" fmla="*/ 0 h 1077346"/>
                <a:gd name="connsiteX13" fmla="*/ 35960 w 836239"/>
                <a:gd name="connsiteY13" fmla="*/ 0 h 1077346"/>
                <a:gd name="connsiteX14" fmla="*/ 0 w 836239"/>
                <a:gd name="connsiteY14" fmla="*/ 35960 h 1077346"/>
                <a:gd name="connsiteX15" fmla="*/ 0 w 836239"/>
                <a:gd name="connsiteY15" fmla="*/ 0 h 1077346"/>
                <a:gd name="connsiteX0" fmla="*/ 690645 w 836239"/>
                <a:gd name="connsiteY0" fmla="*/ 0 h 1077346"/>
                <a:gd name="connsiteX1" fmla="*/ 836239 w 836239"/>
                <a:gd name="connsiteY1" fmla="*/ 0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8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653014 h 1077346"/>
                <a:gd name="connsiteX10" fmla="*/ 18816 w 836239"/>
                <a:gd name="connsiteY10" fmla="*/ 671829 h 1077346"/>
                <a:gd name="connsiteX11" fmla="*/ 690645 w 836239"/>
                <a:gd name="connsiteY11" fmla="*/ 0 h 1077346"/>
                <a:gd name="connsiteX12" fmla="*/ 0 w 836239"/>
                <a:gd name="connsiteY12" fmla="*/ 0 h 1077346"/>
                <a:gd name="connsiteX13" fmla="*/ 35960 w 836239"/>
                <a:gd name="connsiteY13" fmla="*/ 0 h 1077346"/>
                <a:gd name="connsiteX14" fmla="*/ 0 w 836239"/>
                <a:gd name="connsiteY14" fmla="*/ 35960 h 1077346"/>
                <a:gd name="connsiteX15" fmla="*/ 0 w 836239"/>
                <a:gd name="connsiteY15" fmla="*/ 0 h 1077346"/>
                <a:gd name="connsiteX0" fmla="*/ 690645 w 836239"/>
                <a:gd name="connsiteY0" fmla="*/ 0 h 1077346"/>
                <a:gd name="connsiteX1" fmla="*/ 836239 w 836239"/>
                <a:gd name="connsiteY1" fmla="*/ 0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8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653014 h 1077346"/>
                <a:gd name="connsiteX10" fmla="*/ 18816 w 836239"/>
                <a:gd name="connsiteY10" fmla="*/ 671829 h 1077346"/>
                <a:gd name="connsiteX11" fmla="*/ 690645 w 836239"/>
                <a:gd name="connsiteY11" fmla="*/ 0 h 1077346"/>
                <a:gd name="connsiteX12" fmla="*/ 0 w 836239"/>
                <a:gd name="connsiteY12" fmla="*/ 0 h 1077346"/>
                <a:gd name="connsiteX13" fmla="*/ 0 w 836239"/>
                <a:gd name="connsiteY13" fmla="*/ 35960 h 1077346"/>
                <a:gd name="connsiteX14" fmla="*/ 0 w 836239"/>
                <a:gd name="connsiteY14" fmla="*/ 0 h 1077346"/>
                <a:gd name="connsiteX0" fmla="*/ 690645 w 836239"/>
                <a:gd name="connsiteY0" fmla="*/ 0 h 1077346"/>
                <a:gd name="connsiteX1" fmla="*/ 836239 w 836239"/>
                <a:gd name="connsiteY1" fmla="*/ 0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8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653014 h 1077346"/>
                <a:gd name="connsiteX10" fmla="*/ 18816 w 836239"/>
                <a:gd name="connsiteY10" fmla="*/ 671829 h 1077346"/>
                <a:gd name="connsiteX11" fmla="*/ 690645 w 836239"/>
                <a:gd name="connsiteY11" fmla="*/ 0 h 1077346"/>
                <a:gd name="connsiteX0" fmla="*/ 690645 w 836239"/>
                <a:gd name="connsiteY0" fmla="*/ 0 h 1077346"/>
                <a:gd name="connsiteX1" fmla="*/ 836239 w 836239"/>
                <a:gd name="connsiteY1" fmla="*/ 0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8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653014 h 1077346"/>
                <a:gd name="connsiteX10" fmla="*/ 690645 w 836239"/>
                <a:gd name="connsiteY10" fmla="*/ 0 h 1077346"/>
                <a:gd name="connsiteX0" fmla="*/ 690645 w 838684"/>
                <a:gd name="connsiteY0" fmla="*/ 83127 h 1160473"/>
                <a:gd name="connsiteX1" fmla="*/ 838684 w 838684"/>
                <a:gd name="connsiteY1" fmla="*/ 0 h 1160473"/>
                <a:gd name="connsiteX2" fmla="*/ 836239 w 838684"/>
                <a:gd name="connsiteY2" fmla="*/ 919366 h 1160473"/>
                <a:gd name="connsiteX3" fmla="*/ 457268 w 838684"/>
                <a:gd name="connsiteY3" fmla="*/ 919366 h 1160473"/>
                <a:gd name="connsiteX4" fmla="*/ 519478 w 838684"/>
                <a:gd name="connsiteY4" fmla="*/ 1070524 h 1160473"/>
                <a:gd name="connsiteX5" fmla="*/ 415477 w 838684"/>
                <a:gd name="connsiteY5" fmla="*/ 1160473 h 1160473"/>
                <a:gd name="connsiteX6" fmla="*/ 305554 w 838684"/>
                <a:gd name="connsiteY6" fmla="*/ 1087389 h 1160473"/>
                <a:gd name="connsiteX7" fmla="*/ 362534 w 838684"/>
                <a:gd name="connsiteY7" fmla="*/ 919366 h 1160473"/>
                <a:gd name="connsiteX8" fmla="*/ 0 w 838684"/>
                <a:gd name="connsiteY8" fmla="*/ 919366 h 1160473"/>
                <a:gd name="connsiteX9" fmla="*/ 0 w 838684"/>
                <a:gd name="connsiteY9" fmla="*/ 736141 h 1160473"/>
                <a:gd name="connsiteX10" fmla="*/ 690645 w 838684"/>
                <a:gd name="connsiteY10" fmla="*/ 83127 h 1160473"/>
                <a:gd name="connsiteX0" fmla="*/ 0 w 838684"/>
                <a:gd name="connsiteY0" fmla="*/ 736141 h 1160473"/>
                <a:gd name="connsiteX1" fmla="*/ 838684 w 838684"/>
                <a:gd name="connsiteY1" fmla="*/ 0 h 1160473"/>
                <a:gd name="connsiteX2" fmla="*/ 836239 w 838684"/>
                <a:gd name="connsiteY2" fmla="*/ 919366 h 1160473"/>
                <a:gd name="connsiteX3" fmla="*/ 457268 w 838684"/>
                <a:gd name="connsiteY3" fmla="*/ 919366 h 1160473"/>
                <a:gd name="connsiteX4" fmla="*/ 519478 w 838684"/>
                <a:gd name="connsiteY4" fmla="*/ 1070524 h 1160473"/>
                <a:gd name="connsiteX5" fmla="*/ 415477 w 838684"/>
                <a:gd name="connsiteY5" fmla="*/ 1160473 h 1160473"/>
                <a:gd name="connsiteX6" fmla="*/ 305554 w 838684"/>
                <a:gd name="connsiteY6" fmla="*/ 1087389 h 1160473"/>
                <a:gd name="connsiteX7" fmla="*/ 362534 w 838684"/>
                <a:gd name="connsiteY7" fmla="*/ 919366 h 1160473"/>
                <a:gd name="connsiteX8" fmla="*/ 0 w 838684"/>
                <a:gd name="connsiteY8" fmla="*/ 919366 h 1160473"/>
                <a:gd name="connsiteX9" fmla="*/ 0 w 838684"/>
                <a:gd name="connsiteY9" fmla="*/ 736141 h 1160473"/>
                <a:gd name="connsiteX0" fmla="*/ 0 w 836239"/>
                <a:gd name="connsiteY0" fmla="*/ 770370 h 1194702"/>
                <a:gd name="connsiteX1" fmla="*/ 836239 w 836239"/>
                <a:gd name="connsiteY1" fmla="*/ 0 h 1194702"/>
                <a:gd name="connsiteX2" fmla="*/ 836239 w 836239"/>
                <a:gd name="connsiteY2" fmla="*/ 953595 h 1194702"/>
                <a:gd name="connsiteX3" fmla="*/ 457268 w 836239"/>
                <a:gd name="connsiteY3" fmla="*/ 953595 h 1194702"/>
                <a:gd name="connsiteX4" fmla="*/ 519478 w 836239"/>
                <a:gd name="connsiteY4" fmla="*/ 1104753 h 1194702"/>
                <a:gd name="connsiteX5" fmla="*/ 415477 w 836239"/>
                <a:gd name="connsiteY5" fmla="*/ 1194702 h 1194702"/>
                <a:gd name="connsiteX6" fmla="*/ 305554 w 836239"/>
                <a:gd name="connsiteY6" fmla="*/ 1121618 h 1194702"/>
                <a:gd name="connsiteX7" fmla="*/ 362534 w 836239"/>
                <a:gd name="connsiteY7" fmla="*/ 953595 h 1194702"/>
                <a:gd name="connsiteX8" fmla="*/ 0 w 836239"/>
                <a:gd name="connsiteY8" fmla="*/ 953595 h 1194702"/>
                <a:gd name="connsiteX9" fmla="*/ 0 w 836239"/>
                <a:gd name="connsiteY9" fmla="*/ 770370 h 1194702"/>
                <a:gd name="connsiteX0" fmla="*/ 0 w 838684"/>
                <a:gd name="connsiteY0" fmla="*/ 755700 h 1180032"/>
                <a:gd name="connsiteX1" fmla="*/ 838684 w 838684"/>
                <a:gd name="connsiteY1" fmla="*/ 0 h 1180032"/>
                <a:gd name="connsiteX2" fmla="*/ 836239 w 838684"/>
                <a:gd name="connsiteY2" fmla="*/ 938925 h 1180032"/>
                <a:gd name="connsiteX3" fmla="*/ 457268 w 838684"/>
                <a:gd name="connsiteY3" fmla="*/ 938925 h 1180032"/>
                <a:gd name="connsiteX4" fmla="*/ 519478 w 838684"/>
                <a:gd name="connsiteY4" fmla="*/ 1090083 h 1180032"/>
                <a:gd name="connsiteX5" fmla="*/ 415477 w 838684"/>
                <a:gd name="connsiteY5" fmla="*/ 1180032 h 1180032"/>
                <a:gd name="connsiteX6" fmla="*/ 305554 w 838684"/>
                <a:gd name="connsiteY6" fmla="*/ 1106948 h 1180032"/>
                <a:gd name="connsiteX7" fmla="*/ 362534 w 838684"/>
                <a:gd name="connsiteY7" fmla="*/ 938925 h 1180032"/>
                <a:gd name="connsiteX8" fmla="*/ 0 w 838684"/>
                <a:gd name="connsiteY8" fmla="*/ 938925 h 1180032"/>
                <a:gd name="connsiteX9" fmla="*/ 0 w 838684"/>
                <a:gd name="connsiteY9" fmla="*/ 755700 h 1180032"/>
                <a:gd name="connsiteX0" fmla="*/ 0 w 838684"/>
                <a:gd name="connsiteY0" fmla="*/ 775259 h 1199591"/>
                <a:gd name="connsiteX1" fmla="*/ 838684 w 838684"/>
                <a:gd name="connsiteY1" fmla="*/ 0 h 1199591"/>
                <a:gd name="connsiteX2" fmla="*/ 836239 w 838684"/>
                <a:gd name="connsiteY2" fmla="*/ 958484 h 1199591"/>
                <a:gd name="connsiteX3" fmla="*/ 457268 w 838684"/>
                <a:gd name="connsiteY3" fmla="*/ 958484 h 1199591"/>
                <a:gd name="connsiteX4" fmla="*/ 519478 w 838684"/>
                <a:gd name="connsiteY4" fmla="*/ 1109642 h 1199591"/>
                <a:gd name="connsiteX5" fmla="*/ 415477 w 838684"/>
                <a:gd name="connsiteY5" fmla="*/ 1199591 h 1199591"/>
                <a:gd name="connsiteX6" fmla="*/ 305554 w 838684"/>
                <a:gd name="connsiteY6" fmla="*/ 1126507 h 1199591"/>
                <a:gd name="connsiteX7" fmla="*/ 362534 w 838684"/>
                <a:gd name="connsiteY7" fmla="*/ 958484 h 1199591"/>
                <a:gd name="connsiteX8" fmla="*/ 0 w 838684"/>
                <a:gd name="connsiteY8" fmla="*/ 958484 h 1199591"/>
                <a:gd name="connsiteX9" fmla="*/ 0 w 838684"/>
                <a:gd name="connsiteY9" fmla="*/ 775259 h 1199591"/>
                <a:gd name="connsiteX0" fmla="*/ 0 w 836239"/>
                <a:gd name="connsiteY0" fmla="*/ 809488 h 1233820"/>
                <a:gd name="connsiteX1" fmla="*/ 826460 w 836239"/>
                <a:gd name="connsiteY1" fmla="*/ 0 h 1233820"/>
                <a:gd name="connsiteX2" fmla="*/ 836239 w 836239"/>
                <a:gd name="connsiteY2" fmla="*/ 992713 h 1233820"/>
                <a:gd name="connsiteX3" fmla="*/ 457268 w 836239"/>
                <a:gd name="connsiteY3" fmla="*/ 992713 h 1233820"/>
                <a:gd name="connsiteX4" fmla="*/ 519478 w 836239"/>
                <a:gd name="connsiteY4" fmla="*/ 1143871 h 1233820"/>
                <a:gd name="connsiteX5" fmla="*/ 415477 w 836239"/>
                <a:gd name="connsiteY5" fmla="*/ 1233820 h 1233820"/>
                <a:gd name="connsiteX6" fmla="*/ 305554 w 836239"/>
                <a:gd name="connsiteY6" fmla="*/ 1160736 h 1233820"/>
                <a:gd name="connsiteX7" fmla="*/ 362534 w 836239"/>
                <a:gd name="connsiteY7" fmla="*/ 992713 h 1233820"/>
                <a:gd name="connsiteX8" fmla="*/ 0 w 836239"/>
                <a:gd name="connsiteY8" fmla="*/ 992713 h 1233820"/>
                <a:gd name="connsiteX9" fmla="*/ 0 w 836239"/>
                <a:gd name="connsiteY9" fmla="*/ 809488 h 1233820"/>
                <a:gd name="connsiteX0" fmla="*/ 0 w 839410"/>
                <a:gd name="connsiteY0" fmla="*/ 816823 h 1241155"/>
                <a:gd name="connsiteX1" fmla="*/ 838684 w 839410"/>
                <a:gd name="connsiteY1" fmla="*/ 0 h 1241155"/>
                <a:gd name="connsiteX2" fmla="*/ 836239 w 839410"/>
                <a:gd name="connsiteY2" fmla="*/ 1000048 h 1241155"/>
                <a:gd name="connsiteX3" fmla="*/ 457268 w 839410"/>
                <a:gd name="connsiteY3" fmla="*/ 1000048 h 1241155"/>
                <a:gd name="connsiteX4" fmla="*/ 519478 w 839410"/>
                <a:gd name="connsiteY4" fmla="*/ 1151206 h 1241155"/>
                <a:gd name="connsiteX5" fmla="*/ 415477 w 839410"/>
                <a:gd name="connsiteY5" fmla="*/ 1241155 h 1241155"/>
                <a:gd name="connsiteX6" fmla="*/ 305554 w 839410"/>
                <a:gd name="connsiteY6" fmla="*/ 1168071 h 1241155"/>
                <a:gd name="connsiteX7" fmla="*/ 362534 w 839410"/>
                <a:gd name="connsiteY7" fmla="*/ 1000048 h 1241155"/>
                <a:gd name="connsiteX8" fmla="*/ 0 w 839410"/>
                <a:gd name="connsiteY8" fmla="*/ 1000048 h 1241155"/>
                <a:gd name="connsiteX9" fmla="*/ 0 w 839410"/>
                <a:gd name="connsiteY9" fmla="*/ 816823 h 1241155"/>
                <a:gd name="connsiteX0" fmla="*/ 0 w 836239"/>
                <a:gd name="connsiteY0" fmla="*/ 819268 h 1243600"/>
                <a:gd name="connsiteX1" fmla="*/ 831349 w 836239"/>
                <a:gd name="connsiteY1" fmla="*/ 0 h 1243600"/>
                <a:gd name="connsiteX2" fmla="*/ 836239 w 836239"/>
                <a:gd name="connsiteY2" fmla="*/ 1002493 h 1243600"/>
                <a:gd name="connsiteX3" fmla="*/ 457268 w 836239"/>
                <a:gd name="connsiteY3" fmla="*/ 1002493 h 1243600"/>
                <a:gd name="connsiteX4" fmla="*/ 519478 w 836239"/>
                <a:gd name="connsiteY4" fmla="*/ 1153651 h 1243600"/>
                <a:gd name="connsiteX5" fmla="*/ 415477 w 836239"/>
                <a:gd name="connsiteY5" fmla="*/ 1243600 h 1243600"/>
                <a:gd name="connsiteX6" fmla="*/ 305554 w 836239"/>
                <a:gd name="connsiteY6" fmla="*/ 1170516 h 1243600"/>
                <a:gd name="connsiteX7" fmla="*/ 362534 w 836239"/>
                <a:gd name="connsiteY7" fmla="*/ 1002493 h 1243600"/>
                <a:gd name="connsiteX8" fmla="*/ 0 w 836239"/>
                <a:gd name="connsiteY8" fmla="*/ 1002493 h 1243600"/>
                <a:gd name="connsiteX9" fmla="*/ 0 w 836239"/>
                <a:gd name="connsiteY9" fmla="*/ 819268 h 124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239" h="1243600">
                  <a:moveTo>
                    <a:pt x="0" y="819268"/>
                  </a:moveTo>
                  <a:lnTo>
                    <a:pt x="831349" y="0"/>
                  </a:lnTo>
                  <a:cubicBezTo>
                    <a:pt x="834609" y="330904"/>
                    <a:pt x="832979" y="671589"/>
                    <a:pt x="836239" y="1002493"/>
                  </a:cubicBezTo>
                  <a:lnTo>
                    <a:pt x="457268" y="1002493"/>
                  </a:lnTo>
                  <a:cubicBezTo>
                    <a:pt x="467180" y="1086219"/>
                    <a:pt x="513262" y="1093113"/>
                    <a:pt x="519478" y="1153651"/>
                  </a:cubicBezTo>
                  <a:cubicBezTo>
                    <a:pt x="519084" y="1209312"/>
                    <a:pt x="478650" y="1239118"/>
                    <a:pt x="415477" y="1243600"/>
                  </a:cubicBezTo>
                  <a:cubicBezTo>
                    <a:pt x="362415" y="1242415"/>
                    <a:pt x="309040" y="1217261"/>
                    <a:pt x="305554" y="1170516"/>
                  </a:cubicBezTo>
                  <a:cubicBezTo>
                    <a:pt x="305867" y="1113090"/>
                    <a:pt x="356318" y="1092729"/>
                    <a:pt x="362534" y="1002493"/>
                  </a:cubicBezTo>
                  <a:lnTo>
                    <a:pt x="0" y="1002493"/>
                  </a:lnTo>
                  <a:lnTo>
                    <a:pt x="0" y="819268"/>
                  </a:lnTo>
                  <a:close/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739915A-E45A-4B6D-A00B-9B23C5C1A26A}"/>
                </a:ext>
              </a:extLst>
            </p:cNvPr>
            <p:cNvSpPr/>
            <p:nvPr/>
          </p:nvSpPr>
          <p:spPr>
            <a:xfrm>
              <a:off x="4987021" y="1792256"/>
              <a:ext cx="836536" cy="1233821"/>
            </a:xfrm>
            <a:custGeom>
              <a:avLst/>
              <a:gdLst>
                <a:gd name="connsiteX0" fmla="*/ 794676 w 836239"/>
                <a:gd name="connsiteY0" fmla="*/ 0 h 1077346"/>
                <a:gd name="connsiteX1" fmla="*/ 836239 w 836239"/>
                <a:gd name="connsiteY1" fmla="*/ 41563 h 1077346"/>
                <a:gd name="connsiteX2" fmla="*/ 794676 w 836239"/>
                <a:gd name="connsiteY2" fmla="*/ 0 h 1077346"/>
                <a:gd name="connsiteX3" fmla="*/ 0 w 836239"/>
                <a:gd name="connsiteY3" fmla="*/ 0 h 1077346"/>
                <a:gd name="connsiteX4" fmla="*/ 154603 w 836239"/>
                <a:gd name="connsiteY4" fmla="*/ 0 h 1077346"/>
                <a:gd name="connsiteX5" fmla="*/ 819127 w 836239"/>
                <a:gd name="connsiteY5" fmla="*/ 664524 h 1077346"/>
                <a:gd name="connsiteX6" fmla="*/ 836239 w 836239"/>
                <a:gd name="connsiteY6" fmla="*/ 647411 h 1077346"/>
                <a:gd name="connsiteX7" fmla="*/ 836239 w 836239"/>
                <a:gd name="connsiteY7" fmla="*/ 836239 h 1077346"/>
                <a:gd name="connsiteX8" fmla="*/ 457268 w 836239"/>
                <a:gd name="connsiteY8" fmla="*/ 836239 h 1077346"/>
                <a:gd name="connsiteX9" fmla="*/ 519479 w 836239"/>
                <a:gd name="connsiteY9" fmla="*/ 987397 h 1077346"/>
                <a:gd name="connsiteX10" fmla="*/ 415477 w 836239"/>
                <a:gd name="connsiteY10" fmla="*/ 1077346 h 1077346"/>
                <a:gd name="connsiteX11" fmla="*/ 305554 w 836239"/>
                <a:gd name="connsiteY11" fmla="*/ 1004262 h 1077346"/>
                <a:gd name="connsiteX12" fmla="*/ 362534 w 836239"/>
                <a:gd name="connsiteY12" fmla="*/ 836239 h 1077346"/>
                <a:gd name="connsiteX13" fmla="*/ 0 w 836239"/>
                <a:gd name="connsiteY13" fmla="*/ 836239 h 1077346"/>
                <a:gd name="connsiteX14" fmla="*/ 0 w 836239"/>
                <a:gd name="connsiteY14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36239 w 836239"/>
                <a:gd name="connsiteY2" fmla="*/ 647411 h 1077346"/>
                <a:gd name="connsiteX3" fmla="*/ 836239 w 836239"/>
                <a:gd name="connsiteY3" fmla="*/ 836239 h 1077346"/>
                <a:gd name="connsiteX4" fmla="*/ 457268 w 836239"/>
                <a:gd name="connsiteY4" fmla="*/ 836239 h 1077346"/>
                <a:gd name="connsiteX5" fmla="*/ 519479 w 836239"/>
                <a:gd name="connsiteY5" fmla="*/ 987397 h 1077346"/>
                <a:gd name="connsiteX6" fmla="*/ 415477 w 836239"/>
                <a:gd name="connsiteY6" fmla="*/ 1077346 h 1077346"/>
                <a:gd name="connsiteX7" fmla="*/ 305554 w 836239"/>
                <a:gd name="connsiteY7" fmla="*/ 1004262 h 1077346"/>
                <a:gd name="connsiteX8" fmla="*/ 362534 w 836239"/>
                <a:gd name="connsiteY8" fmla="*/ 836239 h 1077346"/>
                <a:gd name="connsiteX9" fmla="*/ 0 w 836239"/>
                <a:gd name="connsiteY9" fmla="*/ 836239 h 1077346"/>
                <a:gd name="connsiteX10" fmla="*/ 0 w 836239"/>
                <a:gd name="connsiteY10" fmla="*/ 0 h 1077346"/>
                <a:gd name="connsiteX0" fmla="*/ 0 w 836239"/>
                <a:gd name="connsiteY0" fmla="*/ 0 h 1077346"/>
                <a:gd name="connsiteX1" fmla="*/ 836239 w 836239"/>
                <a:gd name="connsiteY1" fmla="*/ 647411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9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0 h 1077346"/>
                <a:gd name="connsiteX0" fmla="*/ 0 w 841128"/>
                <a:gd name="connsiteY0" fmla="*/ 0 h 1233821"/>
                <a:gd name="connsiteX1" fmla="*/ 841128 w 841128"/>
                <a:gd name="connsiteY1" fmla="*/ 803886 h 1233821"/>
                <a:gd name="connsiteX2" fmla="*/ 841128 w 841128"/>
                <a:gd name="connsiteY2" fmla="*/ 992714 h 1233821"/>
                <a:gd name="connsiteX3" fmla="*/ 462157 w 841128"/>
                <a:gd name="connsiteY3" fmla="*/ 992714 h 1233821"/>
                <a:gd name="connsiteX4" fmla="*/ 524368 w 841128"/>
                <a:gd name="connsiteY4" fmla="*/ 1143872 h 1233821"/>
                <a:gd name="connsiteX5" fmla="*/ 420366 w 841128"/>
                <a:gd name="connsiteY5" fmla="*/ 1233821 h 1233821"/>
                <a:gd name="connsiteX6" fmla="*/ 310443 w 841128"/>
                <a:gd name="connsiteY6" fmla="*/ 1160737 h 1233821"/>
                <a:gd name="connsiteX7" fmla="*/ 367423 w 841128"/>
                <a:gd name="connsiteY7" fmla="*/ 992714 h 1233821"/>
                <a:gd name="connsiteX8" fmla="*/ 4889 w 841128"/>
                <a:gd name="connsiteY8" fmla="*/ 992714 h 1233821"/>
                <a:gd name="connsiteX9" fmla="*/ 0 w 841128"/>
                <a:gd name="connsiteY9" fmla="*/ 0 h 1233821"/>
                <a:gd name="connsiteX0" fmla="*/ 5107 w 836456"/>
                <a:gd name="connsiteY0" fmla="*/ 0 h 1233821"/>
                <a:gd name="connsiteX1" fmla="*/ 836456 w 836456"/>
                <a:gd name="connsiteY1" fmla="*/ 803886 h 1233821"/>
                <a:gd name="connsiteX2" fmla="*/ 836456 w 836456"/>
                <a:gd name="connsiteY2" fmla="*/ 992714 h 1233821"/>
                <a:gd name="connsiteX3" fmla="*/ 457485 w 836456"/>
                <a:gd name="connsiteY3" fmla="*/ 992714 h 1233821"/>
                <a:gd name="connsiteX4" fmla="*/ 519696 w 836456"/>
                <a:gd name="connsiteY4" fmla="*/ 1143872 h 1233821"/>
                <a:gd name="connsiteX5" fmla="*/ 415694 w 836456"/>
                <a:gd name="connsiteY5" fmla="*/ 1233821 h 1233821"/>
                <a:gd name="connsiteX6" fmla="*/ 305771 w 836456"/>
                <a:gd name="connsiteY6" fmla="*/ 1160737 h 1233821"/>
                <a:gd name="connsiteX7" fmla="*/ 362751 w 836456"/>
                <a:gd name="connsiteY7" fmla="*/ 992714 h 1233821"/>
                <a:gd name="connsiteX8" fmla="*/ 217 w 836456"/>
                <a:gd name="connsiteY8" fmla="*/ 992714 h 1233821"/>
                <a:gd name="connsiteX9" fmla="*/ 5107 w 836456"/>
                <a:gd name="connsiteY9" fmla="*/ 0 h 1233821"/>
                <a:gd name="connsiteX0" fmla="*/ 0 w 841128"/>
                <a:gd name="connsiteY0" fmla="*/ 0 h 1233821"/>
                <a:gd name="connsiteX1" fmla="*/ 841128 w 841128"/>
                <a:gd name="connsiteY1" fmla="*/ 803886 h 1233821"/>
                <a:gd name="connsiteX2" fmla="*/ 841128 w 841128"/>
                <a:gd name="connsiteY2" fmla="*/ 992714 h 1233821"/>
                <a:gd name="connsiteX3" fmla="*/ 462157 w 841128"/>
                <a:gd name="connsiteY3" fmla="*/ 992714 h 1233821"/>
                <a:gd name="connsiteX4" fmla="*/ 524368 w 841128"/>
                <a:gd name="connsiteY4" fmla="*/ 1143872 h 1233821"/>
                <a:gd name="connsiteX5" fmla="*/ 420366 w 841128"/>
                <a:gd name="connsiteY5" fmla="*/ 1233821 h 1233821"/>
                <a:gd name="connsiteX6" fmla="*/ 310443 w 841128"/>
                <a:gd name="connsiteY6" fmla="*/ 1160737 h 1233821"/>
                <a:gd name="connsiteX7" fmla="*/ 367423 w 841128"/>
                <a:gd name="connsiteY7" fmla="*/ 992714 h 1233821"/>
                <a:gd name="connsiteX8" fmla="*/ 4889 w 841128"/>
                <a:gd name="connsiteY8" fmla="*/ 992714 h 1233821"/>
                <a:gd name="connsiteX9" fmla="*/ 0 w 841128"/>
                <a:gd name="connsiteY9" fmla="*/ 0 h 1233821"/>
                <a:gd name="connsiteX0" fmla="*/ 2742 w 836536"/>
                <a:gd name="connsiteY0" fmla="*/ 0 h 1233821"/>
                <a:gd name="connsiteX1" fmla="*/ 836536 w 836536"/>
                <a:gd name="connsiteY1" fmla="*/ 803886 h 1233821"/>
                <a:gd name="connsiteX2" fmla="*/ 836536 w 836536"/>
                <a:gd name="connsiteY2" fmla="*/ 992714 h 1233821"/>
                <a:gd name="connsiteX3" fmla="*/ 457565 w 836536"/>
                <a:gd name="connsiteY3" fmla="*/ 992714 h 1233821"/>
                <a:gd name="connsiteX4" fmla="*/ 519776 w 836536"/>
                <a:gd name="connsiteY4" fmla="*/ 1143872 h 1233821"/>
                <a:gd name="connsiteX5" fmla="*/ 415774 w 836536"/>
                <a:gd name="connsiteY5" fmla="*/ 1233821 h 1233821"/>
                <a:gd name="connsiteX6" fmla="*/ 305851 w 836536"/>
                <a:gd name="connsiteY6" fmla="*/ 1160737 h 1233821"/>
                <a:gd name="connsiteX7" fmla="*/ 362831 w 836536"/>
                <a:gd name="connsiteY7" fmla="*/ 992714 h 1233821"/>
                <a:gd name="connsiteX8" fmla="*/ 297 w 836536"/>
                <a:gd name="connsiteY8" fmla="*/ 992714 h 1233821"/>
                <a:gd name="connsiteX9" fmla="*/ 2742 w 836536"/>
                <a:gd name="connsiteY9" fmla="*/ 0 h 1233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536" h="1233821">
                  <a:moveTo>
                    <a:pt x="2742" y="0"/>
                  </a:moveTo>
                  <a:lnTo>
                    <a:pt x="836536" y="803886"/>
                  </a:lnTo>
                  <a:lnTo>
                    <a:pt x="836536" y="992714"/>
                  </a:lnTo>
                  <a:lnTo>
                    <a:pt x="457565" y="992714"/>
                  </a:lnTo>
                  <a:cubicBezTo>
                    <a:pt x="467477" y="1076440"/>
                    <a:pt x="513559" y="1083334"/>
                    <a:pt x="519776" y="1143872"/>
                  </a:cubicBezTo>
                  <a:cubicBezTo>
                    <a:pt x="519381" y="1199533"/>
                    <a:pt x="478947" y="1229339"/>
                    <a:pt x="415774" y="1233821"/>
                  </a:cubicBezTo>
                  <a:cubicBezTo>
                    <a:pt x="362712" y="1232636"/>
                    <a:pt x="309337" y="1207482"/>
                    <a:pt x="305851" y="1160737"/>
                  </a:cubicBezTo>
                  <a:cubicBezTo>
                    <a:pt x="306164" y="1103311"/>
                    <a:pt x="356615" y="1082950"/>
                    <a:pt x="362831" y="992714"/>
                  </a:cubicBezTo>
                  <a:lnTo>
                    <a:pt x="297" y="992714"/>
                  </a:lnTo>
                  <a:cubicBezTo>
                    <a:pt x="-1333" y="661809"/>
                    <a:pt x="4372" y="330905"/>
                    <a:pt x="2742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9F8B3000-AA48-4F78-9323-E11965B3A574}"/>
                </a:ext>
              </a:extLst>
            </p:cNvPr>
            <p:cNvSpPr/>
            <p:nvPr/>
          </p:nvSpPr>
          <p:spPr>
            <a:xfrm>
              <a:off x="3914673" y="1419622"/>
              <a:ext cx="1317823" cy="1365349"/>
            </a:xfrm>
            <a:custGeom>
              <a:avLst/>
              <a:gdLst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63956 w 1317823"/>
                <a:gd name="connsiteY16" fmla="*/ 434013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42525 w 1317823"/>
                <a:gd name="connsiteY16" fmla="*/ 436395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42525 w 1317823"/>
                <a:gd name="connsiteY16" fmla="*/ 436395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42525 w 1317823"/>
                <a:gd name="connsiteY16" fmla="*/ 436395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42525 w 1317823"/>
                <a:gd name="connsiteY16" fmla="*/ 436395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42525 w 1317823"/>
                <a:gd name="connsiteY16" fmla="*/ 436395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6427 w 1317823"/>
                <a:gd name="connsiteY1" fmla="*/ 456803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5 w 1317823"/>
                <a:gd name="connsiteY17" fmla="*/ 436395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6427 w 1317823"/>
                <a:gd name="connsiteY1" fmla="*/ 456803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5 w 1317823"/>
                <a:gd name="connsiteY17" fmla="*/ 436395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6427 w 1317823"/>
                <a:gd name="connsiteY1" fmla="*/ 456803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5 w 1317823"/>
                <a:gd name="connsiteY17" fmla="*/ 436395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6427 w 1317823"/>
                <a:gd name="connsiteY1" fmla="*/ 456803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5 w 1317823"/>
                <a:gd name="connsiteY17" fmla="*/ 436395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6427 w 1317823"/>
                <a:gd name="connsiteY1" fmla="*/ 456803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66648 w 1317823"/>
                <a:gd name="connsiteY1" fmla="*/ 42501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66648 w 1317823"/>
                <a:gd name="connsiteY1" fmla="*/ 42501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1538 w 1317823"/>
                <a:gd name="connsiteY1" fmla="*/ 41523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8873 w 1317823"/>
                <a:gd name="connsiteY1" fmla="*/ 412794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8873 w 1317823"/>
                <a:gd name="connsiteY1" fmla="*/ 412794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3983 w 1317823"/>
                <a:gd name="connsiteY1" fmla="*/ 41034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3983 w 1317823"/>
                <a:gd name="connsiteY1" fmla="*/ 41034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3983 w 1317823"/>
                <a:gd name="connsiteY1" fmla="*/ 41034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3983 w 1317823"/>
                <a:gd name="connsiteY1" fmla="*/ 41034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4 w 1317823"/>
                <a:gd name="connsiteY17" fmla="*/ 404611 h 1365349"/>
                <a:gd name="connsiteX18" fmla="*/ 655122 w 1317823"/>
                <a:gd name="connsiteY18" fmla="*/ 0 h 136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7823" h="1365349">
                  <a:moveTo>
                    <a:pt x="655122" y="0"/>
                  </a:moveTo>
                  <a:cubicBezTo>
                    <a:pt x="797939" y="157030"/>
                    <a:pt x="933356" y="260590"/>
                    <a:pt x="1073983" y="410349"/>
                  </a:cubicBezTo>
                  <a:cubicBezTo>
                    <a:pt x="1080986" y="491665"/>
                    <a:pt x="1076018" y="505008"/>
                    <a:pt x="1075814" y="529110"/>
                  </a:cubicBezTo>
                  <a:lnTo>
                    <a:pt x="1078249" y="529110"/>
                  </a:lnTo>
                  <a:lnTo>
                    <a:pt x="1078249" y="902332"/>
                  </a:lnTo>
                  <a:cubicBezTo>
                    <a:pt x="1160529" y="892003"/>
                    <a:pt x="1167707" y="846447"/>
                    <a:pt x="1227874" y="840268"/>
                  </a:cubicBezTo>
                  <a:cubicBezTo>
                    <a:pt x="1283535" y="840663"/>
                    <a:pt x="1313341" y="881096"/>
                    <a:pt x="1317823" y="944270"/>
                  </a:cubicBezTo>
                  <a:cubicBezTo>
                    <a:pt x="1316638" y="997332"/>
                    <a:pt x="1291484" y="1050706"/>
                    <a:pt x="1244739" y="1054193"/>
                  </a:cubicBezTo>
                  <a:cubicBezTo>
                    <a:pt x="1187641" y="1053881"/>
                    <a:pt x="1167185" y="1004001"/>
                    <a:pt x="1078249" y="997291"/>
                  </a:cubicBezTo>
                  <a:lnTo>
                    <a:pt x="1078249" y="1365349"/>
                  </a:lnTo>
                  <a:lnTo>
                    <a:pt x="242010" y="1365349"/>
                  </a:lnTo>
                  <a:lnTo>
                    <a:pt x="242010" y="991895"/>
                  </a:lnTo>
                  <a:cubicBezTo>
                    <a:pt x="157429" y="1001563"/>
                    <a:pt x="150704" y="1047953"/>
                    <a:pt x="89950" y="1054192"/>
                  </a:cubicBezTo>
                  <a:cubicBezTo>
                    <a:pt x="34288" y="1053797"/>
                    <a:pt x="4482" y="1013364"/>
                    <a:pt x="0" y="950190"/>
                  </a:cubicBezTo>
                  <a:cubicBezTo>
                    <a:pt x="1185" y="897128"/>
                    <a:pt x="26339" y="843754"/>
                    <a:pt x="73084" y="840267"/>
                  </a:cubicBezTo>
                  <a:cubicBezTo>
                    <a:pt x="130701" y="840581"/>
                    <a:pt x="151007" y="891368"/>
                    <a:pt x="242010" y="897293"/>
                  </a:cubicBezTo>
                  <a:lnTo>
                    <a:pt x="242010" y="529110"/>
                  </a:lnTo>
                  <a:cubicBezTo>
                    <a:pt x="242182" y="498205"/>
                    <a:pt x="242352" y="435516"/>
                    <a:pt x="242524" y="404611"/>
                  </a:cubicBezTo>
                  <a:cubicBezTo>
                    <a:pt x="397152" y="247546"/>
                    <a:pt x="486462" y="173988"/>
                    <a:pt x="655122" y="0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itchFamily="2" charset="-78"/>
              </a:endParaRPr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id="{A9529D2E-D9CB-4C5C-A895-69BA097C5CC6}"/>
                </a:ext>
              </a:extLst>
            </p:cNvPr>
            <p:cNvSpPr/>
            <p:nvPr/>
          </p:nvSpPr>
          <p:spPr>
            <a:xfrm>
              <a:off x="3914673" y="3612023"/>
              <a:ext cx="1317823" cy="836239"/>
            </a:xfrm>
            <a:custGeom>
              <a:avLst/>
              <a:gdLst/>
              <a:ahLst/>
              <a:cxnLst/>
              <a:rect l="l" t="t" r="r" b="b"/>
              <a:pathLst>
                <a:path w="1985624" h="1260000">
                  <a:moveTo>
                    <a:pt x="356204" y="0"/>
                  </a:moveTo>
                  <a:lnTo>
                    <a:pt x="1616204" y="0"/>
                  </a:lnTo>
                  <a:lnTo>
                    <a:pt x="1616204" y="563159"/>
                  </a:lnTo>
                  <a:cubicBezTo>
                    <a:pt x="1748180" y="549871"/>
                    <a:pt x="1757420" y="478353"/>
                    <a:pt x="1850093" y="468836"/>
                  </a:cubicBezTo>
                  <a:cubicBezTo>
                    <a:pt x="1933961" y="469431"/>
                    <a:pt x="1978871" y="530355"/>
                    <a:pt x="1985624" y="625540"/>
                  </a:cubicBezTo>
                  <a:cubicBezTo>
                    <a:pt x="1983838" y="705492"/>
                    <a:pt x="1945938" y="785914"/>
                    <a:pt x="1875505" y="791166"/>
                  </a:cubicBezTo>
                  <a:cubicBezTo>
                    <a:pt x="1787691" y="790687"/>
                    <a:pt x="1757397" y="712397"/>
                    <a:pt x="1616204" y="704999"/>
                  </a:cubicBezTo>
                  <a:lnTo>
                    <a:pt x="1616204" y="1260000"/>
                  </a:lnTo>
                  <a:lnTo>
                    <a:pt x="356204" y="1260000"/>
                  </a:lnTo>
                  <a:lnTo>
                    <a:pt x="356204" y="698108"/>
                  </a:lnTo>
                  <a:cubicBezTo>
                    <a:pt x="236709" y="714981"/>
                    <a:pt x="225014" y="781976"/>
                    <a:pt x="135531" y="791165"/>
                  </a:cubicBezTo>
                  <a:cubicBezTo>
                    <a:pt x="51663" y="790570"/>
                    <a:pt x="6753" y="729647"/>
                    <a:pt x="0" y="634461"/>
                  </a:cubicBezTo>
                  <a:cubicBezTo>
                    <a:pt x="1786" y="554510"/>
                    <a:pt x="39686" y="474088"/>
                    <a:pt x="110119" y="468835"/>
                  </a:cubicBezTo>
                  <a:cubicBezTo>
                    <a:pt x="195122" y="469298"/>
                    <a:pt x="226228" y="542672"/>
                    <a:pt x="356204" y="554328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id="{B950164A-5580-48FC-AB17-7B2B7B6DECE2}"/>
                </a:ext>
              </a:extLst>
            </p:cNvPr>
            <p:cNvSpPr/>
            <p:nvPr/>
          </p:nvSpPr>
          <p:spPr>
            <a:xfrm rot="5400000">
              <a:off x="3924521" y="2544519"/>
              <a:ext cx="1298127" cy="1317823"/>
            </a:xfrm>
            <a:custGeom>
              <a:avLst/>
              <a:gdLst/>
              <a:ahLst/>
              <a:cxnLst/>
              <a:rect l="l" t="t" r="r" b="b"/>
              <a:pathLst>
                <a:path w="1955947" h="1985624">
                  <a:moveTo>
                    <a:pt x="0" y="1003881"/>
                  </a:moveTo>
                  <a:cubicBezTo>
                    <a:pt x="1786" y="923929"/>
                    <a:pt x="39686" y="843507"/>
                    <a:pt x="110119" y="838255"/>
                  </a:cubicBezTo>
                  <a:cubicBezTo>
                    <a:pt x="192631" y="838705"/>
                    <a:pt x="224359" y="907854"/>
                    <a:pt x="344973" y="923174"/>
                  </a:cubicBezTo>
                  <a:lnTo>
                    <a:pt x="344973" y="369420"/>
                  </a:lnTo>
                  <a:lnTo>
                    <a:pt x="908132" y="369420"/>
                  </a:lnTo>
                  <a:cubicBezTo>
                    <a:pt x="894844" y="237444"/>
                    <a:pt x="823326" y="228204"/>
                    <a:pt x="813809" y="135531"/>
                  </a:cubicBezTo>
                  <a:cubicBezTo>
                    <a:pt x="814404" y="51663"/>
                    <a:pt x="875327" y="6753"/>
                    <a:pt x="970513" y="0"/>
                  </a:cubicBezTo>
                  <a:cubicBezTo>
                    <a:pt x="1050464" y="1786"/>
                    <a:pt x="1130887" y="39686"/>
                    <a:pt x="1136139" y="110119"/>
                  </a:cubicBezTo>
                  <a:cubicBezTo>
                    <a:pt x="1135661" y="197933"/>
                    <a:pt x="1057369" y="228227"/>
                    <a:pt x="1049972" y="369420"/>
                  </a:cubicBezTo>
                  <a:lnTo>
                    <a:pt x="1604973" y="369420"/>
                  </a:lnTo>
                  <a:lnTo>
                    <a:pt x="1604973" y="930811"/>
                  </a:lnTo>
                  <a:cubicBezTo>
                    <a:pt x="1719598" y="912484"/>
                    <a:pt x="1732247" y="847309"/>
                    <a:pt x="1820416" y="838255"/>
                  </a:cubicBezTo>
                  <a:cubicBezTo>
                    <a:pt x="1904284" y="838850"/>
                    <a:pt x="1949194" y="899773"/>
                    <a:pt x="1955947" y="994959"/>
                  </a:cubicBezTo>
                  <a:cubicBezTo>
                    <a:pt x="1954161" y="1074910"/>
                    <a:pt x="1916261" y="1155332"/>
                    <a:pt x="1845828" y="1160585"/>
                  </a:cubicBezTo>
                  <a:cubicBezTo>
                    <a:pt x="1761973" y="1160128"/>
                    <a:pt x="1730569" y="1088717"/>
                    <a:pt x="1604973" y="1075359"/>
                  </a:cubicBezTo>
                  <a:lnTo>
                    <a:pt x="1604973" y="1629420"/>
                  </a:lnTo>
                  <a:lnTo>
                    <a:pt x="1043081" y="1629420"/>
                  </a:lnTo>
                  <a:cubicBezTo>
                    <a:pt x="1059954" y="1748915"/>
                    <a:pt x="1126948" y="1760610"/>
                    <a:pt x="1136138" y="1850093"/>
                  </a:cubicBezTo>
                  <a:cubicBezTo>
                    <a:pt x="1135543" y="1933961"/>
                    <a:pt x="1074620" y="1978871"/>
                    <a:pt x="979434" y="1985624"/>
                  </a:cubicBezTo>
                  <a:cubicBezTo>
                    <a:pt x="899483" y="1983838"/>
                    <a:pt x="819061" y="1945938"/>
                    <a:pt x="813808" y="1875505"/>
                  </a:cubicBezTo>
                  <a:cubicBezTo>
                    <a:pt x="814271" y="1790502"/>
                    <a:pt x="887645" y="1759396"/>
                    <a:pt x="899301" y="1629420"/>
                  </a:cubicBezTo>
                  <a:lnTo>
                    <a:pt x="344973" y="1629420"/>
                  </a:lnTo>
                  <a:lnTo>
                    <a:pt x="344973" y="1069040"/>
                  </a:lnTo>
                  <a:cubicBezTo>
                    <a:pt x="235877" y="1088650"/>
                    <a:pt x="222136" y="1151691"/>
                    <a:pt x="135531" y="1160585"/>
                  </a:cubicBezTo>
                  <a:cubicBezTo>
                    <a:pt x="51663" y="1159990"/>
                    <a:pt x="6753" y="1099066"/>
                    <a:pt x="0" y="1003881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</p:grpSp>
      <p:sp>
        <p:nvSpPr>
          <p:cNvPr id="19" name="L-Shape 18">
            <a:extLst>
              <a:ext uri="{FF2B5EF4-FFF2-40B4-BE49-F238E27FC236}">
                <a16:creationId xmlns:a16="http://schemas.microsoft.com/office/drawing/2014/main" id="{428F03D0-EEC9-4C1C-AED4-8B9CDD6E6EDA}"/>
              </a:ext>
            </a:extLst>
          </p:cNvPr>
          <p:cNvSpPr/>
          <p:nvPr/>
        </p:nvSpPr>
        <p:spPr>
          <a:xfrm rot="8100000">
            <a:off x="4559472" y="2173044"/>
            <a:ext cx="3093154" cy="3093154"/>
          </a:xfrm>
          <a:prstGeom prst="corner">
            <a:avLst>
              <a:gd name="adj1" fmla="val 10489"/>
              <a:gd name="adj2" fmla="val 10848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20" name="Oval 21">
            <a:extLst>
              <a:ext uri="{FF2B5EF4-FFF2-40B4-BE49-F238E27FC236}">
                <a16:creationId xmlns:a16="http://schemas.microsoft.com/office/drawing/2014/main" id="{9AAA0652-F0B9-4917-9926-345B333D0676}"/>
              </a:ext>
            </a:extLst>
          </p:cNvPr>
          <p:cNvSpPr/>
          <p:nvPr/>
        </p:nvSpPr>
        <p:spPr>
          <a:xfrm rot="20700000">
            <a:off x="5797261" y="4031655"/>
            <a:ext cx="613824" cy="537974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E4C083C-9673-4D2A-85FB-D8433E1788F5}"/>
              </a:ext>
            </a:extLst>
          </p:cNvPr>
          <p:cNvGrpSpPr/>
          <p:nvPr/>
        </p:nvGrpSpPr>
        <p:grpSpPr>
          <a:xfrm>
            <a:off x="8553962" y="3666311"/>
            <a:ext cx="2818186" cy="863358"/>
            <a:chOff x="803640" y="3362835"/>
            <a:chExt cx="2059657" cy="86335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50A0CF5-E2EE-4655-BF18-905134C99B40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EFC3C1-CF42-4E95-A618-9CE63A2A1447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6032DBB-C8D9-40B6-A792-E4047863CB42}"/>
              </a:ext>
            </a:extLst>
          </p:cNvPr>
          <p:cNvGrpSpPr/>
          <p:nvPr/>
        </p:nvGrpSpPr>
        <p:grpSpPr>
          <a:xfrm>
            <a:off x="723720" y="3666312"/>
            <a:ext cx="2941607" cy="863358"/>
            <a:chOff x="803640" y="3362835"/>
            <a:chExt cx="2059657" cy="86335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EB8C490-73A2-48CF-8CBD-F47548E404E6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CA72B83-F310-4AAF-8A76-B2EA929A407C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A780CFA-FD89-414D-8BFC-F03371768B60}"/>
              </a:ext>
            </a:extLst>
          </p:cNvPr>
          <p:cNvGrpSpPr/>
          <p:nvPr/>
        </p:nvGrpSpPr>
        <p:grpSpPr>
          <a:xfrm>
            <a:off x="8553962" y="4854812"/>
            <a:ext cx="2818186" cy="863358"/>
            <a:chOff x="803640" y="3362835"/>
            <a:chExt cx="2059657" cy="86335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EA1627D-E654-47B2-B09F-B0719927C8B2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D93A66C-228C-4F22-9688-1AE065B21F80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C33198F-CD41-4973-A097-507D961129F8}"/>
              </a:ext>
            </a:extLst>
          </p:cNvPr>
          <p:cNvGrpSpPr/>
          <p:nvPr/>
        </p:nvGrpSpPr>
        <p:grpSpPr>
          <a:xfrm>
            <a:off x="723720" y="4854813"/>
            <a:ext cx="2941607" cy="863358"/>
            <a:chOff x="803640" y="3362835"/>
            <a:chExt cx="2059657" cy="86335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C000B63-6FF0-49D7-BC08-09996E2D9E77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BB2F57E-C01A-4FBC-9C3B-AEC32A604D70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2597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60034ED-0B28-4563-9405-042AE8C83CE4}"/>
              </a:ext>
            </a:extLst>
          </p:cNvPr>
          <p:cNvSpPr/>
          <p:nvPr/>
        </p:nvSpPr>
        <p:spPr>
          <a:xfrm>
            <a:off x="5629810" y="3429000"/>
            <a:ext cx="5905144" cy="268124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9F59A0-B606-463F-A5A9-C3B6D10F18AA}"/>
              </a:ext>
            </a:extLst>
          </p:cNvPr>
          <p:cNvSpPr txBox="1"/>
          <p:nvPr/>
        </p:nvSpPr>
        <p:spPr>
          <a:xfrm>
            <a:off x="6880773" y="971013"/>
            <a:ext cx="4808006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ar-SA" sz="2400" dirty="0">
                <a:cs typeface="B Nazanin" pitchFamily="2" charset="-78"/>
              </a:rPr>
              <a:t>این قالب </a:t>
            </a:r>
            <a:r>
              <a:rPr lang="ar-SA" sz="2400" dirty="0">
                <a:solidFill>
                  <a:schemeClr val="accent1"/>
                </a:solidFill>
                <a:cs typeface="B Nazanin" pitchFamily="2" charset="-78"/>
              </a:rPr>
              <a:t>شامل اسلایدهایی با طراحی زیبا و جذاب، تصاویر بیانی، </a:t>
            </a:r>
            <a:r>
              <a:rPr lang="ar-SA" sz="2400" dirty="0">
                <a:cs typeface="B Nazanin" pitchFamily="2" charset="-78"/>
              </a:rPr>
              <a:t>نمودارها، جداول و فهرست منابع است که به شما کمک می کند تا مفاهیم خود را به طور روان و قابل درک ارائه دهید. </a:t>
            </a:r>
            <a:r>
              <a:rPr lang="fa-IR" sz="2400" dirty="0">
                <a:solidFill>
                  <a:schemeClr val="accent1"/>
                </a:solidFill>
                <a:cs typeface="B Nazanin" pitchFamily="2" charset="-78"/>
              </a:rPr>
              <a:t> </a:t>
            </a:r>
            <a:r>
              <a:rPr lang="en-US" sz="2400" dirty="0">
                <a:solidFill>
                  <a:schemeClr val="accent1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E1AA73-09C7-45ED-BADD-D9118F0EE2FA}"/>
              </a:ext>
            </a:extLst>
          </p:cNvPr>
          <p:cNvSpPr txBox="1"/>
          <p:nvPr/>
        </p:nvSpPr>
        <p:spPr>
          <a:xfrm>
            <a:off x="5597063" y="3347832"/>
            <a:ext cx="16160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12000" b="1" dirty="0">
                <a:solidFill>
                  <a:schemeClr val="accent1"/>
                </a:solidFill>
                <a:cs typeface="B Nazanin" pitchFamily="2" charset="-78"/>
              </a:rPr>
              <a:t>“</a:t>
            </a:r>
            <a:endParaRPr lang="ko-KR" altLang="en-US" sz="120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4039FF-E58B-4FFE-AB15-E893CC612FD3}"/>
              </a:ext>
            </a:extLst>
          </p:cNvPr>
          <p:cNvSpPr txBox="1"/>
          <p:nvPr/>
        </p:nvSpPr>
        <p:spPr>
          <a:xfrm>
            <a:off x="7063139" y="4173056"/>
            <a:ext cx="385017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است.یک پاورپوینت مدرن دریافت کنید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. 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C06A76D-970E-347D-E500-FFFD9859E516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3" r="25163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8035DC6-A52F-A007-5418-E9C812B3C3B5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33" r="36033"/>
          <a:stretch/>
        </p:blipFill>
        <p:spPr/>
      </p:pic>
    </p:spTree>
    <p:extLst>
      <p:ext uri="{BB962C8B-B14F-4D97-AF65-F5344CB8AC3E}">
        <p14:creationId xmlns:p14="http://schemas.microsoft.com/office/powerpoint/2010/main" val="4076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4F186360-444F-4721-B71A-0A8364C6C5B5}"/>
              </a:ext>
            </a:extLst>
          </p:cNvPr>
          <p:cNvGrpSpPr/>
          <p:nvPr/>
        </p:nvGrpSpPr>
        <p:grpSpPr>
          <a:xfrm>
            <a:off x="7891841" y="590899"/>
            <a:ext cx="3289521" cy="2838101"/>
            <a:chOff x="5440044" y="101280"/>
            <a:chExt cx="3071902" cy="2650346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5CFB0BB-F562-43E1-8A4E-ABE700AE6A3A}"/>
                </a:ext>
              </a:extLst>
            </p:cNvPr>
            <p:cNvSpPr/>
            <p:nvPr/>
          </p:nvSpPr>
          <p:spPr>
            <a:xfrm rot="2401220" flipH="1">
              <a:off x="5440044" y="101280"/>
              <a:ext cx="3071902" cy="2650346"/>
            </a:xfrm>
            <a:custGeom>
              <a:avLst/>
              <a:gdLst>
                <a:gd name="connsiteX0" fmla="*/ 678799 w 3071902"/>
                <a:gd name="connsiteY0" fmla="*/ 528732 h 2650346"/>
                <a:gd name="connsiteX1" fmla="*/ 671118 w 3071902"/>
                <a:gd name="connsiteY1" fmla="*/ 538791 h 2650346"/>
                <a:gd name="connsiteX2" fmla="*/ 664623 w 3071902"/>
                <a:gd name="connsiteY2" fmla="*/ 557722 h 2650346"/>
                <a:gd name="connsiteX3" fmla="*/ 669573 w 3071902"/>
                <a:gd name="connsiteY3" fmla="*/ 552544 h 2650346"/>
                <a:gd name="connsiteX4" fmla="*/ 675935 w 3071902"/>
                <a:gd name="connsiteY4" fmla="*/ 549216 h 2650346"/>
                <a:gd name="connsiteX5" fmla="*/ 652659 w 3071902"/>
                <a:gd name="connsiteY5" fmla="*/ 575028 h 2650346"/>
                <a:gd name="connsiteX6" fmla="*/ 621014 w 3071902"/>
                <a:gd name="connsiteY6" fmla="*/ 624067 h 2650346"/>
                <a:gd name="connsiteX7" fmla="*/ 620883 w 3071902"/>
                <a:gd name="connsiteY7" fmla="*/ 626565 h 2650346"/>
                <a:gd name="connsiteX8" fmla="*/ 581012 w 3071902"/>
                <a:gd name="connsiteY8" fmla="*/ 641391 h 2650346"/>
                <a:gd name="connsiteX9" fmla="*/ 572916 w 3071902"/>
                <a:gd name="connsiteY9" fmla="*/ 635104 h 2650346"/>
                <a:gd name="connsiteX10" fmla="*/ 575379 w 3071902"/>
                <a:gd name="connsiteY10" fmla="*/ 632881 h 2650346"/>
                <a:gd name="connsiteX11" fmla="*/ 678799 w 3071902"/>
                <a:gd name="connsiteY11" fmla="*/ 528732 h 2650346"/>
                <a:gd name="connsiteX12" fmla="*/ 3030130 w 3071902"/>
                <a:gd name="connsiteY12" fmla="*/ 338943 h 2650346"/>
                <a:gd name="connsiteX13" fmla="*/ 3004067 w 3071902"/>
                <a:gd name="connsiteY13" fmla="*/ 344397 h 2650346"/>
                <a:gd name="connsiteX14" fmla="*/ 2966999 w 3071902"/>
                <a:gd name="connsiteY14" fmla="*/ 373280 h 2650346"/>
                <a:gd name="connsiteX15" fmla="*/ 2933297 w 3071902"/>
                <a:gd name="connsiteY15" fmla="*/ 428422 h 2650346"/>
                <a:gd name="connsiteX16" fmla="*/ 2918619 w 3071902"/>
                <a:gd name="connsiteY16" fmla="*/ 437138 h 2650346"/>
                <a:gd name="connsiteX17" fmla="*/ 2881923 w 3071902"/>
                <a:gd name="connsiteY17" fmla="*/ 458928 h 2650346"/>
                <a:gd name="connsiteX18" fmla="*/ 2861526 w 3071902"/>
                <a:gd name="connsiteY18" fmla="*/ 486313 h 2650346"/>
                <a:gd name="connsiteX19" fmla="*/ 2757909 w 3071902"/>
                <a:gd name="connsiteY19" fmla="*/ 563879 h 2650346"/>
                <a:gd name="connsiteX20" fmla="*/ 2616482 w 3071902"/>
                <a:gd name="connsiteY20" fmla="*/ 684515 h 2650346"/>
                <a:gd name="connsiteX21" fmla="*/ 2544834 w 3071902"/>
                <a:gd name="connsiteY21" fmla="*/ 740042 h 2650346"/>
                <a:gd name="connsiteX22" fmla="*/ 2528287 w 3071902"/>
                <a:gd name="connsiteY22" fmla="*/ 739176 h 2650346"/>
                <a:gd name="connsiteX23" fmla="*/ 2474040 w 3071902"/>
                <a:gd name="connsiteY23" fmla="*/ 733966 h 2650346"/>
                <a:gd name="connsiteX24" fmla="*/ 2430746 w 3071902"/>
                <a:gd name="connsiteY24" fmla="*/ 745926 h 2650346"/>
                <a:gd name="connsiteX25" fmla="*/ 2404495 w 3071902"/>
                <a:gd name="connsiteY25" fmla="*/ 749295 h 2650346"/>
                <a:gd name="connsiteX26" fmla="*/ 2303366 w 3071902"/>
                <a:gd name="connsiteY26" fmla="*/ 824619 h 2650346"/>
                <a:gd name="connsiteX27" fmla="*/ 2287575 w 3071902"/>
                <a:gd name="connsiteY27" fmla="*/ 854616 h 2650346"/>
                <a:gd name="connsiteX28" fmla="*/ 2274888 w 3071902"/>
                <a:gd name="connsiteY28" fmla="*/ 870551 h 2650346"/>
                <a:gd name="connsiteX29" fmla="*/ 2246767 w 3071902"/>
                <a:gd name="connsiteY29" fmla="*/ 864336 h 2650346"/>
                <a:gd name="connsiteX30" fmla="*/ 2242659 w 3071902"/>
                <a:gd name="connsiteY30" fmla="*/ 852265 h 2650346"/>
                <a:gd name="connsiteX31" fmla="*/ 2273873 w 3071902"/>
                <a:gd name="connsiteY31" fmla="*/ 799364 h 2650346"/>
                <a:gd name="connsiteX32" fmla="*/ 2357946 w 3071902"/>
                <a:gd name="connsiteY32" fmla="*/ 687583 h 2650346"/>
                <a:gd name="connsiteX33" fmla="*/ 2394024 w 3071902"/>
                <a:gd name="connsiteY33" fmla="*/ 677615 h 2650346"/>
                <a:gd name="connsiteX34" fmla="*/ 2412812 w 3071902"/>
                <a:gd name="connsiteY34" fmla="*/ 680970 h 2650346"/>
                <a:gd name="connsiteX35" fmla="*/ 2411314 w 3071902"/>
                <a:gd name="connsiteY35" fmla="*/ 664293 h 2650346"/>
                <a:gd name="connsiteX36" fmla="*/ 2415286 w 3071902"/>
                <a:gd name="connsiteY36" fmla="*/ 633677 h 2650346"/>
                <a:gd name="connsiteX37" fmla="*/ 2466538 w 3071902"/>
                <a:gd name="connsiteY37" fmla="*/ 605535 h 2650346"/>
                <a:gd name="connsiteX38" fmla="*/ 2486068 w 3071902"/>
                <a:gd name="connsiteY38" fmla="*/ 594703 h 2650346"/>
                <a:gd name="connsiteX39" fmla="*/ 2524373 w 3071902"/>
                <a:gd name="connsiteY39" fmla="*/ 542173 h 2650346"/>
                <a:gd name="connsiteX40" fmla="*/ 2518754 w 3071902"/>
                <a:gd name="connsiteY40" fmla="*/ 468375 h 2650346"/>
                <a:gd name="connsiteX41" fmla="*/ 2499088 w 3071902"/>
                <a:gd name="connsiteY41" fmla="*/ 436522 h 2650346"/>
                <a:gd name="connsiteX42" fmla="*/ 2472217 w 3071902"/>
                <a:gd name="connsiteY42" fmla="*/ 451714 h 2650346"/>
                <a:gd name="connsiteX43" fmla="*/ 2324071 w 3071902"/>
                <a:gd name="connsiteY43" fmla="*/ 564885 h 2650346"/>
                <a:gd name="connsiteX44" fmla="*/ 2218213 w 3071902"/>
                <a:gd name="connsiteY44" fmla="*/ 639961 h 2650346"/>
                <a:gd name="connsiteX45" fmla="*/ 2208015 w 3071902"/>
                <a:gd name="connsiteY45" fmla="*/ 653654 h 2650346"/>
                <a:gd name="connsiteX46" fmla="*/ 2187990 w 3071902"/>
                <a:gd name="connsiteY46" fmla="*/ 673946 h 2650346"/>
                <a:gd name="connsiteX47" fmla="*/ 2166467 w 3071902"/>
                <a:gd name="connsiteY47" fmla="*/ 677563 h 2650346"/>
                <a:gd name="connsiteX48" fmla="*/ 2065090 w 3071902"/>
                <a:gd name="connsiteY48" fmla="*/ 757615 h 2650346"/>
                <a:gd name="connsiteX49" fmla="*/ 2004585 w 3071902"/>
                <a:gd name="connsiteY49" fmla="*/ 805463 h 2650346"/>
                <a:gd name="connsiteX50" fmla="*/ 1988343 w 3071902"/>
                <a:gd name="connsiteY50" fmla="*/ 826599 h 2650346"/>
                <a:gd name="connsiteX51" fmla="*/ 1973449 w 3071902"/>
                <a:gd name="connsiteY51" fmla="*/ 817609 h 2650346"/>
                <a:gd name="connsiteX52" fmla="*/ 1977647 w 3071902"/>
                <a:gd name="connsiteY52" fmla="*/ 785259 h 2650346"/>
                <a:gd name="connsiteX53" fmla="*/ 2019705 w 3071902"/>
                <a:gd name="connsiteY53" fmla="*/ 747374 h 2650346"/>
                <a:gd name="connsiteX54" fmla="*/ 2015887 w 3071902"/>
                <a:gd name="connsiteY54" fmla="*/ 724626 h 2650346"/>
                <a:gd name="connsiteX55" fmla="*/ 2019560 w 3071902"/>
                <a:gd name="connsiteY55" fmla="*/ 702268 h 2650346"/>
                <a:gd name="connsiteX56" fmla="*/ 2017979 w 3071902"/>
                <a:gd name="connsiteY56" fmla="*/ 684649 h 2650346"/>
                <a:gd name="connsiteX57" fmla="*/ 2037962 w 3071902"/>
                <a:gd name="connsiteY57" fmla="*/ 685693 h 2650346"/>
                <a:gd name="connsiteX58" fmla="*/ 2081341 w 3071902"/>
                <a:gd name="connsiteY58" fmla="*/ 670427 h 2650346"/>
                <a:gd name="connsiteX59" fmla="*/ 2097506 w 3071902"/>
                <a:gd name="connsiteY59" fmla="*/ 648723 h 2650346"/>
                <a:gd name="connsiteX60" fmla="*/ 2210811 w 3071902"/>
                <a:gd name="connsiteY60" fmla="*/ 589512 h 2650346"/>
                <a:gd name="connsiteX61" fmla="*/ 2209475 w 3071902"/>
                <a:gd name="connsiteY61" fmla="*/ 519291 h 2650346"/>
                <a:gd name="connsiteX62" fmla="*/ 2200269 w 3071902"/>
                <a:gd name="connsiteY62" fmla="*/ 503778 h 2650346"/>
                <a:gd name="connsiteX63" fmla="*/ 2170818 w 3071902"/>
                <a:gd name="connsiteY63" fmla="*/ 492215 h 2650346"/>
                <a:gd name="connsiteX64" fmla="*/ 2048841 w 3071902"/>
                <a:gd name="connsiteY64" fmla="*/ 573520 h 2650346"/>
                <a:gd name="connsiteX65" fmla="*/ 1995733 w 3071902"/>
                <a:gd name="connsiteY65" fmla="*/ 583267 h 2650346"/>
                <a:gd name="connsiteX66" fmla="*/ 2003213 w 3071902"/>
                <a:gd name="connsiteY66" fmla="*/ 536057 h 2650346"/>
                <a:gd name="connsiteX67" fmla="*/ 2001354 w 3071902"/>
                <a:gd name="connsiteY67" fmla="*/ 475830 h 2650346"/>
                <a:gd name="connsiteX68" fmla="*/ 1981097 w 3071902"/>
                <a:gd name="connsiteY68" fmla="*/ 432176 h 2650346"/>
                <a:gd name="connsiteX69" fmla="*/ 1958589 w 3071902"/>
                <a:gd name="connsiteY69" fmla="*/ 335795 h 2650346"/>
                <a:gd name="connsiteX70" fmla="*/ 1921645 w 3071902"/>
                <a:gd name="connsiteY70" fmla="*/ 323840 h 2650346"/>
                <a:gd name="connsiteX71" fmla="*/ 1812289 w 3071902"/>
                <a:gd name="connsiteY71" fmla="*/ 403300 h 2650346"/>
                <a:gd name="connsiteX72" fmla="*/ 1781412 w 3071902"/>
                <a:gd name="connsiteY72" fmla="*/ 466825 h 2650346"/>
                <a:gd name="connsiteX73" fmla="*/ 1775631 w 3071902"/>
                <a:gd name="connsiteY73" fmla="*/ 481554 h 2650346"/>
                <a:gd name="connsiteX74" fmla="*/ 1707810 w 3071902"/>
                <a:gd name="connsiteY74" fmla="*/ 533124 h 2650346"/>
                <a:gd name="connsiteX75" fmla="*/ 1722771 w 3071902"/>
                <a:gd name="connsiteY75" fmla="*/ 438701 h 2650346"/>
                <a:gd name="connsiteX76" fmla="*/ 1713433 w 3071902"/>
                <a:gd name="connsiteY76" fmla="*/ 425686 h 2650346"/>
                <a:gd name="connsiteX77" fmla="*/ 1700160 w 3071902"/>
                <a:gd name="connsiteY77" fmla="*/ 440023 h 2650346"/>
                <a:gd name="connsiteX78" fmla="*/ 1696222 w 3071902"/>
                <a:gd name="connsiteY78" fmla="*/ 467377 h 2650346"/>
                <a:gd name="connsiteX79" fmla="*/ 1691358 w 3071902"/>
                <a:gd name="connsiteY79" fmla="*/ 464617 h 2650346"/>
                <a:gd name="connsiteX80" fmla="*/ 1667019 w 3071902"/>
                <a:gd name="connsiteY80" fmla="*/ 403214 h 2650346"/>
                <a:gd name="connsiteX81" fmla="*/ 1680162 w 3071902"/>
                <a:gd name="connsiteY81" fmla="*/ 391374 h 2650346"/>
                <a:gd name="connsiteX82" fmla="*/ 1700668 w 3071902"/>
                <a:gd name="connsiteY82" fmla="*/ 382425 h 2650346"/>
                <a:gd name="connsiteX83" fmla="*/ 1701177 w 3071902"/>
                <a:gd name="connsiteY83" fmla="*/ 324828 h 2650346"/>
                <a:gd name="connsiteX84" fmla="*/ 1712346 w 3071902"/>
                <a:gd name="connsiteY84" fmla="*/ 302865 h 2650346"/>
                <a:gd name="connsiteX85" fmla="*/ 1725489 w 3071902"/>
                <a:gd name="connsiteY85" fmla="*/ 291024 h 2650346"/>
                <a:gd name="connsiteX86" fmla="*/ 1706421 w 3071902"/>
                <a:gd name="connsiteY86" fmla="*/ 272490 h 2650346"/>
                <a:gd name="connsiteX87" fmla="*/ 1688413 w 3071902"/>
                <a:gd name="connsiteY87" fmla="*/ 281569 h 2650346"/>
                <a:gd name="connsiteX88" fmla="*/ 1651090 w 3071902"/>
                <a:gd name="connsiteY88" fmla="*/ 324712 h 2650346"/>
                <a:gd name="connsiteX89" fmla="*/ 1725332 w 3071902"/>
                <a:gd name="connsiteY89" fmla="*/ 198316 h 2650346"/>
                <a:gd name="connsiteX90" fmla="*/ 1718505 w 3071902"/>
                <a:gd name="connsiteY90" fmla="*/ 233035 h 2650346"/>
                <a:gd name="connsiteX91" fmla="*/ 1724299 w 3071902"/>
                <a:gd name="connsiteY91" fmla="*/ 265910 h 2650346"/>
                <a:gd name="connsiteX92" fmla="*/ 1755319 w 3071902"/>
                <a:gd name="connsiteY92" fmla="*/ 247489 h 2650346"/>
                <a:gd name="connsiteX93" fmla="*/ 1809696 w 3071902"/>
                <a:gd name="connsiteY93" fmla="*/ 69946 h 2650346"/>
                <a:gd name="connsiteX94" fmla="*/ 1778361 w 3071902"/>
                <a:gd name="connsiteY94" fmla="*/ 9115 h 2650346"/>
                <a:gd name="connsiteX95" fmla="*/ 1765767 w 3071902"/>
                <a:gd name="connsiteY95" fmla="*/ 0 h 2650346"/>
                <a:gd name="connsiteX96" fmla="*/ 1716738 w 3071902"/>
                <a:gd name="connsiteY96" fmla="*/ 27500 h 2650346"/>
                <a:gd name="connsiteX97" fmla="*/ 1698599 w 3071902"/>
                <a:gd name="connsiteY97" fmla="*/ 39078 h 2650346"/>
                <a:gd name="connsiteX98" fmla="*/ 1638010 w 3071902"/>
                <a:gd name="connsiteY98" fmla="*/ 96037 h 2650346"/>
                <a:gd name="connsiteX99" fmla="*/ 1618708 w 3071902"/>
                <a:gd name="connsiteY99" fmla="*/ 177705 h 2650346"/>
                <a:gd name="connsiteX100" fmla="*/ 1602805 w 3071902"/>
                <a:gd name="connsiteY100" fmla="*/ 194410 h 2650346"/>
                <a:gd name="connsiteX101" fmla="*/ 1604113 w 3071902"/>
                <a:gd name="connsiteY101" fmla="*/ 169424 h 2650346"/>
                <a:gd name="connsiteX102" fmla="*/ 1602399 w 3071902"/>
                <a:gd name="connsiteY102" fmla="*/ 154302 h 2650346"/>
                <a:gd name="connsiteX103" fmla="*/ 1589387 w 3071902"/>
                <a:gd name="connsiteY103" fmla="*/ 163643 h 2650346"/>
                <a:gd name="connsiteX104" fmla="*/ 1608076 w 3071902"/>
                <a:gd name="connsiteY104" fmla="*/ 237278 h 2650346"/>
                <a:gd name="connsiteX105" fmla="*/ 1558263 w 3071902"/>
                <a:gd name="connsiteY105" fmla="*/ 279768 h 2650346"/>
                <a:gd name="connsiteX106" fmla="*/ 1489919 w 3071902"/>
                <a:gd name="connsiteY106" fmla="*/ 341332 h 2650346"/>
                <a:gd name="connsiteX107" fmla="*/ 1484791 w 3071902"/>
                <a:gd name="connsiteY107" fmla="*/ 343570 h 2650346"/>
                <a:gd name="connsiteX108" fmla="*/ 1452698 w 3071902"/>
                <a:gd name="connsiteY108" fmla="*/ 286771 h 2650346"/>
                <a:gd name="connsiteX109" fmla="*/ 1460975 w 3071902"/>
                <a:gd name="connsiteY109" fmla="*/ 272172 h 2650346"/>
                <a:gd name="connsiteX110" fmla="*/ 1450304 w 3071902"/>
                <a:gd name="connsiteY110" fmla="*/ 188934 h 2650346"/>
                <a:gd name="connsiteX111" fmla="*/ 1445700 w 3071902"/>
                <a:gd name="connsiteY111" fmla="*/ 181177 h 2650346"/>
                <a:gd name="connsiteX112" fmla="*/ 1394423 w 3071902"/>
                <a:gd name="connsiteY112" fmla="*/ 155945 h 2650346"/>
                <a:gd name="connsiteX113" fmla="*/ 1376937 w 3071902"/>
                <a:gd name="connsiteY113" fmla="*/ 155029 h 2650346"/>
                <a:gd name="connsiteX114" fmla="*/ 1349460 w 3071902"/>
                <a:gd name="connsiteY114" fmla="*/ 153591 h 2650346"/>
                <a:gd name="connsiteX115" fmla="*/ 1307794 w 3071902"/>
                <a:gd name="connsiteY115" fmla="*/ 183982 h 2650346"/>
                <a:gd name="connsiteX116" fmla="*/ 1102905 w 3071902"/>
                <a:gd name="connsiteY116" fmla="*/ 413779 h 2650346"/>
                <a:gd name="connsiteX117" fmla="*/ 1049550 w 3071902"/>
                <a:gd name="connsiteY117" fmla="*/ 476127 h 2650346"/>
                <a:gd name="connsiteX118" fmla="*/ 1021810 w 3071902"/>
                <a:gd name="connsiteY118" fmla="*/ 479685 h 2650346"/>
                <a:gd name="connsiteX119" fmla="*/ 1025484 w 3071902"/>
                <a:gd name="connsiteY119" fmla="*/ 457328 h 2650346"/>
                <a:gd name="connsiteX120" fmla="*/ 1060284 w 3071902"/>
                <a:gd name="connsiteY120" fmla="*/ 318847 h 2650346"/>
                <a:gd name="connsiteX121" fmla="*/ 1032532 w 3071902"/>
                <a:gd name="connsiteY121" fmla="*/ 274804 h 2650346"/>
                <a:gd name="connsiteX122" fmla="*/ 928682 w 3071902"/>
                <a:gd name="connsiteY122" fmla="*/ 296928 h 2650346"/>
                <a:gd name="connsiteX123" fmla="*/ 869152 w 3071902"/>
                <a:gd name="connsiteY123" fmla="*/ 381502 h 2650346"/>
                <a:gd name="connsiteX124" fmla="*/ 853120 w 3071902"/>
                <a:gd name="connsiteY124" fmla="*/ 400706 h 2650346"/>
                <a:gd name="connsiteX125" fmla="*/ 777672 w 3071902"/>
                <a:gd name="connsiteY125" fmla="*/ 454382 h 2650346"/>
                <a:gd name="connsiteX126" fmla="*/ 715114 w 3071902"/>
                <a:gd name="connsiteY126" fmla="*/ 510735 h 2650346"/>
                <a:gd name="connsiteX127" fmla="*/ 719214 w 3071902"/>
                <a:gd name="connsiteY127" fmla="*/ 501877 h 2650346"/>
                <a:gd name="connsiteX128" fmla="*/ 719580 w 3071902"/>
                <a:gd name="connsiteY128" fmla="*/ 496183 h 2650346"/>
                <a:gd name="connsiteX129" fmla="*/ 694161 w 3071902"/>
                <a:gd name="connsiteY129" fmla="*/ 508615 h 2650346"/>
                <a:gd name="connsiteX130" fmla="*/ 672863 w 3071902"/>
                <a:gd name="connsiteY130" fmla="*/ 484371 h 2650346"/>
                <a:gd name="connsiteX131" fmla="*/ 489067 w 3071902"/>
                <a:gd name="connsiteY131" fmla="*/ 662491 h 2650346"/>
                <a:gd name="connsiteX132" fmla="*/ 485701 w 3071902"/>
                <a:gd name="connsiteY132" fmla="*/ 665840 h 2650346"/>
                <a:gd name="connsiteX133" fmla="*/ 481493 w 3071902"/>
                <a:gd name="connsiteY133" fmla="*/ 663741 h 2650346"/>
                <a:gd name="connsiteX134" fmla="*/ 478777 w 3071902"/>
                <a:gd name="connsiteY134" fmla="*/ 659818 h 2650346"/>
                <a:gd name="connsiteX135" fmla="*/ 329141 w 3071902"/>
                <a:gd name="connsiteY135" fmla="*/ 825291 h 2650346"/>
                <a:gd name="connsiteX136" fmla="*/ 327301 w 3071902"/>
                <a:gd name="connsiteY136" fmla="*/ 821857 h 2650346"/>
                <a:gd name="connsiteX137" fmla="*/ 327126 w 3071902"/>
                <a:gd name="connsiteY137" fmla="*/ 801562 h 2650346"/>
                <a:gd name="connsiteX138" fmla="*/ 221331 w 3071902"/>
                <a:gd name="connsiteY138" fmla="*/ 887965 h 2650346"/>
                <a:gd name="connsiteX139" fmla="*/ 119096 w 3071902"/>
                <a:gd name="connsiteY139" fmla="*/ 1000985 h 2650346"/>
                <a:gd name="connsiteX140" fmla="*/ 58830 w 3071902"/>
                <a:gd name="connsiteY140" fmla="*/ 1090328 h 2650346"/>
                <a:gd name="connsiteX141" fmla="*/ 39906 w 3071902"/>
                <a:gd name="connsiteY141" fmla="*/ 1083829 h 2650346"/>
                <a:gd name="connsiteX142" fmla="*/ 20571 w 3071902"/>
                <a:gd name="connsiteY142" fmla="*/ 1110898 h 2650346"/>
                <a:gd name="connsiteX143" fmla="*/ 0 w 3071902"/>
                <a:gd name="connsiteY143" fmla="*/ 1136567 h 2650346"/>
                <a:gd name="connsiteX144" fmla="*/ 1052025 w 3071902"/>
                <a:gd name="connsiteY144" fmla="*/ 1990144 h 2650346"/>
                <a:gd name="connsiteX145" fmla="*/ 1053083 w 3071902"/>
                <a:gd name="connsiteY145" fmla="*/ 1988885 h 2650346"/>
                <a:gd name="connsiteX146" fmla="*/ 1793423 w 3071902"/>
                <a:gd name="connsiteY146" fmla="*/ 2589572 h 2650346"/>
                <a:gd name="connsiteX147" fmla="*/ 1803711 w 3071902"/>
                <a:gd name="connsiteY147" fmla="*/ 2581514 h 2650346"/>
                <a:gd name="connsiteX148" fmla="*/ 1887549 w 3071902"/>
                <a:gd name="connsiteY148" fmla="*/ 2519512 h 2650346"/>
                <a:gd name="connsiteX149" fmla="*/ 1951610 w 3071902"/>
                <a:gd name="connsiteY149" fmla="*/ 2473072 h 2650346"/>
                <a:gd name="connsiteX150" fmla="*/ 1994149 w 3071902"/>
                <a:gd name="connsiteY150" fmla="*/ 2430248 h 2650346"/>
                <a:gd name="connsiteX151" fmla="*/ 2068309 w 3071902"/>
                <a:gd name="connsiteY151" fmla="*/ 2350771 h 2650346"/>
                <a:gd name="connsiteX152" fmla="*/ 2071624 w 3071902"/>
                <a:gd name="connsiteY152" fmla="*/ 2349066 h 2650346"/>
                <a:gd name="connsiteX153" fmla="*/ 2013786 w 3071902"/>
                <a:gd name="connsiteY153" fmla="*/ 2427343 h 2650346"/>
                <a:gd name="connsiteX154" fmla="*/ 1941378 w 3071902"/>
                <a:gd name="connsiteY154" fmla="*/ 2509299 h 2650346"/>
                <a:gd name="connsiteX155" fmla="*/ 1913952 w 3071902"/>
                <a:gd name="connsiteY155" fmla="*/ 2504057 h 2650346"/>
                <a:gd name="connsiteX156" fmla="*/ 1839085 w 3071902"/>
                <a:gd name="connsiteY156" fmla="*/ 2590520 h 2650346"/>
                <a:gd name="connsiteX157" fmla="*/ 1822641 w 3071902"/>
                <a:gd name="connsiteY157" fmla="*/ 2613278 h 2650346"/>
                <a:gd name="connsiteX158" fmla="*/ 1868326 w 3071902"/>
                <a:gd name="connsiteY158" fmla="*/ 2650346 h 2650346"/>
                <a:gd name="connsiteX159" fmla="*/ 1894175 w 3071902"/>
                <a:gd name="connsiteY159" fmla="*/ 2622554 h 2650346"/>
                <a:gd name="connsiteX160" fmla="*/ 1953643 w 3071902"/>
                <a:gd name="connsiteY160" fmla="*/ 2534392 h 2650346"/>
                <a:gd name="connsiteX161" fmla="*/ 1972317 w 3071902"/>
                <a:gd name="connsiteY161" fmla="*/ 2540806 h 2650346"/>
                <a:gd name="connsiteX162" fmla="*/ 2129155 w 3071902"/>
                <a:gd name="connsiteY162" fmla="*/ 2314853 h 2650346"/>
                <a:gd name="connsiteX163" fmla="*/ 2156559 w 3071902"/>
                <a:gd name="connsiteY163" fmla="*/ 2291751 h 2650346"/>
                <a:gd name="connsiteX164" fmla="*/ 2160081 w 3071902"/>
                <a:gd name="connsiteY164" fmla="*/ 2294296 h 2650346"/>
                <a:gd name="connsiteX165" fmla="*/ 2210233 w 3071902"/>
                <a:gd name="connsiteY165" fmla="*/ 2332487 h 2650346"/>
                <a:gd name="connsiteX166" fmla="*/ 2229144 w 3071902"/>
                <a:gd name="connsiteY166" fmla="*/ 2333476 h 2650346"/>
                <a:gd name="connsiteX167" fmla="*/ 2269071 w 3071902"/>
                <a:gd name="connsiteY167" fmla="*/ 2295259 h 2650346"/>
                <a:gd name="connsiteX168" fmla="*/ 2277153 w 3071902"/>
                <a:gd name="connsiteY168" fmla="*/ 2276713 h 2650346"/>
                <a:gd name="connsiteX169" fmla="*/ 2279380 w 3071902"/>
                <a:gd name="connsiteY169" fmla="*/ 2234150 h 2650346"/>
                <a:gd name="connsiteX170" fmla="*/ 2311472 w 3071902"/>
                <a:gd name="connsiteY170" fmla="*/ 2209748 h 2650346"/>
                <a:gd name="connsiteX171" fmla="*/ 2334480 w 3071902"/>
                <a:gd name="connsiteY171" fmla="*/ 2177757 h 2650346"/>
                <a:gd name="connsiteX172" fmla="*/ 2342562 w 3071902"/>
                <a:gd name="connsiteY172" fmla="*/ 2159211 h 2650346"/>
                <a:gd name="connsiteX173" fmla="*/ 2394556 w 3071902"/>
                <a:gd name="connsiteY173" fmla="*/ 2116881 h 2650346"/>
                <a:gd name="connsiteX174" fmla="*/ 2425288 w 3071902"/>
                <a:gd name="connsiteY174" fmla="*/ 2118489 h 2650346"/>
                <a:gd name="connsiteX175" fmla="*/ 2444819 w 3071902"/>
                <a:gd name="connsiteY175" fmla="*/ 2107657 h 2650346"/>
                <a:gd name="connsiteX176" fmla="*/ 2447800 w 3071902"/>
                <a:gd name="connsiteY176" fmla="*/ 2095957 h 2650346"/>
                <a:gd name="connsiteX177" fmla="*/ 2507505 w 3071902"/>
                <a:gd name="connsiteY177" fmla="*/ 2042176 h 2650346"/>
                <a:gd name="connsiteX178" fmla="*/ 2557753 w 3071902"/>
                <a:gd name="connsiteY178" fmla="*/ 1987901 h 2650346"/>
                <a:gd name="connsiteX179" fmla="*/ 2567828 w 3071902"/>
                <a:gd name="connsiteY179" fmla="*/ 1976572 h 2650346"/>
                <a:gd name="connsiteX180" fmla="*/ 2648176 w 3071902"/>
                <a:gd name="connsiteY180" fmla="*/ 1890676 h 2650346"/>
                <a:gd name="connsiteX181" fmla="*/ 2696556 w 3071902"/>
                <a:gd name="connsiteY181" fmla="*/ 1826819 h 2650346"/>
                <a:gd name="connsiteX182" fmla="*/ 2740319 w 3071902"/>
                <a:gd name="connsiteY182" fmla="*/ 1715298 h 2650346"/>
                <a:gd name="connsiteX183" fmla="*/ 2754106 w 3071902"/>
                <a:gd name="connsiteY183" fmla="*/ 1633032 h 2650346"/>
                <a:gd name="connsiteX184" fmla="*/ 2719525 w 3071902"/>
                <a:gd name="connsiteY184" fmla="*/ 1659675 h 2650346"/>
                <a:gd name="connsiteX185" fmla="*/ 2631356 w 3071902"/>
                <a:gd name="connsiteY185" fmla="*/ 1804438 h 2650346"/>
                <a:gd name="connsiteX186" fmla="*/ 2601380 w 3071902"/>
                <a:gd name="connsiteY186" fmla="*/ 1833692 h 2650346"/>
                <a:gd name="connsiteX187" fmla="*/ 2539311 w 3071902"/>
                <a:gd name="connsiteY187" fmla="*/ 1887350 h 2650346"/>
                <a:gd name="connsiteX188" fmla="*/ 2479620 w 3071902"/>
                <a:gd name="connsiteY188" fmla="*/ 1986183 h 2650346"/>
                <a:gd name="connsiteX189" fmla="*/ 2457973 w 3071902"/>
                <a:gd name="connsiteY189" fmla="*/ 1992163 h 2650346"/>
                <a:gd name="connsiteX190" fmla="*/ 2406462 w 3071902"/>
                <a:gd name="connsiteY190" fmla="*/ 1979983 h 2650346"/>
                <a:gd name="connsiteX191" fmla="*/ 2479086 w 3071902"/>
                <a:gd name="connsiteY191" fmla="*/ 1860488 h 2650346"/>
                <a:gd name="connsiteX192" fmla="*/ 2499235 w 3071902"/>
                <a:gd name="connsiteY192" fmla="*/ 1837831 h 2650346"/>
                <a:gd name="connsiteX193" fmla="*/ 2558074 w 3071902"/>
                <a:gd name="connsiteY193" fmla="*/ 1800603 h 2650346"/>
                <a:gd name="connsiteX194" fmla="*/ 2618273 w 3071902"/>
                <a:gd name="connsiteY194" fmla="*/ 1737363 h 2650346"/>
                <a:gd name="connsiteX195" fmla="*/ 2773363 w 3071902"/>
                <a:gd name="connsiteY195" fmla="*/ 1536826 h 2650346"/>
                <a:gd name="connsiteX196" fmla="*/ 2767743 w 3071902"/>
                <a:gd name="connsiteY196" fmla="*/ 1463028 h 2650346"/>
                <a:gd name="connsiteX197" fmla="*/ 2742099 w 3071902"/>
                <a:gd name="connsiteY197" fmla="*/ 1409523 h 2650346"/>
                <a:gd name="connsiteX198" fmla="*/ 2763237 w 3071902"/>
                <a:gd name="connsiteY198" fmla="*/ 1367951 h 2650346"/>
                <a:gd name="connsiteX199" fmla="*/ 2773683 w 3071902"/>
                <a:gd name="connsiteY199" fmla="*/ 1349528 h 2650346"/>
                <a:gd name="connsiteX200" fmla="*/ 2824552 w 3071902"/>
                <a:gd name="connsiteY200" fmla="*/ 1283428 h 2650346"/>
                <a:gd name="connsiteX201" fmla="*/ 2842336 w 3071902"/>
                <a:gd name="connsiteY201" fmla="*/ 1260649 h 2650346"/>
                <a:gd name="connsiteX202" fmla="*/ 2902523 w 3071902"/>
                <a:gd name="connsiteY202" fmla="*/ 1152359 h 2650346"/>
                <a:gd name="connsiteX203" fmla="*/ 2905381 w 3071902"/>
                <a:gd name="connsiteY203" fmla="*/ 1143024 h 2650346"/>
                <a:gd name="connsiteX204" fmla="*/ 2920172 w 3071902"/>
                <a:gd name="connsiteY204" fmla="*/ 1086893 h 2650346"/>
                <a:gd name="connsiteX205" fmla="*/ 2921285 w 3071902"/>
                <a:gd name="connsiteY205" fmla="*/ 1065610 h 2650346"/>
                <a:gd name="connsiteX206" fmla="*/ 2872137 w 3071902"/>
                <a:gd name="connsiteY206" fmla="*/ 1053554 h 2650346"/>
                <a:gd name="connsiteX207" fmla="*/ 2871518 w 3071902"/>
                <a:gd name="connsiteY207" fmla="*/ 1065378 h 2650346"/>
                <a:gd name="connsiteX208" fmla="*/ 2867422 w 3071902"/>
                <a:gd name="connsiteY208" fmla="*/ 1098358 h 2650346"/>
                <a:gd name="connsiteX209" fmla="*/ 2861210 w 3071902"/>
                <a:gd name="connsiteY209" fmla="*/ 1126486 h 2650346"/>
                <a:gd name="connsiteX210" fmla="*/ 2823523 w 3071902"/>
                <a:gd name="connsiteY210" fmla="*/ 1167192 h 2650346"/>
                <a:gd name="connsiteX211" fmla="*/ 2812941 w 3071902"/>
                <a:gd name="connsiteY211" fmla="*/ 1142928 h 2650346"/>
                <a:gd name="connsiteX212" fmla="*/ 2816914 w 3071902"/>
                <a:gd name="connsiteY212" fmla="*/ 1112313 h 2650346"/>
                <a:gd name="connsiteX213" fmla="*/ 2835551 w 3071902"/>
                <a:gd name="connsiteY213" fmla="*/ 1027930 h 2650346"/>
                <a:gd name="connsiteX214" fmla="*/ 2871877 w 3071902"/>
                <a:gd name="connsiteY214" fmla="*/ 1013233 h 2650346"/>
                <a:gd name="connsiteX215" fmla="*/ 2880070 w 3071902"/>
                <a:gd name="connsiteY215" fmla="*/ 947271 h 2650346"/>
                <a:gd name="connsiteX216" fmla="*/ 2875589 w 3071902"/>
                <a:gd name="connsiteY216" fmla="*/ 942295 h 2650346"/>
                <a:gd name="connsiteX217" fmla="*/ 2896740 w 3071902"/>
                <a:gd name="connsiteY217" fmla="*/ 945773 h 2650346"/>
                <a:gd name="connsiteX218" fmla="*/ 2918388 w 3071902"/>
                <a:gd name="connsiteY218" fmla="*/ 939793 h 2650346"/>
                <a:gd name="connsiteX219" fmla="*/ 2915268 w 3071902"/>
                <a:gd name="connsiteY219" fmla="*/ 908805 h 2650346"/>
                <a:gd name="connsiteX220" fmla="*/ 2895974 w 3071902"/>
                <a:gd name="connsiteY220" fmla="*/ 869858 h 2650346"/>
                <a:gd name="connsiteX221" fmla="*/ 2900688 w 3071902"/>
                <a:gd name="connsiteY221" fmla="*/ 825054 h 2650346"/>
                <a:gd name="connsiteX222" fmla="*/ 2989861 w 3071902"/>
                <a:gd name="connsiteY222" fmla="*/ 706426 h 2650346"/>
                <a:gd name="connsiteX223" fmla="*/ 3025803 w 3071902"/>
                <a:gd name="connsiteY223" fmla="*/ 653772 h 2650346"/>
                <a:gd name="connsiteX224" fmla="*/ 3025666 w 3071902"/>
                <a:gd name="connsiteY224" fmla="*/ 611086 h 2650346"/>
                <a:gd name="connsiteX225" fmla="*/ 2986976 w 3071902"/>
                <a:gd name="connsiteY225" fmla="*/ 625658 h 2650346"/>
                <a:gd name="connsiteX226" fmla="*/ 2981878 w 3071902"/>
                <a:gd name="connsiteY226" fmla="*/ 632505 h 2650346"/>
                <a:gd name="connsiteX227" fmla="*/ 2873175 w 3071902"/>
                <a:gd name="connsiteY227" fmla="*/ 761967 h 2650346"/>
                <a:gd name="connsiteX228" fmla="*/ 2784113 w 3071902"/>
                <a:gd name="connsiteY228" fmla="*/ 833181 h 2650346"/>
                <a:gd name="connsiteX229" fmla="*/ 2772293 w 3071902"/>
                <a:gd name="connsiteY229" fmla="*/ 832562 h 2650346"/>
                <a:gd name="connsiteX230" fmla="*/ 2775276 w 3071902"/>
                <a:gd name="connsiteY230" fmla="*/ 820863 h 2650346"/>
                <a:gd name="connsiteX231" fmla="*/ 2791192 w 3071902"/>
                <a:gd name="connsiteY231" fmla="*/ 788502 h 2650346"/>
                <a:gd name="connsiteX232" fmla="*/ 2823767 w 3071902"/>
                <a:gd name="connsiteY232" fmla="*/ 709589 h 2650346"/>
                <a:gd name="connsiteX233" fmla="*/ 2932841 w 3071902"/>
                <a:gd name="connsiteY233" fmla="*/ 573033 h 2650346"/>
                <a:gd name="connsiteX234" fmla="*/ 2962569 w 3071902"/>
                <a:gd name="connsiteY234" fmla="*/ 548508 h 2650346"/>
                <a:gd name="connsiteX235" fmla="*/ 3063066 w 3071902"/>
                <a:gd name="connsiteY235" fmla="*/ 439954 h 2650346"/>
                <a:gd name="connsiteX236" fmla="*/ 3044885 w 3071902"/>
                <a:gd name="connsiteY236" fmla="*/ 379727 h 2650346"/>
                <a:gd name="connsiteX237" fmla="*/ 3038659 w 3071902"/>
                <a:gd name="connsiteY237" fmla="*/ 362804 h 2650346"/>
                <a:gd name="connsiteX238" fmla="*/ 3030130 w 3071902"/>
                <a:gd name="connsiteY238" fmla="*/ 338943 h 265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3071902" h="2650346">
                  <a:moveTo>
                    <a:pt x="678799" y="528732"/>
                  </a:moveTo>
                  <a:cubicBezTo>
                    <a:pt x="671118" y="538791"/>
                    <a:pt x="671118" y="538791"/>
                    <a:pt x="671118" y="538791"/>
                  </a:cubicBezTo>
                  <a:cubicBezTo>
                    <a:pt x="663436" y="548850"/>
                    <a:pt x="654568" y="550037"/>
                    <a:pt x="664623" y="557722"/>
                  </a:cubicBezTo>
                  <a:cubicBezTo>
                    <a:pt x="664623" y="557722"/>
                    <a:pt x="666544" y="555207"/>
                    <a:pt x="669573" y="552544"/>
                  </a:cubicBezTo>
                  <a:lnTo>
                    <a:pt x="675935" y="549216"/>
                  </a:lnTo>
                  <a:lnTo>
                    <a:pt x="652659" y="575028"/>
                  </a:lnTo>
                  <a:cubicBezTo>
                    <a:pt x="640791" y="590184"/>
                    <a:pt x="630081" y="606378"/>
                    <a:pt x="621014" y="624067"/>
                  </a:cubicBezTo>
                  <a:cubicBezTo>
                    <a:pt x="621014" y="624067"/>
                    <a:pt x="620883" y="626565"/>
                    <a:pt x="620883" y="626565"/>
                  </a:cubicBezTo>
                  <a:cubicBezTo>
                    <a:pt x="608762" y="642843"/>
                    <a:pt x="594417" y="647730"/>
                    <a:pt x="581012" y="641391"/>
                  </a:cubicBezTo>
                  <a:lnTo>
                    <a:pt x="572916" y="635104"/>
                  </a:lnTo>
                  <a:lnTo>
                    <a:pt x="575379" y="632881"/>
                  </a:lnTo>
                  <a:cubicBezTo>
                    <a:pt x="573004" y="615135"/>
                    <a:pt x="636830" y="552410"/>
                    <a:pt x="678799" y="528732"/>
                  </a:cubicBezTo>
                  <a:close/>
                  <a:moveTo>
                    <a:pt x="3030130" y="338943"/>
                  </a:moveTo>
                  <a:cubicBezTo>
                    <a:pt x="3024655" y="335989"/>
                    <a:pt x="3016258" y="337921"/>
                    <a:pt x="3004067" y="344397"/>
                  </a:cubicBezTo>
                  <a:cubicBezTo>
                    <a:pt x="2991752" y="353236"/>
                    <a:pt x="2979437" y="362076"/>
                    <a:pt x="2966999" y="373280"/>
                  </a:cubicBezTo>
                  <a:cubicBezTo>
                    <a:pt x="2951948" y="389089"/>
                    <a:pt x="2923210" y="394699"/>
                    <a:pt x="2933297" y="428422"/>
                  </a:cubicBezTo>
                  <a:cubicBezTo>
                    <a:pt x="2935291" y="435639"/>
                    <a:pt x="2925464" y="442237"/>
                    <a:pt x="2918619" y="437138"/>
                  </a:cubicBezTo>
                  <a:cubicBezTo>
                    <a:pt x="2888878" y="416612"/>
                    <a:pt x="2887393" y="444988"/>
                    <a:pt x="2881923" y="458928"/>
                  </a:cubicBezTo>
                  <a:cubicBezTo>
                    <a:pt x="2878816" y="472992"/>
                    <a:pt x="2873840" y="477474"/>
                    <a:pt x="2861526" y="486313"/>
                  </a:cubicBezTo>
                  <a:cubicBezTo>
                    <a:pt x="2824705" y="510468"/>
                    <a:pt x="2783405" y="529647"/>
                    <a:pt x="2757909" y="563879"/>
                  </a:cubicBezTo>
                  <a:cubicBezTo>
                    <a:pt x="2717487" y="611555"/>
                    <a:pt x="2663625" y="644302"/>
                    <a:pt x="2616482" y="684515"/>
                  </a:cubicBezTo>
                  <a:cubicBezTo>
                    <a:pt x="2594093" y="704683"/>
                    <a:pt x="2569463" y="722363"/>
                    <a:pt x="2544834" y="740042"/>
                  </a:cubicBezTo>
                  <a:cubicBezTo>
                    <a:pt x="2539982" y="742159"/>
                    <a:pt x="2537124" y="751494"/>
                    <a:pt x="2528287" y="739176"/>
                  </a:cubicBezTo>
                  <a:cubicBezTo>
                    <a:pt x="2510860" y="709812"/>
                    <a:pt x="2494312" y="708946"/>
                    <a:pt x="2474040" y="733966"/>
                  </a:cubicBezTo>
                  <a:cubicBezTo>
                    <a:pt x="2461354" y="749899"/>
                    <a:pt x="2449162" y="756374"/>
                    <a:pt x="2430746" y="745926"/>
                  </a:cubicBezTo>
                  <a:cubicBezTo>
                    <a:pt x="2421414" y="743068"/>
                    <a:pt x="2412205" y="737843"/>
                    <a:pt x="2404495" y="749295"/>
                  </a:cubicBezTo>
                  <a:cubicBezTo>
                    <a:pt x="2378875" y="785892"/>
                    <a:pt x="2337823" y="800341"/>
                    <a:pt x="2303366" y="824619"/>
                  </a:cubicBezTo>
                  <a:cubicBezTo>
                    <a:pt x="2293415" y="833583"/>
                    <a:pt x="2281348" y="837693"/>
                    <a:pt x="2287575" y="854616"/>
                  </a:cubicBezTo>
                  <a:cubicBezTo>
                    <a:pt x="2294170" y="864445"/>
                    <a:pt x="2282103" y="868557"/>
                    <a:pt x="2274888" y="870551"/>
                  </a:cubicBezTo>
                  <a:cubicBezTo>
                    <a:pt x="2265184" y="874784"/>
                    <a:pt x="2255729" y="874290"/>
                    <a:pt x="2246767" y="864336"/>
                  </a:cubicBezTo>
                  <a:cubicBezTo>
                    <a:pt x="2244528" y="861847"/>
                    <a:pt x="2240296" y="852142"/>
                    <a:pt x="2242659" y="852265"/>
                  </a:cubicBezTo>
                  <a:cubicBezTo>
                    <a:pt x="2271522" y="844292"/>
                    <a:pt x="2258822" y="815175"/>
                    <a:pt x="2273873" y="799364"/>
                  </a:cubicBezTo>
                  <a:cubicBezTo>
                    <a:pt x="2308700" y="767992"/>
                    <a:pt x="2334444" y="729032"/>
                    <a:pt x="2357946" y="687583"/>
                  </a:cubicBezTo>
                  <a:cubicBezTo>
                    <a:pt x="2365904" y="671401"/>
                    <a:pt x="2375855" y="662438"/>
                    <a:pt x="2394024" y="677615"/>
                  </a:cubicBezTo>
                  <a:cubicBezTo>
                    <a:pt x="2398505" y="682592"/>
                    <a:pt x="2405225" y="690058"/>
                    <a:pt x="2412812" y="680970"/>
                  </a:cubicBezTo>
                  <a:cubicBezTo>
                    <a:pt x="2417788" y="676488"/>
                    <a:pt x="2415794" y="669270"/>
                    <a:pt x="2411314" y="664293"/>
                  </a:cubicBezTo>
                  <a:cubicBezTo>
                    <a:pt x="2397748" y="651728"/>
                    <a:pt x="2402849" y="644883"/>
                    <a:pt x="2415286" y="633677"/>
                  </a:cubicBezTo>
                  <a:cubicBezTo>
                    <a:pt x="2430214" y="620231"/>
                    <a:pt x="2445139" y="606787"/>
                    <a:pt x="2466538" y="605535"/>
                  </a:cubicBezTo>
                  <a:cubicBezTo>
                    <a:pt x="2473754" y="603543"/>
                    <a:pt x="2485573" y="604161"/>
                    <a:pt x="2486068" y="594703"/>
                  </a:cubicBezTo>
                  <a:cubicBezTo>
                    <a:pt x="2487429" y="568692"/>
                    <a:pt x="2509324" y="557983"/>
                    <a:pt x="2524373" y="542173"/>
                  </a:cubicBezTo>
                  <a:cubicBezTo>
                    <a:pt x="2542159" y="519391"/>
                    <a:pt x="2539288" y="483676"/>
                    <a:pt x="2518754" y="468375"/>
                  </a:cubicBezTo>
                  <a:cubicBezTo>
                    <a:pt x="2507430" y="458298"/>
                    <a:pt x="2508049" y="446475"/>
                    <a:pt x="2499088" y="436522"/>
                  </a:cubicBezTo>
                  <a:cubicBezTo>
                    <a:pt x="2489261" y="443121"/>
                    <a:pt x="2481797" y="449844"/>
                    <a:pt x="2472217" y="451714"/>
                  </a:cubicBezTo>
                  <a:cubicBezTo>
                    <a:pt x="2409519" y="472143"/>
                    <a:pt x="2375569" y="532014"/>
                    <a:pt x="2324071" y="564885"/>
                  </a:cubicBezTo>
                  <a:cubicBezTo>
                    <a:pt x="2287374" y="586675"/>
                    <a:pt x="2266111" y="630613"/>
                    <a:pt x="2218213" y="639961"/>
                  </a:cubicBezTo>
                  <a:cubicBezTo>
                    <a:pt x="2213362" y="642079"/>
                    <a:pt x="2206023" y="646436"/>
                    <a:pt x="2208015" y="653654"/>
                  </a:cubicBezTo>
                  <a:cubicBezTo>
                    <a:pt x="2216357" y="675430"/>
                    <a:pt x="2199933" y="672199"/>
                    <a:pt x="2187990" y="673946"/>
                  </a:cubicBezTo>
                  <a:cubicBezTo>
                    <a:pt x="2180898" y="673574"/>
                    <a:pt x="2171442" y="673079"/>
                    <a:pt x="2166467" y="677563"/>
                  </a:cubicBezTo>
                  <a:cubicBezTo>
                    <a:pt x="2138607" y="711670"/>
                    <a:pt x="2092950" y="723507"/>
                    <a:pt x="2065090" y="757615"/>
                  </a:cubicBezTo>
                  <a:cubicBezTo>
                    <a:pt x="2048020" y="778061"/>
                    <a:pt x="2023528" y="787449"/>
                    <a:pt x="2004585" y="805463"/>
                  </a:cubicBezTo>
                  <a:lnTo>
                    <a:pt x="1988343" y="826599"/>
                  </a:lnTo>
                  <a:lnTo>
                    <a:pt x="1973449" y="817609"/>
                  </a:lnTo>
                  <a:cubicBezTo>
                    <a:pt x="1958987" y="806832"/>
                    <a:pt x="1974626" y="795122"/>
                    <a:pt x="1977647" y="785259"/>
                  </a:cubicBezTo>
                  <a:cubicBezTo>
                    <a:pt x="1986187" y="765662"/>
                    <a:pt x="2004065" y="759081"/>
                    <a:pt x="2019705" y="747374"/>
                  </a:cubicBezTo>
                  <a:cubicBezTo>
                    <a:pt x="2015103" y="739617"/>
                    <a:pt x="1987625" y="738179"/>
                    <a:pt x="2015887" y="724626"/>
                  </a:cubicBezTo>
                  <a:cubicBezTo>
                    <a:pt x="2028638" y="720281"/>
                    <a:pt x="2031527" y="712916"/>
                    <a:pt x="2019560" y="702268"/>
                  </a:cubicBezTo>
                  <a:cubicBezTo>
                    <a:pt x="2014828" y="697010"/>
                    <a:pt x="2010093" y="691751"/>
                    <a:pt x="2017979" y="684649"/>
                  </a:cubicBezTo>
                  <a:cubicBezTo>
                    <a:pt x="2023365" y="677414"/>
                    <a:pt x="2030598" y="682803"/>
                    <a:pt x="2037962" y="685693"/>
                  </a:cubicBezTo>
                  <a:cubicBezTo>
                    <a:pt x="2057290" y="699232"/>
                    <a:pt x="2077667" y="692782"/>
                    <a:pt x="2081341" y="670427"/>
                  </a:cubicBezTo>
                  <a:cubicBezTo>
                    <a:pt x="2081994" y="657933"/>
                    <a:pt x="2087383" y="650699"/>
                    <a:pt x="2097506" y="648723"/>
                  </a:cubicBezTo>
                  <a:cubicBezTo>
                    <a:pt x="2140622" y="638452"/>
                    <a:pt x="2172297" y="607540"/>
                    <a:pt x="2210811" y="589512"/>
                  </a:cubicBezTo>
                  <a:cubicBezTo>
                    <a:pt x="2244198" y="573722"/>
                    <a:pt x="2243662" y="536112"/>
                    <a:pt x="2209475" y="519291"/>
                  </a:cubicBezTo>
                  <a:cubicBezTo>
                    <a:pt x="2202114" y="516401"/>
                    <a:pt x="2199876" y="511271"/>
                    <a:pt x="2200269" y="503778"/>
                  </a:cubicBezTo>
                  <a:cubicBezTo>
                    <a:pt x="2196189" y="486026"/>
                    <a:pt x="2186198" y="485504"/>
                    <a:pt x="2170818" y="492215"/>
                  </a:cubicBezTo>
                  <a:cubicBezTo>
                    <a:pt x="2127176" y="512479"/>
                    <a:pt x="2088009" y="542998"/>
                    <a:pt x="2048841" y="573520"/>
                  </a:cubicBezTo>
                  <a:cubicBezTo>
                    <a:pt x="2033070" y="587727"/>
                    <a:pt x="2014931" y="599305"/>
                    <a:pt x="1995733" y="583267"/>
                  </a:cubicBezTo>
                  <a:cubicBezTo>
                    <a:pt x="1981399" y="569991"/>
                    <a:pt x="1994934" y="550656"/>
                    <a:pt x="2003213" y="536057"/>
                  </a:cubicBezTo>
                  <a:cubicBezTo>
                    <a:pt x="2019377" y="514353"/>
                    <a:pt x="2017794" y="496733"/>
                    <a:pt x="2001354" y="475830"/>
                  </a:cubicBezTo>
                  <a:cubicBezTo>
                    <a:pt x="1992017" y="462814"/>
                    <a:pt x="1977816" y="447038"/>
                    <a:pt x="1981097" y="432176"/>
                  </a:cubicBezTo>
                  <a:cubicBezTo>
                    <a:pt x="1995678" y="392854"/>
                    <a:pt x="1972008" y="366560"/>
                    <a:pt x="1958589" y="335795"/>
                  </a:cubicBezTo>
                  <a:cubicBezTo>
                    <a:pt x="1949644" y="315283"/>
                    <a:pt x="1932420" y="309370"/>
                    <a:pt x="1921645" y="323840"/>
                  </a:cubicBezTo>
                  <a:cubicBezTo>
                    <a:pt x="1889708" y="359749"/>
                    <a:pt x="1837123" y="359502"/>
                    <a:pt x="1812289" y="403300"/>
                  </a:cubicBezTo>
                  <a:cubicBezTo>
                    <a:pt x="1798752" y="422634"/>
                    <a:pt x="1775487" y="436449"/>
                    <a:pt x="1781412" y="466825"/>
                  </a:cubicBezTo>
                  <a:cubicBezTo>
                    <a:pt x="1783647" y="471952"/>
                    <a:pt x="1780758" y="479316"/>
                    <a:pt x="1775631" y="481554"/>
                  </a:cubicBezTo>
                  <a:cubicBezTo>
                    <a:pt x="1750260" y="487742"/>
                    <a:pt x="1731729" y="506816"/>
                    <a:pt x="1707810" y="533124"/>
                  </a:cubicBezTo>
                  <a:cubicBezTo>
                    <a:pt x="1712269" y="495776"/>
                    <a:pt x="1726196" y="468945"/>
                    <a:pt x="1722771" y="438701"/>
                  </a:cubicBezTo>
                  <a:cubicBezTo>
                    <a:pt x="1723163" y="431205"/>
                    <a:pt x="1720926" y="426079"/>
                    <a:pt x="1713433" y="425686"/>
                  </a:cubicBezTo>
                  <a:cubicBezTo>
                    <a:pt x="1705939" y="425293"/>
                    <a:pt x="1700683" y="430028"/>
                    <a:pt x="1700160" y="440023"/>
                  </a:cubicBezTo>
                  <a:cubicBezTo>
                    <a:pt x="1697137" y="449887"/>
                    <a:pt x="1711602" y="460666"/>
                    <a:pt x="1696222" y="467377"/>
                  </a:cubicBezTo>
                  <a:cubicBezTo>
                    <a:pt x="1693724" y="467246"/>
                    <a:pt x="1693724" y="467246"/>
                    <a:pt x="1691358" y="464617"/>
                  </a:cubicBezTo>
                  <a:cubicBezTo>
                    <a:pt x="1682281" y="446604"/>
                    <a:pt x="1696340" y="417274"/>
                    <a:pt x="1667019" y="403214"/>
                  </a:cubicBezTo>
                  <a:cubicBezTo>
                    <a:pt x="1667019" y="403214"/>
                    <a:pt x="1667934" y="385725"/>
                    <a:pt x="1680162" y="391374"/>
                  </a:cubicBezTo>
                  <a:cubicBezTo>
                    <a:pt x="1692389" y="397026"/>
                    <a:pt x="1697517" y="394788"/>
                    <a:pt x="1700668" y="382425"/>
                  </a:cubicBezTo>
                  <a:cubicBezTo>
                    <a:pt x="1706710" y="362698"/>
                    <a:pt x="1715120" y="345601"/>
                    <a:pt x="1701177" y="324828"/>
                  </a:cubicBezTo>
                  <a:cubicBezTo>
                    <a:pt x="1696705" y="314572"/>
                    <a:pt x="1697097" y="307077"/>
                    <a:pt x="1712346" y="302865"/>
                  </a:cubicBezTo>
                  <a:cubicBezTo>
                    <a:pt x="1719840" y="303256"/>
                    <a:pt x="1727334" y="303649"/>
                    <a:pt x="1725489" y="291024"/>
                  </a:cubicBezTo>
                  <a:cubicBezTo>
                    <a:pt x="1723515" y="280899"/>
                    <a:pt x="1716282" y="275512"/>
                    <a:pt x="1706421" y="272490"/>
                  </a:cubicBezTo>
                  <a:cubicBezTo>
                    <a:pt x="1696561" y="269468"/>
                    <a:pt x="1691304" y="274203"/>
                    <a:pt x="1688413" y="281569"/>
                  </a:cubicBezTo>
                  <a:cubicBezTo>
                    <a:pt x="1680004" y="298667"/>
                    <a:pt x="1676591" y="316026"/>
                    <a:pt x="1651090" y="324712"/>
                  </a:cubicBezTo>
                  <a:cubicBezTo>
                    <a:pt x="1666194" y="275394"/>
                    <a:pt x="1683405" y="233704"/>
                    <a:pt x="1725332" y="198316"/>
                  </a:cubicBezTo>
                  <a:cubicBezTo>
                    <a:pt x="1727045" y="213438"/>
                    <a:pt x="1719028" y="223040"/>
                    <a:pt x="1718505" y="233035"/>
                  </a:cubicBezTo>
                  <a:cubicBezTo>
                    <a:pt x="1715353" y="245397"/>
                    <a:pt x="1707075" y="259997"/>
                    <a:pt x="1724299" y="265910"/>
                  </a:cubicBezTo>
                  <a:cubicBezTo>
                    <a:pt x="1739026" y="271690"/>
                    <a:pt x="1749541" y="262219"/>
                    <a:pt x="1755319" y="247489"/>
                  </a:cubicBezTo>
                  <a:cubicBezTo>
                    <a:pt x="1773445" y="188308"/>
                    <a:pt x="1791570" y="129128"/>
                    <a:pt x="1809696" y="69946"/>
                  </a:cubicBezTo>
                  <a:cubicBezTo>
                    <a:pt x="1812158" y="58801"/>
                    <a:pt x="1793242" y="25397"/>
                    <a:pt x="1778361" y="9115"/>
                  </a:cubicBezTo>
                  <a:cubicBezTo>
                    <a:pt x="1773401" y="3688"/>
                    <a:pt x="1768889" y="164"/>
                    <a:pt x="1765767" y="0"/>
                  </a:cubicBezTo>
                  <a:cubicBezTo>
                    <a:pt x="1745653" y="1454"/>
                    <a:pt x="1725409" y="5405"/>
                    <a:pt x="1716738" y="27500"/>
                  </a:cubicBezTo>
                  <a:cubicBezTo>
                    <a:pt x="1713718" y="37364"/>
                    <a:pt x="1706224" y="36972"/>
                    <a:pt x="1698599" y="39078"/>
                  </a:cubicBezTo>
                  <a:cubicBezTo>
                    <a:pt x="1663368" y="42244"/>
                    <a:pt x="1647202" y="63948"/>
                    <a:pt x="1638010" y="96037"/>
                  </a:cubicBezTo>
                  <a:cubicBezTo>
                    <a:pt x="1631575" y="123258"/>
                    <a:pt x="1620147" y="150220"/>
                    <a:pt x="1618708" y="177705"/>
                  </a:cubicBezTo>
                  <a:cubicBezTo>
                    <a:pt x="1618315" y="185201"/>
                    <a:pt x="1615296" y="195064"/>
                    <a:pt x="1602805" y="194410"/>
                  </a:cubicBezTo>
                  <a:cubicBezTo>
                    <a:pt x="1598332" y="184155"/>
                    <a:pt x="1601222" y="176790"/>
                    <a:pt x="1604113" y="169424"/>
                  </a:cubicBezTo>
                  <a:cubicBezTo>
                    <a:pt x="1606872" y="164558"/>
                    <a:pt x="1609762" y="157194"/>
                    <a:pt x="1602399" y="154302"/>
                  </a:cubicBezTo>
                  <a:cubicBezTo>
                    <a:pt x="1595035" y="151411"/>
                    <a:pt x="1592146" y="158776"/>
                    <a:pt x="1589387" y="163643"/>
                  </a:cubicBezTo>
                  <a:cubicBezTo>
                    <a:pt x="1575068" y="197969"/>
                    <a:pt x="1579017" y="218219"/>
                    <a:pt x="1608076" y="237278"/>
                  </a:cubicBezTo>
                  <a:cubicBezTo>
                    <a:pt x="1580337" y="240837"/>
                    <a:pt x="1564567" y="255044"/>
                    <a:pt x="1558263" y="279768"/>
                  </a:cubicBezTo>
                  <a:cubicBezTo>
                    <a:pt x="1548808" y="316854"/>
                    <a:pt x="1501610" y="309374"/>
                    <a:pt x="1489919" y="341332"/>
                  </a:cubicBezTo>
                  <a:cubicBezTo>
                    <a:pt x="1489788" y="343831"/>
                    <a:pt x="1487289" y="343700"/>
                    <a:pt x="1484791" y="343570"/>
                  </a:cubicBezTo>
                  <a:cubicBezTo>
                    <a:pt x="1444825" y="341477"/>
                    <a:pt x="1435619" y="325964"/>
                    <a:pt x="1452698" y="286771"/>
                  </a:cubicBezTo>
                  <a:cubicBezTo>
                    <a:pt x="1455458" y="281903"/>
                    <a:pt x="1458216" y="277037"/>
                    <a:pt x="1460975" y="272172"/>
                  </a:cubicBezTo>
                  <a:cubicBezTo>
                    <a:pt x="1467541" y="242450"/>
                    <a:pt x="1494219" y="211275"/>
                    <a:pt x="1450304" y="188934"/>
                  </a:cubicBezTo>
                  <a:cubicBezTo>
                    <a:pt x="1447807" y="188803"/>
                    <a:pt x="1445569" y="183675"/>
                    <a:pt x="1445700" y="181177"/>
                  </a:cubicBezTo>
                  <a:cubicBezTo>
                    <a:pt x="1439908" y="148305"/>
                    <a:pt x="1425311" y="140023"/>
                    <a:pt x="1394423" y="155945"/>
                  </a:cubicBezTo>
                  <a:cubicBezTo>
                    <a:pt x="1389296" y="158182"/>
                    <a:pt x="1381541" y="162787"/>
                    <a:pt x="1376937" y="155029"/>
                  </a:cubicBezTo>
                  <a:cubicBezTo>
                    <a:pt x="1370229" y="139647"/>
                    <a:pt x="1359844" y="146619"/>
                    <a:pt x="1349460" y="153591"/>
                  </a:cubicBezTo>
                  <a:cubicBezTo>
                    <a:pt x="1336447" y="162934"/>
                    <a:pt x="1318440" y="172011"/>
                    <a:pt x="1307794" y="183982"/>
                  </a:cubicBezTo>
                  <a:cubicBezTo>
                    <a:pt x="1241163" y="260669"/>
                    <a:pt x="1157571" y="326444"/>
                    <a:pt x="1102905" y="413779"/>
                  </a:cubicBezTo>
                  <a:cubicBezTo>
                    <a:pt x="1086611" y="437980"/>
                    <a:pt x="1068080" y="457053"/>
                    <a:pt x="1049550" y="476127"/>
                  </a:cubicBezTo>
                  <a:cubicBezTo>
                    <a:pt x="1041663" y="483230"/>
                    <a:pt x="1031409" y="487703"/>
                    <a:pt x="1021810" y="479685"/>
                  </a:cubicBezTo>
                  <a:cubicBezTo>
                    <a:pt x="1012212" y="471667"/>
                    <a:pt x="1022595" y="464695"/>
                    <a:pt x="1025484" y="457328"/>
                  </a:cubicBezTo>
                  <a:cubicBezTo>
                    <a:pt x="1042826" y="413139"/>
                    <a:pt x="1057800" y="366321"/>
                    <a:pt x="1060284" y="318847"/>
                  </a:cubicBezTo>
                  <a:cubicBezTo>
                    <a:pt x="1061461" y="296360"/>
                    <a:pt x="1049364" y="288211"/>
                    <a:pt x="1032532" y="274804"/>
                  </a:cubicBezTo>
                  <a:cubicBezTo>
                    <a:pt x="989139" y="242467"/>
                    <a:pt x="959703" y="278508"/>
                    <a:pt x="928682" y="296928"/>
                  </a:cubicBezTo>
                  <a:cubicBezTo>
                    <a:pt x="900160" y="315478"/>
                    <a:pt x="878607" y="344416"/>
                    <a:pt x="869152" y="381502"/>
                  </a:cubicBezTo>
                  <a:cubicBezTo>
                    <a:pt x="866261" y="388867"/>
                    <a:pt x="860612" y="401099"/>
                    <a:pt x="853120" y="400706"/>
                  </a:cubicBezTo>
                  <a:cubicBezTo>
                    <a:pt x="813151" y="398615"/>
                    <a:pt x="801330" y="433072"/>
                    <a:pt x="777672" y="454382"/>
                  </a:cubicBezTo>
                  <a:lnTo>
                    <a:pt x="715114" y="510735"/>
                  </a:lnTo>
                  <a:lnTo>
                    <a:pt x="719214" y="501877"/>
                  </a:lnTo>
                  <a:cubicBezTo>
                    <a:pt x="719878" y="498400"/>
                    <a:pt x="719580" y="496183"/>
                    <a:pt x="719580" y="496183"/>
                  </a:cubicBezTo>
                  <a:cubicBezTo>
                    <a:pt x="710712" y="497369"/>
                    <a:pt x="703031" y="507428"/>
                    <a:pt x="694161" y="508615"/>
                  </a:cubicBezTo>
                  <a:cubicBezTo>
                    <a:pt x="667556" y="512175"/>
                    <a:pt x="633269" y="525793"/>
                    <a:pt x="672863" y="484371"/>
                  </a:cubicBezTo>
                  <a:cubicBezTo>
                    <a:pt x="591299" y="549471"/>
                    <a:pt x="535155" y="602138"/>
                    <a:pt x="489067" y="662491"/>
                  </a:cubicBezTo>
                  <a:lnTo>
                    <a:pt x="485701" y="665840"/>
                  </a:lnTo>
                  <a:lnTo>
                    <a:pt x="481493" y="663741"/>
                  </a:lnTo>
                  <a:lnTo>
                    <a:pt x="478777" y="659818"/>
                  </a:lnTo>
                  <a:lnTo>
                    <a:pt x="329141" y="825291"/>
                  </a:lnTo>
                  <a:lnTo>
                    <a:pt x="327301" y="821857"/>
                  </a:lnTo>
                  <a:cubicBezTo>
                    <a:pt x="327243" y="815093"/>
                    <a:pt x="334667" y="807325"/>
                    <a:pt x="327126" y="801562"/>
                  </a:cubicBezTo>
                  <a:cubicBezTo>
                    <a:pt x="277474" y="835298"/>
                    <a:pt x="253243" y="856602"/>
                    <a:pt x="221331" y="887965"/>
                  </a:cubicBezTo>
                  <a:cubicBezTo>
                    <a:pt x="198286" y="918141"/>
                    <a:pt x="166372" y="949505"/>
                    <a:pt x="119096" y="1000985"/>
                  </a:cubicBezTo>
                  <a:cubicBezTo>
                    <a:pt x="121469" y="1018730"/>
                    <a:pt x="80689" y="1051278"/>
                    <a:pt x="58830" y="1090328"/>
                  </a:cubicBezTo>
                  <a:cubicBezTo>
                    <a:pt x="65325" y="1071397"/>
                    <a:pt x="64138" y="1062524"/>
                    <a:pt x="39906" y="1083829"/>
                  </a:cubicBezTo>
                  <a:cubicBezTo>
                    <a:pt x="34293" y="1092482"/>
                    <a:pt x="27747" y="1101542"/>
                    <a:pt x="20571" y="1110898"/>
                  </a:cubicBezTo>
                  <a:lnTo>
                    <a:pt x="0" y="1136567"/>
                  </a:lnTo>
                  <a:lnTo>
                    <a:pt x="1052025" y="1990144"/>
                  </a:lnTo>
                  <a:lnTo>
                    <a:pt x="1053083" y="1988885"/>
                  </a:lnTo>
                  <a:lnTo>
                    <a:pt x="1793423" y="2589572"/>
                  </a:lnTo>
                  <a:lnTo>
                    <a:pt x="1803711" y="2581514"/>
                  </a:lnTo>
                  <a:cubicBezTo>
                    <a:pt x="1833069" y="2564083"/>
                    <a:pt x="1851347" y="2531844"/>
                    <a:pt x="1887549" y="2519512"/>
                  </a:cubicBezTo>
                  <a:cubicBezTo>
                    <a:pt x="1909321" y="2511167"/>
                    <a:pt x="1929470" y="2488511"/>
                    <a:pt x="1951610" y="2473072"/>
                  </a:cubicBezTo>
                  <a:cubicBezTo>
                    <a:pt x="1968777" y="2462115"/>
                    <a:pt x="1983702" y="2448670"/>
                    <a:pt x="1994149" y="2430248"/>
                  </a:cubicBezTo>
                  <a:cubicBezTo>
                    <a:pt x="2011869" y="2397387"/>
                    <a:pt x="2037288" y="2370265"/>
                    <a:pt x="2068309" y="2350771"/>
                  </a:cubicBezTo>
                  <a:lnTo>
                    <a:pt x="2071624" y="2349066"/>
                  </a:lnTo>
                  <a:lnTo>
                    <a:pt x="2013786" y="2427343"/>
                  </a:lnTo>
                  <a:cubicBezTo>
                    <a:pt x="1992439" y="2454009"/>
                    <a:pt x="1968786" y="2481125"/>
                    <a:pt x="1941378" y="2509299"/>
                  </a:cubicBezTo>
                  <a:cubicBezTo>
                    <a:pt x="1947787" y="2490618"/>
                    <a:pt x="1931455" y="2501715"/>
                    <a:pt x="1913952" y="2504057"/>
                  </a:cubicBezTo>
                  <a:cubicBezTo>
                    <a:pt x="1878086" y="2535591"/>
                    <a:pt x="1856986" y="2565149"/>
                    <a:pt x="1839085" y="2590520"/>
                  </a:cubicBezTo>
                  <a:lnTo>
                    <a:pt x="1822641" y="2613278"/>
                  </a:lnTo>
                  <a:lnTo>
                    <a:pt x="1868326" y="2650346"/>
                  </a:lnTo>
                  <a:lnTo>
                    <a:pt x="1894175" y="2622554"/>
                  </a:lnTo>
                  <a:cubicBezTo>
                    <a:pt x="1891832" y="2605045"/>
                    <a:pt x="1932075" y="2572925"/>
                    <a:pt x="1953643" y="2534392"/>
                  </a:cubicBezTo>
                  <a:cubicBezTo>
                    <a:pt x="1947235" y="2553073"/>
                    <a:pt x="1948406" y="2561829"/>
                    <a:pt x="1972317" y="2540806"/>
                  </a:cubicBezTo>
                  <a:cubicBezTo>
                    <a:pt x="2016626" y="2472496"/>
                    <a:pt x="2119852" y="2378479"/>
                    <a:pt x="2129155" y="2314853"/>
                  </a:cubicBezTo>
                  <a:lnTo>
                    <a:pt x="2156559" y="2291751"/>
                  </a:lnTo>
                  <a:lnTo>
                    <a:pt x="2160081" y="2294296"/>
                  </a:lnTo>
                  <a:cubicBezTo>
                    <a:pt x="2176011" y="2306985"/>
                    <a:pt x="2194304" y="2319798"/>
                    <a:pt x="2210233" y="2332487"/>
                  </a:cubicBezTo>
                  <a:cubicBezTo>
                    <a:pt x="2217075" y="2337588"/>
                    <a:pt x="2226284" y="2342811"/>
                    <a:pt x="2229144" y="2333476"/>
                  </a:cubicBezTo>
                  <a:cubicBezTo>
                    <a:pt x="2235108" y="2310078"/>
                    <a:pt x="2254267" y="2306338"/>
                    <a:pt x="2269071" y="2295259"/>
                  </a:cubicBezTo>
                  <a:cubicBezTo>
                    <a:pt x="2274046" y="2290776"/>
                    <a:pt x="2283996" y="2281812"/>
                    <a:pt x="2277153" y="2276713"/>
                  </a:cubicBezTo>
                  <a:cubicBezTo>
                    <a:pt x="2256742" y="2259048"/>
                    <a:pt x="2281124" y="2246096"/>
                    <a:pt x="2279380" y="2234150"/>
                  </a:cubicBezTo>
                  <a:cubicBezTo>
                    <a:pt x="2276261" y="2203162"/>
                    <a:pt x="2301645" y="2216347"/>
                    <a:pt x="2311472" y="2209748"/>
                  </a:cubicBezTo>
                  <a:cubicBezTo>
                    <a:pt x="2328391" y="2203519"/>
                    <a:pt x="2340582" y="2197044"/>
                    <a:pt x="2334480" y="2177757"/>
                  </a:cubicBezTo>
                  <a:cubicBezTo>
                    <a:pt x="2332487" y="2170539"/>
                    <a:pt x="2335346" y="2161204"/>
                    <a:pt x="2342562" y="2159211"/>
                  </a:cubicBezTo>
                  <a:cubicBezTo>
                    <a:pt x="2366572" y="2153355"/>
                    <a:pt x="2377265" y="2130204"/>
                    <a:pt x="2394556" y="2116881"/>
                  </a:cubicBezTo>
                  <a:cubicBezTo>
                    <a:pt x="2404383" y="2110283"/>
                    <a:pt x="2414581" y="2096590"/>
                    <a:pt x="2425288" y="2118489"/>
                  </a:cubicBezTo>
                  <a:cubicBezTo>
                    <a:pt x="2427280" y="2125707"/>
                    <a:pt x="2443952" y="2124209"/>
                    <a:pt x="2444819" y="2107657"/>
                  </a:cubicBezTo>
                  <a:cubicBezTo>
                    <a:pt x="2442700" y="2102804"/>
                    <a:pt x="2442947" y="2098075"/>
                    <a:pt x="2447800" y="2095957"/>
                  </a:cubicBezTo>
                  <a:cubicBezTo>
                    <a:pt x="2469942" y="2080519"/>
                    <a:pt x="2492083" y="2065080"/>
                    <a:pt x="2507505" y="2042176"/>
                  </a:cubicBezTo>
                  <a:cubicBezTo>
                    <a:pt x="2520437" y="2021514"/>
                    <a:pt x="2522170" y="1988410"/>
                    <a:pt x="2557753" y="1987901"/>
                  </a:cubicBezTo>
                  <a:cubicBezTo>
                    <a:pt x="2562480" y="1988148"/>
                    <a:pt x="2565217" y="1981178"/>
                    <a:pt x="2567828" y="1976572"/>
                  </a:cubicBezTo>
                  <a:cubicBezTo>
                    <a:pt x="2599919" y="1952170"/>
                    <a:pt x="2613968" y="1910226"/>
                    <a:pt x="2648176" y="1890676"/>
                  </a:cubicBezTo>
                  <a:cubicBezTo>
                    <a:pt x="2675046" y="1875485"/>
                    <a:pt x="2687979" y="1854823"/>
                    <a:pt x="2696556" y="1826819"/>
                  </a:cubicBezTo>
                  <a:cubicBezTo>
                    <a:pt x="2710355" y="1789604"/>
                    <a:pt x="2717311" y="1747289"/>
                    <a:pt x="2740319" y="1715298"/>
                  </a:cubicBezTo>
                  <a:cubicBezTo>
                    <a:pt x="2758352" y="1687789"/>
                    <a:pt x="2766803" y="1662150"/>
                    <a:pt x="2754106" y="1633032"/>
                  </a:cubicBezTo>
                  <a:cubicBezTo>
                    <a:pt x="2735194" y="1632042"/>
                    <a:pt x="2725243" y="1641006"/>
                    <a:pt x="2719525" y="1659675"/>
                  </a:cubicBezTo>
                  <a:cubicBezTo>
                    <a:pt x="2706976" y="1718295"/>
                    <a:pt x="2680615" y="1769079"/>
                    <a:pt x="2631356" y="1804438"/>
                  </a:cubicBezTo>
                  <a:cubicBezTo>
                    <a:pt x="2619042" y="1813278"/>
                    <a:pt x="2615439" y="1836800"/>
                    <a:pt x="2601380" y="1833692"/>
                  </a:cubicBezTo>
                  <a:cubicBezTo>
                    <a:pt x="2552108" y="1824001"/>
                    <a:pt x="2563569" y="1876764"/>
                    <a:pt x="2539311" y="1887350"/>
                  </a:cubicBezTo>
                  <a:cubicBezTo>
                    <a:pt x="2543928" y="1935014"/>
                    <a:pt x="2491056" y="1948844"/>
                    <a:pt x="2479620" y="1986183"/>
                  </a:cubicBezTo>
                  <a:cubicBezTo>
                    <a:pt x="2476884" y="1993153"/>
                    <a:pt x="2467305" y="1995023"/>
                    <a:pt x="2457973" y="1992163"/>
                  </a:cubicBezTo>
                  <a:cubicBezTo>
                    <a:pt x="2441549" y="1988932"/>
                    <a:pt x="2425249" y="1983337"/>
                    <a:pt x="2406462" y="1979983"/>
                  </a:cubicBezTo>
                  <a:cubicBezTo>
                    <a:pt x="2437056" y="1938906"/>
                    <a:pt x="2460311" y="1902185"/>
                    <a:pt x="2479086" y="1860488"/>
                  </a:cubicBezTo>
                  <a:cubicBezTo>
                    <a:pt x="2482069" y="1848788"/>
                    <a:pt x="2489532" y="1842067"/>
                    <a:pt x="2499235" y="1837831"/>
                  </a:cubicBezTo>
                  <a:cubicBezTo>
                    <a:pt x="2518765" y="1826999"/>
                    <a:pt x="2545264" y="1818901"/>
                    <a:pt x="2558074" y="1800603"/>
                  </a:cubicBezTo>
                  <a:cubicBezTo>
                    <a:pt x="2575859" y="1777823"/>
                    <a:pt x="2598248" y="1757655"/>
                    <a:pt x="2618273" y="1737363"/>
                  </a:cubicBezTo>
                  <a:cubicBezTo>
                    <a:pt x="2678349" y="1676488"/>
                    <a:pt x="2724736" y="1605413"/>
                    <a:pt x="2773363" y="1536826"/>
                  </a:cubicBezTo>
                  <a:cubicBezTo>
                    <a:pt x="2791272" y="1511682"/>
                    <a:pt x="2788029" y="1483059"/>
                    <a:pt x="2767743" y="1463028"/>
                  </a:cubicBezTo>
                  <a:cubicBezTo>
                    <a:pt x="2749698" y="1445487"/>
                    <a:pt x="2753176" y="1424329"/>
                    <a:pt x="2742099" y="1409523"/>
                  </a:cubicBezTo>
                  <a:cubicBezTo>
                    <a:pt x="2713100" y="1374811"/>
                    <a:pt x="2762371" y="1384502"/>
                    <a:pt x="2763237" y="1367951"/>
                  </a:cubicBezTo>
                  <a:cubicBezTo>
                    <a:pt x="2765973" y="1360979"/>
                    <a:pt x="2770948" y="1356498"/>
                    <a:pt x="2773683" y="1349528"/>
                  </a:cubicBezTo>
                  <a:cubicBezTo>
                    <a:pt x="2786864" y="1324137"/>
                    <a:pt x="2799921" y="1301108"/>
                    <a:pt x="2824552" y="1283428"/>
                  </a:cubicBezTo>
                  <a:cubicBezTo>
                    <a:pt x="2832013" y="1276706"/>
                    <a:pt x="2834873" y="1267371"/>
                    <a:pt x="2842336" y="1260649"/>
                  </a:cubicBezTo>
                  <a:cubicBezTo>
                    <a:pt x="2872312" y="1231395"/>
                    <a:pt x="2860975" y="1176266"/>
                    <a:pt x="2902523" y="1152359"/>
                  </a:cubicBezTo>
                  <a:cubicBezTo>
                    <a:pt x="2905010" y="1150118"/>
                    <a:pt x="2907622" y="1145511"/>
                    <a:pt x="2905381" y="1143024"/>
                  </a:cubicBezTo>
                  <a:cubicBezTo>
                    <a:pt x="2894676" y="1121123"/>
                    <a:pt x="2914454" y="1105562"/>
                    <a:pt x="2920172" y="1086893"/>
                  </a:cubicBezTo>
                  <a:cubicBezTo>
                    <a:pt x="2923030" y="1077558"/>
                    <a:pt x="2930741" y="1066105"/>
                    <a:pt x="2921285" y="1065610"/>
                  </a:cubicBezTo>
                  <a:cubicBezTo>
                    <a:pt x="2902250" y="1066986"/>
                    <a:pt x="2891667" y="1042722"/>
                    <a:pt x="2872137" y="1053554"/>
                  </a:cubicBezTo>
                  <a:cubicBezTo>
                    <a:pt x="2869526" y="1058160"/>
                    <a:pt x="2866915" y="1062765"/>
                    <a:pt x="2871518" y="1065378"/>
                  </a:cubicBezTo>
                  <a:cubicBezTo>
                    <a:pt x="2899267" y="1078686"/>
                    <a:pt x="2877373" y="1089394"/>
                    <a:pt x="2867422" y="1098358"/>
                  </a:cubicBezTo>
                  <a:cubicBezTo>
                    <a:pt x="2857471" y="1107321"/>
                    <a:pt x="2857100" y="1114416"/>
                    <a:pt x="2861210" y="1126486"/>
                  </a:cubicBezTo>
                  <a:cubicBezTo>
                    <a:pt x="2865071" y="1143285"/>
                    <a:pt x="2839823" y="1172788"/>
                    <a:pt x="2823523" y="1167192"/>
                  </a:cubicBezTo>
                  <a:cubicBezTo>
                    <a:pt x="2814191" y="1164334"/>
                    <a:pt x="2797890" y="1158738"/>
                    <a:pt x="2812941" y="1142928"/>
                  </a:cubicBezTo>
                  <a:cubicBezTo>
                    <a:pt x="2822892" y="1133964"/>
                    <a:pt x="2818659" y="1124258"/>
                    <a:pt x="2816914" y="1112313"/>
                  </a:cubicBezTo>
                  <a:cubicBezTo>
                    <a:pt x="2813670" y="1083690"/>
                    <a:pt x="2829339" y="1056057"/>
                    <a:pt x="2835551" y="1027930"/>
                  </a:cubicBezTo>
                  <a:cubicBezTo>
                    <a:pt x="2838659" y="1013866"/>
                    <a:pt x="2859686" y="1019708"/>
                    <a:pt x="2871877" y="1013233"/>
                  </a:cubicBezTo>
                  <a:cubicBezTo>
                    <a:pt x="2910690" y="996295"/>
                    <a:pt x="2914044" y="977502"/>
                    <a:pt x="2880070" y="947271"/>
                  </a:cubicBezTo>
                  <a:cubicBezTo>
                    <a:pt x="2880070" y="947271"/>
                    <a:pt x="2877953" y="942419"/>
                    <a:pt x="2875589" y="942295"/>
                  </a:cubicBezTo>
                  <a:cubicBezTo>
                    <a:pt x="2885540" y="933332"/>
                    <a:pt x="2892261" y="940796"/>
                    <a:pt x="2896740" y="945773"/>
                  </a:cubicBezTo>
                  <a:cubicBezTo>
                    <a:pt x="2905825" y="953362"/>
                    <a:pt x="2913165" y="949003"/>
                    <a:pt x="2918388" y="939793"/>
                  </a:cubicBezTo>
                  <a:cubicBezTo>
                    <a:pt x="2923734" y="928217"/>
                    <a:pt x="2929329" y="911913"/>
                    <a:pt x="2915268" y="908805"/>
                  </a:cubicBezTo>
                  <a:cubicBezTo>
                    <a:pt x="2889513" y="902716"/>
                    <a:pt x="2890379" y="886163"/>
                    <a:pt x="2895974" y="869858"/>
                  </a:cubicBezTo>
                  <a:cubicBezTo>
                    <a:pt x="2903932" y="853677"/>
                    <a:pt x="2890614" y="836383"/>
                    <a:pt x="2900688" y="825054"/>
                  </a:cubicBezTo>
                  <a:cubicBezTo>
                    <a:pt x="2933399" y="788830"/>
                    <a:pt x="2954785" y="742528"/>
                    <a:pt x="2989861" y="706426"/>
                  </a:cubicBezTo>
                  <a:cubicBezTo>
                    <a:pt x="3007152" y="693105"/>
                    <a:pt x="3019961" y="674807"/>
                    <a:pt x="3025803" y="653772"/>
                  </a:cubicBezTo>
                  <a:cubicBezTo>
                    <a:pt x="3031273" y="639832"/>
                    <a:pt x="3043958" y="623899"/>
                    <a:pt x="3025666" y="611086"/>
                  </a:cubicBezTo>
                  <a:cubicBezTo>
                    <a:pt x="3007373" y="598273"/>
                    <a:pt x="2999169" y="619184"/>
                    <a:pt x="2986976" y="625658"/>
                  </a:cubicBezTo>
                  <a:cubicBezTo>
                    <a:pt x="2984489" y="627900"/>
                    <a:pt x="2984365" y="630265"/>
                    <a:pt x="2981878" y="632505"/>
                  </a:cubicBezTo>
                  <a:cubicBezTo>
                    <a:pt x="2950912" y="680678"/>
                    <a:pt x="2890452" y="703595"/>
                    <a:pt x="2873175" y="761967"/>
                  </a:cubicBezTo>
                  <a:cubicBezTo>
                    <a:pt x="2836726" y="779028"/>
                    <a:pt x="2811600" y="806166"/>
                    <a:pt x="2784113" y="833181"/>
                  </a:cubicBezTo>
                  <a:cubicBezTo>
                    <a:pt x="2781624" y="835421"/>
                    <a:pt x="2776897" y="835174"/>
                    <a:pt x="2772293" y="832562"/>
                  </a:cubicBezTo>
                  <a:cubicBezTo>
                    <a:pt x="2767813" y="827585"/>
                    <a:pt x="2770424" y="822980"/>
                    <a:pt x="2775276" y="820863"/>
                  </a:cubicBezTo>
                  <a:cubicBezTo>
                    <a:pt x="2785227" y="811900"/>
                    <a:pt x="2792937" y="800447"/>
                    <a:pt x="2791192" y="788502"/>
                  </a:cubicBezTo>
                  <a:cubicBezTo>
                    <a:pt x="2781228" y="752414"/>
                    <a:pt x="2801377" y="729757"/>
                    <a:pt x="2823767" y="709589"/>
                  </a:cubicBezTo>
                  <a:cubicBezTo>
                    <a:pt x="2863817" y="669006"/>
                    <a:pt x="2906356" y="626183"/>
                    <a:pt x="2932841" y="573033"/>
                  </a:cubicBezTo>
                  <a:cubicBezTo>
                    <a:pt x="2938188" y="561457"/>
                    <a:pt x="2950378" y="554983"/>
                    <a:pt x="2962569" y="548508"/>
                  </a:cubicBezTo>
                  <a:cubicBezTo>
                    <a:pt x="3006605" y="522359"/>
                    <a:pt x="3034837" y="481158"/>
                    <a:pt x="3063066" y="439954"/>
                  </a:cubicBezTo>
                  <a:cubicBezTo>
                    <a:pt x="3080852" y="417175"/>
                    <a:pt x="3070270" y="392911"/>
                    <a:pt x="3044885" y="379727"/>
                  </a:cubicBezTo>
                  <a:cubicBezTo>
                    <a:pt x="3038041" y="374627"/>
                    <a:pt x="3040653" y="370021"/>
                    <a:pt x="3038659" y="362804"/>
                  </a:cubicBezTo>
                  <a:cubicBezTo>
                    <a:pt x="3038158" y="349737"/>
                    <a:pt x="3035605" y="341897"/>
                    <a:pt x="3030130" y="33894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A319AC6-F033-4C6B-9121-1F75E21105C7}"/>
                </a:ext>
              </a:extLst>
            </p:cNvPr>
            <p:cNvSpPr/>
            <p:nvPr/>
          </p:nvSpPr>
          <p:spPr>
            <a:xfrm>
              <a:off x="5978769" y="2041353"/>
              <a:ext cx="2270928" cy="549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18A19C5-5CA5-4936-8522-498B59C29AFB}"/>
              </a:ext>
            </a:extLst>
          </p:cNvPr>
          <p:cNvSpPr txBox="1"/>
          <p:nvPr/>
        </p:nvSpPr>
        <p:spPr>
          <a:xfrm>
            <a:off x="623380" y="447851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1F61A6-F16C-4C2D-8FFF-ACA01FE2E4FA}"/>
              </a:ext>
            </a:extLst>
          </p:cNvPr>
          <p:cNvSpPr txBox="1"/>
          <p:nvPr/>
        </p:nvSpPr>
        <p:spPr>
          <a:xfrm>
            <a:off x="617584" y="1327895"/>
            <a:ext cx="7231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C6DAD29-0772-440B-94A2-7F88DCD237B7}"/>
              </a:ext>
            </a:extLst>
          </p:cNvPr>
          <p:cNvGrpSpPr/>
          <p:nvPr/>
        </p:nvGrpSpPr>
        <p:grpSpPr>
          <a:xfrm>
            <a:off x="8468730" y="2761001"/>
            <a:ext cx="2438400" cy="3899163"/>
            <a:chOff x="8696322" y="2321169"/>
            <a:chExt cx="2438400" cy="3899163"/>
          </a:xfrm>
          <a:solidFill>
            <a:schemeClr val="bg1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BF8A433-8074-40FF-A3F4-7BAA273382FF}"/>
                </a:ext>
              </a:extLst>
            </p:cNvPr>
            <p:cNvSpPr/>
            <p:nvPr/>
          </p:nvSpPr>
          <p:spPr>
            <a:xfrm>
              <a:off x="8696322" y="3713599"/>
              <a:ext cx="2438400" cy="180975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BFEF796-AC8A-49B1-950F-BFD30E28B39A}"/>
                </a:ext>
              </a:extLst>
            </p:cNvPr>
            <p:cNvSpPr/>
            <p:nvPr/>
          </p:nvSpPr>
          <p:spPr>
            <a:xfrm>
              <a:off x="8696322" y="3954368"/>
              <a:ext cx="2438400" cy="2265964"/>
            </a:xfrm>
            <a:custGeom>
              <a:avLst/>
              <a:gdLst>
                <a:gd name="connsiteX0" fmla="*/ 1205531 w 2438400"/>
                <a:gd name="connsiteY0" fmla="*/ 1417321 h 2265964"/>
                <a:gd name="connsiteX1" fmla="*/ 1074298 w 2438400"/>
                <a:gd name="connsiteY1" fmla="*/ 1640419 h 2265964"/>
                <a:gd name="connsiteX2" fmla="*/ 1218654 w 2438400"/>
                <a:gd name="connsiteY2" fmla="*/ 1898510 h 2265964"/>
                <a:gd name="connsiteX3" fmla="*/ 1358636 w 2438400"/>
                <a:gd name="connsiteY3" fmla="*/ 1640419 h 2265964"/>
                <a:gd name="connsiteX4" fmla="*/ 1205531 w 2438400"/>
                <a:gd name="connsiteY4" fmla="*/ 1417321 h 2265964"/>
                <a:gd name="connsiteX5" fmla="*/ 43 w 2438400"/>
                <a:gd name="connsiteY5" fmla="*/ 0 h 2265964"/>
                <a:gd name="connsiteX6" fmla="*/ 319561 w 2438400"/>
                <a:gd name="connsiteY6" fmla="*/ 0 h 2265964"/>
                <a:gd name="connsiteX7" fmla="*/ 693981 w 2438400"/>
                <a:gd name="connsiteY7" fmla="*/ 0 h 2265964"/>
                <a:gd name="connsiteX8" fmla="*/ 693981 w 2438400"/>
                <a:gd name="connsiteY8" fmla="*/ 1 h 2265964"/>
                <a:gd name="connsiteX9" fmla="*/ 1218654 w 2438400"/>
                <a:gd name="connsiteY9" fmla="*/ 1 h 2265964"/>
                <a:gd name="connsiteX10" fmla="*/ 1741540 w 2438400"/>
                <a:gd name="connsiteY10" fmla="*/ 1 h 2265964"/>
                <a:gd name="connsiteX11" fmla="*/ 1741540 w 2438400"/>
                <a:gd name="connsiteY11" fmla="*/ 0 h 2265964"/>
                <a:gd name="connsiteX12" fmla="*/ 2074618 w 2438400"/>
                <a:gd name="connsiteY12" fmla="*/ 0 h 2265964"/>
                <a:gd name="connsiteX13" fmla="*/ 2105322 w 2438400"/>
                <a:gd name="connsiteY13" fmla="*/ 0 h 2265964"/>
                <a:gd name="connsiteX14" fmla="*/ 2438400 w 2438400"/>
                <a:gd name="connsiteY14" fmla="*/ 0 h 2265964"/>
                <a:gd name="connsiteX15" fmla="*/ 2364034 w 2438400"/>
                <a:gd name="connsiteY15" fmla="*/ 282925 h 2265964"/>
                <a:gd name="connsiteX16" fmla="*/ 2107583 w 2438400"/>
                <a:gd name="connsiteY16" fmla="*/ 352565 h 2265964"/>
                <a:gd name="connsiteX17" fmla="*/ 2105322 w 2438400"/>
                <a:gd name="connsiteY17" fmla="*/ 352662 h 2265964"/>
                <a:gd name="connsiteX18" fmla="*/ 2105322 w 2438400"/>
                <a:gd name="connsiteY18" fmla="*/ 353609 h 2265964"/>
                <a:gd name="connsiteX19" fmla="*/ 2083070 w 2438400"/>
                <a:gd name="connsiteY19" fmla="*/ 353609 h 2265964"/>
                <a:gd name="connsiteX20" fmla="*/ 2074618 w 2438400"/>
                <a:gd name="connsiteY20" fmla="*/ 353969 h 2265964"/>
                <a:gd name="connsiteX21" fmla="*/ 2074618 w 2438400"/>
                <a:gd name="connsiteY21" fmla="*/ 353609 h 2265964"/>
                <a:gd name="connsiteX22" fmla="*/ 1741540 w 2438400"/>
                <a:gd name="connsiteY22" fmla="*/ 353609 h 2265964"/>
                <a:gd name="connsiteX23" fmla="*/ 1741540 w 2438400"/>
                <a:gd name="connsiteY23" fmla="*/ 352891 h 2265964"/>
                <a:gd name="connsiteX24" fmla="*/ 1718980 w 2438400"/>
                <a:gd name="connsiteY24" fmla="*/ 354332 h 2265964"/>
                <a:gd name="connsiteX25" fmla="*/ 1485494 w 2438400"/>
                <a:gd name="connsiteY25" fmla="*/ 398077 h 2265964"/>
                <a:gd name="connsiteX26" fmla="*/ 1577358 w 2438400"/>
                <a:gd name="connsiteY26" fmla="*/ 1338582 h 2265964"/>
                <a:gd name="connsiteX27" fmla="*/ 1218654 w 2438400"/>
                <a:gd name="connsiteY27" fmla="*/ 2265964 h 2265964"/>
                <a:gd name="connsiteX28" fmla="*/ 859949 w 2438400"/>
                <a:gd name="connsiteY28" fmla="*/ 1338582 h 2265964"/>
                <a:gd name="connsiteX29" fmla="*/ 951814 w 2438400"/>
                <a:gd name="connsiteY29" fmla="*/ 398077 h 2265964"/>
                <a:gd name="connsiteX30" fmla="*/ 718328 w 2438400"/>
                <a:gd name="connsiteY30" fmla="*/ 354332 h 2265964"/>
                <a:gd name="connsiteX31" fmla="*/ 693981 w 2438400"/>
                <a:gd name="connsiteY31" fmla="*/ 352777 h 2265964"/>
                <a:gd name="connsiteX32" fmla="*/ 693981 w 2438400"/>
                <a:gd name="connsiteY32" fmla="*/ 353609 h 2265964"/>
                <a:gd name="connsiteX33" fmla="*/ 319561 w 2438400"/>
                <a:gd name="connsiteY33" fmla="*/ 353609 h 2265964"/>
                <a:gd name="connsiteX34" fmla="*/ 255959 w 2438400"/>
                <a:gd name="connsiteY34" fmla="*/ 349546 h 2265964"/>
                <a:gd name="connsiteX35" fmla="*/ 74411 w 2438400"/>
                <a:gd name="connsiteY35" fmla="*/ 284341 h 2265964"/>
                <a:gd name="connsiteX36" fmla="*/ 43 w 2438400"/>
                <a:gd name="connsiteY36" fmla="*/ 0 h 226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38400" h="2265964">
                  <a:moveTo>
                    <a:pt x="1205531" y="1417321"/>
                  </a:moveTo>
                  <a:cubicBezTo>
                    <a:pt x="1126792" y="1417321"/>
                    <a:pt x="1074298" y="1447943"/>
                    <a:pt x="1074298" y="1640419"/>
                  </a:cubicBezTo>
                  <a:cubicBezTo>
                    <a:pt x="1074298" y="1828519"/>
                    <a:pt x="1139914" y="1898510"/>
                    <a:pt x="1218654" y="1898510"/>
                  </a:cubicBezTo>
                  <a:cubicBezTo>
                    <a:pt x="1297393" y="1898510"/>
                    <a:pt x="1358636" y="1828519"/>
                    <a:pt x="1358636" y="1640419"/>
                  </a:cubicBezTo>
                  <a:cubicBezTo>
                    <a:pt x="1358636" y="1452316"/>
                    <a:pt x="1284270" y="1417321"/>
                    <a:pt x="1205531" y="1417321"/>
                  </a:cubicBezTo>
                  <a:close/>
                  <a:moveTo>
                    <a:pt x="43" y="0"/>
                  </a:moveTo>
                  <a:lnTo>
                    <a:pt x="319561" y="0"/>
                  </a:lnTo>
                  <a:lnTo>
                    <a:pt x="693981" y="0"/>
                  </a:lnTo>
                  <a:lnTo>
                    <a:pt x="693981" y="1"/>
                  </a:lnTo>
                  <a:lnTo>
                    <a:pt x="1218654" y="1"/>
                  </a:lnTo>
                  <a:lnTo>
                    <a:pt x="1741540" y="1"/>
                  </a:lnTo>
                  <a:lnTo>
                    <a:pt x="1741540" y="0"/>
                  </a:lnTo>
                  <a:lnTo>
                    <a:pt x="2074618" y="0"/>
                  </a:lnTo>
                  <a:lnTo>
                    <a:pt x="2105322" y="0"/>
                  </a:lnTo>
                  <a:lnTo>
                    <a:pt x="2438400" y="0"/>
                  </a:lnTo>
                  <a:cubicBezTo>
                    <a:pt x="2438400" y="0"/>
                    <a:pt x="2438400" y="200224"/>
                    <a:pt x="2364034" y="282925"/>
                  </a:cubicBezTo>
                  <a:cubicBezTo>
                    <a:pt x="2311542" y="339509"/>
                    <a:pt x="2207649" y="348213"/>
                    <a:pt x="2107583" y="352565"/>
                  </a:cubicBezTo>
                  <a:lnTo>
                    <a:pt x="2105322" y="352662"/>
                  </a:lnTo>
                  <a:lnTo>
                    <a:pt x="2105322" y="353609"/>
                  </a:lnTo>
                  <a:lnTo>
                    <a:pt x="2083070" y="353609"/>
                  </a:lnTo>
                  <a:lnTo>
                    <a:pt x="2074618" y="353969"/>
                  </a:lnTo>
                  <a:lnTo>
                    <a:pt x="2074618" y="353609"/>
                  </a:lnTo>
                  <a:lnTo>
                    <a:pt x="1741540" y="353609"/>
                  </a:lnTo>
                  <a:lnTo>
                    <a:pt x="1741540" y="352891"/>
                  </a:lnTo>
                  <a:lnTo>
                    <a:pt x="1718980" y="354332"/>
                  </a:lnTo>
                  <a:cubicBezTo>
                    <a:pt x="1618915" y="358706"/>
                    <a:pt x="1522677" y="358706"/>
                    <a:pt x="1485494" y="398077"/>
                  </a:cubicBezTo>
                  <a:cubicBezTo>
                    <a:pt x="1411130" y="476816"/>
                    <a:pt x="1577358" y="949255"/>
                    <a:pt x="1577358" y="1338582"/>
                  </a:cubicBezTo>
                  <a:cubicBezTo>
                    <a:pt x="1577358" y="1727908"/>
                    <a:pt x="1568609" y="2265964"/>
                    <a:pt x="1218654" y="2265964"/>
                  </a:cubicBezTo>
                  <a:cubicBezTo>
                    <a:pt x="868699" y="2265964"/>
                    <a:pt x="859949" y="1727908"/>
                    <a:pt x="859949" y="1338582"/>
                  </a:cubicBezTo>
                  <a:cubicBezTo>
                    <a:pt x="859949" y="949255"/>
                    <a:pt x="1026178" y="476816"/>
                    <a:pt x="951814" y="398077"/>
                  </a:cubicBezTo>
                  <a:cubicBezTo>
                    <a:pt x="914631" y="358706"/>
                    <a:pt x="818393" y="358706"/>
                    <a:pt x="718328" y="354332"/>
                  </a:cubicBezTo>
                  <a:lnTo>
                    <a:pt x="693981" y="352777"/>
                  </a:lnTo>
                  <a:lnTo>
                    <a:pt x="693981" y="353609"/>
                  </a:lnTo>
                  <a:lnTo>
                    <a:pt x="319561" y="353609"/>
                  </a:lnTo>
                  <a:lnTo>
                    <a:pt x="255959" y="349546"/>
                  </a:lnTo>
                  <a:cubicBezTo>
                    <a:pt x="182063" y="342575"/>
                    <a:pt x="113781" y="326991"/>
                    <a:pt x="74411" y="284341"/>
                  </a:cubicBezTo>
                  <a:cubicBezTo>
                    <a:pt x="-4328" y="201226"/>
                    <a:pt x="43" y="0"/>
                    <a:pt x="43" y="0"/>
                  </a:cubicBezTo>
                  <a:close/>
                </a:path>
              </a:pathLst>
            </a:cu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B0F0963-3183-45AB-84B5-2EBCDAEA60B1}"/>
                </a:ext>
              </a:extLst>
            </p:cNvPr>
            <p:cNvSpPr/>
            <p:nvPr/>
          </p:nvSpPr>
          <p:spPr>
            <a:xfrm>
              <a:off x="8696322" y="2321169"/>
              <a:ext cx="2438399" cy="1332636"/>
            </a:xfrm>
            <a:custGeom>
              <a:avLst/>
              <a:gdLst>
                <a:gd name="connsiteX0" fmla="*/ 222110 w 2438399"/>
                <a:gd name="connsiteY0" fmla="*/ 0 h 1332636"/>
                <a:gd name="connsiteX1" fmla="*/ 498082 w 2438399"/>
                <a:gd name="connsiteY1" fmla="*/ 0 h 1332636"/>
                <a:gd name="connsiteX2" fmla="*/ 528349 w 2438399"/>
                <a:gd name="connsiteY2" fmla="*/ 511288 h 1332636"/>
                <a:gd name="connsiteX3" fmla="*/ 558616 w 2438399"/>
                <a:gd name="connsiteY3" fmla="*/ 0 h 1332636"/>
                <a:gd name="connsiteX4" fmla="*/ 777624 w 2438399"/>
                <a:gd name="connsiteY4" fmla="*/ 0 h 1332636"/>
                <a:gd name="connsiteX5" fmla="*/ 797729 w 2438399"/>
                <a:gd name="connsiteY5" fmla="*/ 339628 h 1332636"/>
                <a:gd name="connsiteX6" fmla="*/ 817834 w 2438399"/>
                <a:gd name="connsiteY6" fmla="*/ 0 h 1332636"/>
                <a:gd name="connsiteX7" fmla="*/ 1430091 w 2438399"/>
                <a:gd name="connsiteY7" fmla="*/ 0 h 1332636"/>
                <a:gd name="connsiteX8" fmla="*/ 1482451 w 2438399"/>
                <a:gd name="connsiteY8" fmla="*/ 884503 h 1332636"/>
                <a:gd name="connsiteX9" fmla="*/ 1534812 w 2438399"/>
                <a:gd name="connsiteY9" fmla="*/ 0 h 1332636"/>
                <a:gd name="connsiteX10" fmla="*/ 1906078 w 2438399"/>
                <a:gd name="connsiteY10" fmla="*/ 0 h 1332636"/>
                <a:gd name="connsiteX11" fmla="*/ 1936345 w 2438399"/>
                <a:gd name="connsiteY11" fmla="*/ 511288 h 1332636"/>
                <a:gd name="connsiteX12" fmla="*/ 1966612 w 2438399"/>
                <a:gd name="connsiteY12" fmla="*/ 0 h 1332636"/>
                <a:gd name="connsiteX13" fmla="*/ 2034510 w 2438399"/>
                <a:gd name="connsiteY13" fmla="*/ 0 h 1332636"/>
                <a:gd name="connsiteX14" fmla="*/ 2059806 w 2438399"/>
                <a:gd name="connsiteY14" fmla="*/ 427303 h 1332636"/>
                <a:gd name="connsiteX15" fmla="*/ 2085102 w 2438399"/>
                <a:gd name="connsiteY15" fmla="*/ 0 h 1332636"/>
                <a:gd name="connsiteX16" fmla="*/ 2216289 w 2438399"/>
                <a:gd name="connsiteY16" fmla="*/ 0 h 1332636"/>
                <a:gd name="connsiteX17" fmla="*/ 2438399 w 2438399"/>
                <a:gd name="connsiteY17" fmla="*/ 222110 h 1332636"/>
                <a:gd name="connsiteX18" fmla="*/ 2438399 w 2438399"/>
                <a:gd name="connsiteY18" fmla="*/ 1332636 h 1332636"/>
                <a:gd name="connsiteX19" fmla="*/ 0 w 2438399"/>
                <a:gd name="connsiteY19" fmla="*/ 1332636 h 1332636"/>
                <a:gd name="connsiteX20" fmla="*/ 0 w 2438399"/>
                <a:gd name="connsiteY20" fmla="*/ 222110 h 1332636"/>
                <a:gd name="connsiteX21" fmla="*/ 222110 w 2438399"/>
                <a:gd name="connsiteY21" fmla="*/ 0 h 133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38399" h="1332636">
                  <a:moveTo>
                    <a:pt x="222110" y="0"/>
                  </a:moveTo>
                  <a:lnTo>
                    <a:pt x="498082" y="0"/>
                  </a:lnTo>
                  <a:lnTo>
                    <a:pt x="528349" y="511288"/>
                  </a:lnTo>
                  <a:lnTo>
                    <a:pt x="558616" y="0"/>
                  </a:lnTo>
                  <a:lnTo>
                    <a:pt x="777624" y="0"/>
                  </a:lnTo>
                  <a:lnTo>
                    <a:pt x="797729" y="339628"/>
                  </a:lnTo>
                  <a:lnTo>
                    <a:pt x="817834" y="0"/>
                  </a:lnTo>
                  <a:lnTo>
                    <a:pt x="1430091" y="0"/>
                  </a:lnTo>
                  <a:lnTo>
                    <a:pt x="1482451" y="884503"/>
                  </a:lnTo>
                  <a:lnTo>
                    <a:pt x="1534812" y="0"/>
                  </a:lnTo>
                  <a:lnTo>
                    <a:pt x="1906078" y="0"/>
                  </a:lnTo>
                  <a:lnTo>
                    <a:pt x="1936345" y="511288"/>
                  </a:lnTo>
                  <a:lnTo>
                    <a:pt x="1966612" y="0"/>
                  </a:lnTo>
                  <a:lnTo>
                    <a:pt x="2034510" y="0"/>
                  </a:lnTo>
                  <a:lnTo>
                    <a:pt x="2059806" y="427303"/>
                  </a:lnTo>
                  <a:lnTo>
                    <a:pt x="2085102" y="0"/>
                  </a:lnTo>
                  <a:lnTo>
                    <a:pt x="2216289" y="0"/>
                  </a:lnTo>
                  <a:cubicBezTo>
                    <a:pt x="2338957" y="0"/>
                    <a:pt x="2438399" y="99442"/>
                    <a:pt x="2438399" y="222110"/>
                  </a:cubicBezTo>
                  <a:lnTo>
                    <a:pt x="2438399" y="1332636"/>
                  </a:lnTo>
                  <a:lnTo>
                    <a:pt x="0" y="1332636"/>
                  </a:lnTo>
                  <a:lnTo>
                    <a:pt x="0" y="222110"/>
                  </a:lnTo>
                  <a:cubicBezTo>
                    <a:pt x="0" y="99442"/>
                    <a:pt x="99442" y="0"/>
                    <a:pt x="222110" y="0"/>
                  </a:cubicBezTo>
                  <a:close/>
                </a:path>
              </a:pathLst>
            </a:cu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37F15139-117A-49B2-BE82-8CEF37EC2396}"/>
              </a:ext>
            </a:extLst>
          </p:cNvPr>
          <p:cNvSpPr/>
          <p:nvPr/>
        </p:nvSpPr>
        <p:spPr>
          <a:xfrm>
            <a:off x="1037250" y="3305657"/>
            <a:ext cx="630776" cy="630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89F6274-1CC0-4AFE-B32A-9501DD6831E9}"/>
              </a:ext>
            </a:extLst>
          </p:cNvPr>
          <p:cNvSpPr/>
          <p:nvPr/>
        </p:nvSpPr>
        <p:spPr>
          <a:xfrm>
            <a:off x="1037250" y="4424409"/>
            <a:ext cx="630776" cy="630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B53F906-1ECB-43C6-A658-DA767A8080F0}"/>
              </a:ext>
            </a:extLst>
          </p:cNvPr>
          <p:cNvSpPr/>
          <p:nvPr/>
        </p:nvSpPr>
        <p:spPr>
          <a:xfrm>
            <a:off x="1037250" y="5543161"/>
            <a:ext cx="630776" cy="630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AEFD1F4-FEE5-4F5B-90E6-2D38BA56E7A1}"/>
              </a:ext>
            </a:extLst>
          </p:cNvPr>
          <p:cNvSpPr/>
          <p:nvPr/>
        </p:nvSpPr>
        <p:spPr>
          <a:xfrm>
            <a:off x="1037250" y="2138646"/>
            <a:ext cx="630776" cy="630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6058D88-E18F-4AC6-8C62-FD68E4B7246A}"/>
              </a:ext>
            </a:extLst>
          </p:cNvPr>
          <p:cNvGrpSpPr/>
          <p:nvPr/>
        </p:nvGrpSpPr>
        <p:grpSpPr>
          <a:xfrm>
            <a:off x="1998903" y="3254112"/>
            <a:ext cx="5365579" cy="733867"/>
            <a:chOff x="1758834" y="1773770"/>
            <a:chExt cx="2741158" cy="733867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E435EA0-26D4-4CED-93DD-4F1353AD4054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5B8C1CC-32EA-48D7-B5E8-4D3ECE32ABD8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شما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7D01D44-EB1F-4D23-A5DD-FAC4F129652F}"/>
              </a:ext>
            </a:extLst>
          </p:cNvPr>
          <p:cNvGrpSpPr/>
          <p:nvPr/>
        </p:nvGrpSpPr>
        <p:grpSpPr>
          <a:xfrm>
            <a:off x="1998903" y="4372864"/>
            <a:ext cx="5365579" cy="733867"/>
            <a:chOff x="1758834" y="1773770"/>
            <a:chExt cx="2741158" cy="733867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E483B84-1871-4EE1-84CE-30C007FDC8AA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5988564-52A0-4963-9DC2-AFA75D1D0716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شما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EE9CD6E-E9D0-499F-B451-1697AC1467AC}"/>
              </a:ext>
            </a:extLst>
          </p:cNvPr>
          <p:cNvGrpSpPr/>
          <p:nvPr/>
        </p:nvGrpSpPr>
        <p:grpSpPr>
          <a:xfrm>
            <a:off x="1998903" y="5491616"/>
            <a:ext cx="5365579" cy="733867"/>
            <a:chOff x="1758834" y="1773770"/>
            <a:chExt cx="2741158" cy="733867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0F938FA-CB19-430F-B92D-918BC5663079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2A9D766-E0E6-45BC-A3C1-C388259A97E4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شما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0A75089-C660-472F-A81F-8E5DC260E916}"/>
              </a:ext>
            </a:extLst>
          </p:cNvPr>
          <p:cNvGrpSpPr/>
          <p:nvPr/>
        </p:nvGrpSpPr>
        <p:grpSpPr>
          <a:xfrm>
            <a:off x="1998903" y="2087101"/>
            <a:ext cx="5365579" cy="733867"/>
            <a:chOff x="1758834" y="1773770"/>
            <a:chExt cx="2741158" cy="733867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B1CB95B-3AF2-40F1-80EF-D81FE0BB8B33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3EAC87D-015D-47E5-BD7F-E7B1AA3FE2C5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شما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9" name="Isosceles Triangle 51">
            <a:extLst>
              <a:ext uri="{FF2B5EF4-FFF2-40B4-BE49-F238E27FC236}">
                <a16:creationId xmlns:a16="http://schemas.microsoft.com/office/drawing/2014/main" id="{43B3DE2A-19E2-492B-AACE-07612158FE72}"/>
              </a:ext>
            </a:extLst>
          </p:cNvPr>
          <p:cNvSpPr/>
          <p:nvPr/>
        </p:nvSpPr>
        <p:spPr>
          <a:xfrm>
            <a:off x="1200180" y="5746751"/>
            <a:ext cx="304917" cy="22359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60" name="Rounded Rectangle 27">
            <a:extLst>
              <a:ext uri="{FF2B5EF4-FFF2-40B4-BE49-F238E27FC236}">
                <a16:creationId xmlns:a16="http://schemas.microsoft.com/office/drawing/2014/main" id="{EE0FA475-ABC7-4D7F-BF03-80E4662E2B7A}"/>
              </a:ext>
            </a:extLst>
          </p:cNvPr>
          <p:cNvSpPr/>
          <p:nvPr/>
        </p:nvSpPr>
        <p:spPr>
          <a:xfrm>
            <a:off x="1194066" y="2332229"/>
            <a:ext cx="317145" cy="24361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61" name="Rounded Rectangle 7">
            <a:extLst>
              <a:ext uri="{FF2B5EF4-FFF2-40B4-BE49-F238E27FC236}">
                <a16:creationId xmlns:a16="http://schemas.microsoft.com/office/drawing/2014/main" id="{D2C45F70-05C1-4F4B-BD00-7322493E0765}"/>
              </a:ext>
            </a:extLst>
          </p:cNvPr>
          <p:cNvSpPr/>
          <p:nvPr/>
        </p:nvSpPr>
        <p:spPr>
          <a:xfrm>
            <a:off x="1191420" y="3481916"/>
            <a:ext cx="322437" cy="27825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62" name="Round Same Side Corner Rectangle 36">
            <a:extLst>
              <a:ext uri="{FF2B5EF4-FFF2-40B4-BE49-F238E27FC236}">
                <a16:creationId xmlns:a16="http://schemas.microsoft.com/office/drawing/2014/main" id="{888A8C08-534F-4F43-98F4-6A02EE00C174}"/>
              </a:ext>
            </a:extLst>
          </p:cNvPr>
          <p:cNvSpPr/>
          <p:nvPr/>
        </p:nvSpPr>
        <p:spPr>
          <a:xfrm>
            <a:off x="1188828" y="4610286"/>
            <a:ext cx="327620" cy="25902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4243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이등변 삼각형 2">
            <a:extLst>
              <a:ext uri="{FF2B5EF4-FFF2-40B4-BE49-F238E27FC236}">
                <a16:creationId xmlns:a16="http://schemas.microsoft.com/office/drawing/2014/main" id="{CADAD7C9-38AD-4127-BB35-9A5A8F34E4CB}"/>
              </a:ext>
            </a:extLst>
          </p:cNvPr>
          <p:cNvSpPr/>
          <p:nvPr/>
        </p:nvSpPr>
        <p:spPr>
          <a:xfrm rot="5400000">
            <a:off x="-1466446" y="4024824"/>
            <a:ext cx="4124530" cy="1191638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이등변 삼각형 3">
            <a:extLst>
              <a:ext uri="{FF2B5EF4-FFF2-40B4-BE49-F238E27FC236}">
                <a16:creationId xmlns:a16="http://schemas.microsoft.com/office/drawing/2014/main" id="{AD0F6835-07FA-4BA5-A425-E3BBC4796380}"/>
              </a:ext>
            </a:extLst>
          </p:cNvPr>
          <p:cNvSpPr/>
          <p:nvPr/>
        </p:nvSpPr>
        <p:spPr>
          <a:xfrm rot="10800000">
            <a:off x="1408150" y="0"/>
            <a:ext cx="2550203" cy="2198451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" name="이등변 삼각형 5">
            <a:extLst>
              <a:ext uri="{FF2B5EF4-FFF2-40B4-BE49-F238E27FC236}">
                <a16:creationId xmlns:a16="http://schemas.microsoft.com/office/drawing/2014/main" id="{55543BC5-A112-4B75-9CA3-D72464282DB1}"/>
              </a:ext>
            </a:extLst>
          </p:cNvPr>
          <p:cNvSpPr/>
          <p:nvPr/>
        </p:nvSpPr>
        <p:spPr>
          <a:xfrm rot="10800000">
            <a:off x="4216201" y="4659550"/>
            <a:ext cx="2550203" cy="2198451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0" name="이등변 삼각형 9">
            <a:extLst>
              <a:ext uri="{FF2B5EF4-FFF2-40B4-BE49-F238E27FC236}">
                <a16:creationId xmlns:a16="http://schemas.microsoft.com/office/drawing/2014/main" id="{4B833B78-A868-45CC-90AD-6C0DD1DAA67A}"/>
              </a:ext>
            </a:extLst>
          </p:cNvPr>
          <p:cNvSpPr/>
          <p:nvPr/>
        </p:nvSpPr>
        <p:spPr>
          <a:xfrm rot="16200000">
            <a:off x="4108318" y="1668294"/>
            <a:ext cx="4124530" cy="1191638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F5C55A3F-7177-456E-A484-CB5E55AA4871}"/>
              </a:ext>
            </a:extLst>
          </p:cNvPr>
          <p:cNvSpPr/>
          <p:nvPr/>
        </p:nvSpPr>
        <p:spPr>
          <a:xfrm>
            <a:off x="11070078" y="0"/>
            <a:ext cx="112192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31674A07-8E2D-431A-8AEC-24A15D6D952E}"/>
              </a:ext>
            </a:extLst>
          </p:cNvPr>
          <p:cNvSpPr txBox="1">
            <a:spLocks/>
          </p:cNvSpPr>
          <p:nvPr/>
        </p:nvSpPr>
        <p:spPr>
          <a:xfrm rot="5400000">
            <a:off x="8388606" y="2962769"/>
            <a:ext cx="6454304" cy="93246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8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نمونه کارها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E612C1AA-A10A-4DF0-A9F7-F02A0F5C0AA8}"/>
              </a:ext>
            </a:extLst>
          </p:cNvPr>
          <p:cNvGrpSpPr/>
          <p:nvPr/>
        </p:nvGrpSpPr>
        <p:grpSpPr>
          <a:xfrm>
            <a:off x="7521188" y="870738"/>
            <a:ext cx="2988374" cy="3494965"/>
            <a:chOff x="7385001" y="812372"/>
            <a:chExt cx="2988374" cy="3494965"/>
          </a:xfrm>
        </p:grpSpPr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BAB73E16-50CC-412D-ADE6-02EA39070C6F}"/>
                </a:ext>
              </a:extLst>
            </p:cNvPr>
            <p:cNvSpPr/>
            <p:nvPr/>
          </p:nvSpPr>
          <p:spPr>
            <a:xfrm>
              <a:off x="7385001" y="817657"/>
              <a:ext cx="304444" cy="281568"/>
            </a:xfrm>
            <a:custGeom>
              <a:avLst/>
              <a:gdLst/>
              <a:ahLst/>
              <a:cxnLst/>
              <a:rect l="l" t="t" r="r" b="b"/>
              <a:pathLst>
                <a:path w="282415" h="261194">
                  <a:moveTo>
                    <a:pt x="258472" y="0"/>
                  </a:moveTo>
                  <a:lnTo>
                    <a:pt x="282415" y="38091"/>
                  </a:lnTo>
                  <a:cubicBezTo>
                    <a:pt x="262463" y="46435"/>
                    <a:pt x="247771" y="58859"/>
                    <a:pt x="238339" y="75365"/>
                  </a:cubicBezTo>
                  <a:cubicBezTo>
                    <a:pt x="228907" y="91871"/>
                    <a:pt x="223647" y="115905"/>
                    <a:pt x="222558" y="147466"/>
                  </a:cubicBezTo>
                  <a:lnTo>
                    <a:pt x="273709" y="147466"/>
                  </a:lnTo>
                  <a:lnTo>
                    <a:pt x="273709" y="261194"/>
                  </a:lnTo>
                  <a:lnTo>
                    <a:pt x="168687" y="261194"/>
                  </a:lnTo>
                  <a:lnTo>
                    <a:pt x="168687" y="171408"/>
                  </a:lnTo>
                  <a:cubicBezTo>
                    <a:pt x="168687" y="122797"/>
                    <a:pt x="174491" y="87609"/>
                    <a:pt x="186100" y="65843"/>
                  </a:cubicBezTo>
                  <a:cubicBezTo>
                    <a:pt x="201336" y="36821"/>
                    <a:pt x="225460" y="14874"/>
                    <a:pt x="258472" y="0"/>
                  </a:cubicBezTo>
                  <a:close/>
                  <a:moveTo>
                    <a:pt x="89785" y="0"/>
                  </a:moveTo>
                  <a:lnTo>
                    <a:pt x="113728" y="38091"/>
                  </a:lnTo>
                  <a:cubicBezTo>
                    <a:pt x="93775" y="46435"/>
                    <a:pt x="79083" y="58859"/>
                    <a:pt x="69651" y="75365"/>
                  </a:cubicBezTo>
                  <a:cubicBezTo>
                    <a:pt x="60219" y="91871"/>
                    <a:pt x="54959" y="115905"/>
                    <a:pt x="53871" y="147466"/>
                  </a:cubicBezTo>
                  <a:lnTo>
                    <a:pt x="105021" y="147466"/>
                  </a:lnTo>
                  <a:lnTo>
                    <a:pt x="105021" y="261194"/>
                  </a:lnTo>
                  <a:lnTo>
                    <a:pt x="0" y="261194"/>
                  </a:lnTo>
                  <a:lnTo>
                    <a:pt x="0" y="171408"/>
                  </a:lnTo>
                  <a:cubicBezTo>
                    <a:pt x="0" y="122797"/>
                    <a:pt x="5804" y="87609"/>
                    <a:pt x="17413" y="65843"/>
                  </a:cubicBezTo>
                  <a:cubicBezTo>
                    <a:pt x="32649" y="36821"/>
                    <a:pt x="56773" y="14874"/>
                    <a:pt x="89785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996AAA-5210-4595-9A58-80C645C1F3E3}"/>
                </a:ext>
              </a:extLst>
            </p:cNvPr>
            <p:cNvSpPr txBox="1"/>
            <p:nvPr/>
          </p:nvSpPr>
          <p:spPr>
            <a:xfrm>
              <a:off x="7495011" y="812372"/>
              <a:ext cx="2878364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800" dirty="0">
                  <a:solidFill>
                    <a:schemeClr val="accent1"/>
                  </a:solidFill>
                  <a:cs typeface="B Nazanin" pitchFamily="2" charset="-78"/>
                </a:rPr>
                <a:t>  </a:t>
              </a:r>
              <a:r>
                <a:rPr lang="fa-IR" altLang="ko-KR" sz="2800" dirty="0">
                  <a:solidFill>
                    <a:schemeClr val="accent1"/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endParaRPr lang="ko-KR" altLang="en-US" sz="28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80B6F707-4ED6-4F60-85F0-2B909CC7D520}"/>
                </a:ext>
              </a:extLst>
            </p:cNvPr>
            <p:cNvSpPr/>
            <p:nvPr/>
          </p:nvSpPr>
          <p:spPr>
            <a:xfrm rot="10800000">
              <a:off x="10064107" y="4025769"/>
              <a:ext cx="304444" cy="281568"/>
            </a:xfrm>
            <a:custGeom>
              <a:avLst/>
              <a:gdLst/>
              <a:ahLst/>
              <a:cxnLst/>
              <a:rect l="l" t="t" r="r" b="b"/>
              <a:pathLst>
                <a:path w="282415" h="261194">
                  <a:moveTo>
                    <a:pt x="258472" y="0"/>
                  </a:moveTo>
                  <a:lnTo>
                    <a:pt x="282415" y="38091"/>
                  </a:lnTo>
                  <a:cubicBezTo>
                    <a:pt x="262463" y="46435"/>
                    <a:pt x="247771" y="58859"/>
                    <a:pt x="238339" y="75365"/>
                  </a:cubicBezTo>
                  <a:cubicBezTo>
                    <a:pt x="228907" y="91871"/>
                    <a:pt x="223647" y="115905"/>
                    <a:pt x="222558" y="147466"/>
                  </a:cubicBezTo>
                  <a:lnTo>
                    <a:pt x="273709" y="147466"/>
                  </a:lnTo>
                  <a:lnTo>
                    <a:pt x="273709" y="261194"/>
                  </a:lnTo>
                  <a:lnTo>
                    <a:pt x="168687" y="261194"/>
                  </a:lnTo>
                  <a:lnTo>
                    <a:pt x="168687" y="171408"/>
                  </a:lnTo>
                  <a:cubicBezTo>
                    <a:pt x="168687" y="122797"/>
                    <a:pt x="174491" y="87609"/>
                    <a:pt x="186100" y="65843"/>
                  </a:cubicBezTo>
                  <a:cubicBezTo>
                    <a:pt x="201336" y="36821"/>
                    <a:pt x="225460" y="14874"/>
                    <a:pt x="258472" y="0"/>
                  </a:cubicBezTo>
                  <a:close/>
                  <a:moveTo>
                    <a:pt x="89785" y="0"/>
                  </a:moveTo>
                  <a:lnTo>
                    <a:pt x="113728" y="38091"/>
                  </a:lnTo>
                  <a:cubicBezTo>
                    <a:pt x="93775" y="46435"/>
                    <a:pt x="79083" y="58859"/>
                    <a:pt x="69651" y="75365"/>
                  </a:cubicBezTo>
                  <a:cubicBezTo>
                    <a:pt x="60219" y="91871"/>
                    <a:pt x="54959" y="115905"/>
                    <a:pt x="53871" y="147466"/>
                  </a:cubicBezTo>
                  <a:lnTo>
                    <a:pt x="105021" y="147466"/>
                  </a:lnTo>
                  <a:lnTo>
                    <a:pt x="105021" y="261194"/>
                  </a:lnTo>
                  <a:lnTo>
                    <a:pt x="0" y="261194"/>
                  </a:lnTo>
                  <a:lnTo>
                    <a:pt x="0" y="171408"/>
                  </a:lnTo>
                  <a:cubicBezTo>
                    <a:pt x="0" y="122797"/>
                    <a:pt x="5804" y="87609"/>
                    <a:pt x="17413" y="65843"/>
                  </a:cubicBezTo>
                  <a:cubicBezTo>
                    <a:pt x="32649" y="36821"/>
                    <a:pt x="56773" y="14874"/>
                    <a:pt x="89785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EADAE75-F36C-A014-8C88-E5153C476A8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" r="5455"/>
          <a:stretch/>
        </p:blipFill>
        <p:spPr/>
      </p:pic>
    </p:spTree>
    <p:extLst>
      <p:ext uri="{BB962C8B-B14F-4D97-AF65-F5344CB8AC3E}">
        <p14:creationId xmlns:p14="http://schemas.microsoft.com/office/powerpoint/2010/main" val="225608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" name="평행 사변형 22">
            <a:extLst>
              <a:ext uri="{FF2B5EF4-FFF2-40B4-BE49-F238E27FC236}">
                <a16:creationId xmlns:a16="http://schemas.microsoft.com/office/drawing/2014/main" id="{F47A81FC-FF3E-462B-974F-2B8414D2DEF0}"/>
              </a:ext>
            </a:extLst>
          </p:cNvPr>
          <p:cNvSpPr/>
          <p:nvPr/>
        </p:nvSpPr>
        <p:spPr>
          <a:xfrm rot="16200000" flipH="1">
            <a:off x="3979955" y="-1269927"/>
            <a:ext cx="4232091" cy="10363198"/>
          </a:xfrm>
          <a:prstGeom prst="parallelogram">
            <a:avLst>
              <a:gd name="adj" fmla="val 5873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4" name="그룹 8">
            <a:extLst>
              <a:ext uri="{FF2B5EF4-FFF2-40B4-BE49-F238E27FC236}">
                <a16:creationId xmlns:a16="http://schemas.microsoft.com/office/drawing/2014/main" id="{D9147D2E-110B-4B20-B044-819A38C0F9C1}"/>
              </a:ext>
            </a:extLst>
          </p:cNvPr>
          <p:cNvGrpSpPr/>
          <p:nvPr/>
        </p:nvGrpSpPr>
        <p:grpSpPr>
          <a:xfrm>
            <a:off x="914403" y="1795630"/>
            <a:ext cx="10363197" cy="1762517"/>
            <a:chOff x="914402" y="1795629"/>
            <a:chExt cx="10363197" cy="176251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9F4A9D2-1C43-4A69-ADF7-B7D6280D4A8D}"/>
                </a:ext>
              </a:extLst>
            </p:cNvPr>
            <p:cNvSpPr/>
            <p:nvPr/>
          </p:nvSpPr>
          <p:spPr>
            <a:xfrm>
              <a:off x="914402" y="1805546"/>
              <a:ext cx="10363195" cy="175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6" name="Rectangle 19">
              <a:extLst>
                <a:ext uri="{FF2B5EF4-FFF2-40B4-BE49-F238E27FC236}">
                  <a16:creationId xmlns:a16="http://schemas.microsoft.com/office/drawing/2014/main" id="{B94EF707-ABFC-406A-BA79-D5D07C26E574}"/>
                </a:ext>
              </a:extLst>
            </p:cNvPr>
            <p:cNvSpPr/>
            <p:nvPr/>
          </p:nvSpPr>
          <p:spPr>
            <a:xfrm flipH="1">
              <a:off x="2999413" y="1795629"/>
              <a:ext cx="8278186" cy="1752600"/>
            </a:xfrm>
            <a:prstGeom prst="rt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3D34147-775D-4E8A-96BC-B9ADAD9FFFE6}"/>
              </a:ext>
            </a:extLst>
          </p:cNvPr>
          <p:cNvSpPr txBox="1"/>
          <p:nvPr/>
        </p:nvSpPr>
        <p:spPr>
          <a:xfrm>
            <a:off x="2038280" y="2078959"/>
            <a:ext cx="1130984" cy="73866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bg1"/>
                </a:solidFill>
                <a:cs typeface="B Nazanin" pitchFamily="2" charset="-78"/>
              </a:rPr>
              <a:t>بالا</a:t>
            </a:r>
            <a:endParaRPr lang="ko-KR" altLang="en-US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D7B3BF9-0D75-48F7-A0CE-0C81388FB321}"/>
              </a:ext>
            </a:extLst>
          </p:cNvPr>
          <p:cNvGrpSpPr/>
          <p:nvPr/>
        </p:nvGrpSpPr>
        <p:grpSpPr>
          <a:xfrm>
            <a:off x="1103149" y="2013024"/>
            <a:ext cx="792000" cy="792000"/>
            <a:chOff x="3923928" y="2038003"/>
            <a:chExt cx="864096" cy="86409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E07EE6C-BC71-4812-8791-41D52EFFFF35}"/>
                </a:ext>
              </a:extLst>
            </p:cNvPr>
            <p:cNvSpPr/>
            <p:nvPr/>
          </p:nvSpPr>
          <p:spPr>
            <a:xfrm>
              <a:off x="3923928" y="2038003"/>
              <a:ext cx="864096" cy="864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10" name="Up Arrow 6">
              <a:extLst>
                <a:ext uri="{FF2B5EF4-FFF2-40B4-BE49-F238E27FC236}">
                  <a16:creationId xmlns:a16="http://schemas.microsoft.com/office/drawing/2014/main" id="{1B8181CC-65CE-40C7-AC40-B1573B5FD352}"/>
                </a:ext>
              </a:extLst>
            </p:cNvPr>
            <p:cNvSpPr/>
            <p:nvPr/>
          </p:nvSpPr>
          <p:spPr>
            <a:xfrm>
              <a:off x="4077300" y="2168836"/>
              <a:ext cx="557353" cy="60243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EC99DFB-8D58-42CE-B878-A990A6C68F3F}"/>
              </a:ext>
            </a:extLst>
          </p:cNvPr>
          <p:cNvSpPr txBox="1"/>
          <p:nvPr/>
        </p:nvSpPr>
        <p:spPr>
          <a:xfrm>
            <a:off x="3300082" y="1979433"/>
            <a:ext cx="7631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 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2" name="그룹 10">
            <a:extLst>
              <a:ext uri="{FF2B5EF4-FFF2-40B4-BE49-F238E27FC236}">
                <a16:creationId xmlns:a16="http://schemas.microsoft.com/office/drawing/2014/main" id="{7A387551-1D4D-4515-AA0D-3A12268C99D9}"/>
              </a:ext>
            </a:extLst>
          </p:cNvPr>
          <p:cNvGrpSpPr/>
          <p:nvPr/>
        </p:nvGrpSpPr>
        <p:grpSpPr>
          <a:xfrm>
            <a:off x="914401" y="4275118"/>
            <a:ext cx="10363196" cy="1752601"/>
            <a:chOff x="914401" y="4275117"/>
            <a:chExt cx="10363196" cy="175260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02FEAB5-354C-4A15-B984-D1E62AE26976}"/>
                </a:ext>
              </a:extLst>
            </p:cNvPr>
            <p:cNvSpPr/>
            <p:nvPr/>
          </p:nvSpPr>
          <p:spPr>
            <a:xfrm>
              <a:off x="914402" y="4275118"/>
              <a:ext cx="10363195" cy="1752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14" name="Rectangle 19">
              <a:extLst>
                <a:ext uri="{FF2B5EF4-FFF2-40B4-BE49-F238E27FC236}">
                  <a16:creationId xmlns:a16="http://schemas.microsoft.com/office/drawing/2014/main" id="{641B69BB-71E3-41CB-907A-AA45187448C2}"/>
                </a:ext>
              </a:extLst>
            </p:cNvPr>
            <p:cNvSpPr/>
            <p:nvPr/>
          </p:nvSpPr>
          <p:spPr>
            <a:xfrm>
              <a:off x="914401" y="4275117"/>
              <a:ext cx="7730776" cy="1752600"/>
            </a:xfrm>
            <a:custGeom>
              <a:avLst/>
              <a:gdLst>
                <a:gd name="connsiteX0" fmla="*/ 0 w 7730776"/>
                <a:gd name="connsiteY0" fmla="*/ 1752600 h 1752600"/>
                <a:gd name="connsiteX1" fmla="*/ 0 w 7730776"/>
                <a:gd name="connsiteY1" fmla="*/ 0 h 1752600"/>
                <a:gd name="connsiteX2" fmla="*/ 7730776 w 7730776"/>
                <a:gd name="connsiteY2" fmla="*/ 1752600 h 1752600"/>
                <a:gd name="connsiteX3" fmla="*/ 0 w 7730776"/>
                <a:gd name="connsiteY3" fmla="*/ 1752600 h 1752600"/>
                <a:gd name="connsiteX0" fmla="*/ 0 w 7730776"/>
                <a:gd name="connsiteY0" fmla="*/ 1752600 h 1752600"/>
                <a:gd name="connsiteX1" fmla="*/ 0 w 7730776"/>
                <a:gd name="connsiteY1" fmla="*/ 0 h 1752600"/>
                <a:gd name="connsiteX2" fmla="*/ 7730776 w 7730776"/>
                <a:gd name="connsiteY2" fmla="*/ 1752600 h 1752600"/>
                <a:gd name="connsiteX3" fmla="*/ 0 w 7730776"/>
                <a:gd name="connsiteY3" fmla="*/ 1752600 h 175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30776" h="1752600">
                  <a:moveTo>
                    <a:pt x="0" y="1752600"/>
                  </a:moveTo>
                  <a:lnTo>
                    <a:pt x="0" y="0"/>
                  </a:lnTo>
                  <a:cubicBezTo>
                    <a:pt x="2765768" y="693530"/>
                    <a:pt x="5153851" y="1168400"/>
                    <a:pt x="7730776" y="1752600"/>
                  </a:cubicBezTo>
                  <a:lnTo>
                    <a:pt x="0" y="1752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193A430-5E27-42EA-902E-289811E15858}"/>
              </a:ext>
            </a:extLst>
          </p:cNvPr>
          <p:cNvSpPr txBox="1"/>
          <p:nvPr/>
        </p:nvSpPr>
        <p:spPr>
          <a:xfrm>
            <a:off x="7608858" y="5091854"/>
            <a:ext cx="2592502" cy="73866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bg1"/>
                </a:solidFill>
                <a:cs typeface="B Nazanin" pitchFamily="2" charset="-78"/>
              </a:rPr>
              <a:t>پایین</a:t>
            </a:r>
            <a:endParaRPr lang="ko-KR" altLang="en-US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51847D1-7551-43A4-A303-5F4066797127}"/>
              </a:ext>
            </a:extLst>
          </p:cNvPr>
          <p:cNvGrpSpPr/>
          <p:nvPr/>
        </p:nvGrpSpPr>
        <p:grpSpPr>
          <a:xfrm rot="10800000">
            <a:off x="10276048" y="5025919"/>
            <a:ext cx="792000" cy="792000"/>
            <a:chOff x="3923928" y="2038003"/>
            <a:chExt cx="864096" cy="86409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38F7056-E6E0-40B6-A45E-6A77F2FB4A59}"/>
                </a:ext>
              </a:extLst>
            </p:cNvPr>
            <p:cNvSpPr/>
            <p:nvPr/>
          </p:nvSpPr>
          <p:spPr>
            <a:xfrm>
              <a:off x="3923928" y="2038003"/>
              <a:ext cx="864096" cy="864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18" name="Up Arrow 17">
              <a:extLst>
                <a:ext uri="{FF2B5EF4-FFF2-40B4-BE49-F238E27FC236}">
                  <a16:creationId xmlns:a16="http://schemas.microsoft.com/office/drawing/2014/main" id="{ACFB5EEB-4E70-45BC-830E-2EFC8E4B2F5A}"/>
                </a:ext>
              </a:extLst>
            </p:cNvPr>
            <p:cNvSpPr/>
            <p:nvPr/>
          </p:nvSpPr>
          <p:spPr>
            <a:xfrm>
              <a:off x="4077300" y="2132943"/>
              <a:ext cx="557353" cy="602431"/>
            </a:xfrm>
            <a:prstGeom prst="up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CC93054-B680-4494-968E-3BE7AC6A54AE}"/>
              </a:ext>
            </a:extLst>
          </p:cNvPr>
          <p:cNvSpPr txBox="1"/>
          <p:nvPr/>
        </p:nvSpPr>
        <p:spPr>
          <a:xfrm>
            <a:off x="1177358" y="4551254"/>
            <a:ext cx="6563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7566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30BF83-6A47-4EBB-B2B0-DB12BFE48BEC}"/>
              </a:ext>
            </a:extLst>
          </p:cNvPr>
          <p:cNvGrpSpPr/>
          <p:nvPr/>
        </p:nvGrpSpPr>
        <p:grpSpPr>
          <a:xfrm>
            <a:off x="972443" y="2953635"/>
            <a:ext cx="2414701" cy="1539163"/>
            <a:chOff x="683568" y="3068712"/>
            <a:chExt cx="2485320" cy="1584176"/>
          </a:xfrm>
        </p:grpSpPr>
        <p:sp>
          <p:nvSpPr>
            <p:cNvPr id="4" name="Right Arrow Callout 6">
              <a:extLst>
                <a:ext uri="{FF2B5EF4-FFF2-40B4-BE49-F238E27FC236}">
                  <a16:creationId xmlns:a16="http://schemas.microsoft.com/office/drawing/2014/main" id="{9CE40176-3FE8-41EA-BF64-B0390CA54DFB}"/>
                </a:ext>
              </a:extLst>
            </p:cNvPr>
            <p:cNvSpPr/>
            <p:nvPr/>
          </p:nvSpPr>
          <p:spPr>
            <a:xfrm>
              <a:off x="683568" y="3068712"/>
              <a:ext cx="2485320" cy="1584176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6381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181B5E4-2990-4ABC-B5D3-D610478D5BAC}"/>
                </a:ext>
              </a:extLst>
            </p:cNvPr>
            <p:cNvSpPr/>
            <p:nvPr/>
          </p:nvSpPr>
          <p:spPr>
            <a:xfrm>
              <a:off x="782419" y="3178508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75F8453-2E28-4342-B88A-7896B97B77ED}"/>
              </a:ext>
            </a:extLst>
          </p:cNvPr>
          <p:cNvGrpSpPr/>
          <p:nvPr/>
        </p:nvGrpSpPr>
        <p:grpSpPr>
          <a:xfrm>
            <a:off x="3648276" y="1885331"/>
            <a:ext cx="2414701" cy="3659990"/>
            <a:chOff x="3329817" y="2024642"/>
            <a:chExt cx="2485320" cy="3767036"/>
          </a:xfrm>
          <a:solidFill>
            <a:schemeClr val="accent4"/>
          </a:solidFill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9372897-2FDB-4526-BF5E-AD75D2BB47E1}"/>
                </a:ext>
              </a:extLst>
            </p:cNvPr>
            <p:cNvGrpSpPr/>
            <p:nvPr/>
          </p:nvGrpSpPr>
          <p:grpSpPr>
            <a:xfrm>
              <a:off x="3329817" y="3120206"/>
              <a:ext cx="2485320" cy="1584176"/>
              <a:chOff x="683568" y="3068712"/>
              <a:chExt cx="2485320" cy="1584176"/>
            </a:xfrm>
            <a:grpFill/>
          </p:grpSpPr>
          <p:sp>
            <p:nvSpPr>
              <p:cNvPr id="10" name="Right Arrow Callout 12">
                <a:extLst>
                  <a:ext uri="{FF2B5EF4-FFF2-40B4-BE49-F238E27FC236}">
                    <a16:creationId xmlns:a16="http://schemas.microsoft.com/office/drawing/2014/main" id="{D0EEF900-85B1-4CC3-B431-E57B2FF36AD7}"/>
                  </a:ext>
                </a:extLst>
              </p:cNvPr>
              <p:cNvSpPr/>
              <p:nvPr/>
            </p:nvSpPr>
            <p:spPr>
              <a:xfrm>
                <a:off x="683568" y="3068712"/>
                <a:ext cx="2485320" cy="1584176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6381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ADE9675-31A6-4599-B65D-0AAA80676775}"/>
                  </a:ext>
                </a:extLst>
              </p:cNvPr>
              <p:cNvSpPr/>
              <p:nvPr/>
            </p:nvSpPr>
            <p:spPr>
              <a:xfrm>
                <a:off x="782419" y="3178508"/>
                <a:ext cx="1368000" cy="136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8" name="Bent-Up Arrow 10">
              <a:extLst>
                <a:ext uri="{FF2B5EF4-FFF2-40B4-BE49-F238E27FC236}">
                  <a16:creationId xmlns:a16="http://schemas.microsoft.com/office/drawing/2014/main" id="{680E495F-7F94-49E6-86C3-D83CA4AFC143}"/>
                </a:ext>
              </a:extLst>
            </p:cNvPr>
            <p:cNvSpPr/>
            <p:nvPr/>
          </p:nvSpPr>
          <p:spPr>
            <a:xfrm rot="5400000">
              <a:off x="4331096" y="4307637"/>
              <a:ext cx="1110508" cy="1857573"/>
            </a:xfrm>
            <a:prstGeom prst="bentUpArrow">
              <a:avLst>
                <a:gd name="adj1" fmla="val 36792"/>
                <a:gd name="adj2" fmla="val 30827"/>
                <a:gd name="adj3" fmla="val 39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" name="Bent-Up Arrow 11">
              <a:extLst>
                <a:ext uri="{FF2B5EF4-FFF2-40B4-BE49-F238E27FC236}">
                  <a16:creationId xmlns:a16="http://schemas.microsoft.com/office/drawing/2014/main" id="{A024AA69-9E5E-4126-9329-7A38FEA29618}"/>
                </a:ext>
              </a:extLst>
            </p:cNvPr>
            <p:cNvSpPr/>
            <p:nvPr/>
          </p:nvSpPr>
          <p:spPr>
            <a:xfrm rot="16200000" flipV="1">
              <a:off x="4331096" y="1651110"/>
              <a:ext cx="1110509" cy="1857573"/>
            </a:xfrm>
            <a:prstGeom prst="bentUpArrow">
              <a:avLst>
                <a:gd name="adj1" fmla="val 36792"/>
                <a:gd name="adj2" fmla="val 30827"/>
                <a:gd name="adj3" fmla="val 39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70BB225-62F0-4D20-89B7-D7BAF81B1271}"/>
              </a:ext>
            </a:extLst>
          </p:cNvPr>
          <p:cNvGrpSpPr/>
          <p:nvPr/>
        </p:nvGrpSpPr>
        <p:grpSpPr>
          <a:xfrm>
            <a:off x="6753036" y="3089693"/>
            <a:ext cx="1224260" cy="1224260"/>
            <a:chOff x="6732240" y="3044790"/>
            <a:chExt cx="1584000" cy="1584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B6B2C99-6764-4FFB-9CD9-017E0EBA0C78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1E91048-107C-4CB2-B2E9-FB37A169C4F8}"/>
                </a:ext>
              </a:extLst>
            </p:cNvPr>
            <p:cNvSpPr/>
            <p:nvPr/>
          </p:nvSpPr>
          <p:spPr>
            <a:xfrm>
              <a:off x="6840240" y="3152790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E312A89-BDD0-43B3-8D33-3DFFA1FF20D1}"/>
              </a:ext>
            </a:extLst>
          </p:cNvPr>
          <p:cNvGrpSpPr/>
          <p:nvPr/>
        </p:nvGrpSpPr>
        <p:grpSpPr>
          <a:xfrm>
            <a:off x="6140906" y="1593858"/>
            <a:ext cx="1224260" cy="1224260"/>
            <a:chOff x="6732240" y="3044790"/>
            <a:chExt cx="1584000" cy="1584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92E70FB-0361-40B1-8A0A-37CFDDF1870D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613AB08-2A55-425B-A669-F3422ABF5830}"/>
                </a:ext>
              </a:extLst>
            </p:cNvPr>
            <p:cNvSpPr/>
            <p:nvPr/>
          </p:nvSpPr>
          <p:spPr>
            <a:xfrm>
              <a:off x="6840240" y="3152790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1C35214-79F8-4FF8-A0A2-6183EE198DEF}"/>
              </a:ext>
            </a:extLst>
          </p:cNvPr>
          <p:cNvGrpSpPr/>
          <p:nvPr/>
        </p:nvGrpSpPr>
        <p:grpSpPr>
          <a:xfrm>
            <a:off x="6140906" y="4585528"/>
            <a:ext cx="1224260" cy="1224260"/>
            <a:chOff x="6732240" y="3044790"/>
            <a:chExt cx="1584000" cy="158400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019EDB3-3119-4C84-B725-F8AAE1494ABA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95D75B4-C09B-454D-9EAD-E1D7DDAD5573}"/>
                </a:ext>
              </a:extLst>
            </p:cNvPr>
            <p:cNvSpPr/>
            <p:nvPr/>
          </p:nvSpPr>
          <p:spPr>
            <a:xfrm>
              <a:off x="6840240" y="3152790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CDBD8FE-1690-4DFB-BCF4-32F050A8A84C}"/>
              </a:ext>
            </a:extLst>
          </p:cNvPr>
          <p:cNvGrpSpPr/>
          <p:nvPr/>
        </p:nvGrpSpPr>
        <p:grpSpPr>
          <a:xfrm>
            <a:off x="1178987" y="3664803"/>
            <a:ext cx="1095958" cy="655459"/>
            <a:chOff x="3203697" y="1954419"/>
            <a:chExt cx="1430786" cy="67462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83D0676-4AE8-4E95-AB55-91CDDD7931D3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538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D3E6AF0-C004-4AD2-9F2D-CD883DC2D9B2}"/>
                </a:ext>
              </a:extLst>
            </p:cNvPr>
            <p:cNvSpPr txBox="1"/>
            <p:nvPr/>
          </p:nvSpPr>
          <p:spPr>
            <a:xfrm>
              <a:off x="3203697" y="2343947"/>
              <a:ext cx="1400519" cy="285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E9BD2C0-D9C0-4991-9895-7FB0E16B33C8}"/>
              </a:ext>
            </a:extLst>
          </p:cNvPr>
          <p:cNvGrpSpPr/>
          <p:nvPr/>
        </p:nvGrpSpPr>
        <p:grpSpPr>
          <a:xfrm>
            <a:off x="3894751" y="3664802"/>
            <a:ext cx="1080070" cy="624978"/>
            <a:chOff x="3233964" y="1954419"/>
            <a:chExt cx="1410044" cy="64325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2E18185-0149-4B21-999C-E342B4AE7EE6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538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6B2A72B-2DBB-4B1B-9225-F1732B21BBDF}"/>
                </a:ext>
              </a:extLst>
            </p:cNvPr>
            <p:cNvSpPr txBox="1"/>
            <p:nvPr/>
          </p:nvSpPr>
          <p:spPr>
            <a:xfrm>
              <a:off x="3243489" y="2312575"/>
              <a:ext cx="1400519" cy="285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2B0EC9A-D817-4B5C-AE39-566FD7305B9E}"/>
              </a:ext>
            </a:extLst>
          </p:cNvPr>
          <p:cNvSpPr txBox="1"/>
          <p:nvPr/>
        </p:nvSpPr>
        <p:spPr>
          <a:xfrm>
            <a:off x="6201409" y="2260875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8D2417-47D5-4912-97ED-0D79903452AA}"/>
              </a:ext>
            </a:extLst>
          </p:cNvPr>
          <p:cNvSpPr txBox="1"/>
          <p:nvPr/>
        </p:nvSpPr>
        <p:spPr>
          <a:xfrm>
            <a:off x="6828779" y="3758985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DD0F196-61C2-4FA9-8DB0-BF5E83BD4432}"/>
              </a:ext>
            </a:extLst>
          </p:cNvPr>
          <p:cNvSpPr txBox="1"/>
          <p:nvPr/>
        </p:nvSpPr>
        <p:spPr>
          <a:xfrm>
            <a:off x="6224379" y="5278125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461329B-1C4C-407D-A0F2-2D92E696E3D9}"/>
              </a:ext>
            </a:extLst>
          </p:cNvPr>
          <p:cNvGrpSpPr/>
          <p:nvPr/>
        </p:nvGrpSpPr>
        <p:grpSpPr>
          <a:xfrm>
            <a:off x="8098928" y="3246096"/>
            <a:ext cx="3118180" cy="730794"/>
            <a:chOff x="6210994" y="1433695"/>
            <a:chExt cx="1012963" cy="53510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6FE3EA5-5426-4335-9C3A-372DDC5DB429}"/>
                </a:ext>
              </a:extLst>
            </p:cNvPr>
            <p:cNvSpPr txBox="1"/>
            <p:nvPr/>
          </p:nvSpPr>
          <p:spPr>
            <a:xfrm>
              <a:off x="6210999" y="1433695"/>
              <a:ext cx="1012958" cy="225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00D01A4-AA3A-40D0-92EF-B375F5FCDD42}"/>
                </a:ext>
              </a:extLst>
            </p:cNvPr>
            <p:cNvSpPr txBox="1"/>
            <p:nvPr/>
          </p:nvSpPr>
          <p:spPr>
            <a:xfrm>
              <a:off x="6210994" y="1630759"/>
              <a:ext cx="1012957" cy="338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3A7D292-D103-46A1-A754-802AE9C661FF}"/>
              </a:ext>
            </a:extLst>
          </p:cNvPr>
          <p:cNvGrpSpPr/>
          <p:nvPr/>
        </p:nvGrpSpPr>
        <p:grpSpPr>
          <a:xfrm>
            <a:off x="7496935" y="4736778"/>
            <a:ext cx="3729956" cy="730794"/>
            <a:chOff x="6210996" y="1433695"/>
            <a:chExt cx="1493001" cy="535108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1A65DE0-3EBB-472A-9559-8191334E60E2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225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D6FC262-A6BC-473A-8E56-7C9149606C25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38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5174754-DC8C-4D3A-A621-5EB5CE0C2DB2}"/>
              </a:ext>
            </a:extLst>
          </p:cNvPr>
          <p:cNvGrpSpPr/>
          <p:nvPr/>
        </p:nvGrpSpPr>
        <p:grpSpPr>
          <a:xfrm>
            <a:off x="7487159" y="1755412"/>
            <a:ext cx="3729956" cy="730794"/>
            <a:chOff x="6210996" y="1433695"/>
            <a:chExt cx="1493001" cy="53510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205952D-E07D-4450-9ED4-56BF0AF4446F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225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A5CC856-A7B9-4F53-8DD1-F12922166D37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38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FB66AE2-BC53-4699-9FD2-C486326FB432}"/>
              </a:ext>
            </a:extLst>
          </p:cNvPr>
          <p:cNvGrpSpPr/>
          <p:nvPr/>
        </p:nvGrpSpPr>
        <p:grpSpPr>
          <a:xfrm>
            <a:off x="972443" y="4521151"/>
            <a:ext cx="1902689" cy="915460"/>
            <a:chOff x="6210996" y="1433695"/>
            <a:chExt cx="1493001" cy="67032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AC00D4E-269F-4E23-A02C-6889AC852D6D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202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0B88B64-1976-454D-B932-1EF3B885919A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732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EAA6B08-9747-4158-9F30-A647171A6C2E}"/>
              </a:ext>
            </a:extLst>
          </p:cNvPr>
          <p:cNvGrpSpPr/>
          <p:nvPr/>
        </p:nvGrpSpPr>
        <p:grpSpPr>
          <a:xfrm rot="2820855">
            <a:off x="4262887" y="3166695"/>
            <a:ext cx="315084" cy="537347"/>
            <a:chOff x="4877940" y="1698632"/>
            <a:chExt cx="711288" cy="1213035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11151BD-435B-42B1-943A-B707368765E8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5384E96-6DD0-4F52-B6AA-03C1E853F6A3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61138AE-6BE7-48C6-81F2-F308E94704F1}"/>
              </a:ext>
            </a:extLst>
          </p:cNvPr>
          <p:cNvGrpSpPr/>
          <p:nvPr/>
        </p:nvGrpSpPr>
        <p:grpSpPr>
          <a:xfrm rot="1846856">
            <a:off x="6610151" y="1732017"/>
            <a:ext cx="322664" cy="529296"/>
            <a:chOff x="7997054" y="1606357"/>
            <a:chExt cx="796901" cy="1307232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A909FD3-D68E-4725-882D-E82839B868DD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6D9C246-3971-4F7A-90F3-DE75550FA144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3350EE5-E9CB-41B1-BB4C-775ECC0404EB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solidFill>
              <a:srgbClr val="FFFFFF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F3B2DCE-9C7B-4BCD-83D6-21EB2DC9838E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01E8881-0041-452F-B531-01D50DD99DBA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72928DE-A043-4B11-B045-606A0DA586F4}"/>
              </a:ext>
            </a:extLst>
          </p:cNvPr>
          <p:cNvGrpSpPr/>
          <p:nvPr/>
        </p:nvGrpSpPr>
        <p:grpSpPr>
          <a:xfrm rot="3333677">
            <a:off x="7225054" y="3223354"/>
            <a:ext cx="259535" cy="573681"/>
            <a:chOff x="9501391" y="4122779"/>
            <a:chExt cx="922752" cy="2039667"/>
          </a:xfrm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A755AC5-54B5-4282-99B0-25FF6756653A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476A263-640A-4E31-B3E1-3F62BE398226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381E010-E00D-429F-8ECC-71D3CBAB2024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9E9BD26-5E6F-44CD-911B-53CAAD9B8BEB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rgbClr val="28292E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5446945-789E-4F12-A10E-F947BFB792EF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rgbClr val="28292E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9CE19-5322-4A6D-BAD0-F56AD4B204FE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D4361E2-E899-4973-952C-F8BDBF13363D}"/>
              </a:ext>
            </a:extLst>
          </p:cNvPr>
          <p:cNvGrpSpPr/>
          <p:nvPr/>
        </p:nvGrpSpPr>
        <p:grpSpPr>
          <a:xfrm>
            <a:off x="1584979" y="3173165"/>
            <a:ext cx="276560" cy="453360"/>
            <a:chOff x="8457528" y="4216977"/>
            <a:chExt cx="1076544" cy="1764763"/>
          </a:xfrm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BF70ED0-3423-4ABD-97C4-C3639DB08641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4491E1B-DD1E-44FC-A3BD-A07858B956CD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29351BF-2900-408F-B8C1-7EB659A3AF94}"/>
              </a:ext>
            </a:extLst>
          </p:cNvPr>
          <p:cNvGrpSpPr/>
          <p:nvPr/>
        </p:nvGrpSpPr>
        <p:grpSpPr>
          <a:xfrm rot="2201021">
            <a:off x="6674716" y="4805810"/>
            <a:ext cx="172101" cy="523400"/>
            <a:chOff x="6719918" y="3648662"/>
            <a:chExt cx="734357" cy="2233354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36AD39A-ABA7-4AB5-AF9F-6BFFAA98105C}"/>
                </a:ext>
              </a:extLst>
            </p:cNvPr>
            <p:cNvSpPr/>
            <p:nvPr/>
          </p:nvSpPr>
          <p:spPr>
            <a:xfrm>
              <a:off x="6791047" y="3648662"/>
              <a:ext cx="594022" cy="1480249"/>
            </a:xfrm>
            <a:custGeom>
              <a:avLst/>
              <a:gdLst>
                <a:gd name="connsiteX0" fmla="*/ 109577 w 594022"/>
                <a:gd name="connsiteY0" fmla="*/ 101887 h 1480249"/>
                <a:gd name="connsiteX1" fmla="*/ 159559 w 594022"/>
                <a:gd name="connsiteY1" fmla="*/ 226843 h 1480249"/>
                <a:gd name="connsiteX2" fmla="*/ 296050 w 594022"/>
                <a:gd name="connsiteY2" fmla="*/ 284515 h 1480249"/>
                <a:gd name="connsiteX3" fmla="*/ 432540 w 594022"/>
                <a:gd name="connsiteY3" fmla="*/ 226843 h 1480249"/>
                <a:gd name="connsiteX4" fmla="*/ 482523 w 594022"/>
                <a:gd name="connsiteY4" fmla="*/ 101887 h 1480249"/>
                <a:gd name="connsiteX5" fmla="*/ 51905 w 594022"/>
                <a:gd name="connsiteY5" fmla="*/ 0 h 1480249"/>
                <a:gd name="connsiteX6" fmla="*/ 542117 w 594022"/>
                <a:gd name="connsiteY6" fmla="*/ 0 h 1480249"/>
                <a:gd name="connsiteX7" fmla="*/ 578643 w 594022"/>
                <a:gd name="connsiteY7" fmla="*/ 15379 h 1480249"/>
                <a:gd name="connsiteX8" fmla="*/ 594022 w 594022"/>
                <a:gd name="connsiteY8" fmla="*/ 51905 h 1480249"/>
                <a:gd name="connsiteX9" fmla="*/ 507514 w 594022"/>
                <a:gd name="connsiteY9" fmla="*/ 299894 h 1480249"/>
                <a:gd name="connsiteX10" fmla="*/ 411154 w 594022"/>
                <a:gd name="connsiteY10" fmla="*/ 364054 h 1480249"/>
                <a:gd name="connsiteX11" fmla="*/ 369101 w 594022"/>
                <a:gd name="connsiteY11" fmla="*/ 372219 h 1480249"/>
                <a:gd name="connsiteX12" fmla="*/ 369101 w 594022"/>
                <a:gd name="connsiteY12" fmla="*/ 1480249 h 1480249"/>
                <a:gd name="connsiteX13" fmla="*/ 222998 w 594022"/>
                <a:gd name="connsiteY13" fmla="*/ 1480249 h 1480249"/>
                <a:gd name="connsiteX14" fmla="*/ 222998 w 594022"/>
                <a:gd name="connsiteY14" fmla="*/ 372009 h 1480249"/>
                <a:gd name="connsiteX15" fmla="*/ 182628 w 594022"/>
                <a:gd name="connsiteY15" fmla="*/ 364054 h 1480249"/>
                <a:gd name="connsiteX16" fmla="*/ 86508 w 594022"/>
                <a:gd name="connsiteY16" fmla="*/ 299894 h 1480249"/>
                <a:gd name="connsiteX17" fmla="*/ 0 w 594022"/>
                <a:gd name="connsiteY17" fmla="*/ 51905 h 1480249"/>
                <a:gd name="connsiteX18" fmla="*/ 51905 w 594022"/>
                <a:gd name="connsiteY18" fmla="*/ 0 h 148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4022" h="1480249">
                  <a:moveTo>
                    <a:pt x="109577" y="101887"/>
                  </a:moveTo>
                  <a:cubicBezTo>
                    <a:pt x="119189" y="134568"/>
                    <a:pt x="134568" y="201852"/>
                    <a:pt x="159559" y="226843"/>
                  </a:cubicBezTo>
                  <a:cubicBezTo>
                    <a:pt x="196085" y="263369"/>
                    <a:pt x="244145" y="284515"/>
                    <a:pt x="296050" y="284515"/>
                  </a:cubicBezTo>
                  <a:cubicBezTo>
                    <a:pt x="347955" y="284515"/>
                    <a:pt x="396015" y="265291"/>
                    <a:pt x="432540" y="226843"/>
                  </a:cubicBezTo>
                  <a:cubicBezTo>
                    <a:pt x="457531" y="201852"/>
                    <a:pt x="472911" y="134568"/>
                    <a:pt x="482523" y="101887"/>
                  </a:cubicBezTo>
                  <a:close/>
                  <a:moveTo>
                    <a:pt x="51905" y="0"/>
                  </a:moveTo>
                  <a:lnTo>
                    <a:pt x="542117" y="0"/>
                  </a:lnTo>
                  <a:cubicBezTo>
                    <a:pt x="555574" y="0"/>
                    <a:pt x="569031" y="5767"/>
                    <a:pt x="578643" y="15379"/>
                  </a:cubicBezTo>
                  <a:cubicBezTo>
                    <a:pt x="588255" y="24991"/>
                    <a:pt x="594022" y="38448"/>
                    <a:pt x="594022" y="51905"/>
                  </a:cubicBezTo>
                  <a:cubicBezTo>
                    <a:pt x="594022" y="130723"/>
                    <a:pt x="563263" y="244145"/>
                    <a:pt x="507514" y="299894"/>
                  </a:cubicBezTo>
                  <a:cubicBezTo>
                    <a:pt x="479639" y="327769"/>
                    <a:pt x="446959" y="349396"/>
                    <a:pt x="411154" y="364054"/>
                  </a:cubicBezTo>
                  <a:lnTo>
                    <a:pt x="369101" y="372219"/>
                  </a:lnTo>
                  <a:lnTo>
                    <a:pt x="369101" y="1480249"/>
                  </a:lnTo>
                  <a:lnTo>
                    <a:pt x="222998" y="1480249"/>
                  </a:lnTo>
                  <a:lnTo>
                    <a:pt x="222998" y="372009"/>
                  </a:lnTo>
                  <a:lnTo>
                    <a:pt x="182628" y="364054"/>
                  </a:lnTo>
                  <a:cubicBezTo>
                    <a:pt x="147064" y="349396"/>
                    <a:pt x="114383" y="327769"/>
                    <a:pt x="86508" y="299894"/>
                  </a:cubicBezTo>
                  <a:cubicBezTo>
                    <a:pt x="30759" y="244145"/>
                    <a:pt x="0" y="130723"/>
                    <a:pt x="0" y="51905"/>
                  </a:cubicBezTo>
                  <a:cubicBezTo>
                    <a:pt x="0" y="23069"/>
                    <a:pt x="23069" y="0"/>
                    <a:pt x="5190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20C914A9-3B3D-4FD9-B53F-3459DD7BCC49}"/>
                </a:ext>
              </a:extLst>
            </p:cNvPr>
            <p:cNvSpPr/>
            <p:nvPr/>
          </p:nvSpPr>
          <p:spPr>
            <a:xfrm>
              <a:off x="6719918" y="5047694"/>
              <a:ext cx="734357" cy="834322"/>
            </a:xfrm>
            <a:custGeom>
              <a:avLst/>
              <a:gdLst>
                <a:gd name="connsiteX0" fmla="*/ 271058 w 734357"/>
                <a:gd name="connsiteY0" fmla="*/ 0 h 834322"/>
                <a:gd name="connsiteX1" fmla="*/ 465221 w 734357"/>
                <a:gd name="connsiteY1" fmla="*/ 0 h 834322"/>
                <a:gd name="connsiteX2" fmla="*/ 464360 w 734357"/>
                <a:gd name="connsiteY2" fmla="*/ 57672 h 834322"/>
                <a:gd name="connsiteX3" fmla="*/ 680530 w 734357"/>
                <a:gd name="connsiteY3" fmla="*/ 57672 h 834322"/>
                <a:gd name="connsiteX4" fmla="*/ 718978 w 734357"/>
                <a:gd name="connsiteY4" fmla="*/ 73051 h 834322"/>
                <a:gd name="connsiteX5" fmla="*/ 734357 w 734357"/>
                <a:gd name="connsiteY5" fmla="*/ 111499 h 834322"/>
                <a:gd name="connsiteX6" fmla="*/ 734357 w 734357"/>
                <a:gd name="connsiteY6" fmla="*/ 382558 h 834322"/>
                <a:gd name="connsiteX7" fmla="*/ 426773 w 734357"/>
                <a:gd name="connsiteY7" fmla="*/ 813175 h 834322"/>
                <a:gd name="connsiteX8" fmla="*/ 367179 w 734357"/>
                <a:gd name="connsiteY8" fmla="*/ 834322 h 834322"/>
                <a:gd name="connsiteX9" fmla="*/ 307584 w 734357"/>
                <a:gd name="connsiteY9" fmla="*/ 813175 h 834322"/>
                <a:gd name="connsiteX10" fmla="*/ 0 w 734357"/>
                <a:gd name="connsiteY10" fmla="*/ 382558 h 834322"/>
                <a:gd name="connsiteX11" fmla="*/ 0 w 734357"/>
                <a:gd name="connsiteY11" fmla="*/ 111499 h 834322"/>
                <a:gd name="connsiteX12" fmla="*/ 15380 w 734357"/>
                <a:gd name="connsiteY12" fmla="*/ 73051 h 834322"/>
                <a:gd name="connsiteX13" fmla="*/ 53828 w 734357"/>
                <a:gd name="connsiteY13" fmla="*/ 57672 h 834322"/>
                <a:gd name="connsiteX14" fmla="*/ 271058 w 734357"/>
                <a:gd name="connsiteY14" fmla="*/ 57672 h 83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4357" h="834322">
                  <a:moveTo>
                    <a:pt x="271058" y="0"/>
                  </a:moveTo>
                  <a:lnTo>
                    <a:pt x="465221" y="0"/>
                  </a:lnTo>
                  <a:lnTo>
                    <a:pt x="464360" y="57672"/>
                  </a:lnTo>
                  <a:lnTo>
                    <a:pt x="680530" y="57672"/>
                  </a:lnTo>
                  <a:cubicBezTo>
                    <a:pt x="693987" y="57672"/>
                    <a:pt x="707444" y="63439"/>
                    <a:pt x="718978" y="73051"/>
                  </a:cubicBezTo>
                  <a:cubicBezTo>
                    <a:pt x="728590" y="82663"/>
                    <a:pt x="734357" y="96120"/>
                    <a:pt x="734357" y="111499"/>
                  </a:cubicBezTo>
                  <a:lnTo>
                    <a:pt x="734357" y="382558"/>
                  </a:lnTo>
                  <a:cubicBezTo>
                    <a:pt x="734357" y="576720"/>
                    <a:pt x="611324" y="749736"/>
                    <a:pt x="426773" y="813175"/>
                  </a:cubicBezTo>
                  <a:lnTo>
                    <a:pt x="367179" y="834322"/>
                  </a:lnTo>
                  <a:lnTo>
                    <a:pt x="307584" y="813175"/>
                  </a:lnTo>
                  <a:cubicBezTo>
                    <a:pt x="123034" y="749736"/>
                    <a:pt x="0" y="576720"/>
                    <a:pt x="0" y="382558"/>
                  </a:cubicBezTo>
                  <a:lnTo>
                    <a:pt x="0" y="111499"/>
                  </a:lnTo>
                  <a:cubicBezTo>
                    <a:pt x="0" y="98042"/>
                    <a:pt x="5768" y="84585"/>
                    <a:pt x="15380" y="73051"/>
                  </a:cubicBezTo>
                  <a:cubicBezTo>
                    <a:pt x="24992" y="63439"/>
                    <a:pt x="38448" y="57672"/>
                    <a:pt x="53828" y="57672"/>
                  </a:cubicBezTo>
                  <a:lnTo>
                    <a:pt x="271058" y="576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29945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B698CB4-2BA9-4139-B1C8-B444161D203E}"/>
              </a:ext>
            </a:extLst>
          </p:cNvPr>
          <p:cNvSpPr txBox="1"/>
          <p:nvPr/>
        </p:nvSpPr>
        <p:spPr>
          <a:xfrm>
            <a:off x="811812" y="444589"/>
            <a:ext cx="522709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bg1"/>
                </a:solidFill>
                <a:cs typeface="B Nazanin" pitchFamily="2" charset="-78"/>
              </a:rPr>
              <a:t>ارائه عالی</a:t>
            </a:r>
          </a:p>
          <a:p>
            <a:pPr algn="ctr" rtl="1"/>
            <a:endParaRPr lang="en-US" altLang="ko-KR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9EC0D-5AB9-4BF1-9F6D-69C041ED6DC8}"/>
              </a:ext>
            </a:extLst>
          </p:cNvPr>
          <p:cNvSpPr txBox="1"/>
          <p:nvPr/>
        </p:nvSpPr>
        <p:spPr>
          <a:xfrm>
            <a:off x="6864369" y="3257342"/>
            <a:ext cx="4344537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endParaRPr lang="en-GB" altLang="ko-K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endParaRPr lang="en-GB" altLang="ko-K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dirty="0">
                <a:solidFill>
                  <a:schemeClr val="bg1"/>
                </a:solidFill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  <a:p>
            <a:pPr algn="r" rtl="1"/>
            <a:endParaRPr lang="ko-KR" alt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EB2D805-4CC4-4B58-BEB8-D4017F953322}"/>
              </a:ext>
            </a:extLst>
          </p:cNvPr>
          <p:cNvGrpSpPr/>
          <p:nvPr/>
        </p:nvGrpSpPr>
        <p:grpSpPr>
          <a:xfrm>
            <a:off x="7642330" y="-683147"/>
            <a:ext cx="4886316" cy="3450857"/>
            <a:chOff x="5276092" y="-488918"/>
            <a:chExt cx="5943835" cy="4197707"/>
          </a:xfrm>
        </p:grpSpPr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157E0EA4-AE85-4545-8D5C-AA86B96CE1AD}"/>
                </a:ext>
              </a:extLst>
            </p:cNvPr>
            <p:cNvSpPr/>
            <p:nvPr/>
          </p:nvSpPr>
          <p:spPr>
            <a:xfrm rot="19800000">
              <a:off x="6591869" y="261709"/>
              <a:ext cx="1460310" cy="1258888"/>
            </a:xfrm>
            <a:prstGeom prst="triangle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F3E73571-79F6-4EE4-999D-1EA55E760F4E}"/>
                </a:ext>
              </a:extLst>
            </p:cNvPr>
            <p:cNvSpPr/>
            <p:nvPr/>
          </p:nvSpPr>
          <p:spPr>
            <a:xfrm rot="1800000" flipH="1">
              <a:off x="8485979" y="261709"/>
              <a:ext cx="1460310" cy="1258888"/>
            </a:xfrm>
            <a:prstGeom prst="triangle">
              <a:avLst/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130CFF77-22C0-4B44-A4D7-3606D1122DEC}"/>
                </a:ext>
              </a:extLst>
            </p:cNvPr>
            <p:cNvSpPr/>
            <p:nvPr/>
          </p:nvSpPr>
          <p:spPr>
            <a:xfrm rot="19800000">
              <a:off x="6591867" y="1737941"/>
              <a:ext cx="1460309" cy="1258889"/>
            </a:xfrm>
            <a:prstGeom prst="triangle">
              <a:avLst/>
            </a:prstGeom>
            <a:solidFill>
              <a:schemeClr val="bg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13731432-DAD8-4FED-A769-B726C26783F6}"/>
                </a:ext>
              </a:extLst>
            </p:cNvPr>
            <p:cNvSpPr/>
            <p:nvPr/>
          </p:nvSpPr>
          <p:spPr>
            <a:xfrm rot="1800000" flipH="1">
              <a:off x="8485978" y="1710646"/>
              <a:ext cx="1460310" cy="1258888"/>
            </a:xfrm>
            <a:prstGeom prst="triangle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C908B5B6-EA70-45B9-8119-CCC4BCE315F1}"/>
                </a:ext>
              </a:extLst>
            </p:cNvPr>
            <p:cNvSpPr/>
            <p:nvPr/>
          </p:nvSpPr>
          <p:spPr>
            <a:xfrm rot="19800000">
              <a:off x="7851858" y="987316"/>
              <a:ext cx="1460310" cy="1258888"/>
            </a:xfrm>
            <a:prstGeom prst="triangl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F4AFB499-4FC5-4591-A975-F4FA7ADEE1DA}"/>
                </a:ext>
              </a:extLst>
            </p:cNvPr>
            <p:cNvSpPr/>
            <p:nvPr/>
          </p:nvSpPr>
          <p:spPr>
            <a:xfrm rot="1800000" flipH="1">
              <a:off x="9759616" y="973668"/>
              <a:ext cx="1460310" cy="1258888"/>
            </a:xfrm>
            <a:prstGeom prst="triangle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AFA7245C-116B-4A64-BD61-568A8AA8785D}"/>
                </a:ext>
              </a:extLst>
            </p:cNvPr>
            <p:cNvSpPr/>
            <p:nvPr/>
          </p:nvSpPr>
          <p:spPr>
            <a:xfrm rot="19800000">
              <a:off x="7865505" y="2449901"/>
              <a:ext cx="1460310" cy="1258888"/>
            </a:xfrm>
            <a:prstGeom prst="triangl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2290C1D4-0DDC-4080-9E49-A4D159BB2F88}"/>
                </a:ext>
              </a:extLst>
            </p:cNvPr>
            <p:cNvSpPr/>
            <p:nvPr/>
          </p:nvSpPr>
          <p:spPr>
            <a:xfrm rot="1800000" flipH="1">
              <a:off x="9759615" y="2449901"/>
              <a:ext cx="1460310" cy="1258888"/>
            </a:xfrm>
            <a:prstGeom prst="triangle">
              <a:avLst/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731DC66-ABF1-4ECE-B569-B726B1D6C586}"/>
                </a:ext>
              </a:extLst>
            </p:cNvPr>
            <p:cNvSpPr/>
            <p:nvPr/>
          </p:nvSpPr>
          <p:spPr>
            <a:xfrm rot="19800000">
              <a:off x="5276092" y="987317"/>
              <a:ext cx="1460311" cy="125888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D41186CD-279E-4AF0-82EA-EAF9E3E3A916}"/>
                </a:ext>
              </a:extLst>
            </p:cNvPr>
            <p:cNvSpPr/>
            <p:nvPr/>
          </p:nvSpPr>
          <p:spPr>
            <a:xfrm rot="1800000" flipH="1">
              <a:off x="9759618" y="-488918"/>
              <a:ext cx="1460309" cy="1258889"/>
            </a:xfrm>
            <a:prstGeom prst="triangl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E9D03B8-5977-486B-B0D5-3B159E9AC106}"/>
              </a:ext>
            </a:extLst>
          </p:cNvPr>
          <p:cNvGrpSpPr/>
          <p:nvPr/>
        </p:nvGrpSpPr>
        <p:grpSpPr>
          <a:xfrm rot="10800000">
            <a:off x="-284744" y="3284787"/>
            <a:ext cx="3806965" cy="3641453"/>
            <a:chOff x="5745523" y="-488918"/>
            <a:chExt cx="5474404" cy="5236398"/>
          </a:xfrm>
        </p:grpSpPr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71B92FA9-6C45-4D80-B5B7-4A64A652AB02}"/>
                </a:ext>
              </a:extLst>
            </p:cNvPr>
            <p:cNvSpPr/>
            <p:nvPr/>
          </p:nvSpPr>
          <p:spPr>
            <a:xfrm rot="19800000">
              <a:off x="6591869" y="261709"/>
              <a:ext cx="1460310" cy="1258888"/>
            </a:xfrm>
            <a:prstGeom prst="triangl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5470DC3F-CF72-4A1F-84B1-4B58FA8F5B5D}"/>
                </a:ext>
              </a:extLst>
            </p:cNvPr>
            <p:cNvSpPr/>
            <p:nvPr/>
          </p:nvSpPr>
          <p:spPr>
            <a:xfrm rot="1800000" flipH="1">
              <a:off x="8485979" y="261709"/>
              <a:ext cx="1460310" cy="1258888"/>
            </a:xfrm>
            <a:prstGeom prst="triangl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AFE4F60A-3861-4481-91EA-E95F43F5C91E}"/>
                </a:ext>
              </a:extLst>
            </p:cNvPr>
            <p:cNvSpPr/>
            <p:nvPr/>
          </p:nvSpPr>
          <p:spPr>
            <a:xfrm rot="19800000">
              <a:off x="6591867" y="1737941"/>
              <a:ext cx="1460309" cy="1258889"/>
            </a:xfrm>
            <a:prstGeom prst="triangle">
              <a:avLst/>
            </a:prstGeom>
            <a:solidFill>
              <a:schemeClr val="bg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FFA02A1D-38D9-43D8-ABCA-9ECE261A5F65}"/>
                </a:ext>
              </a:extLst>
            </p:cNvPr>
            <p:cNvSpPr/>
            <p:nvPr/>
          </p:nvSpPr>
          <p:spPr>
            <a:xfrm rot="1800000" flipH="1">
              <a:off x="8485978" y="1710646"/>
              <a:ext cx="1460310" cy="1258888"/>
            </a:xfrm>
            <a:prstGeom prst="triangle">
              <a:avLst/>
            </a:pr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BD3EA69E-2D7D-4001-8D53-300716978A5A}"/>
                </a:ext>
              </a:extLst>
            </p:cNvPr>
            <p:cNvSpPr/>
            <p:nvPr/>
          </p:nvSpPr>
          <p:spPr>
            <a:xfrm rot="19800000">
              <a:off x="7851858" y="987316"/>
              <a:ext cx="1460310" cy="1258888"/>
            </a:xfrm>
            <a:prstGeom prst="triangl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58EA27A-255B-48FC-96DB-58499C14520C}"/>
                </a:ext>
              </a:extLst>
            </p:cNvPr>
            <p:cNvSpPr/>
            <p:nvPr/>
          </p:nvSpPr>
          <p:spPr>
            <a:xfrm rot="1800000" flipH="1">
              <a:off x="9759616" y="973668"/>
              <a:ext cx="1460310" cy="1258888"/>
            </a:xfrm>
            <a:prstGeom prst="triangl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CC70C0CF-2CE0-47AC-894B-DB1632A6A579}"/>
                </a:ext>
              </a:extLst>
            </p:cNvPr>
            <p:cNvSpPr/>
            <p:nvPr/>
          </p:nvSpPr>
          <p:spPr>
            <a:xfrm rot="19800000">
              <a:off x="7865505" y="2449901"/>
              <a:ext cx="1460310" cy="1258888"/>
            </a:xfrm>
            <a:prstGeom prst="triangl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B2FDB2AD-9F29-4457-8CE1-077BC6708904}"/>
                </a:ext>
              </a:extLst>
            </p:cNvPr>
            <p:cNvSpPr/>
            <p:nvPr/>
          </p:nvSpPr>
          <p:spPr>
            <a:xfrm rot="1800000" flipH="1">
              <a:off x="9759615" y="2449901"/>
              <a:ext cx="1460310" cy="1258888"/>
            </a:xfrm>
            <a:prstGeom prst="triangl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871176F6-7310-4383-B3E0-ADDEFC6389C1}"/>
                </a:ext>
              </a:extLst>
            </p:cNvPr>
            <p:cNvSpPr/>
            <p:nvPr/>
          </p:nvSpPr>
          <p:spPr>
            <a:xfrm rot="16200000">
              <a:off x="5644812" y="3387879"/>
              <a:ext cx="1460312" cy="125888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B274AFBF-D0AB-4AE3-AE1B-76737849CA51}"/>
                </a:ext>
              </a:extLst>
            </p:cNvPr>
            <p:cNvSpPr/>
            <p:nvPr/>
          </p:nvSpPr>
          <p:spPr>
            <a:xfrm rot="1800000" flipH="1">
              <a:off x="9759618" y="-488918"/>
              <a:ext cx="1460309" cy="1258889"/>
            </a:xfrm>
            <a:prstGeom prst="triangl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339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그룹 10">
            <a:extLst>
              <a:ext uri="{FF2B5EF4-FFF2-40B4-BE49-F238E27FC236}">
                <a16:creationId xmlns:a16="http://schemas.microsoft.com/office/drawing/2014/main" id="{7E05892D-C4A5-41EB-9347-FD836B61ED01}"/>
              </a:ext>
            </a:extLst>
          </p:cNvPr>
          <p:cNvGrpSpPr/>
          <p:nvPr/>
        </p:nvGrpSpPr>
        <p:grpSpPr>
          <a:xfrm>
            <a:off x="3575447" y="1532235"/>
            <a:ext cx="5041106" cy="2965890"/>
            <a:chOff x="635000" y="1382713"/>
            <a:chExt cx="7869238" cy="4572000"/>
          </a:xfrm>
          <a:solidFill>
            <a:schemeClr val="bg1">
              <a:lumMod val="85000"/>
            </a:schemeClr>
          </a:solidFill>
        </p:grpSpPr>
        <p:sp>
          <p:nvSpPr>
            <p:cNvPr id="321" name="Freeform 8">
              <a:extLst>
                <a:ext uri="{FF2B5EF4-FFF2-40B4-BE49-F238E27FC236}">
                  <a16:creationId xmlns:a16="http://schemas.microsoft.com/office/drawing/2014/main" id="{2029829E-044E-4688-A4E9-DB877DC6A4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2" name="Freeform 9">
              <a:extLst>
                <a:ext uri="{FF2B5EF4-FFF2-40B4-BE49-F238E27FC236}">
                  <a16:creationId xmlns:a16="http://schemas.microsoft.com/office/drawing/2014/main" id="{AACF769B-C700-42D7-9427-87B102617A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3" name="Freeform 10">
              <a:extLst>
                <a:ext uri="{FF2B5EF4-FFF2-40B4-BE49-F238E27FC236}">
                  <a16:creationId xmlns:a16="http://schemas.microsoft.com/office/drawing/2014/main" id="{1E32610B-2C1B-4602-A2AE-3180C47B33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4" name="Freeform 11">
              <a:extLst>
                <a:ext uri="{FF2B5EF4-FFF2-40B4-BE49-F238E27FC236}">
                  <a16:creationId xmlns:a16="http://schemas.microsoft.com/office/drawing/2014/main" id="{5C8102C6-4678-40D6-AB23-7C7B13BF96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F6F8DA-76DC-42AE-9949-A0D46A665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2E6C263-8C7F-4310-8CCD-7C7CE98DF854}"/>
              </a:ext>
            </a:extLst>
          </p:cNvPr>
          <p:cNvGrpSpPr/>
          <p:nvPr/>
        </p:nvGrpSpPr>
        <p:grpSpPr>
          <a:xfrm>
            <a:off x="5301276" y="4538370"/>
            <a:ext cx="1580988" cy="1560749"/>
            <a:chOff x="3890020" y="1647850"/>
            <a:chExt cx="1381696" cy="136400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BED424D-7FE8-4EA0-A7F8-BBC6FD51023F}"/>
                </a:ext>
              </a:extLst>
            </p:cNvPr>
            <p:cNvSpPr/>
            <p:nvPr/>
          </p:nvSpPr>
          <p:spPr>
            <a:xfrm>
              <a:off x="4613844" y="1647850"/>
              <a:ext cx="657872" cy="6578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065860D-5EBB-4CA1-877C-E29E2B76FDDE}"/>
                </a:ext>
              </a:extLst>
            </p:cNvPr>
            <p:cNvSpPr/>
            <p:nvPr/>
          </p:nvSpPr>
          <p:spPr>
            <a:xfrm>
              <a:off x="3890020" y="2353986"/>
              <a:ext cx="657872" cy="6578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0F3FE76-DD0E-492E-B78C-EF736087A105}"/>
                </a:ext>
              </a:extLst>
            </p:cNvPr>
            <p:cNvGrpSpPr/>
            <p:nvPr/>
          </p:nvGrpSpPr>
          <p:grpSpPr>
            <a:xfrm>
              <a:off x="3890020" y="1647850"/>
              <a:ext cx="1381696" cy="1364008"/>
              <a:chOff x="3890020" y="1647850"/>
              <a:chExt cx="1381696" cy="1364008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2471283-8C15-4978-8C2D-108529F433BC}"/>
                  </a:ext>
                </a:extLst>
              </p:cNvPr>
              <p:cNvSpPr/>
              <p:nvPr/>
            </p:nvSpPr>
            <p:spPr>
              <a:xfrm>
                <a:off x="3890020" y="1647850"/>
                <a:ext cx="657872" cy="65787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F7E042F-6850-4C42-BE7F-3808C4A410D2}"/>
                  </a:ext>
                </a:extLst>
              </p:cNvPr>
              <p:cNvSpPr/>
              <p:nvPr/>
            </p:nvSpPr>
            <p:spPr>
              <a:xfrm>
                <a:off x="4613844" y="2353986"/>
                <a:ext cx="657872" cy="65787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4739A-B9BC-4F9B-8CA4-033172F032BE}"/>
              </a:ext>
            </a:extLst>
          </p:cNvPr>
          <p:cNvGrpSpPr/>
          <p:nvPr/>
        </p:nvGrpSpPr>
        <p:grpSpPr>
          <a:xfrm>
            <a:off x="7138372" y="4589252"/>
            <a:ext cx="4392000" cy="676735"/>
            <a:chOff x="3131840" y="2204864"/>
            <a:chExt cx="3096344" cy="67673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951484E-E6E0-4C88-BF88-854D77CA3053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172B534-3A63-426E-ACF7-81BC3C8D863A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1100" dirty="0">
                  <a:cs typeface="B Nazanin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</a:t>
              </a:r>
              <a:r>
                <a:rPr lang="en-US" sz="1100" dirty="0">
                  <a:cs typeface="B Nazanin" pitchFamily="2" charset="-78"/>
                </a:rPr>
                <a:t>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F58EF24-2256-46A6-BEB1-F823CC065757}"/>
              </a:ext>
            </a:extLst>
          </p:cNvPr>
          <p:cNvGrpSpPr/>
          <p:nvPr/>
        </p:nvGrpSpPr>
        <p:grpSpPr>
          <a:xfrm>
            <a:off x="7138372" y="5400525"/>
            <a:ext cx="4392000" cy="676735"/>
            <a:chOff x="3131840" y="2204864"/>
            <a:chExt cx="3096344" cy="67673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8B2D02-B25C-40B9-923E-3BA24C7D540F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F19CDC5-4554-460B-90D3-650DDAD29EC0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1100" dirty="0">
                  <a:cs typeface="B Nazanin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</a:t>
              </a:r>
              <a:r>
                <a:rPr lang="en-US" sz="1100" dirty="0">
                  <a:cs typeface="B Nazanin" pitchFamily="2" charset="-78"/>
                </a:rPr>
                <a:t>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4BE45BE-16BA-41B7-BC9A-6D96E4296CFA}"/>
              </a:ext>
            </a:extLst>
          </p:cNvPr>
          <p:cNvGrpSpPr/>
          <p:nvPr/>
        </p:nvGrpSpPr>
        <p:grpSpPr>
          <a:xfrm>
            <a:off x="631826" y="4580460"/>
            <a:ext cx="4392000" cy="676735"/>
            <a:chOff x="3131840" y="2204864"/>
            <a:chExt cx="3096344" cy="67673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1CF88E0-6330-47FF-AFF7-8C1CBE574C9E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294C156-7FFB-467B-8AB3-2C53A027FD03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1100" dirty="0">
                  <a:cs typeface="B Nazanin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</a:t>
              </a:r>
              <a:r>
                <a:rPr lang="en-US" sz="1100" dirty="0">
                  <a:cs typeface="B Nazanin" pitchFamily="2" charset="-78"/>
                </a:rPr>
                <a:t>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5960F13-FD0D-4E1C-B17D-96E5D6FA16F8}"/>
              </a:ext>
            </a:extLst>
          </p:cNvPr>
          <p:cNvGrpSpPr/>
          <p:nvPr/>
        </p:nvGrpSpPr>
        <p:grpSpPr>
          <a:xfrm>
            <a:off x="631826" y="5391733"/>
            <a:ext cx="4392000" cy="676735"/>
            <a:chOff x="3131840" y="2204864"/>
            <a:chExt cx="3096344" cy="67673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4861551-7BCF-4F81-A03C-DD63C2FE9F22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18195E7-48A8-4A42-B1CE-7941EFCA2E75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1100" dirty="0">
                  <a:cs typeface="B Nazanin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</a:t>
              </a:r>
              <a:r>
                <a:rPr lang="en-US" sz="1100" dirty="0">
                  <a:cs typeface="B Nazanin" pitchFamily="2" charset="-78"/>
                </a:rPr>
                <a:t>.</a:t>
              </a:r>
            </a:p>
          </p:txBody>
        </p:sp>
      </p:grpSp>
      <p:sp>
        <p:nvSpPr>
          <p:cNvPr id="23" name="Freeform 323">
            <a:extLst>
              <a:ext uri="{FF2B5EF4-FFF2-40B4-BE49-F238E27FC236}">
                <a16:creationId xmlns:a16="http://schemas.microsoft.com/office/drawing/2014/main" id="{90A09659-9A42-4BB0-9062-B2B3227CFCA8}"/>
              </a:ext>
            </a:extLst>
          </p:cNvPr>
          <p:cNvSpPr/>
          <p:nvPr/>
        </p:nvSpPr>
        <p:spPr>
          <a:xfrm>
            <a:off x="7503801" y="2278296"/>
            <a:ext cx="1879900" cy="284868"/>
          </a:xfrm>
          <a:custGeom>
            <a:avLst/>
            <a:gdLst>
              <a:gd name="connsiteX0" fmla="*/ 0 w 1400175"/>
              <a:gd name="connsiteY0" fmla="*/ 0 h 590550"/>
              <a:gd name="connsiteX1" fmla="*/ 1400175 w 1400175"/>
              <a:gd name="connsiteY1" fmla="*/ 0 h 590550"/>
              <a:gd name="connsiteX2" fmla="*/ 1400175 w 1400175"/>
              <a:gd name="connsiteY2" fmla="*/ 5905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0175" h="590550">
                <a:moveTo>
                  <a:pt x="0" y="0"/>
                </a:moveTo>
                <a:lnTo>
                  <a:pt x="1400175" y="0"/>
                </a:lnTo>
                <a:lnTo>
                  <a:pt x="1400175" y="590550"/>
                </a:lnTo>
              </a:path>
            </a:pathLst>
          </a:custGeom>
          <a:ln w="25400">
            <a:solidFill>
              <a:schemeClr val="accent4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4" name="Freeform 325">
            <a:extLst>
              <a:ext uri="{FF2B5EF4-FFF2-40B4-BE49-F238E27FC236}">
                <a16:creationId xmlns:a16="http://schemas.microsoft.com/office/drawing/2014/main" id="{C15591DC-FE8C-4882-B6D4-FC52E32348E2}"/>
              </a:ext>
            </a:extLst>
          </p:cNvPr>
          <p:cNvSpPr/>
          <p:nvPr/>
        </p:nvSpPr>
        <p:spPr>
          <a:xfrm>
            <a:off x="7376468" y="3054078"/>
            <a:ext cx="1264815" cy="1093712"/>
          </a:xfrm>
          <a:custGeom>
            <a:avLst/>
            <a:gdLst>
              <a:gd name="connsiteX0" fmla="*/ 0 w 495300"/>
              <a:gd name="connsiteY0" fmla="*/ 0 h 962025"/>
              <a:gd name="connsiteX1" fmla="*/ 0 w 495300"/>
              <a:gd name="connsiteY1" fmla="*/ 962025 h 962025"/>
              <a:gd name="connsiteX2" fmla="*/ 495300 w 495300"/>
              <a:gd name="connsiteY2" fmla="*/ 962025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5300" h="962025">
                <a:moveTo>
                  <a:pt x="0" y="0"/>
                </a:moveTo>
                <a:lnTo>
                  <a:pt x="0" y="962025"/>
                </a:lnTo>
                <a:lnTo>
                  <a:pt x="495300" y="962025"/>
                </a:lnTo>
              </a:path>
            </a:pathLst>
          </a:custGeom>
          <a:ln w="25400">
            <a:solidFill>
              <a:schemeClr val="accent3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5" name="Freeform 326">
            <a:extLst>
              <a:ext uri="{FF2B5EF4-FFF2-40B4-BE49-F238E27FC236}">
                <a16:creationId xmlns:a16="http://schemas.microsoft.com/office/drawing/2014/main" id="{1E216069-247F-474A-B68E-1CAA3493E123}"/>
              </a:ext>
            </a:extLst>
          </p:cNvPr>
          <p:cNvSpPr/>
          <p:nvPr/>
        </p:nvSpPr>
        <p:spPr>
          <a:xfrm>
            <a:off x="3380627" y="2917635"/>
            <a:ext cx="1023731" cy="499917"/>
          </a:xfrm>
          <a:custGeom>
            <a:avLst/>
            <a:gdLst>
              <a:gd name="connsiteX0" fmla="*/ 1381125 w 1381125"/>
              <a:gd name="connsiteY0" fmla="*/ 0 h 371475"/>
              <a:gd name="connsiteX1" fmla="*/ 0 w 1381125"/>
              <a:gd name="connsiteY1" fmla="*/ 0 h 371475"/>
              <a:gd name="connsiteX2" fmla="*/ 0 w 1381125"/>
              <a:gd name="connsiteY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1125" h="371475">
                <a:moveTo>
                  <a:pt x="1381125" y="0"/>
                </a:moveTo>
                <a:lnTo>
                  <a:pt x="0" y="0"/>
                </a:lnTo>
                <a:lnTo>
                  <a:pt x="0" y="371475"/>
                </a:lnTo>
              </a:path>
            </a:pathLst>
          </a:custGeom>
          <a:ln w="25400">
            <a:solidFill>
              <a:schemeClr val="accent6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6" name="Freeform 327">
            <a:extLst>
              <a:ext uri="{FF2B5EF4-FFF2-40B4-BE49-F238E27FC236}">
                <a16:creationId xmlns:a16="http://schemas.microsoft.com/office/drawing/2014/main" id="{F172AA63-5292-4C21-8317-C48DF904B9AB}"/>
              </a:ext>
            </a:extLst>
          </p:cNvPr>
          <p:cNvSpPr/>
          <p:nvPr/>
        </p:nvSpPr>
        <p:spPr>
          <a:xfrm>
            <a:off x="2618069" y="1799895"/>
            <a:ext cx="2747165" cy="317394"/>
          </a:xfrm>
          <a:custGeom>
            <a:avLst/>
            <a:gdLst>
              <a:gd name="connsiteX0" fmla="*/ 1381125 w 1381125"/>
              <a:gd name="connsiteY0" fmla="*/ 0 h 371475"/>
              <a:gd name="connsiteX1" fmla="*/ 0 w 1381125"/>
              <a:gd name="connsiteY1" fmla="*/ 0 h 371475"/>
              <a:gd name="connsiteX2" fmla="*/ 0 w 1381125"/>
              <a:gd name="connsiteY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1125" h="371475">
                <a:moveTo>
                  <a:pt x="1381125" y="0"/>
                </a:moveTo>
                <a:lnTo>
                  <a:pt x="0" y="0"/>
                </a:lnTo>
                <a:lnTo>
                  <a:pt x="0" y="371475"/>
                </a:lnTo>
              </a:path>
            </a:pathLst>
          </a:custGeom>
          <a:ln w="25400">
            <a:solidFill>
              <a:schemeClr val="accent1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7" name="Group 297">
            <a:extLst>
              <a:ext uri="{FF2B5EF4-FFF2-40B4-BE49-F238E27FC236}">
                <a16:creationId xmlns:a16="http://schemas.microsoft.com/office/drawing/2014/main" id="{5EBC43F0-A051-4246-8B27-91D52F73A2B0}"/>
              </a:ext>
            </a:extLst>
          </p:cNvPr>
          <p:cNvGrpSpPr/>
          <p:nvPr/>
        </p:nvGrpSpPr>
        <p:grpSpPr>
          <a:xfrm>
            <a:off x="9004849" y="2586730"/>
            <a:ext cx="1808641" cy="863596"/>
            <a:chOff x="3131840" y="2204864"/>
            <a:chExt cx="3096344" cy="86359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4828556-A5BF-4789-BBE9-9C58887E26E1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DACC641-E508-46B8-A9B5-1A20001092B5}"/>
                </a:ext>
              </a:extLst>
            </p:cNvPr>
            <p:cNvSpPr txBox="1"/>
            <p:nvPr/>
          </p:nvSpPr>
          <p:spPr>
            <a:xfrm>
              <a:off x="3131840" y="2468296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</a:p>
          </p:txBody>
        </p:sp>
      </p:grpSp>
      <p:grpSp>
        <p:nvGrpSpPr>
          <p:cNvPr id="30" name="Group 297">
            <a:extLst>
              <a:ext uri="{FF2B5EF4-FFF2-40B4-BE49-F238E27FC236}">
                <a16:creationId xmlns:a16="http://schemas.microsoft.com/office/drawing/2014/main" id="{2FF4CC13-B9F7-495F-9268-16E1F0F98DED}"/>
              </a:ext>
            </a:extLst>
          </p:cNvPr>
          <p:cNvGrpSpPr/>
          <p:nvPr/>
        </p:nvGrpSpPr>
        <p:grpSpPr>
          <a:xfrm>
            <a:off x="8735044" y="3652827"/>
            <a:ext cx="1808641" cy="863596"/>
            <a:chOff x="3131840" y="2204864"/>
            <a:chExt cx="3096344" cy="86359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627BBCB-5DB0-4786-979E-32C842B1ABB5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FDD078A-AE58-4BE5-BD85-0797EF6B153F}"/>
                </a:ext>
              </a:extLst>
            </p:cNvPr>
            <p:cNvSpPr txBox="1"/>
            <p:nvPr/>
          </p:nvSpPr>
          <p:spPr>
            <a:xfrm>
              <a:off x="3131840" y="2468296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</a:p>
          </p:txBody>
        </p:sp>
      </p:grpSp>
      <p:grpSp>
        <p:nvGrpSpPr>
          <p:cNvPr id="33" name="Group 297">
            <a:extLst>
              <a:ext uri="{FF2B5EF4-FFF2-40B4-BE49-F238E27FC236}">
                <a16:creationId xmlns:a16="http://schemas.microsoft.com/office/drawing/2014/main" id="{557E0907-D4D8-4EAD-AFF1-0D3AED0F2414}"/>
              </a:ext>
            </a:extLst>
          </p:cNvPr>
          <p:cNvGrpSpPr/>
          <p:nvPr/>
        </p:nvGrpSpPr>
        <p:grpSpPr>
          <a:xfrm>
            <a:off x="2091142" y="3488462"/>
            <a:ext cx="1808641" cy="863596"/>
            <a:chOff x="3131840" y="2204864"/>
            <a:chExt cx="3096344" cy="86359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0F05824-28E3-4C0B-AB8F-72EB452163BE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892F9F3-699D-4EDC-AB0F-2F26FAC5BDD4}"/>
                </a:ext>
              </a:extLst>
            </p:cNvPr>
            <p:cNvSpPr txBox="1"/>
            <p:nvPr/>
          </p:nvSpPr>
          <p:spPr>
            <a:xfrm>
              <a:off x="3131840" y="2468296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</a:p>
          </p:txBody>
        </p:sp>
      </p:grpSp>
      <p:grpSp>
        <p:nvGrpSpPr>
          <p:cNvPr id="36" name="Group 297">
            <a:extLst>
              <a:ext uri="{FF2B5EF4-FFF2-40B4-BE49-F238E27FC236}">
                <a16:creationId xmlns:a16="http://schemas.microsoft.com/office/drawing/2014/main" id="{F26F3F99-D8FA-4240-BEAC-E0C1342FEC95}"/>
              </a:ext>
            </a:extLst>
          </p:cNvPr>
          <p:cNvGrpSpPr/>
          <p:nvPr/>
        </p:nvGrpSpPr>
        <p:grpSpPr>
          <a:xfrm>
            <a:off x="1280192" y="2168040"/>
            <a:ext cx="1808641" cy="863596"/>
            <a:chOff x="3131840" y="2204864"/>
            <a:chExt cx="3096344" cy="86359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858E868-0189-4203-A983-07D9A1BBF23E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D8527C4-C136-4E4E-BCE4-E832D71AA9D2}"/>
                </a:ext>
              </a:extLst>
            </p:cNvPr>
            <p:cNvSpPr txBox="1"/>
            <p:nvPr/>
          </p:nvSpPr>
          <p:spPr>
            <a:xfrm>
              <a:off x="3131840" y="2468296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</a:p>
          </p:txBody>
        </p:sp>
      </p:grpSp>
      <p:sp>
        <p:nvSpPr>
          <p:cNvPr id="39" name="Rounded Rectangle 10">
            <a:extLst>
              <a:ext uri="{FF2B5EF4-FFF2-40B4-BE49-F238E27FC236}">
                <a16:creationId xmlns:a16="http://schemas.microsoft.com/office/drawing/2014/main" id="{74426D57-CD22-49EE-A78D-D8242052321B}"/>
              </a:ext>
            </a:extLst>
          </p:cNvPr>
          <p:cNvSpPr/>
          <p:nvPr/>
        </p:nvSpPr>
        <p:spPr>
          <a:xfrm>
            <a:off x="5545033" y="5565030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0" name="Rounded Rectangle 6">
            <a:extLst>
              <a:ext uri="{FF2B5EF4-FFF2-40B4-BE49-F238E27FC236}">
                <a16:creationId xmlns:a16="http://schemas.microsoft.com/office/drawing/2014/main" id="{57377BB8-9732-4078-B45C-4B9316DD2D9F}"/>
              </a:ext>
            </a:extLst>
          </p:cNvPr>
          <p:cNvSpPr/>
          <p:nvPr/>
        </p:nvSpPr>
        <p:spPr>
          <a:xfrm>
            <a:off x="5500643" y="4762609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1" name="Rounded Rectangle 27">
            <a:extLst>
              <a:ext uri="{FF2B5EF4-FFF2-40B4-BE49-F238E27FC236}">
                <a16:creationId xmlns:a16="http://schemas.microsoft.com/office/drawing/2014/main" id="{3B0C89E6-78A4-4294-8B6C-33B495F4A563}"/>
              </a:ext>
            </a:extLst>
          </p:cNvPr>
          <p:cNvSpPr/>
          <p:nvPr/>
        </p:nvSpPr>
        <p:spPr>
          <a:xfrm>
            <a:off x="6322686" y="4782843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2" name="Rounded Rectangle 7">
            <a:extLst>
              <a:ext uri="{FF2B5EF4-FFF2-40B4-BE49-F238E27FC236}">
                <a16:creationId xmlns:a16="http://schemas.microsoft.com/office/drawing/2014/main" id="{18E6BE8C-8ADA-42D5-923B-611DB2571DE6}"/>
              </a:ext>
            </a:extLst>
          </p:cNvPr>
          <p:cNvSpPr/>
          <p:nvPr/>
        </p:nvSpPr>
        <p:spPr>
          <a:xfrm>
            <a:off x="6315770" y="5532759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52236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roup 185">
            <a:extLst>
              <a:ext uri="{FF2B5EF4-FFF2-40B4-BE49-F238E27FC236}">
                <a16:creationId xmlns:a16="http://schemas.microsoft.com/office/drawing/2014/main" id="{2A1397D9-FBEF-4DE6-9411-C6BD71E503E0}"/>
              </a:ext>
            </a:extLst>
          </p:cNvPr>
          <p:cNvGrpSpPr/>
          <p:nvPr/>
        </p:nvGrpSpPr>
        <p:grpSpPr>
          <a:xfrm>
            <a:off x="-16042" y="873371"/>
            <a:ext cx="12210572" cy="379656"/>
            <a:chOff x="3638881" y="1932349"/>
            <a:chExt cx="12210572" cy="379656"/>
          </a:xfrm>
        </p:grpSpPr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8AC47050-8874-48BC-BD9A-606D16AC073B}"/>
                </a:ext>
              </a:extLst>
            </p:cNvPr>
            <p:cNvSpPr/>
            <p:nvPr/>
          </p:nvSpPr>
          <p:spPr>
            <a:xfrm>
              <a:off x="3657453" y="1932349"/>
              <a:ext cx="12192000" cy="3796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8504AEF8-CC56-47B3-BFF2-3F3EADDFBCA6}"/>
                </a:ext>
              </a:extLst>
            </p:cNvPr>
            <p:cNvSpPr/>
            <p:nvPr/>
          </p:nvSpPr>
          <p:spPr>
            <a:xfrm>
              <a:off x="3638881" y="1933431"/>
              <a:ext cx="12192000" cy="378573"/>
            </a:xfrm>
            <a:custGeom>
              <a:avLst/>
              <a:gdLst>
                <a:gd name="connsiteX0" fmla="*/ 12087076 w 12192000"/>
                <a:gd name="connsiteY0" fmla="*/ 0 h 362454"/>
                <a:gd name="connsiteX1" fmla="*/ 12192000 w 12192000"/>
                <a:gd name="connsiteY1" fmla="*/ 0 h 362454"/>
                <a:gd name="connsiteX2" fmla="*/ 12027806 w 12192000"/>
                <a:gd name="connsiteY2" fmla="*/ 362454 h 362454"/>
                <a:gd name="connsiteX3" fmla="*/ 11922882 w 12192000"/>
                <a:gd name="connsiteY3" fmla="*/ 362454 h 362454"/>
                <a:gd name="connsiteX4" fmla="*/ 11882077 w 12192000"/>
                <a:gd name="connsiteY4" fmla="*/ 0 h 362454"/>
                <a:gd name="connsiteX5" fmla="*/ 11987001 w 12192000"/>
                <a:gd name="connsiteY5" fmla="*/ 0 h 362454"/>
                <a:gd name="connsiteX6" fmla="*/ 11822807 w 12192000"/>
                <a:gd name="connsiteY6" fmla="*/ 362454 h 362454"/>
                <a:gd name="connsiteX7" fmla="*/ 11717883 w 12192000"/>
                <a:gd name="connsiteY7" fmla="*/ 362454 h 362454"/>
                <a:gd name="connsiteX8" fmla="*/ 11677076 w 12192000"/>
                <a:gd name="connsiteY8" fmla="*/ 0 h 362454"/>
                <a:gd name="connsiteX9" fmla="*/ 11782000 w 12192000"/>
                <a:gd name="connsiteY9" fmla="*/ 0 h 362454"/>
                <a:gd name="connsiteX10" fmla="*/ 11617806 w 12192000"/>
                <a:gd name="connsiteY10" fmla="*/ 362454 h 362454"/>
                <a:gd name="connsiteX11" fmla="*/ 11512882 w 12192000"/>
                <a:gd name="connsiteY11" fmla="*/ 362454 h 362454"/>
                <a:gd name="connsiteX12" fmla="*/ 11472075 w 12192000"/>
                <a:gd name="connsiteY12" fmla="*/ 0 h 362454"/>
                <a:gd name="connsiteX13" fmla="*/ 11576999 w 12192000"/>
                <a:gd name="connsiteY13" fmla="*/ 0 h 362454"/>
                <a:gd name="connsiteX14" fmla="*/ 11412805 w 12192000"/>
                <a:gd name="connsiteY14" fmla="*/ 362454 h 362454"/>
                <a:gd name="connsiteX15" fmla="*/ 11307881 w 12192000"/>
                <a:gd name="connsiteY15" fmla="*/ 362454 h 362454"/>
                <a:gd name="connsiteX16" fmla="*/ 11267074 w 12192000"/>
                <a:gd name="connsiteY16" fmla="*/ 0 h 362454"/>
                <a:gd name="connsiteX17" fmla="*/ 11371998 w 12192000"/>
                <a:gd name="connsiteY17" fmla="*/ 0 h 362454"/>
                <a:gd name="connsiteX18" fmla="*/ 11207804 w 12192000"/>
                <a:gd name="connsiteY18" fmla="*/ 362454 h 362454"/>
                <a:gd name="connsiteX19" fmla="*/ 11102880 w 12192000"/>
                <a:gd name="connsiteY19" fmla="*/ 362454 h 362454"/>
                <a:gd name="connsiteX20" fmla="*/ 11062073 w 12192000"/>
                <a:gd name="connsiteY20" fmla="*/ 0 h 362454"/>
                <a:gd name="connsiteX21" fmla="*/ 11166997 w 12192000"/>
                <a:gd name="connsiteY21" fmla="*/ 0 h 362454"/>
                <a:gd name="connsiteX22" fmla="*/ 11002803 w 12192000"/>
                <a:gd name="connsiteY22" fmla="*/ 362454 h 362454"/>
                <a:gd name="connsiteX23" fmla="*/ 10897879 w 12192000"/>
                <a:gd name="connsiteY23" fmla="*/ 362454 h 362454"/>
                <a:gd name="connsiteX24" fmla="*/ 10857072 w 12192000"/>
                <a:gd name="connsiteY24" fmla="*/ 0 h 362454"/>
                <a:gd name="connsiteX25" fmla="*/ 10961996 w 12192000"/>
                <a:gd name="connsiteY25" fmla="*/ 0 h 362454"/>
                <a:gd name="connsiteX26" fmla="*/ 10797802 w 12192000"/>
                <a:gd name="connsiteY26" fmla="*/ 362454 h 362454"/>
                <a:gd name="connsiteX27" fmla="*/ 10692878 w 12192000"/>
                <a:gd name="connsiteY27" fmla="*/ 362454 h 362454"/>
                <a:gd name="connsiteX28" fmla="*/ 10652071 w 12192000"/>
                <a:gd name="connsiteY28" fmla="*/ 0 h 362454"/>
                <a:gd name="connsiteX29" fmla="*/ 10756995 w 12192000"/>
                <a:gd name="connsiteY29" fmla="*/ 0 h 362454"/>
                <a:gd name="connsiteX30" fmla="*/ 10592801 w 12192000"/>
                <a:gd name="connsiteY30" fmla="*/ 362454 h 362454"/>
                <a:gd name="connsiteX31" fmla="*/ 10487877 w 12192000"/>
                <a:gd name="connsiteY31" fmla="*/ 362454 h 362454"/>
                <a:gd name="connsiteX32" fmla="*/ 10447070 w 12192000"/>
                <a:gd name="connsiteY32" fmla="*/ 0 h 362454"/>
                <a:gd name="connsiteX33" fmla="*/ 10551994 w 12192000"/>
                <a:gd name="connsiteY33" fmla="*/ 0 h 362454"/>
                <a:gd name="connsiteX34" fmla="*/ 10387800 w 12192000"/>
                <a:gd name="connsiteY34" fmla="*/ 362454 h 362454"/>
                <a:gd name="connsiteX35" fmla="*/ 10282876 w 12192000"/>
                <a:gd name="connsiteY35" fmla="*/ 362454 h 362454"/>
                <a:gd name="connsiteX36" fmla="*/ 10242069 w 12192000"/>
                <a:gd name="connsiteY36" fmla="*/ 0 h 362454"/>
                <a:gd name="connsiteX37" fmla="*/ 10346993 w 12192000"/>
                <a:gd name="connsiteY37" fmla="*/ 0 h 362454"/>
                <a:gd name="connsiteX38" fmla="*/ 10182799 w 12192000"/>
                <a:gd name="connsiteY38" fmla="*/ 362454 h 362454"/>
                <a:gd name="connsiteX39" fmla="*/ 10077875 w 12192000"/>
                <a:gd name="connsiteY39" fmla="*/ 362454 h 362454"/>
                <a:gd name="connsiteX40" fmla="*/ 10037068 w 12192000"/>
                <a:gd name="connsiteY40" fmla="*/ 0 h 362454"/>
                <a:gd name="connsiteX41" fmla="*/ 10141992 w 12192000"/>
                <a:gd name="connsiteY41" fmla="*/ 0 h 362454"/>
                <a:gd name="connsiteX42" fmla="*/ 9977798 w 12192000"/>
                <a:gd name="connsiteY42" fmla="*/ 362454 h 362454"/>
                <a:gd name="connsiteX43" fmla="*/ 9872874 w 12192000"/>
                <a:gd name="connsiteY43" fmla="*/ 362454 h 362454"/>
                <a:gd name="connsiteX44" fmla="*/ 9845855 w 12192000"/>
                <a:gd name="connsiteY44" fmla="*/ 0 h 362454"/>
                <a:gd name="connsiteX45" fmla="*/ 9950779 w 12192000"/>
                <a:gd name="connsiteY45" fmla="*/ 0 h 362454"/>
                <a:gd name="connsiteX46" fmla="*/ 9786585 w 12192000"/>
                <a:gd name="connsiteY46" fmla="*/ 362454 h 362454"/>
                <a:gd name="connsiteX47" fmla="*/ 9681661 w 12192000"/>
                <a:gd name="connsiteY47" fmla="*/ 362454 h 362454"/>
                <a:gd name="connsiteX48" fmla="*/ 9640856 w 12192000"/>
                <a:gd name="connsiteY48" fmla="*/ 0 h 362454"/>
                <a:gd name="connsiteX49" fmla="*/ 9745780 w 12192000"/>
                <a:gd name="connsiteY49" fmla="*/ 0 h 362454"/>
                <a:gd name="connsiteX50" fmla="*/ 9581586 w 12192000"/>
                <a:gd name="connsiteY50" fmla="*/ 362454 h 362454"/>
                <a:gd name="connsiteX51" fmla="*/ 9476662 w 12192000"/>
                <a:gd name="connsiteY51" fmla="*/ 362454 h 362454"/>
                <a:gd name="connsiteX52" fmla="*/ 9435855 w 12192000"/>
                <a:gd name="connsiteY52" fmla="*/ 0 h 362454"/>
                <a:gd name="connsiteX53" fmla="*/ 9540779 w 12192000"/>
                <a:gd name="connsiteY53" fmla="*/ 0 h 362454"/>
                <a:gd name="connsiteX54" fmla="*/ 9376585 w 12192000"/>
                <a:gd name="connsiteY54" fmla="*/ 362454 h 362454"/>
                <a:gd name="connsiteX55" fmla="*/ 9271661 w 12192000"/>
                <a:gd name="connsiteY55" fmla="*/ 362454 h 362454"/>
                <a:gd name="connsiteX56" fmla="*/ 9230854 w 12192000"/>
                <a:gd name="connsiteY56" fmla="*/ 0 h 362454"/>
                <a:gd name="connsiteX57" fmla="*/ 9335778 w 12192000"/>
                <a:gd name="connsiteY57" fmla="*/ 0 h 362454"/>
                <a:gd name="connsiteX58" fmla="*/ 9171584 w 12192000"/>
                <a:gd name="connsiteY58" fmla="*/ 362454 h 362454"/>
                <a:gd name="connsiteX59" fmla="*/ 9066660 w 12192000"/>
                <a:gd name="connsiteY59" fmla="*/ 362454 h 362454"/>
                <a:gd name="connsiteX60" fmla="*/ 9025853 w 12192000"/>
                <a:gd name="connsiteY60" fmla="*/ 0 h 362454"/>
                <a:gd name="connsiteX61" fmla="*/ 9130777 w 12192000"/>
                <a:gd name="connsiteY61" fmla="*/ 0 h 362454"/>
                <a:gd name="connsiteX62" fmla="*/ 8966583 w 12192000"/>
                <a:gd name="connsiteY62" fmla="*/ 362454 h 362454"/>
                <a:gd name="connsiteX63" fmla="*/ 8861659 w 12192000"/>
                <a:gd name="connsiteY63" fmla="*/ 362454 h 362454"/>
                <a:gd name="connsiteX64" fmla="*/ 8820852 w 12192000"/>
                <a:gd name="connsiteY64" fmla="*/ 0 h 362454"/>
                <a:gd name="connsiteX65" fmla="*/ 8925776 w 12192000"/>
                <a:gd name="connsiteY65" fmla="*/ 0 h 362454"/>
                <a:gd name="connsiteX66" fmla="*/ 8761582 w 12192000"/>
                <a:gd name="connsiteY66" fmla="*/ 362454 h 362454"/>
                <a:gd name="connsiteX67" fmla="*/ 8656658 w 12192000"/>
                <a:gd name="connsiteY67" fmla="*/ 362454 h 362454"/>
                <a:gd name="connsiteX68" fmla="*/ 8615851 w 12192000"/>
                <a:gd name="connsiteY68" fmla="*/ 0 h 362454"/>
                <a:gd name="connsiteX69" fmla="*/ 8720775 w 12192000"/>
                <a:gd name="connsiteY69" fmla="*/ 0 h 362454"/>
                <a:gd name="connsiteX70" fmla="*/ 8556581 w 12192000"/>
                <a:gd name="connsiteY70" fmla="*/ 362454 h 362454"/>
                <a:gd name="connsiteX71" fmla="*/ 8451657 w 12192000"/>
                <a:gd name="connsiteY71" fmla="*/ 362454 h 362454"/>
                <a:gd name="connsiteX72" fmla="*/ 8410850 w 12192000"/>
                <a:gd name="connsiteY72" fmla="*/ 0 h 362454"/>
                <a:gd name="connsiteX73" fmla="*/ 8515774 w 12192000"/>
                <a:gd name="connsiteY73" fmla="*/ 0 h 362454"/>
                <a:gd name="connsiteX74" fmla="*/ 8351580 w 12192000"/>
                <a:gd name="connsiteY74" fmla="*/ 362454 h 362454"/>
                <a:gd name="connsiteX75" fmla="*/ 8246656 w 12192000"/>
                <a:gd name="connsiteY75" fmla="*/ 362454 h 362454"/>
                <a:gd name="connsiteX76" fmla="*/ 8205849 w 12192000"/>
                <a:gd name="connsiteY76" fmla="*/ 0 h 362454"/>
                <a:gd name="connsiteX77" fmla="*/ 8310773 w 12192000"/>
                <a:gd name="connsiteY77" fmla="*/ 0 h 362454"/>
                <a:gd name="connsiteX78" fmla="*/ 8146579 w 12192000"/>
                <a:gd name="connsiteY78" fmla="*/ 362454 h 362454"/>
                <a:gd name="connsiteX79" fmla="*/ 8041655 w 12192000"/>
                <a:gd name="connsiteY79" fmla="*/ 362454 h 362454"/>
                <a:gd name="connsiteX80" fmla="*/ 8000848 w 12192000"/>
                <a:gd name="connsiteY80" fmla="*/ 0 h 362454"/>
                <a:gd name="connsiteX81" fmla="*/ 8105772 w 12192000"/>
                <a:gd name="connsiteY81" fmla="*/ 0 h 362454"/>
                <a:gd name="connsiteX82" fmla="*/ 7941578 w 12192000"/>
                <a:gd name="connsiteY82" fmla="*/ 362454 h 362454"/>
                <a:gd name="connsiteX83" fmla="*/ 7836654 w 12192000"/>
                <a:gd name="connsiteY83" fmla="*/ 362454 h 362454"/>
                <a:gd name="connsiteX84" fmla="*/ 7795847 w 12192000"/>
                <a:gd name="connsiteY84" fmla="*/ 0 h 362454"/>
                <a:gd name="connsiteX85" fmla="*/ 7900771 w 12192000"/>
                <a:gd name="connsiteY85" fmla="*/ 0 h 362454"/>
                <a:gd name="connsiteX86" fmla="*/ 7736577 w 12192000"/>
                <a:gd name="connsiteY86" fmla="*/ 362454 h 362454"/>
                <a:gd name="connsiteX87" fmla="*/ 7631653 w 12192000"/>
                <a:gd name="connsiteY87" fmla="*/ 362454 h 362454"/>
                <a:gd name="connsiteX88" fmla="*/ 7604637 w 12192000"/>
                <a:gd name="connsiteY88" fmla="*/ 0 h 362454"/>
                <a:gd name="connsiteX89" fmla="*/ 7709561 w 12192000"/>
                <a:gd name="connsiteY89" fmla="*/ 0 h 362454"/>
                <a:gd name="connsiteX90" fmla="*/ 7545367 w 12192000"/>
                <a:gd name="connsiteY90" fmla="*/ 362454 h 362454"/>
                <a:gd name="connsiteX91" fmla="*/ 7440443 w 12192000"/>
                <a:gd name="connsiteY91" fmla="*/ 362454 h 362454"/>
                <a:gd name="connsiteX92" fmla="*/ 7399638 w 12192000"/>
                <a:gd name="connsiteY92" fmla="*/ 0 h 362454"/>
                <a:gd name="connsiteX93" fmla="*/ 7504562 w 12192000"/>
                <a:gd name="connsiteY93" fmla="*/ 0 h 362454"/>
                <a:gd name="connsiteX94" fmla="*/ 7340368 w 12192000"/>
                <a:gd name="connsiteY94" fmla="*/ 362454 h 362454"/>
                <a:gd name="connsiteX95" fmla="*/ 7235444 w 12192000"/>
                <a:gd name="connsiteY95" fmla="*/ 362454 h 362454"/>
                <a:gd name="connsiteX96" fmla="*/ 7194637 w 12192000"/>
                <a:gd name="connsiteY96" fmla="*/ 0 h 362454"/>
                <a:gd name="connsiteX97" fmla="*/ 7299561 w 12192000"/>
                <a:gd name="connsiteY97" fmla="*/ 0 h 362454"/>
                <a:gd name="connsiteX98" fmla="*/ 7135367 w 12192000"/>
                <a:gd name="connsiteY98" fmla="*/ 362454 h 362454"/>
                <a:gd name="connsiteX99" fmla="*/ 7030443 w 12192000"/>
                <a:gd name="connsiteY99" fmla="*/ 362454 h 362454"/>
                <a:gd name="connsiteX100" fmla="*/ 6989636 w 12192000"/>
                <a:gd name="connsiteY100" fmla="*/ 0 h 362454"/>
                <a:gd name="connsiteX101" fmla="*/ 7094560 w 12192000"/>
                <a:gd name="connsiteY101" fmla="*/ 0 h 362454"/>
                <a:gd name="connsiteX102" fmla="*/ 6930366 w 12192000"/>
                <a:gd name="connsiteY102" fmla="*/ 362454 h 362454"/>
                <a:gd name="connsiteX103" fmla="*/ 6825442 w 12192000"/>
                <a:gd name="connsiteY103" fmla="*/ 362454 h 362454"/>
                <a:gd name="connsiteX104" fmla="*/ 6784635 w 12192000"/>
                <a:gd name="connsiteY104" fmla="*/ 0 h 362454"/>
                <a:gd name="connsiteX105" fmla="*/ 6889559 w 12192000"/>
                <a:gd name="connsiteY105" fmla="*/ 0 h 362454"/>
                <a:gd name="connsiteX106" fmla="*/ 6725365 w 12192000"/>
                <a:gd name="connsiteY106" fmla="*/ 362454 h 362454"/>
                <a:gd name="connsiteX107" fmla="*/ 6620441 w 12192000"/>
                <a:gd name="connsiteY107" fmla="*/ 362454 h 362454"/>
                <a:gd name="connsiteX108" fmla="*/ 6579634 w 12192000"/>
                <a:gd name="connsiteY108" fmla="*/ 0 h 362454"/>
                <a:gd name="connsiteX109" fmla="*/ 6684558 w 12192000"/>
                <a:gd name="connsiteY109" fmla="*/ 0 h 362454"/>
                <a:gd name="connsiteX110" fmla="*/ 6520364 w 12192000"/>
                <a:gd name="connsiteY110" fmla="*/ 362454 h 362454"/>
                <a:gd name="connsiteX111" fmla="*/ 6415440 w 12192000"/>
                <a:gd name="connsiteY111" fmla="*/ 362454 h 362454"/>
                <a:gd name="connsiteX112" fmla="*/ 6374633 w 12192000"/>
                <a:gd name="connsiteY112" fmla="*/ 0 h 362454"/>
                <a:gd name="connsiteX113" fmla="*/ 6479557 w 12192000"/>
                <a:gd name="connsiteY113" fmla="*/ 0 h 362454"/>
                <a:gd name="connsiteX114" fmla="*/ 6315363 w 12192000"/>
                <a:gd name="connsiteY114" fmla="*/ 362454 h 362454"/>
                <a:gd name="connsiteX115" fmla="*/ 6210439 w 12192000"/>
                <a:gd name="connsiteY115" fmla="*/ 362454 h 362454"/>
                <a:gd name="connsiteX116" fmla="*/ 6169632 w 12192000"/>
                <a:gd name="connsiteY116" fmla="*/ 0 h 362454"/>
                <a:gd name="connsiteX117" fmla="*/ 6274556 w 12192000"/>
                <a:gd name="connsiteY117" fmla="*/ 0 h 362454"/>
                <a:gd name="connsiteX118" fmla="*/ 6110362 w 12192000"/>
                <a:gd name="connsiteY118" fmla="*/ 362454 h 362454"/>
                <a:gd name="connsiteX119" fmla="*/ 6005438 w 12192000"/>
                <a:gd name="connsiteY119" fmla="*/ 362454 h 362454"/>
                <a:gd name="connsiteX120" fmla="*/ 5964632 w 12192000"/>
                <a:gd name="connsiteY120" fmla="*/ 0 h 362454"/>
                <a:gd name="connsiteX121" fmla="*/ 6069556 w 12192000"/>
                <a:gd name="connsiteY121" fmla="*/ 0 h 362454"/>
                <a:gd name="connsiteX122" fmla="*/ 5905362 w 12192000"/>
                <a:gd name="connsiteY122" fmla="*/ 362454 h 362454"/>
                <a:gd name="connsiteX123" fmla="*/ 5800438 w 12192000"/>
                <a:gd name="connsiteY123" fmla="*/ 362454 h 362454"/>
                <a:gd name="connsiteX124" fmla="*/ 5759631 w 12192000"/>
                <a:gd name="connsiteY124" fmla="*/ 0 h 362454"/>
                <a:gd name="connsiteX125" fmla="*/ 5864555 w 12192000"/>
                <a:gd name="connsiteY125" fmla="*/ 0 h 362454"/>
                <a:gd name="connsiteX126" fmla="*/ 5700362 w 12192000"/>
                <a:gd name="connsiteY126" fmla="*/ 362454 h 362454"/>
                <a:gd name="connsiteX127" fmla="*/ 5595439 w 12192000"/>
                <a:gd name="connsiteY127" fmla="*/ 362454 h 362454"/>
                <a:gd name="connsiteX128" fmla="*/ 5554631 w 12192000"/>
                <a:gd name="connsiteY128" fmla="*/ 0 h 362454"/>
                <a:gd name="connsiteX129" fmla="*/ 5659555 w 12192000"/>
                <a:gd name="connsiteY129" fmla="*/ 0 h 362454"/>
                <a:gd name="connsiteX130" fmla="*/ 5495362 w 12192000"/>
                <a:gd name="connsiteY130" fmla="*/ 362454 h 362454"/>
                <a:gd name="connsiteX131" fmla="*/ 5390438 w 12192000"/>
                <a:gd name="connsiteY131" fmla="*/ 362454 h 362454"/>
                <a:gd name="connsiteX132" fmla="*/ 5363422 w 12192000"/>
                <a:gd name="connsiteY132" fmla="*/ 0 h 362454"/>
                <a:gd name="connsiteX133" fmla="*/ 5468345 w 12192000"/>
                <a:gd name="connsiteY133" fmla="*/ 0 h 362454"/>
                <a:gd name="connsiteX134" fmla="*/ 5304153 w 12192000"/>
                <a:gd name="connsiteY134" fmla="*/ 362454 h 362454"/>
                <a:gd name="connsiteX135" fmla="*/ 5199228 w 12192000"/>
                <a:gd name="connsiteY135" fmla="*/ 362454 h 362454"/>
                <a:gd name="connsiteX136" fmla="*/ 5158423 w 12192000"/>
                <a:gd name="connsiteY136" fmla="*/ 0 h 362454"/>
                <a:gd name="connsiteX137" fmla="*/ 5263348 w 12192000"/>
                <a:gd name="connsiteY137" fmla="*/ 0 h 362454"/>
                <a:gd name="connsiteX138" fmla="*/ 5099154 w 12192000"/>
                <a:gd name="connsiteY138" fmla="*/ 362454 h 362454"/>
                <a:gd name="connsiteX139" fmla="*/ 4994229 w 12192000"/>
                <a:gd name="connsiteY139" fmla="*/ 362454 h 362454"/>
                <a:gd name="connsiteX140" fmla="*/ 4953420 w 12192000"/>
                <a:gd name="connsiteY140" fmla="*/ 0 h 362454"/>
                <a:gd name="connsiteX141" fmla="*/ 5058346 w 12192000"/>
                <a:gd name="connsiteY141" fmla="*/ 0 h 362454"/>
                <a:gd name="connsiteX142" fmla="*/ 4894151 w 12192000"/>
                <a:gd name="connsiteY142" fmla="*/ 362454 h 362454"/>
                <a:gd name="connsiteX143" fmla="*/ 4789227 w 12192000"/>
                <a:gd name="connsiteY143" fmla="*/ 362454 h 362454"/>
                <a:gd name="connsiteX144" fmla="*/ 4748421 w 12192000"/>
                <a:gd name="connsiteY144" fmla="*/ 0 h 362454"/>
                <a:gd name="connsiteX145" fmla="*/ 4853343 w 12192000"/>
                <a:gd name="connsiteY145" fmla="*/ 0 h 362454"/>
                <a:gd name="connsiteX146" fmla="*/ 4689151 w 12192000"/>
                <a:gd name="connsiteY146" fmla="*/ 362454 h 362454"/>
                <a:gd name="connsiteX147" fmla="*/ 4584226 w 12192000"/>
                <a:gd name="connsiteY147" fmla="*/ 362454 h 362454"/>
                <a:gd name="connsiteX148" fmla="*/ 4543420 w 12192000"/>
                <a:gd name="connsiteY148" fmla="*/ 0 h 362454"/>
                <a:gd name="connsiteX149" fmla="*/ 4648343 w 12192000"/>
                <a:gd name="connsiteY149" fmla="*/ 0 h 362454"/>
                <a:gd name="connsiteX150" fmla="*/ 4484149 w 12192000"/>
                <a:gd name="connsiteY150" fmla="*/ 362454 h 362454"/>
                <a:gd name="connsiteX151" fmla="*/ 4379225 w 12192000"/>
                <a:gd name="connsiteY151" fmla="*/ 362454 h 362454"/>
                <a:gd name="connsiteX152" fmla="*/ 4338417 w 12192000"/>
                <a:gd name="connsiteY152" fmla="*/ 0 h 362454"/>
                <a:gd name="connsiteX153" fmla="*/ 4443341 w 12192000"/>
                <a:gd name="connsiteY153" fmla="*/ 0 h 362454"/>
                <a:gd name="connsiteX154" fmla="*/ 4279148 w 12192000"/>
                <a:gd name="connsiteY154" fmla="*/ 362454 h 362454"/>
                <a:gd name="connsiteX155" fmla="*/ 4174226 w 12192000"/>
                <a:gd name="connsiteY155" fmla="*/ 362454 h 362454"/>
                <a:gd name="connsiteX156" fmla="*/ 4133419 w 12192000"/>
                <a:gd name="connsiteY156" fmla="*/ 0 h 362454"/>
                <a:gd name="connsiteX157" fmla="*/ 4238340 w 12192000"/>
                <a:gd name="connsiteY157" fmla="*/ 0 h 362454"/>
                <a:gd name="connsiteX158" fmla="*/ 4074149 w 12192000"/>
                <a:gd name="connsiteY158" fmla="*/ 362454 h 362454"/>
                <a:gd name="connsiteX159" fmla="*/ 3969225 w 12192000"/>
                <a:gd name="connsiteY159" fmla="*/ 362454 h 362454"/>
                <a:gd name="connsiteX160" fmla="*/ 3928418 w 12192000"/>
                <a:gd name="connsiteY160" fmla="*/ 0 h 362454"/>
                <a:gd name="connsiteX161" fmla="*/ 4033341 w 12192000"/>
                <a:gd name="connsiteY161" fmla="*/ 0 h 362454"/>
                <a:gd name="connsiteX162" fmla="*/ 3869147 w 12192000"/>
                <a:gd name="connsiteY162" fmla="*/ 362454 h 362454"/>
                <a:gd name="connsiteX163" fmla="*/ 3764224 w 12192000"/>
                <a:gd name="connsiteY163" fmla="*/ 362454 h 362454"/>
                <a:gd name="connsiteX164" fmla="*/ 3723416 w 12192000"/>
                <a:gd name="connsiteY164" fmla="*/ 0 h 362454"/>
                <a:gd name="connsiteX165" fmla="*/ 3828340 w 12192000"/>
                <a:gd name="connsiteY165" fmla="*/ 0 h 362454"/>
                <a:gd name="connsiteX166" fmla="*/ 3664147 w 12192000"/>
                <a:gd name="connsiteY166" fmla="*/ 362454 h 362454"/>
                <a:gd name="connsiteX167" fmla="*/ 3559223 w 12192000"/>
                <a:gd name="connsiteY167" fmla="*/ 362454 h 362454"/>
                <a:gd name="connsiteX168" fmla="*/ 3518417 w 12192000"/>
                <a:gd name="connsiteY168" fmla="*/ 0 h 362454"/>
                <a:gd name="connsiteX169" fmla="*/ 3623339 w 12192000"/>
                <a:gd name="connsiteY169" fmla="*/ 0 h 362454"/>
                <a:gd name="connsiteX170" fmla="*/ 3459146 w 12192000"/>
                <a:gd name="connsiteY170" fmla="*/ 362454 h 362454"/>
                <a:gd name="connsiteX171" fmla="*/ 3354222 w 12192000"/>
                <a:gd name="connsiteY171" fmla="*/ 362454 h 362454"/>
                <a:gd name="connsiteX172" fmla="*/ 3313414 w 12192000"/>
                <a:gd name="connsiteY172" fmla="*/ 0 h 362454"/>
                <a:gd name="connsiteX173" fmla="*/ 3418339 w 12192000"/>
                <a:gd name="connsiteY173" fmla="*/ 0 h 362454"/>
                <a:gd name="connsiteX174" fmla="*/ 3254144 w 12192000"/>
                <a:gd name="connsiteY174" fmla="*/ 362454 h 362454"/>
                <a:gd name="connsiteX175" fmla="*/ 3149221 w 12192000"/>
                <a:gd name="connsiteY175" fmla="*/ 362454 h 362454"/>
                <a:gd name="connsiteX176" fmla="*/ 3122204 w 12192000"/>
                <a:gd name="connsiteY176" fmla="*/ 0 h 362454"/>
                <a:gd name="connsiteX177" fmla="*/ 3227129 w 12192000"/>
                <a:gd name="connsiteY177" fmla="*/ 0 h 362454"/>
                <a:gd name="connsiteX178" fmla="*/ 3062934 w 12192000"/>
                <a:gd name="connsiteY178" fmla="*/ 362454 h 362454"/>
                <a:gd name="connsiteX179" fmla="*/ 2958010 w 12192000"/>
                <a:gd name="connsiteY179" fmla="*/ 362454 h 362454"/>
                <a:gd name="connsiteX180" fmla="*/ 2917205 w 12192000"/>
                <a:gd name="connsiteY180" fmla="*/ 0 h 362454"/>
                <a:gd name="connsiteX181" fmla="*/ 3022129 w 12192000"/>
                <a:gd name="connsiteY181" fmla="*/ 0 h 362454"/>
                <a:gd name="connsiteX182" fmla="*/ 2857936 w 12192000"/>
                <a:gd name="connsiteY182" fmla="*/ 362454 h 362454"/>
                <a:gd name="connsiteX183" fmla="*/ 2753011 w 12192000"/>
                <a:gd name="connsiteY183" fmla="*/ 362454 h 362454"/>
                <a:gd name="connsiteX184" fmla="*/ 2712204 w 12192000"/>
                <a:gd name="connsiteY184" fmla="*/ 0 h 362454"/>
                <a:gd name="connsiteX185" fmla="*/ 2817128 w 12192000"/>
                <a:gd name="connsiteY185" fmla="*/ 0 h 362454"/>
                <a:gd name="connsiteX186" fmla="*/ 2652933 w 12192000"/>
                <a:gd name="connsiteY186" fmla="*/ 362454 h 362454"/>
                <a:gd name="connsiteX187" fmla="*/ 2548011 w 12192000"/>
                <a:gd name="connsiteY187" fmla="*/ 362454 h 362454"/>
                <a:gd name="connsiteX188" fmla="*/ 2507202 w 12192000"/>
                <a:gd name="connsiteY188" fmla="*/ 0 h 362454"/>
                <a:gd name="connsiteX189" fmla="*/ 2612127 w 12192000"/>
                <a:gd name="connsiteY189" fmla="*/ 0 h 362454"/>
                <a:gd name="connsiteX190" fmla="*/ 2447933 w 12192000"/>
                <a:gd name="connsiteY190" fmla="*/ 362454 h 362454"/>
                <a:gd name="connsiteX191" fmla="*/ 2343010 w 12192000"/>
                <a:gd name="connsiteY191" fmla="*/ 362454 h 362454"/>
                <a:gd name="connsiteX192" fmla="*/ 2302202 w 12192000"/>
                <a:gd name="connsiteY192" fmla="*/ 0 h 362454"/>
                <a:gd name="connsiteX193" fmla="*/ 2407125 w 12192000"/>
                <a:gd name="connsiteY193" fmla="*/ 0 h 362454"/>
                <a:gd name="connsiteX194" fmla="*/ 2242932 w 12192000"/>
                <a:gd name="connsiteY194" fmla="*/ 362454 h 362454"/>
                <a:gd name="connsiteX195" fmla="*/ 2138008 w 12192000"/>
                <a:gd name="connsiteY195" fmla="*/ 362454 h 362454"/>
                <a:gd name="connsiteX196" fmla="*/ 2097201 w 12192000"/>
                <a:gd name="connsiteY196" fmla="*/ 0 h 362454"/>
                <a:gd name="connsiteX197" fmla="*/ 2202124 w 12192000"/>
                <a:gd name="connsiteY197" fmla="*/ 0 h 362454"/>
                <a:gd name="connsiteX198" fmla="*/ 2037930 w 12192000"/>
                <a:gd name="connsiteY198" fmla="*/ 362454 h 362454"/>
                <a:gd name="connsiteX199" fmla="*/ 1933006 w 12192000"/>
                <a:gd name="connsiteY199" fmla="*/ 362454 h 362454"/>
                <a:gd name="connsiteX200" fmla="*/ 1892198 w 12192000"/>
                <a:gd name="connsiteY200" fmla="*/ 0 h 362454"/>
                <a:gd name="connsiteX201" fmla="*/ 1997122 w 12192000"/>
                <a:gd name="connsiteY201" fmla="*/ 0 h 362454"/>
                <a:gd name="connsiteX202" fmla="*/ 1832930 w 12192000"/>
                <a:gd name="connsiteY202" fmla="*/ 362454 h 362454"/>
                <a:gd name="connsiteX203" fmla="*/ 1728005 w 12192000"/>
                <a:gd name="connsiteY203" fmla="*/ 362454 h 362454"/>
                <a:gd name="connsiteX204" fmla="*/ 1687197 w 12192000"/>
                <a:gd name="connsiteY204" fmla="*/ 0 h 362454"/>
                <a:gd name="connsiteX205" fmla="*/ 1792121 w 12192000"/>
                <a:gd name="connsiteY205" fmla="*/ 0 h 362454"/>
                <a:gd name="connsiteX206" fmla="*/ 1627927 w 12192000"/>
                <a:gd name="connsiteY206" fmla="*/ 362454 h 362454"/>
                <a:gd name="connsiteX207" fmla="*/ 1523003 w 12192000"/>
                <a:gd name="connsiteY207" fmla="*/ 362454 h 362454"/>
                <a:gd name="connsiteX208" fmla="*/ 1482196 w 12192000"/>
                <a:gd name="connsiteY208" fmla="*/ 0 h 362454"/>
                <a:gd name="connsiteX209" fmla="*/ 1587120 w 12192000"/>
                <a:gd name="connsiteY209" fmla="*/ 0 h 362454"/>
                <a:gd name="connsiteX210" fmla="*/ 1422926 w 12192000"/>
                <a:gd name="connsiteY210" fmla="*/ 362454 h 362454"/>
                <a:gd name="connsiteX211" fmla="*/ 1318002 w 12192000"/>
                <a:gd name="connsiteY211" fmla="*/ 362454 h 362454"/>
                <a:gd name="connsiteX212" fmla="*/ 1277195 w 12192000"/>
                <a:gd name="connsiteY212" fmla="*/ 0 h 362454"/>
                <a:gd name="connsiteX213" fmla="*/ 1382120 w 12192000"/>
                <a:gd name="connsiteY213" fmla="*/ 0 h 362454"/>
                <a:gd name="connsiteX214" fmla="*/ 1217925 w 12192000"/>
                <a:gd name="connsiteY214" fmla="*/ 362454 h 362454"/>
                <a:gd name="connsiteX215" fmla="*/ 1113001 w 12192000"/>
                <a:gd name="connsiteY215" fmla="*/ 362454 h 362454"/>
                <a:gd name="connsiteX216" fmla="*/ 1072194 w 12192000"/>
                <a:gd name="connsiteY216" fmla="*/ 0 h 362454"/>
                <a:gd name="connsiteX217" fmla="*/ 1177118 w 12192000"/>
                <a:gd name="connsiteY217" fmla="*/ 0 h 362454"/>
                <a:gd name="connsiteX218" fmla="*/ 1012924 w 12192000"/>
                <a:gd name="connsiteY218" fmla="*/ 362454 h 362454"/>
                <a:gd name="connsiteX219" fmla="*/ 908000 w 12192000"/>
                <a:gd name="connsiteY219" fmla="*/ 362454 h 362454"/>
                <a:gd name="connsiteX220" fmla="*/ 880984 w 12192000"/>
                <a:gd name="connsiteY220" fmla="*/ 0 h 362454"/>
                <a:gd name="connsiteX221" fmla="*/ 985908 w 12192000"/>
                <a:gd name="connsiteY221" fmla="*/ 0 h 362454"/>
                <a:gd name="connsiteX222" fmla="*/ 821715 w 12192000"/>
                <a:gd name="connsiteY222" fmla="*/ 362454 h 362454"/>
                <a:gd name="connsiteX223" fmla="*/ 716790 w 12192000"/>
                <a:gd name="connsiteY223" fmla="*/ 362454 h 362454"/>
                <a:gd name="connsiteX224" fmla="*/ 689773 w 12192000"/>
                <a:gd name="connsiteY224" fmla="*/ 0 h 362454"/>
                <a:gd name="connsiteX225" fmla="*/ 794698 w 12192000"/>
                <a:gd name="connsiteY225" fmla="*/ 0 h 362454"/>
                <a:gd name="connsiteX226" fmla="*/ 630504 w 12192000"/>
                <a:gd name="connsiteY226" fmla="*/ 362454 h 362454"/>
                <a:gd name="connsiteX227" fmla="*/ 525580 w 12192000"/>
                <a:gd name="connsiteY227" fmla="*/ 362454 h 362454"/>
                <a:gd name="connsiteX228" fmla="*/ 498563 w 12192000"/>
                <a:gd name="connsiteY228" fmla="*/ 0 h 362454"/>
                <a:gd name="connsiteX229" fmla="*/ 603487 w 12192000"/>
                <a:gd name="connsiteY229" fmla="*/ 0 h 362454"/>
                <a:gd name="connsiteX230" fmla="*/ 439293 w 12192000"/>
                <a:gd name="connsiteY230" fmla="*/ 362454 h 362454"/>
                <a:gd name="connsiteX231" fmla="*/ 334369 w 12192000"/>
                <a:gd name="connsiteY231" fmla="*/ 362454 h 362454"/>
                <a:gd name="connsiteX232" fmla="*/ 307353 w 12192000"/>
                <a:gd name="connsiteY232" fmla="*/ 0 h 362454"/>
                <a:gd name="connsiteX233" fmla="*/ 412277 w 12192000"/>
                <a:gd name="connsiteY233" fmla="*/ 0 h 362454"/>
                <a:gd name="connsiteX234" fmla="*/ 248083 w 12192000"/>
                <a:gd name="connsiteY234" fmla="*/ 362454 h 362454"/>
                <a:gd name="connsiteX235" fmla="*/ 143159 w 12192000"/>
                <a:gd name="connsiteY235" fmla="*/ 362454 h 362454"/>
                <a:gd name="connsiteX236" fmla="*/ 116154 w 12192000"/>
                <a:gd name="connsiteY236" fmla="*/ 0 h 362454"/>
                <a:gd name="connsiteX237" fmla="*/ 221078 w 12192000"/>
                <a:gd name="connsiteY237" fmla="*/ 0 h 362454"/>
                <a:gd name="connsiteX238" fmla="*/ 56884 w 12192000"/>
                <a:gd name="connsiteY238" fmla="*/ 362454 h 362454"/>
                <a:gd name="connsiteX239" fmla="*/ 0 w 12192000"/>
                <a:gd name="connsiteY239" fmla="*/ 362454 h 362454"/>
                <a:gd name="connsiteX240" fmla="*/ 0 w 12192000"/>
                <a:gd name="connsiteY240" fmla="*/ 256407 h 36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2192000" h="362454">
                  <a:moveTo>
                    <a:pt x="12087076" y="0"/>
                  </a:moveTo>
                  <a:lnTo>
                    <a:pt x="12192000" y="0"/>
                  </a:lnTo>
                  <a:lnTo>
                    <a:pt x="12027806" y="362454"/>
                  </a:lnTo>
                  <a:lnTo>
                    <a:pt x="11922882" y="362454"/>
                  </a:lnTo>
                  <a:close/>
                  <a:moveTo>
                    <a:pt x="11882077" y="0"/>
                  </a:moveTo>
                  <a:lnTo>
                    <a:pt x="11987001" y="0"/>
                  </a:lnTo>
                  <a:lnTo>
                    <a:pt x="11822807" y="362454"/>
                  </a:lnTo>
                  <a:lnTo>
                    <a:pt x="11717883" y="362454"/>
                  </a:lnTo>
                  <a:close/>
                  <a:moveTo>
                    <a:pt x="11677076" y="0"/>
                  </a:moveTo>
                  <a:lnTo>
                    <a:pt x="11782000" y="0"/>
                  </a:lnTo>
                  <a:lnTo>
                    <a:pt x="11617806" y="362454"/>
                  </a:lnTo>
                  <a:lnTo>
                    <a:pt x="11512882" y="362454"/>
                  </a:lnTo>
                  <a:close/>
                  <a:moveTo>
                    <a:pt x="11472075" y="0"/>
                  </a:moveTo>
                  <a:lnTo>
                    <a:pt x="11576999" y="0"/>
                  </a:lnTo>
                  <a:lnTo>
                    <a:pt x="11412805" y="362454"/>
                  </a:lnTo>
                  <a:lnTo>
                    <a:pt x="11307881" y="362454"/>
                  </a:lnTo>
                  <a:close/>
                  <a:moveTo>
                    <a:pt x="11267074" y="0"/>
                  </a:moveTo>
                  <a:lnTo>
                    <a:pt x="11371998" y="0"/>
                  </a:lnTo>
                  <a:lnTo>
                    <a:pt x="11207804" y="362454"/>
                  </a:lnTo>
                  <a:lnTo>
                    <a:pt x="11102880" y="362454"/>
                  </a:lnTo>
                  <a:close/>
                  <a:moveTo>
                    <a:pt x="11062073" y="0"/>
                  </a:moveTo>
                  <a:lnTo>
                    <a:pt x="11166997" y="0"/>
                  </a:lnTo>
                  <a:lnTo>
                    <a:pt x="11002803" y="362454"/>
                  </a:lnTo>
                  <a:lnTo>
                    <a:pt x="10897879" y="362454"/>
                  </a:lnTo>
                  <a:close/>
                  <a:moveTo>
                    <a:pt x="10857072" y="0"/>
                  </a:moveTo>
                  <a:lnTo>
                    <a:pt x="10961996" y="0"/>
                  </a:lnTo>
                  <a:lnTo>
                    <a:pt x="10797802" y="362454"/>
                  </a:lnTo>
                  <a:lnTo>
                    <a:pt x="10692878" y="362454"/>
                  </a:lnTo>
                  <a:close/>
                  <a:moveTo>
                    <a:pt x="10652071" y="0"/>
                  </a:moveTo>
                  <a:lnTo>
                    <a:pt x="10756995" y="0"/>
                  </a:lnTo>
                  <a:lnTo>
                    <a:pt x="10592801" y="362454"/>
                  </a:lnTo>
                  <a:lnTo>
                    <a:pt x="10487877" y="362454"/>
                  </a:lnTo>
                  <a:close/>
                  <a:moveTo>
                    <a:pt x="10447070" y="0"/>
                  </a:moveTo>
                  <a:lnTo>
                    <a:pt x="10551994" y="0"/>
                  </a:lnTo>
                  <a:lnTo>
                    <a:pt x="10387800" y="362454"/>
                  </a:lnTo>
                  <a:lnTo>
                    <a:pt x="10282876" y="362454"/>
                  </a:lnTo>
                  <a:close/>
                  <a:moveTo>
                    <a:pt x="10242069" y="0"/>
                  </a:moveTo>
                  <a:lnTo>
                    <a:pt x="10346993" y="0"/>
                  </a:lnTo>
                  <a:lnTo>
                    <a:pt x="10182799" y="362454"/>
                  </a:lnTo>
                  <a:lnTo>
                    <a:pt x="10077875" y="362454"/>
                  </a:lnTo>
                  <a:close/>
                  <a:moveTo>
                    <a:pt x="10037068" y="0"/>
                  </a:moveTo>
                  <a:lnTo>
                    <a:pt x="10141992" y="0"/>
                  </a:lnTo>
                  <a:lnTo>
                    <a:pt x="9977798" y="362454"/>
                  </a:lnTo>
                  <a:lnTo>
                    <a:pt x="9872874" y="362454"/>
                  </a:lnTo>
                  <a:close/>
                  <a:moveTo>
                    <a:pt x="9845855" y="0"/>
                  </a:moveTo>
                  <a:lnTo>
                    <a:pt x="9950779" y="0"/>
                  </a:lnTo>
                  <a:lnTo>
                    <a:pt x="9786585" y="362454"/>
                  </a:lnTo>
                  <a:lnTo>
                    <a:pt x="9681661" y="362454"/>
                  </a:lnTo>
                  <a:close/>
                  <a:moveTo>
                    <a:pt x="9640856" y="0"/>
                  </a:moveTo>
                  <a:lnTo>
                    <a:pt x="9745780" y="0"/>
                  </a:lnTo>
                  <a:lnTo>
                    <a:pt x="9581586" y="362454"/>
                  </a:lnTo>
                  <a:lnTo>
                    <a:pt x="9476662" y="362454"/>
                  </a:lnTo>
                  <a:close/>
                  <a:moveTo>
                    <a:pt x="9435855" y="0"/>
                  </a:moveTo>
                  <a:lnTo>
                    <a:pt x="9540779" y="0"/>
                  </a:lnTo>
                  <a:lnTo>
                    <a:pt x="9376585" y="362454"/>
                  </a:lnTo>
                  <a:lnTo>
                    <a:pt x="9271661" y="362454"/>
                  </a:lnTo>
                  <a:close/>
                  <a:moveTo>
                    <a:pt x="9230854" y="0"/>
                  </a:moveTo>
                  <a:lnTo>
                    <a:pt x="9335778" y="0"/>
                  </a:lnTo>
                  <a:lnTo>
                    <a:pt x="9171584" y="362454"/>
                  </a:lnTo>
                  <a:lnTo>
                    <a:pt x="9066660" y="362454"/>
                  </a:lnTo>
                  <a:close/>
                  <a:moveTo>
                    <a:pt x="9025853" y="0"/>
                  </a:moveTo>
                  <a:lnTo>
                    <a:pt x="9130777" y="0"/>
                  </a:lnTo>
                  <a:lnTo>
                    <a:pt x="8966583" y="362454"/>
                  </a:lnTo>
                  <a:lnTo>
                    <a:pt x="8861659" y="362454"/>
                  </a:lnTo>
                  <a:close/>
                  <a:moveTo>
                    <a:pt x="8820852" y="0"/>
                  </a:moveTo>
                  <a:lnTo>
                    <a:pt x="8925776" y="0"/>
                  </a:lnTo>
                  <a:lnTo>
                    <a:pt x="8761582" y="362454"/>
                  </a:lnTo>
                  <a:lnTo>
                    <a:pt x="8656658" y="362454"/>
                  </a:lnTo>
                  <a:close/>
                  <a:moveTo>
                    <a:pt x="8615851" y="0"/>
                  </a:moveTo>
                  <a:lnTo>
                    <a:pt x="8720775" y="0"/>
                  </a:lnTo>
                  <a:lnTo>
                    <a:pt x="8556581" y="362454"/>
                  </a:lnTo>
                  <a:lnTo>
                    <a:pt x="8451657" y="362454"/>
                  </a:lnTo>
                  <a:close/>
                  <a:moveTo>
                    <a:pt x="8410850" y="0"/>
                  </a:moveTo>
                  <a:lnTo>
                    <a:pt x="8515774" y="0"/>
                  </a:lnTo>
                  <a:lnTo>
                    <a:pt x="8351580" y="362454"/>
                  </a:lnTo>
                  <a:lnTo>
                    <a:pt x="8246656" y="362454"/>
                  </a:lnTo>
                  <a:close/>
                  <a:moveTo>
                    <a:pt x="8205849" y="0"/>
                  </a:moveTo>
                  <a:lnTo>
                    <a:pt x="8310773" y="0"/>
                  </a:lnTo>
                  <a:lnTo>
                    <a:pt x="8146579" y="362454"/>
                  </a:lnTo>
                  <a:lnTo>
                    <a:pt x="8041655" y="362454"/>
                  </a:lnTo>
                  <a:close/>
                  <a:moveTo>
                    <a:pt x="8000848" y="0"/>
                  </a:moveTo>
                  <a:lnTo>
                    <a:pt x="8105772" y="0"/>
                  </a:lnTo>
                  <a:lnTo>
                    <a:pt x="7941578" y="362454"/>
                  </a:lnTo>
                  <a:lnTo>
                    <a:pt x="7836654" y="362454"/>
                  </a:lnTo>
                  <a:close/>
                  <a:moveTo>
                    <a:pt x="7795847" y="0"/>
                  </a:moveTo>
                  <a:lnTo>
                    <a:pt x="7900771" y="0"/>
                  </a:lnTo>
                  <a:lnTo>
                    <a:pt x="7736577" y="362454"/>
                  </a:lnTo>
                  <a:lnTo>
                    <a:pt x="7631653" y="362454"/>
                  </a:lnTo>
                  <a:close/>
                  <a:moveTo>
                    <a:pt x="7604637" y="0"/>
                  </a:moveTo>
                  <a:lnTo>
                    <a:pt x="7709561" y="0"/>
                  </a:lnTo>
                  <a:lnTo>
                    <a:pt x="7545367" y="362454"/>
                  </a:lnTo>
                  <a:lnTo>
                    <a:pt x="7440443" y="362454"/>
                  </a:lnTo>
                  <a:close/>
                  <a:moveTo>
                    <a:pt x="7399638" y="0"/>
                  </a:moveTo>
                  <a:lnTo>
                    <a:pt x="7504562" y="0"/>
                  </a:lnTo>
                  <a:lnTo>
                    <a:pt x="7340368" y="362454"/>
                  </a:lnTo>
                  <a:lnTo>
                    <a:pt x="7235444" y="362454"/>
                  </a:lnTo>
                  <a:close/>
                  <a:moveTo>
                    <a:pt x="7194637" y="0"/>
                  </a:moveTo>
                  <a:lnTo>
                    <a:pt x="7299561" y="0"/>
                  </a:lnTo>
                  <a:lnTo>
                    <a:pt x="7135367" y="362454"/>
                  </a:lnTo>
                  <a:lnTo>
                    <a:pt x="7030443" y="362454"/>
                  </a:lnTo>
                  <a:close/>
                  <a:moveTo>
                    <a:pt x="6989636" y="0"/>
                  </a:moveTo>
                  <a:lnTo>
                    <a:pt x="7094560" y="0"/>
                  </a:lnTo>
                  <a:lnTo>
                    <a:pt x="6930366" y="362454"/>
                  </a:lnTo>
                  <a:lnTo>
                    <a:pt x="6825442" y="362454"/>
                  </a:lnTo>
                  <a:close/>
                  <a:moveTo>
                    <a:pt x="6784635" y="0"/>
                  </a:moveTo>
                  <a:lnTo>
                    <a:pt x="6889559" y="0"/>
                  </a:lnTo>
                  <a:lnTo>
                    <a:pt x="6725365" y="362454"/>
                  </a:lnTo>
                  <a:lnTo>
                    <a:pt x="6620441" y="362454"/>
                  </a:lnTo>
                  <a:close/>
                  <a:moveTo>
                    <a:pt x="6579634" y="0"/>
                  </a:moveTo>
                  <a:lnTo>
                    <a:pt x="6684558" y="0"/>
                  </a:lnTo>
                  <a:lnTo>
                    <a:pt x="6520364" y="362454"/>
                  </a:lnTo>
                  <a:lnTo>
                    <a:pt x="6415440" y="362454"/>
                  </a:lnTo>
                  <a:close/>
                  <a:moveTo>
                    <a:pt x="6374633" y="0"/>
                  </a:moveTo>
                  <a:lnTo>
                    <a:pt x="6479557" y="0"/>
                  </a:lnTo>
                  <a:lnTo>
                    <a:pt x="6315363" y="362454"/>
                  </a:lnTo>
                  <a:lnTo>
                    <a:pt x="6210439" y="362454"/>
                  </a:lnTo>
                  <a:close/>
                  <a:moveTo>
                    <a:pt x="6169632" y="0"/>
                  </a:moveTo>
                  <a:lnTo>
                    <a:pt x="6274556" y="0"/>
                  </a:lnTo>
                  <a:lnTo>
                    <a:pt x="6110362" y="362454"/>
                  </a:lnTo>
                  <a:lnTo>
                    <a:pt x="6005438" y="362454"/>
                  </a:lnTo>
                  <a:close/>
                  <a:moveTo>
                    <a:pt x="5964632" y="0"/>
                  </a:moveTo>
                  <a:lnTo>
                    <a:pt x="6069556" y="0"/>
                  </a:lnTo>
                  <a:lnTo>
                    <a:pt x="5905362" y="362454"/>
                  </a:lnTo>
                  <a:lnTo>
                    <a:pt x="5800438" y="362454"/>
                  </a:lnTo>
                  <a:close/>
                  <a:moveTo>
                    <a:pt x="5759631" y="0"/>
                  </a:moveTo>
                  <a:lnTo>
                    <a:pt x="5864555" y="0"/>
                  </a:lnTo>
                  <a:lnTo>
                    <a:pt x="5700362" y="362454"/>
                  </a:lnTo>
                  <a:lnTo>
                    <a:pt x="5595439" y="362454"/>
                  </a:lnTo>
                  <a:close/>
                  <a:moveTo>
                    <a:pt x="5554631" y="0"/>
                  </a:moveTo>
                  <a:lnTo>
                    <a:pt x="5659555" y="0"/>
                  </a:lnTo>
                  <a:lnTo>
                    <a:pt x="5495362" y="362454"/>
                  </a:lnTo>
                  <a:lnTo>
                    <a:pt x="5390438" y="362454"/>
                  </a:lnTo>
                  <a:close/>
                  <a:moveTo>
                    <a:pt x="5363422" y="0"/>
                  </a:moveTo>
                  <a:lnTo>
                    <a:pt x="5468345" y="0"/>
                  </a:lnTo>
                  <a:lnTo>
                    <a:pt x="5304153" y="362454"/>
                  </a:lnTo>
                  <a:lnTo>
                    <a:pt x="5199228" y="362454"/>
                  </a:lnTo>
                  <a:close/>
                  <a:moveTo>
                    <a:pt x="5158423" y="0"/>
                  </a:moveTo>
                  <a:lnTo>
                    <a:pt x="5263348" y="0"/>
                  </a:lnTo>
                  <a:lnTo>
                    <a:pt x="5099154" y="362454"/>
                  </a:lnTo>
                  <a:lnTo>
                    <a:pt x="4994229" y="362454"/>
                  </a:lnTo>
                  <a:close/>
                  <a:moveTo>
                    <a:pt x="4953420" y="0"/>
                  </a:moveTo>
                  <a:lnTo>
                    <a:pt x="5058346" y="0"/>
                  </a:lnTo>
                  <a:lnTo>
                    <a:pt x="4894151" y="362454"/>
                  </a:lnTo>
                  <a:lnTo>
                    <a:pt x="4789227" y="362454"/>
                  </a:lnTo>
                  <a:close/>
                  <a:moveTo>
                    <a:pt x="4748421" y="0"/>
                  </a:moveTo>
                  <a:lnTo>
                    <a:pt x="4853343" y="0"/>
                  </a:lnTo>
                  <a:lnTo>
                    <a:pt x="4689151" y="362454"/>
                  </a:lnTo>
                  <a:lnTo>
                    <a:pt x="4584226" y="362454"/>
                  </a:lnTo>
                  <a:close/>
                  <a:moveTo>
                    <a:pt x="4543420" y="0"/>
                  </a:moveTo>
                  <a:lnTo>
                    <a:pt x="4648343" y="0"/>
                  </a:lnTo>
                  <a:lnTo>
                    <a:pt x="4484149" y="362454"/>
                  </a:lnTo>
                  <a:lnTo>
                    <a:pt x="4379225" y="362454"/>
                  </a:lnTo>
                  <a:close/>
                  <a:moveTo>
                    <a:pt x="4338417" y="0"/>
                  </a:moveTo>
                  <a:lnTo>
                    <a:pt x="4443341" y="0"/>
                  </a:lnTo>
                  <a:lnTo>
                    <a:pt x="4279148" y="362454"/>
                  </a:lnTo>
                  <a:lnTo>
                    <a:pt x="4174226" y="362454"/>
                  </a:lnTo>
                  <a:close/>
                  <a:moveTo>
                    <a:pt x="4133419" y="0"/>
                  </a:moveTo>
                  <a:lnTo>
                    <a:pt x="4238340" y="0"/>
                  </a:lnTo>
                  <a:lnTo>
                    <a:pt x="4074149" y="362454"/>
                  </a:lnTo>
                  <a:lnTo>
                    <a:pt x="3969225" y="362454"/>
                  </a:lnTo>
                  <a:close/>
                  <a:moveTo>
                    <a:pt x="3928418" y="0"/>
                  </a:moveTo>
                  <a:lnTo>
                    <a:pt x="4033341" y="0"/>
                  </a:lnTo>
                  <a:lnTo>
                    <a:pt x="3869147" y="362454"/>
                  </a:lnTo>
                  <a:lnTo>
                    <a:pt x="3764224" y="362454"/>
                  </a:lnTo>
                  <a:close/>
                  <a:moveTo>
                    <a:pt x="3723416" y="0"/>
                  </a:moveTo>
                  <a:lnTo>
                    <a:pt x="3828340" y="0"/>
                  </a:lnTo>
                  <a:lnTo>
                    <a:pt x="3664147" y="362454"/>
                  </a:lnTo>
                  <a:lnTo>
                    <a:pt x="3559223" y="362454"/>
                  </a:lnTo>
                  <a:close/>
                  <a:moveTo>
                    <a:pt x="3518417" y="0"/>
                  </a:moveTo>
                  <a:lnTo>
                    <a:pt x="3623339" y="0"/>
                  </a:lnTo>
                  <a:lnTo>
                    <a:pt x="3459146" y="362454"/>
                  </a:lnTo>
                  <a:lnTo>
                    <a:pt x="3354222" y="362454"/>
                  </a:lnTo>
                  <a:close/>
                  <a:moveTo>
                    <a:pt x="3313414" y="0"/>
                  </a:moveTo>
                  <a:lnTo>
                    <a:pt x="3418339" y="0"/>
                  </a:lnTo>
                  <a:lnTo>
                    <a:pt x="3254144" y="362454"/>
                  </a:lnTo>
                  <a:lnTo>
                    <a:pt x="3149221" y="362454"/>
                  </a:lnTo>
                  <a:close/>
                  <a:moveTo>
                    <a:pt x="3122204" y="0"/>
                  </a:moveTo>
                  <a:lnTo>
                    <a:pt x="3227129" y="0"/>
                  </a:lnTo>
                  <a:lnTo>
                    <a:pt x="3062934" y="362454"/>
                  </a:lnTo>
                  <a:lnTo>
                    <a:pt x="2958010" y="362454"/>
                  </a:lnTo>
                  <a:close/>
                  <a:moveTo>
                    <a:pt x="2917205" y="0"/>
                  </a:moveTo>
                  <a:lnTo>
                    <a:pt x="3022129" y="0"/>
                  </a:lnTo>
                  <a:lnTo>
                    <a:pt x="2857936" y="362454"/>
                  </a:lnTo>
                  <a:lnTo>
                    <a:pt x="2753011" y="362454"/>
                  </a:lnTo>
                  <a:close/>
                  <a:moveTo>
                    <a:pt x="2712204" y="0"/>
                  </a:moveTo>
                  <a:lnTo>
                    <a:pt x="2817128" y="0"/>
                  </a:lnTo>
                  <a:lnTo>
                    <a:pt x="2652933" y="362454"/>
                  </a:lnTo>
                  <a:lnTo>
                    <a:pt x="2548011" y="362454"/>
                  </a:lnTo>
                  <a:close/>
                  <a:moveTo>
                    <a:pt x="2507202" y="0"/>
                  </a:moveTo>
                  <a:lnTo>
                    <a:pt x="2612127" y="0"/>
                  </a:lnTo>
                  <a:lnTo>
                    <a:pt x="2447933" y="362454"/>
                  </a:lnTo>
                  <a:lnTo>
                    <a:pt x="2343010" y="362454"/>
                  </a:lnTo>
                  <a:close/>
                  <a:moveTo>
                    <a:pt x="2302202" y="0"/>
                  </a:moveTo>
                  <a:lnTo>
                    <a:pt x="2407125" y="0"/>
                  </a:lnTo>
                  <a:lnTo>
                    <a:pt x="2242932" y="362454"/>
                  </a:lnTo>
                  <a:lnTo>
                    <a:pt x="2138008" y="362454"/>
                  </a:lnTo>
                  <a:close/>
                  <a:moveTo>
                    <a:pt x="2097201" y="0"/>
                  </a:moveTo>
                  <a:lnTo>
                    <a:pt x="2202124" y="0"/>
                  </a:lnTo>
                  <a:lnTo>
                    <a:pt x="2037930" y="362454"/>
                  </a:lnTo>
                  <a:lnTo>
                    <a:pt x="1933006" y="362454"/>
                  </a:lnTo>
                  <a:close/>
                  <a:moveTo>
                    <a:pt x="1892198" y="0"/>
                  </a:moveTo>
                  <a:lnTo>
                    <a:pt x="1997122" y="0"/>
                  </a:lnTo>
                  <a:lnTo>
                    <a:pt x="1832930" y="362454"/>
                  </a:lnTo>
                  <a:lnTo>
                    <a:pt x="1728005" y="362454"/>
                  </a:lnTo>
                  <a:close/>
                  <a:moveTo>
                    <a:pt x="1687197" y="0"/>
                  </a:moveTo>
                  <a:lnTo>
                    <a:pt x="1792121" y="0"/>
                  </a:lnTo>
                  <a:lnTo>
                    <a:pt x="1627927" y="362454"/>
                  </a:lnTo>
                  <a:lnTo>
                    <a:pt x="1523003" y="362454"/>
                  </a:lnTo>
                  <a:close/>
                  <a:moveTo>
                    <a:pt x="1482196" y="0"/>
                  </a:moveTo>
                  <a:lnTo>
                    <a:pt x="1587120" y="0"/>
                  </a:lnTo>
                  <a:lnTo>
                    <a:pt x="1422926" y="362454"/>
                  </a:lnTo>
                  <a:lnTo>
                    <a:pt x="1318002" y="362454"/>
                  </a:lnTo>
                  <a:close/>
                  <a:moveTo>
                    <a:pt x="1277195" y="0"/>
                  </a:moveTo>
                  <a:lnTo>
                    <a:pt x="1382120" y="0"/>
                  </a:lnTo>
                  <a:lnTo>
                    <a:pt x="1217925" y="362454"/>
                  </a:lnTo>
                  <a:lnTo>
                    <a:pt x="1113001" y="362454"/>
                  </a:lnTo>
                  <a:close/>
                  <a:moveTo>
                    <a:pt x="1072194" y="0"/>
                  </a:moveTo>
                  <a:lnTo>
                    <a:pt x="1177118" y="0"/>
                  </a:lnTo>
                  <a:lnTo>
                    <a:pt x="1012924" y="362454"/>
                  </a:lnTo>
                  <a:lnTo>
                    <a:pt x="908000" y="362454"/>
                  </a:lnTo>
                  <a:close/>
                  <a:moveTo>
                    <a:pt x="880984" y="0"/>
                  </a:moveTo>
                  <a:lnTo>
                    <a:pt x="985908" y="0"/>
                  </a:lnTo>
                  <a:lnTo>
                    <a:pt x="821715" y="362454"/>
                  </a:lnTo>
                  <a:lnTo>
                    <a:pt x="716790" y="362454"/>
                  </a:lnTo>
                  <a:close/>
                  <a:moveTo>
                    <a:pt x="689773" y="0"/>
                  </a:moveTo>
                  <a:lnTo>
                    <a:pt x="794698" y="0"/>
                  </a:lnTo>
                  <a:lnTo>
                    <a:pt x="630504" y="362454"/>
                  </a:lnTo>
                  <a:lnTo>
                    <a:pt x="525580" y="362454"/>
                  </a:lnTo>
                  <a:close/>
                  <a:moveTo>
                    <a:pt x="498563" y="0"/>
                  </a:moveTo>
                  <a:lnTo>
                    <a:pt x="603487" y="0"/>
                  </a:lnTo>
                  <a:lnTo>
                    <a:pt x="439293" y="362454"/>
                  </a:lnTo>
                  <a:lnTo>
                    <a:pt x="334369" y="362454"/>
                  </a:lnTo>
                  <a:close/>
                  <a:moveTo>
                    <a:pt x="307353" y="0"/>
                  </a:moveTo>
                  <a:lnTo>
                    <a:pt x="412277" y="0"/>
                  </a:lnTo>
                  <a:lnTo>
                    <a:pt x="248083" y="362454"/>
                  </a:lnTo>
                  <a:lnTo>
                    <a:pt x="143159" y="362454"/>
                  </a:lnTo>
                  <a:close/>
                  <a:moveTo>
                    <a:pt x="116154" y="0"/>
                  </a:moveTo>
                  <a:lnTo>
                    <a:pt x="221078" y="0"/>
                  </a:lnTo>
                  <a:lnTo>
                    <a:pt x="56884" y="362454"/>
                  </a:lnTo>
                  <a:lnTo>
                    <a:pt x="0" y="362454"/>
                  </a:lnTo>
                  <a:lnTo>
                    <a:pt x="0" y="25640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48A2979-A456-4286-B8FC-8FF4C0C58EFD}"/>
              </a:ext>
            </a:extLst>
          </p:cNvPr>
          <p:cNvSpPr txBox="1"/>
          <p:nvPr/>
        </p:nvSpPr>
        <p:spPr>
          <a:xfrm>
            <a:off x="-18719" y="3831779"/>
            <a:ext cx="1221072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شکستن بخش </a:t>
            </a:r>
            <a:r>
              <a:rPr lang="en-US" altLang="ko-KR" sz="5400" dirty="0">
                <a:solidFill>
                  <a:schemeClr val="accent1"/>
                </a:solidFill>
                <a:cs typeface="B Nazanin" pitchFamily="2" charset="-78"/>
              </a:rPr>
              <a:t>2</a:t>
            </a:r>
            <a:endParaRPr lang="ko-KR" altLang="en-US" sz="54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84B83-6120-4373-9C1F-DC8EEE6D58B3}"/>
              </a:ext>
            </a:extLst>
          </p:cNvPr>
          <p:cNvSpPr txBox="1"/>
          <p:nvPr/>
        </p:nvSpPr>
        <p:spPr>
          <a:xfrm>
            <a:off x="-18715" y="4610289"/>
            <a:ext cx="12210574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8429DDA0-B1B8-47BC-8D60-2A9CC3C68E75}"/>
              </a:ext>
            </a:extLst>
          </p:cNvPr>
          <p:cNvGrpSpPr/>
          <p:nvPr/>
        </p:nvGrpSpPr>
        <p:grpSpPr>
          <a:xfrm>
            <a:off x="-18720" y="5663823"/>
            <a:ext cx="12210572" cy="379656"/>
            <a:chOff x="3638881" y="1932349"/>
            <a:chExt cx="12210572" cy="379656"/>
          </a:xfrm>
        </p:grpSpPr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B505BD3C-27E0-4BB6-B46D-4C6B10CEBFA3}"/>
                </a:ext>
              </a:extLst>
            </p:cNvPr>
            <p:cNvSpPr/>
            <p:nvPr/>
          </p:nvSpPr>
          <p:spPr>
            <a:xfrm>
              <a:off x="3657453" y="1932349"/>
              <a:ext cx="12192000" cy="3796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4323F488-2DE7-4137-97A5-27646E2B41FE}"/>
                </a:ext>
              </a:extLst>
            </p:cNvPr>
            <p:cNvSpPr/>
            <p:nvPr/>
          </p:nvSpPr>
          <p:spPr>
            <a:xfrm>
              <a:off x="3638881" y="1933431"/>
              <a:ext cx="12192000" cy="378573"/>
            </a:xfrm>
            <a:custGeom>
              <a:avLst/>
              <a:gdLst>
                <a:gd name="connsiteX0" fmla="*/ 12087076 w 12192000"/>
                <a:gd name="connsiteY0" fmla="*/ 0 h 362454"/>
                <a:gd name="connsiteX1" fmla="*/ 12192000 w 12192000"/>
                <a:gd name="connsiteY1" fmla="*/ 0 h 362454"/>
                <a:gd name="connsiteX2" fmla="*/ 12027806 w 12192000"/>
                <a:gd name="connsiteY2" fmla="*/ 362454 h 362454"/>
                <a:gd name="connsiteX3" fmla="*/ 11922882 w 12192000"/>
                <a:gd name="connsiteY3" fmla="*/ 362454 h 362454"/>
                <a:gd name="connsiteX4" fmla="*/ 11882077 w 12192000"/>
                <a:gd name="connsiteY4" fmla="*/ 0 h 362454"/>
                <a:gd name="connsiteX5" fmla="*/ 11987001 w 12192000"/>
                <a:gd name="connsiteY5" fmla="*/ 0 h 362454"/>
                <a:gd name="connsiteX6" fmla="*/ 11822807 w 12192000"/>
                <a:gd name="connsiteY6" fmla="*/ 362454 h 362454"/>
                <a:gd name="connsiteX7" fmla="*/ 11717883 w 12192000"/>
                <a:gd name="connsiteY7" fmla="*/ 362454 h 362454"/>
                <a:gd name="connsiteX8" fmla="*/ 11677076 w 12192000"/>
                <a:gd name="connsiteY8" fmla="*/ 0 h 362454"/>
                <a:gd name="connsiteX9" fmla="*/ 11782000 w 12192000"/>
                <a:gd name="connsiteY9" fmla="*/ 0 h 362454"/>
                <a:gd name="connsiteX10" fmla="*/ 11617806 w 12192000"/>
                <a:gd name="connsiteY10" fmla="*/ 362454 h 362454"/>
                <a:gd name="connsiteX11" fmla="*/ 11512882 w 12192000"/>
                <a:gd name="connsiteY11" fmla="*/ 362454 h 362454"/>
                <a:gd name="connsiteX12" fmla="*/ 11472075 w 12192000"/>
                <a:gd name="connsiteY12" fmla="*/ 0 h 362454"/>
                <a:gd name="connsiteX13" fmla="*/ 11576999 w 12192000"/>
                <a:gd name="connsiteY13" fmla="*/ 0 h 362454"/>
                <a:gd name="connsiteX14" fmla="*/ 11412805 w 12192000"/>
                <a:gd name="connsiteY14" fmla="*/ 362454 h 362454"/>
                <a:gd name="connsiteX15" fmla="*/ 11307881 w 12192000"/>
                <a:gd name="connsiteY15" fmla="*/ 362454 h 362454"/>
                <a:gd name="connsiteX16" fmla="*/ 11267074 w 12192000"/>
                <a:gd name="connsiteY16" fmla="*/ 0 h 362454"/>
                <a:gd name="connsiteX17" fmla="*/ 11371998 w 12192000"/>
                <a:gd name="connsiteY17" fmla="*/ 0 h 362454"/>
                <a:gd name="connsiteX18" fmla="*/ 11207804 w 12192000"/>
                <a:gd name="connsiteY18" fmla="*/ 362454 h 362454"/>
                <a:gd name="connsiteX19" fmla="*/ 11102880 w 12192000"/>
                <a:gd name="connsiteY19" fmla="*/ 362454 h 362454"/>
                <a:gd name="connsiteX20" fmla="*/ 11062073 w 12192000"/>
                <a:gd name="connsiteY20" fmla="*/ 0 h 362454"/>
                <a:gd name="connsiteX21" fmla="*/ 11166997 w 12192000"/>
                <a:gd name="connsiteY21" fmla="*/ 0 h 362454"/>
                <a:gd name="connsiteX22" fmla="*/ 11002803 w 12192000"/>
                <a:gd name="connsiteY22" fmla="*/ 362454 h 362454"/>
                <a:gd name="connsiteX23" fmla="*/ 10897879 w 12192000"/>
                <a:gd name="connsiteY23" fmla="*/ 362454 h 362454"/>
                <a:gd name="connsiteX24" fmla="*/ 10857072 w 12192000"/>
                <a:gd name="connsiteY24" fmla="*/ 0 h 362454"/>
                <a:gd name="connsiteX25" fmla="*/ 10961996 w 12192000"/>
                <a:gd name="connsiteY25" fmla="*/ 0 h 362454"/>
                <a:gd name="connsiteX26" fmla="*/ 10797802 w 12192000"/>
                <a:gd name="connsiteY26" fmla="*/ 362454 h 362454"/>
                <a:gd name="connsiteX27" fmla="*/ 10692878 w 12192000"/>
                <a:gd name="connsiteY27" fmla="*/ 362454 h 362454"/>
                <a:gd name="connsiteX28" fmla="*/ 10652071 w 12192000"/>
                <a:gd name="connsiteY28" fmla="*/ 0 h 362454"/>
                <a:gd name="connsiteX29" fmla="*/ 10756995 w 12192000"/>
                <a:gd name="connsiteY29" fmla="*/ 0 h 362454"/>
                <a:gd name="connsiteX30" fmla="*/ 10592801 w 12192000"/>
                <a:gd name="connsiteY30" fmla="*/ 362454 h 362454"/>
                <a:gd name="connsiteX31" fmla="*/ 10487877 w 12192000"/>
                <a:gd name="connsiteY31" fmla="*/ 362454 h 362454"/>
                <a:gd name="connsiteX32" fmla="*/ 10447070 w 12192000"/>
                <a:gd name="connsiteY32" fmla="*/ 0 h 362454"/>
                <a:gd name="connsiteX33" fmla="*/ 10551994 w 12192000"/>
                <a:gd name="connsiteY33" fmla="*/ 0 h 362454"/>
                <a:gd name="connsiteX34" fmla="*/ 10387800 w 12192000"/>
                <a:gd name="connsiteY34" fmla="*/ 362454 h 362454"/>
                <a:gd name="connsiteX35" fmla="*/ 10282876 w 12192000"/>
                <a:gd name="connsiteY35" fmla="*/ 362454 h 362454"/>
                <a:gd name="connsiteX36" fmla="*/ 10242069 w 12192000"/>
                <a:gd name="connsiteY36" fmla="*/ 0 h 362454"/>
                <a:gd name="connsiteX37" fmla="*/ 10346993 w 12192000"/>
                <a:gd name="connsiteY37" fmla="*/ 0 h 362454"/>
                <a:gd name="connsiteX38" fmla="*/ 10182799 w 12192000"/>
                <a:gd name="connsiteY38" fmla="*/ 362454 h 362454"/>
                <a:gd name="connsiteX39" fmla="*/ 10077875 w 12192000"/>
                <a:gd name="connsiteY39" fmla="*/ 362454 h 362454"/>
                <a:gd name="connsiteX40" fmla="*/ 10037068 w 12192000"/>
                <a:gd name="connsiteY40" fmla="*/ 0 h 362454"/>
                <a:gd name="connsiteX41" fmla="*/ 10141992 w 12192000"/>
                <a:gd name="connsiteY41" fmla="*/ 0 h 362454"/>
                <a:gd name="connsiteX42" fmla="*/ 9977798 w 12192000"/>
                <a:gd name="connsiteY42" fmla="*/ 362454 h 362454"/>
                <a:gd name="connsiteX43" fmla="*/ 9872874 w 12192000"/>
                <a:gd name="connsiteY43" fmla="*/ 362454 h 362454"/>
                <a:gd name="connsiteX44" fmla="*/ 9845855 w 12192000"/>
                <a:gd name="connsiteY44" fmla="*/ 0 h 362454"/>
                <a:gd name="connsiteX45" fmla="*/ 9950779 w 12192000"/>
                <a:gd name="connsiteY45" fmla="*/ 0 h 362454"/>
                <a:gd name="connsiteX46" fmla="*/ 9786585 w 12192000"/>
                <a:gd name="connsiteY46" fmla="*/ 362454 h 362454"/>
                <a:gd name="connsiteX47" fmla="*/ 9681661 w 12192000"/>
                <a:gd name="connsiteY47" fmla="*/ 362454 h 362454"/>
                <a:gd name="connsiteX48" fmla="*/ 9640856 w 12192000"/>
                <a:gd name="connsiteY48" fmla="*/ 0 h 362454"/>
                <a:gd name="connsiteX49" fmla="*/ 9745780 w 12192000"/>
                <a:gd name="connsiteY49" fmla="*/ 0 h 362454"/>
                <a:gd name="connsiteX50" fmla="*/ 9581586 w 12192000"/>
                <a:gd name="connsiteY50" fmla="*/ 362454 h 362454"/>
                <a:gd name="connsiteX51" fmla="*/ 9476662 w 12192000"/>
                <a:gd name="connsiteY51" fmla="*/ 362454 h 362454"/>
                <a:gd name="connsiteX52" fmla="*/ 9435855 w 12192000"/>
                <a:gd name="connsiteY52" fmla="*/ 0 h 362454"/>
                <a:gd name="connsiteX53" fmla="*/ 9540779 w 12192000"/>
                <a:gd name="connsiteY53" fmla="*/ 0 h 362454"/>
                <a:gd name="connsiteX54" fmla="*/ 9376585 w 12192000"/>
                <a:gd name="connsiteY54" fmla="*/ 362454 h 362454"/>
                <a:gd name="connsiteX55" fmla="*/ 9271661 w 12192000"/>
                <a:gd name="connsiteY55" fmla="*/ 362454 h 362454"/>
                <a:gd name="connsiteX56" fmla="*/ 9230854 w 12192000"/>
                <a:gd name="connsiteY56" fmla="*/ 0 h 362454"/>
                <a:gd name="connsiteX57" fmla="*/ 9335778 w 12192000"/>
                <a:gd name="connsiteY57" fmla="*/ 0 h 362454"/>
                <a:gd name="connsiteX58" fmla="*/ 9171584 w 12192000"/>
                <a:gd name="connsiteY58" fmla="*/ 362454 h 362454"/>
                <a:gd name="connsiteX59" fmla="*/ 9066660 w 12192000"/>
                <a:gd name="connsiteY59" fmla="*/ 362454 h 362454"/>
                <a:gd name="connsiteX60" fmla="*/ 9025853 w 12192000"/>
                <a:gd name="connsiteY60" fmla="*/ 0 h 362454"/>
                <a:gd name="connsiteX61" fmla="*/ 9130777 w 12192000"/>
                <a:gd name="connsiteY61" fmla="*/ 0 h 362454"/>
                <a:gd name="connsiteX62" fmla="*/ 8966583 w 12192000"/>
                <a:gd name="connsiteY62" fmla="*/ 362454 h 362454"/>
                <a:gd name="connsiteX63" fmla="*/ 8861659 w 12192000"/>
                <a:gd name="connsiteY63" fmla="*/ 362454 h 362454"/>
                <a:gd name="connsiteX64" fmla="*/ 8820852 w 12192000"/>
                <a:gd name="connsiteY64" fmla="*/ 0 h 362454"/>
                <a:gd name="connsiteX65" fmla="*/ 8925776 w 12192000"/>
                <a:gd name="connsiteY65" fmla="*/ 0 h 362454"/>
                <a:gd name="connsiteX66" fmla="*/ 8761582 w 12192000"/>
                <a:gd name="connsiteY66" fmla="*/ 362454 h 362454"/>
                <a:gd name="connsiteX67" fmla="*/ 8656658 w 12192000"/>
                <a:gd name="connsiteY67" fmla="*/ 362454 h 362454"/>
                <a:gd name="connsiteX68" fmla="*/ 8615851 w 12192000"/>
                <a:gd name="connsiteY68" fmla="*/ 0 h 362454"/>
                <a:gd name="connsiteX69" fmla="*/ 8720775 w 12192000"/>
                <a:gd name="connsiteY69" fmla="*/ 0 h 362454"/>
                <a:gd name="connsiteX70" fmla="*/ 8556581 w 12192000"/>
                <a:gd name="connsiteY70" fmla="*/ 362454 h 362454"/>
                <a:gd name="connsiteX71" fmla="*/ 8451657 w 12192000"/>
                <a:gd name="connsiteY71" fmla="*/ 362454 h 362454"/>
                <a:gd name="connsiteX72" fmla="*/ 8410850 w 12192000"/>
                <a:gd name="connsiteY72" fmla="*/ 0 h 362454"/>
                <a:gd name="connsiteX73" fmla="*/ 8515774 w 12192000"/>
                <a:gd name="connsiteY73" fmla="*/ 0 h 362454"/>
                <a:gd name="connsiteX74" fmla="*/ 8351580 w 12192000"/>
                <a:gd name="connsiteY74" fmla="*/ 362454 h 362454"/>
                <a:gd name="connsiteX75" fmla="*/ 8246656 w 12192000"/>
                <a:gd name="connsiteY75" fmla="*/ 362454 h 362454"/>
                <a:gd name="connsiteX76" fmla="*/ 8205849 w 12192000"/>
                <a:gd name="connsiteY76" fmla="*/ 0 h 362454"/>
                <a:gd name="connsiteX77" fmla="*/ 8310773 w 12192000"/>
                <a:gd name="connsiteY77" fmla="*/ 0 h 362454"/>
                <a:gd name="connsiteX78" fmla="*/ 8146579 w 12192000"/>
                <a:gd name="connsiteY78" fmla="*/ 362454 h 362454"/>
                <a:gd name="connsiteX79" fmla="*/ 8041655 w 12192000"/>
                <a:gd name="connsiteY79" fmla="*/ 362454 h 362454"/>
                <a:gd name="connsiteX80" fmla="*/ 8000848 w 12192000"/>
                <a:gd name="connsiteY80" fmla="*/ 0 h 362454"/>
                <a:gd name="connsiteX81" fmla="*/ 8105772 w 12192000"/>
                <a:gd name="connsiteY81" fmla="*/ 0 h 362454"/>
                <a:gd name="connsiteX82" fmla="*/ 7941578 w 12192000"/>
                <a:gd name="connsiteY82" fmla="*/ 362454 h 362454"/>
                <a:gd name="connsiteX83" fmla="*/ 7836654 w 12192000"/>
                <a:gd name="connsiteY83" fmla="*/ 362454 h 362454"/>
                <a:gd name="connsiteX84" fmla="*/ 7795847 w 12192000"/>
                <a:gd name="connsiteY84" fmla="*/ 0 h 362454"/>
                <a:gd name="connsiteX85" fmla="*/ 7900771 w 12192000"/>
                <a:gd name="connsiteY85" fmla="*/ 0 h 362454"/>
                <a:gd name="connsiteX86" fmla="*/ 7736577 w 12192000"/>
                <a:gd name="connsiteY86" fmla="*/ 362454 h 362454"/>
                <a:gd name="connsiteX87" fmla="*/ 7631653 w 12192000"/>
                <a:gd name="connsiteY87" fmla="*/ 362454 h 362454"/>
                <a:gd name="connsiteX88" fmla="*/ 7604637 w 12192000"/>
                <a:gd name="connsiteY88" fmla="*/ 0 h 362454"/>
                <a:gd name="connsiteX89" fmla="*/ 7709561 w 12192000"/>
                <a:gd name="connsiteY89" fmla="*/ 0 h 362454"/>
                <a:gd name="connsiteX90" fmla="*/ 7545367 w 12192000"/>
                <a:gd name="connsiteY90" fmla="*/ 362454 h 362454"/>
                <a:gd name="connsiteX91" fmla="*/ 7440443 w 12192000"/>
                <a:gd name="connsiteY91" fmla="*/ 362454 h 362454"/>
                <a:gd name="connsiteX92" fmla="*/ 7399638 w 12192000"/>
                <a:gd name="connsiteY92" fmla="*/ 0 h 362454"/>
                <a:gd name="connsiteX93" fmla="*/ 7504562 w 12192000"/>
                <a:gd name="connsiteY93" fmla="*/ 0 h 362454"/>
                <a:gd name="connsiteX94" fmla="*/ 7340368 w 12192000"/>
                <a:gd name="connsiteY94" fmla="*/ 362454 h 362454"/>
                <a:gd name="connsiteX95" fmla="*/ 7235444 w 12192000"/>
                <a:gd name="connsiteY95" fmla="*/ 362454 h 362454"/>
                <a:gd name="connsiteX96" fmla="*/ 7194637 w 12192000"/>
                <a:gd name="connsiteY96" fmla="*/ 0 h 362454"/>
                <a:gd name="connsiteX97" fmla="*/ 7299561 w 12192000"/>
                <a:gd name="connsiteY97" fmla="*/ 0 h 362454"/>
                <a:gd name="connsiteX98" fmla="*/ 7135367 w 12192000"/>
                <a:gd name="connsiteY98" fmla="*/ 362454 h 362454"/>
                <a:gd name="connsiteX99" fmla="*/ 7030443 w 12192000"/>
                <a:gd name="connsiteY99" fmla="*/ 362454 h 362454"/>
                <a:gd name="connsiteX100" fmla="*/ 6989636 w 12192000"/>
                <a:gd name="connsiteY100" fmla="*/ 0 h 362454"/>
                <a:gd name="connsiteX101" fmla="*/ 7094560 w 12192000"/>
                <a:gd name="connsiteY101" fmla="*/ 0 h 362454"/>
                <a:gd name="connsiteX102" fmla="*/ 6930366 w 12192000"/>
                <a:gd name="connsiteY102" fmla="*/ 362454 h 362454"/>
                <a:gd name="connsiteX103" fmla="*/ 6825442 w 12192000"/>
                <a:gd name="connsiteY103" fmla="*/ 362454 h 362454"/>
                <a:gd name="connsiteX104" fmla="*/ 6784635 w 12192000"/>
                <a:gd name="connsiteY104" fmla="*/ 0 h 362454"/>
                <a:gd name="connsiteX105" fmla="*/ 6889559 w 12192000"/>
                <a:gd name="connsiteY105" fmla="*/ 0 h 362454"/>
                <a:gd name="connsiteX106" fmla="*/ 6725365 w 12192000"/>
                <a:gd name="connsiteY106" fmla="*/ 362454 h 362454"/>
                <a:gd name="connsiteX107" fmla="*/ 6620441 w 12192000"/>
                <a:gd name="connsiteY107" fmla="*/ 362454 h 362454"/>
                <a:gd name="connsiteX108" fmla="*/ 6579634 w 12192000"/>
                <a:gd name="connsiteY108" fmla="*/ 0 h 362454"/>
                <a:gd name="connsiteX109" fmla="*/ 6684558 w 12192000"/>
                <a:gd name="connsiteY109" fmla="*/ 0 h 362454"/>
                <a:gd name="connsiteX110" fmla="*/ 6520364 w 12192000"/>
                <a:gd name="connsiteY110" fmla="*/ 362454 h 362454"/>
                <a:gd name="connsiteX111" fmla="*/ 6415440 w 12192000"/>
                <a:gd name="connsiteY111" fmla="*/ 362454 h 362454"/>
                <a:gd name="connsiteX112" fmla="*/ 6374633 w 12192000"/>
                <a:gd name="connsiteY112" fmla="*/ 0 h 362454"/>
                <a:gd name="connsiteX113" fmla="*/ 6479557 w 12192000"/>
                <a:gd name="connsiteY113" fmla="*/ 0 h 362454"/>
                <a:gd name="connsiteX114" fmla="*/ 6315363 w 12192000"/>
                <a:gd name="connsiteY114" fmla="*/ 362454 h 362454"/>
                <a:gd name="connsiteX115" fmla="*/ 6210439 w 12192000"/>
                <a:gd name="connsiteY115" fmla="*/ 362454 h 362454"/>
                <a:gd name="connsiteX116" fmla="*/ 6169632 w 12192000"/>
                <a:gd name="connsiteY116" fmla="*/ 0 h 362454"/>
                <a:gd name="connsiteX117" fmla="*/ 6274556 w 12192000"/>
                <a:gd name="connsiteY117" fmla="*/ 0 h 362454"/>
                <a:gd name="connsiteX118" fmla="*/ 6110362 w 12192000"/>
                <a:gd name="connsiteY118" fmla="*/ 362454 h 362454"/>
                <a:gd name="connsiteX119" fmla="*/ 6005438 w 12192000"/>
                <a:gd name="connsiteY119" fmla="*/ 362454 h 362454"/>
                <a:gd name="connsiteX120" fmla="*/ 5964632 w 12192000"/>
                <a:gd name="connsiteY120" fmla="*/ 0 h 362454"/>
                <a:gd name="connsiteX121" fmla="*/ 6069556 w 12192000"/>
                <a:gd name="connsiteY121" fmla="*/ 0 h 362454"/>
                <a:gd name="connsiteX122" fmla="*/ 5905362 w 12192000"/>
                <a:gd name="connsiteY122" fmla="*/ 362454 h 362454"/>
                <a:gd name="connsiteX123" fmla="*/ 5800438 w 12192000"/>
                <a:gd name="connsiteY123" fmla="*/ 362454 h 362454"/>
                <a:gd name="connsiteX124" fmla="*/ 5759631 w 12192000"/>
                <a:gd name="connsiteY124" fmla="*/ 0 h 362454"/>
                <a:gd name="connsiteX125" fmla="*/ 5864555 w 12192000"/>
                <a:gd name="connsiteY125" fmla="*/ 0 h 362454"/>
                <a:gd name="connsiteX126" fmla="*/ 5700362 w 12192000"/>
                <a:gd name="connsiteY126" fmla="*/ 362454 h 362454"/>
                <a:gd name="connsiteX127" fmla="*/ 5595439 w 12192000"/>
                <a:gd name="connsiteY127" fmla="*/ 362454 h 362454"/>
                <a:gd name="connsiteX128" fmla="*/ 5554631 w 12192000"/>
                <a:gd name="connsiteY128" fmla="*/ 0 h 362454"/>
                <a:gd name="connsiteX129" fmla="*/ 5659555 w 12192000"/>
                <a:gd name="connsiteY129" fmla="*/ 0 h 362454"/>
                <a:gd name="connsiteX130" fmla="*/ 5495362 w 12192000"/>
                <a:gd name="connsiteY130" fmla="*/ 362454 h 362454"/>
                <a:gd name="connsiteX131" fmla="*/ 5390438 w 12192000"/>
                <a:gd name="connsiteY131" fmla="*/ 362454 h 362454"/>
                <a:gd name="connsiteX132" fmla="*/ 5363422 w 12192000"/>
                <a:gd name="connsiteY132" fmla="*/ 0 h 362454"/>
                <a:gd name="connsiteX133" fmla="*/ 5468345 w 12192000"/>
                <a:gd name="connsiteY133" fmla="*/ 0 h 362454"/>
                <a:gd name="connsiteX134" fmla="*/ 5304153 w 12192000"/>
                <a:gd name="connsiteY134" fmla="*/ 362454 h 362454"/>
                <a:gd name="connsiteX135" fmla="*/ 5199228 w 12192000"/>
                <a:gd name="connsiteY135" fmla="*/ 362454 h 362454"/>
                <a:gd name="connsiteX136" fmla="*/ 5158423 w 12192000"/>
                <a:gd name="connsiteY136" fmla="*/ 0 h 362454"/>
                <a:gd name="connsiteX137" fmla="*/ 5263348 w 12192000"/>
                <a:gd name="connsiteY137" fmla="*/ 0 h 362454"/>
                <a:gd name="connsiteX138" fmla="*/ 5099154 w 12192000"/>
                <a:gd name="connsiteY138" fmla="*/ 362454 h 362454"/>
                <a:gd name="connsiteX139" fmla="*/ 4994229 w 12192000"/>
                <a:gd name="connsiteY139" fmla="*/ 362454 h 362454"/>
                <a:gd name="connsiteX140" fmla="*/ 4953420 w 12192000"/>
                <a:gd name="connsiteY140" fmla="*/ 0 h 362454"/>
                <a:gd name="connsiteX141" fmla="*/ 5058346 w 12192000"/>
                <a:gd name="connsiteY141" fmla="*/ 0 h 362454"/>
                <a:gd name="connsiteX142" fmla="*/ 4894151 w 12192000"/>
                <a:gd name="connsiteY142" fmla="*/ 362454 h 362454"/>
                <a:gd name="connsiteX143" fmla="*/ 4789227 w 12192000"/>
                <a:gd name="connsiteY143" fmla="*/ 362454 h 362454"/>
                <a:gd name="connsiteX144" fmla="*/ 4748421 w 12192000"/>
                <a:gd name="connsiteY144" fmla="*/ 0 h 362454"/>
                <a:gd name="connsiteX145" fmla="*/ 4853343 w 12192000"/>
                <a:gd name="connsiteY145" fmla="*/ 0 h 362454"/>
                <a:gd name="connsiteX146" fmla="*/ 4689151 w 12192000"/>
                <a:gd name="connsiteY146" fmla="*/ 362454 h 362454"/>
                <a:gd name="connsiteX147" fmla="*/ 4584226 w 12192000"/>
                <a:gd name="connsiteY147" fmla="*/ 362454 h 362454"/>
                <a:gd name="connsiteX148" fmla="*/ 4543420 w 12192000"/>
                <a:gd name="connsiteY148" fmla="*/ 0 h 362454"/>
                <a:gd name="connsiteX149" fmla="*/ 4648343 w 12192000"/>
                <a:gd name="connsiteY149" fmla="*/ 0 h 362454"/>
                <a:gd name="connsiteX150" fmla="*/ 4484149 w 12192000"/>
                <a:gd name="connsiteY150" fmla="*/ 362454 h 362454"/>
                <a:gd name="connsiteX151" fmla="*/ 4379225 w 12192000"/>
                <a:gd name="connsiteY151" fmla="*/ 362454 h 362454"/>
                <a:gd name="connsiteX152" fmla="*/ 4338417 w 12192000"/>
                <a:gd name="connsiteY152" fmla="*/ 0 h 362454"/>
                <a:gd name="connsiteX153" fmla="*/ 4443341 w 12192000"/>
                <a:gd name="connsiteY153" fmla="*/ 0 h 362454"/>
                <a:gd name="connsiteX154" fmla="*/ 4279148 w 12192000"/>
                <a:gd name="connsiteY154" fmla="*/ 362454 h 362454"/>
                <a:gd name="connsiteX155" fmla="*/ 4174226 w 12192000"/>
                <a:gd name="connsiteY155" fmla="*/ 362454 h 362454"/>
                <a:gd name="connsiteX156" fmla="*/ 4133419 w 12192000"/>
                <a:gd name="connsiteY156" fmla="*/ 0 h 362454"/>
                <a:gd name="connsiteX157" fmla="*/ 4238340 w 12192000"/>
                <a:gd name="connsiteY157" fmla="*/ 0 h 362454"/>
                <a:gd name="connsiteX158" fmla="*/ 4074149 w 12192000"/>
                <a:gd name="connsiteY158" fmla="*/ 362454 h 362454"/>
                <a:gd name="connsiteX159" fmla="*/ 3969225 w 12192000"/>
                <a:gd name="connsiteY159" fmla="*/ 362454 h 362454"/>
                <a:gd name="connsiteX160" fmla="*/ 3928418 w 12192000"/>
                <a:gd name="connsiteY160" fmla="*/ 0 h 362454"/>
                <a:gd name="connsiteX161" fmla="*/ 4033341 w 12192000"/>
                <a:gd name="connsiteY161" fmla="*/ 0 h 362454"/>
                <a:gd name="connsiteX162" fmla="*/ 3869147 w 12192000"/>
                <a:gd name="connsiteY162" fmla="*/ 362454 h 362454"/>
                <a:gd name="connsiteX163" fmla="*/ 3764224 w 12192000"/>
                <a:gd name="connsiteY163" fmla="*/ 362454 h 362454"/>
                <a:gd name="connsiteX164" fmla="*/ 3723416 w 12192000"/>
                <a:gd name="connsiteY164" fmla="*/ 0 h 362454"/>
                <a:gd name="connsiteX165" fmla="*/ 3828340 w 12192000"/>
                <a:gd name="connsiteY165" fmla="*/ 0 h 362454"/>
                <a:gd name="connsiteX166" fmla="*/ 3664147 w 12192000"/>
                <a:gd name="connsiteY166" fmla="*/ 362454 h 362454"/>
                <a:gd name="connsiteX167" fmla="*/ 3559223 w 12192000"/>
                <a:gd name="connsiteY167" fmla="*/ 362454 h 362454"/>
                <a:gd name="connsiteX168" fmla="*/ 3518417 w 12192000"/>
                <a:gd name="connsiteY168" fmla="*/ 0 h 362454"/>
                <a:gd name="connsiteX169" fmla="*/ 3623339 w 12192000"/>
                <a:gd name="connsiteY169" fmla="*/ 0 h 362454"/>
                <a:gd name="connsiteX170" fmla="*/ 3459146 w 12192000"/>
                <a:gd name="connsiteY170" fmla="*/ 362454 h 362454"/>
                <a:gd name="connsiteX171" fmla="*/ 3354222 w 12192000"/>
                <a:gd name="connsiteY171" fmla="*/ 362454 h 362454"/>
                <a:gd name="connsiteX172" fmla="*/ 3313414 w 12192000"/>
                <a:gd name="connsiteY172" fmla="*/ 0 h 362454"/>
                <a:gd name="connsiteX173" fmla="*/ 3418339 w 12192000"/>
                <a:gd name="connsiteY173" fmla="*/ 0 h 362454"/>
                <a:gd name="connsiteX174" fmla="*/ 3254144 w 12192000"/>
                <a:gd name="connsiteY174" fmla="*/ 362454 h 362454"/>
                <a:gd name="connsiteX175" fmla="*/ 3149221 w 12192000"/>
                <a:gd name="connsiteY175" fmla="*/ 362454 h 362454"/>
                <a:gd name="connsiteX176" fmla="*/ 3122204 w 12192000"/>
                <a:gd name="connsiteY176" fmla="*/ 0 h 362454"/>
                <a:gd name="connsiteX177" fmla="*/ 3227129 w 12192000"/>
                <a:gd name="connsiteY177" fmla="*/ 0 h 362454"/>
                <a:gd name="connsiteX178" fmla="*/ 3062934 w 12192000"/>
                <a:gd name="connsiteY178" fmla="*/ 362454 h 362454"/>
                <a:gd name="connsiteX179" fmla="*/ 2958010 w 12192000"/>
                <a:gd name="connsiteY179" fmla="*/ 362454 h 362454"/>
                <a:gd name="connsiteX180" fmla="*/ 2917205 w 12192000"/>
                <a:gd name="connsiteY180" fmla="*/ 0 h 362454"/>
                <a:gd name="connsiteX181" fmla="*/ 3022129 w 12192000"/>
                <a:gd name="connsiteY181" fmla="*/ 0 h 362454"/>
                <a:gd name="connsiteX182" fmla="*/ 2857936 w 12192000"/>
                <a:gd name="connsiteY182" fmla="*/ 362454 h 362454"/>
                <a:gd name="connsiteX183" fmla="*/ 2753011 w 12192000"/>
                <a:gd name="connsiteY183" fmla="*/ 362454 h 362454"/>
                <a:gd name="connsiteX184" fmla="*/ 2712204 w 12192000"/>
                <a:gd name="connsiteY184" fmla="*/ 0 h 362454"/>
                <a:gd name="connsiteX185" fmla="*/ 2817128 w 12192000"/>
                <a:gd name="connsiteY185" fmla="*/ 0 h 362454"/>
                <a:gd name="connsiteX186" fmla="*/ 2652933 w 12192000"/>
                <a:gd name="connsiteY186" fmla="*/ 362454 h 362454"/>
                <a:gd name="connsiteX187" fmla="*/ 2548011 w 12192000"/>
                <a:gd name="connsiteY187" fmla="*/ 362454 h 362454"/>
                <a:gd name="connsiteX188" fmla="*/ 2507202 w 12192000"/>
                <a:gd name="connsiteY188" fmla="*/ 0 h 362454"/>
                <a:gd name="connsiteX189" fmla="*/ 2612127 w 12192000"/>
                <a:gd name="connsiteY189" fmla="*/ 0 h 362454"/>
                <a:gd name="connsiteX190" fmla="*/ 2447933 w 12192000"/>
                <a:gd name="connsiteY190" fmla="*/ 362454 h 362454"/>
                <a:gd name="connsiteX191" fmla="*/ 2343010 w 12192000"/>
                <a:gd name="connsiteY191" fmla="*/ 362454 h 362454"/>
                <a:gd name="connsiteX192" fmla="*/ 2302202 w 12192000"/>
                <a:gd name="connsiteY192" fmla="*/ 0 h 362454"/>
                <a:gd name="connsiteX193" fmla="*/ 2407125 w 12192000"/>
                <a:gd name="connsiteY193" fmla="*/ 0 h 362454"/>
                <a:gd name="connsiteX194" fmla="*/ 2242932 w 12192000"/>
                <a:gd name="connsiteY194" fmla="*/ 362454 h 362454"/>
                <a:gd name="connsiteX195" fmla="*/ 2138008 w 12192000"/>
                <a:gd name="connsiteY195" fmla="*/ 362454 h 362454"/>
                <a:gd name="connsiteX196" fmla="*/ 2097201 w 12192000"/>
                <a:gd name="connsiteY196" fmla="*/ 0 h 362454"/>
                <a:gd name="connsiteX197" fmla="*/ 2202124 w 12192000"/>
                <a:gd name="connsiteY197" fmla="*/ 0 h 362454"/>
                <a:gd name="connsiteX198" fmla="*/ 2037930 w 12192000"/>
                <a:gd name="connsiteY198" fmla="*/ 362454 h 362454"/>
                <a:gd name="connsiteX199" fmla="*/ 1933006 w 12192000"/>
                <a:gd name="connsiteY199" fmla="*/ 362454 h 362454"/>
                <a:gd name="connsiteX200" fmla="*/ 1892198 w 12192000"/>
                <a:gd name="connsiteY200" fmla="*/ 0 h 362454"/>
                <a:gd name="connsiteX201" fmla="*/ 1997122 w 12192000"/>
                <a:gd name="connsiteY201" fmla="*/ 0 h 362454"/>
                <a:gd name="connsiteX202" fmla="*/ 1832930 w 12192000"/>
                <a:gd name="connsiteY202" fmla="*/ 362454 h 362454"/>
                <a:gd name="connsiteX203" fmla="*/ 1728005 w 12192000"/>
                <a:gd name="connsiteY203" fmla="*/ 362454 h 362454"/>
                <a:gd name="connsiteX204" fmla="*/ 1687197 w 12192000"/>
                <a:gd name="connsiteY204" fmla="*/ 0 h 362454"/>
                <a:gd name="connsiteX205" fmla="*/ 1792121 w 12192000"/>
                <a:gd name="connsiteY205" fmla="*/ 0 h 362454"/>
                <a:gd name="connsiteX206" fmla="*/ 1627927 w 12192000"/>
                <a:gd name="connsiteY206" fmla="*/ 362454 h 362454"/>
                <a:gd name="connsiteX207" fmla="*/ 1523003 w 12192000"/>
                <a:gd name="connsiteY207" fmla="*/ 362454 h 362454"/>
                <a:gd name="connsiteX208" fmla="*/ 1482196 w 12192000"/>
                <a:gd name="connsiteY208" fmla="*/ 0 h 362454"/>
                <a:gd name="connsiteX209" fmla="*/ 1587120 w 12192000"/>
                <a:gd name="connsiteY209" fmla="*/ 0 h 362454"/>
                <a:gd name="connsiteX210" fmla="*/ 1422926 w 12192000"/>
                <a:gd name="connsiteY210" fmla="*/ 362454 h 362454"/>
                <a:gd name="connsiteX211" fmla="*/ 1318002 w 12192000"/>
                <a:gd name="connsiteY211" fmla="*/ 362454 h 362454"/>
                <a:gd name="connsiteX212" fmla="*/ 1277195 w 12192000"/>
                <a:gd name="connsiteY212" fmla="*/ 0 h 362454"/>
                <a:gd name="connsiteX213" fmla="*/ 1382120 w 12192000"/>
                <a:gd name="connsiteY213" fmla="*/ 0 h 362454"/>
                <a:gd name="connsiteX214" fmla="*/ 1217925 w 12192000"/>
                <a:gd name="connsiteY214" fmla="*/ 362454 h 362454"/>
                <a:gd name="connsiteX215" fmla="*/ 1113001 w 12192000"/>
                <a:gd name="connsiteY215" fmla="*/ 362454 h 362454"/>
                <a:gd name="connsiteX216" fmla="*/ 1072194 w 12192000"/>
                <a:gd name="connsiteY216" fmla="*/ 0 h 362454"/>
                <a:gd name="connsiteX217" fmla="*/ 1177118 w 12192000"/>
                <a:gd name="connsiteY217" fmla="*/ 0 h 362454"/>
                <a:gd name="connsiteX218" fmla="*/ 1012924 w 12192000"/>
                <a:gd name="connsiteY218" fmla="*/ 362454 h 362454"/>
                <a:gd name="connsiteX219" fmla="*/ 908000 w 12192000"/>
                <a:gd name="connsiteY219" fmla="*/ 362454 h 362454"/>
                <a:gd name="connsiteX220" fmla="*/ 880984 w 12192000"/>
                <a:gd name="connsiteY220" fmla="*/ 0 h 362454"/>
                <a:gd name="connsiteX221" fmla="*/ 985908 w 12192000"/>
                <a:gd name="connsiteY221" fmla="*/ 0 h 362454"/>
                <a:gd name="connsiteX222" fmla="*/ 821715 w 12192000"/>
                <a:gd name="connsiteY222" fmla="*/ 362454 h 362454"/>
                <a:gd name="connsiteX223" fmla="*/ 716790 w 12192000"/>
                <a:gd name="connsiteY223" fmla="*/ 362454 h 362454"/>
                <a:gd name="connsiteX224" fmla="*/ 689773 w 12192000"/>
                <a:gd name="connsiteY224" fmla="*/ 0 h 362454"/>
                <a:gd name="connsiteX225" fmla="*/ 794698 w 12192000"/>
                <a:gd name="connsiteY225" fmla="*/ 0 h 362454"/>
                <a:gd name="connsiteX226" fmla="*/ 630504 w 12192000"/>
                <a:gd name="connsiteY226" fmla="*/ 362454 h 362454"/>
                <a:gd name="connsiteX227" fmla="*/ 525580 w 12192000"/>
                <a:gd name="connsiteY227" fmla="*/ 362454 h 362454"/>
                <a:gd name="connsiteX228" fmla="*/ 498563 w 12192000"/>
                <a:gd name="connsiteY228" fmla="*/ 0 h 362454"/>
                <a:gd name="connsiteX229" fmla="*/ 603487 w 12192000"/>
                <a:gd name="connsiteY229" fmla="*/ 0 h 362454"/>
                <a:gd name="connsiteX230" fmla="*/ 439293 w 12192000"/>
                <a:gd name="connsiteY230" fmla="*/ 362454 h 362454"/>
                <a:gd name="connsiteX231" fmla="*/ 334369 w 12192000"/>
                <a:gd name="connsiteY231" fmla="*/ 362454 h 362454"/>
                <a:gd name="connsiteX232" fmla="*/ 307353 w 12192000"/>
                <a:gd name="connsiteY232" fmla="*/ 0 h 362454"/>
                <a:gd name="connsiteX233" fmla="*/ 412277 w 12192000"/>
                <a:gd name="connsiteY233" fmla="*/ 0 h 362454"/>
                <a:gd name="connsiteX234" fmla="*/ 248083 w 12192000"/>
                <a:gd name="connsiteY234" fmla="*/ 362454 h 362454"/>
                <a:gd name="connsiteX235" fmla="*/ 143159 w 12192000"/>
                <a:gd name="connsiteY235" fmla="*/ 362454 h 362454"/>
                <a:gd name="connsiteX236" fmla="*/ 116154 w 12192000"/>
                <a:gd name="connsiteY236" fmla="*/ 0 h 362454"/>
                <a:gd name="connsiteX237" fmla="*/ 221078 w 12192000"/>
                <a:gd name="connsiteY237" fmla="*/ 0 h 362454"/>
                <a:gd name="connsiteX238" fmla="*/ 56884 w 12192000"/>
                <a:gd name="connsiteY238" fmla="*/ 362454 h 362454"/>
                <a:gd name="connsiteX239" fmla="*/ 0 w 12192000"/>
                <a:gd name="connsiteY239" fmla="*/ 362454 h 362454"/>
                <a:gd name="connsiteX240" fmla="*/ 0 w 12192000"/>
                <a:gd name="connsiteY240" fmla="*/ 256407 h 36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2192000" h="362454">
                  <a:moveTo>
                    <a:pt x="12087076" y="0"/>
                  </a:moveTo>
                  <a:lnTo>
                    <a:pt x="12192000" y="0"/>
                  </a:lnTo>
                  <a:lnTo>
                    <a:pt x="12027806" y="362454"/>
                  </a:lnTo>
                  <a:lnTo>
                    <a:pt x="11922882" y="362454"/>
                  </a:lnTo>
                  <a:close/>
                  <a:moveTo>
                    <a:pt x="11882077" y="0"/>
                  </a:moveTo>
                  <a:lnTo>
                    <a:pt x="11987001" y="0"/>
                  </a:lnTo>
                  <a:lnTo>
                    <a:pt x="11822807" y="362454"/>
                  </a:lnTo>
                  <a:lnTo>
                    <a:pt x="11717883" y="362454"/>
                  </a:lnTo>
                  <a:close/>
                  <a:moveTo>
                    <a:pt x="11677076" y="0"/>
                  </a:moveTo>
                  <a:lnTo>
                    <a:pt x="11782000" y="0"/>
                  </a:lnTo>
                  <a:lnTo>
                    <a:pt x="11617806" y="362454"/>
                  </a:lnTo>
                  <a:lnTo>
                    <a:pt x="11512882" y="362454"/>
                  </a:lnTo>
                  <a:close/>
                  <a:moveTo>
                    <a:pt x="11472075" y="0"/>
                  </a:moveTo>
                  <a:lnTo>
                    <a:pt x="11576999" y="0"/>
                  </a:lnTo>
                  <a:lnTo>
                    <a:pt x="11412805" y="362454"/>
                  </a:lnTo>
                  <a:lnTo>
                    <a:pt x="11307881" y="362454"/>
                  </a:lnTo>
                  <a:close/>
                  <a:moveTo>
                    <a:pt x="11267074" y="0"/>
                  </a:moveTo>
                  <a:lnTo>
                    <a:pt x="11371998" y="0"/>
                  </a:lnTo>
                  <a:lnTo>
                    <a:pt x="11207804" y="362454"/>
                  </a:lnTo>
                  <a:lnTo>
                    <a:pt x="11102880" y="362454"/>
                  </a:lnTo>
                  <a:close/>
                  <a:moveTo>
                    <a:pt x="11062073" y="0"/>
                  </a:moveTo>
                  <a:lnTo>
                    <a:pt x="11166997" y="0"/>
                  </a:lnTo>
                  <a:lnTo>
                    <a:pt x="11002803" y="362454"/>
                  </a:lnTo>
                  <a:lnTo>
                    <a:pt x="10897879" y="362454"/>
                  </a:lnTo>
                  <a:close/>
                  <a:moveTo>
                    <a:pt x="10857072" y="0"/>
                  </a:moveTo>
                  <a:lnTo>
                    <a:pt x="10961996" y="0"/>
                  </a:lnTo>
                  <a:lnTo>
                    <a:pt x="10797802" y="362454"/>
                  </a:lnTo>
                  <a:lnTo>
                    <a:pt x="10692878" y="362454"/>
                  </a:lnTo>
                  <a:close/>
                  <a:moveTo>
                    <a:pt x="10652071" y="0"/>
                  </a:moveTo>
                  <a:lnTo>
                    <a:pt x="10756995" y="0"/>
                  </a:lnTo>
                  <a:lnTo>
                    <a:pt x="10592801" y="362454"/>
                  </a:lnTo>
                  <a:lnTo>
                    <a:pt x="10487877" y="362454"/>
                  </a:lnTo>
                  <a:close/>
                  <a:moveTo>
                    <a:pt x="10447070" y="0"/>
                  </a:moveTo>
                  <a:lnTo>
                    <a:pt x="10551994" y="0"/>
                  </a:lnTo>
                  <a:lnTo>
                    <a:pt x="10387800" y="362454"/>
                  </a:lnTo>
                  <a:lnTo>
                    <a:pt x="10282876" y="362454"/>
                  </a:lnTo>
                  <a:close/>
                  <a:moveTo>
                    <a:pt x="10242069" y="0"/>
                  </a:moveTo>
                  <a:lnTo>
                    <a:pt x="10346993" y="0"/>
                  </a:lnTo>
                  <a:lnTo>
                    <a:pt x="10182799" y="362454"/>
                  </a:lnTo>
                  <a:lnTo>
                    <a:pt x="10077875" y="362454"/>
                  </a:lnTo>
                  <a:close/>
                  <a:moveTo>
                    <a:pt x="10037068" y="0"/>
                  </a:moveTo>
                  <a:lnTo>
                    <a:pt x="10141992" y="0"/>
                  </a:lnTo>
                  <a:lnTo>
                    <a:pt x="9977798" y="362454"/>
                  </a:lnTo>
                  <a:lnTo>
                    <a:pt x="9872874" y="362454"/>
                  </a:lnTo>
                  <a:close/>
                  <a:moveTo>
                    <a:pt x="9845855" y="0"/>
                  </a:moveTo>
                  <a:lnTo>
                    <a:pt x="9950779" y="0"/>
                  </a:lnTo>
                  <a:lnTo>
                    <a:pt x="9786585" y="362454"/>
                  </a:lnTo>
                  <a:lnTo>
                    <a:pt x="9681661" y="362454"/>
                  </a:lnTo>
                  <a:close/>
                  <a:moveTo>
                    <a:pt x="9640856" y="0"/>
                  </a:moveTo>
                  <a:lnTo>
                    <a:pt x="9745780" y="0"/>
                  </a:lnTo>
                  <a:lnTo>
                    <a:pt x="9581586" y="362454"/>
                  </a:lnTo>
                  <a:lnTo>
                    <a:pt x="9476662" y="362454"/>
                  </a:lnTo>
                  <a:close/>
                  <a:moveTo>
                    <a:pt x="9435855" y="0"/>
                  </a:moveTo>
                  <a:lnTo>
                    <a:pt x="9540779" y="0"/>
                  </a:lnTo>
                  <a:lnTo>
                    <a:pt x="9376585" y="362454"/>
                  </a:lnTo>
                  <a:lnTo>
                    <a:pt x="9271661" y="362454"/>
                  </a:lnTo>
                  <a:close/>
                  <a:moveTo>
                    <a:pt x="9230854" y="0"/>
                  </a:moveTo>
                  <a:lnTo>
                    <a:pt x="9335778" y="0"/>
                  </a:lnTo>
                  <a:lnTo>
                    <a:pt x="9171584" y="362454"/>
                  </a:lnTo>
                  <a:lnTo>
                    <a:pt x="9066660" y="362454"/>
                  </a:lnTo>
                  <a:close/>
                  <a:moveTo>
                    <a:pt x="9025853" y="0"/>
                  </a:moveTo>
                  <a:lnTo>
                    <a:pt x="9130777" y="0"/>
                  </a:lnTo>
                  <a:lnTo>
                    <a:pt x="8966583" y="362454"/>
                  </a:lnTo>
                  <a:lnTo>
                    <a:pt x="8861659" y="362454"/>
                  </a:lnTo>
                  <a:close/>
                  <a:moveTo>
                    <a:pt x="8820852" y="0"/>
                  </a:moveTo>
                  <a:lnTo>
                    <a:pt x="8925776" y="0"/>
                  </a:lnTo>
                  <a:lnTo>
                    <a:pt x="8761582" y="362454"/>
                  </a:lnTo>
                  <a:lnTo>
                    <a:pt x="8656658" y="362454"/>
                  </a:lnTo>
                  <a:close/>
                  <a:moveTo>
                    <a:pt x="8615851" y="0"/>
                  </a:moveTo>
                  <a:lnTo>
                    <a:pt x="8720775" y="0"/>
                  </a:lnTo>
                  <a:lnTo>
                    <a:pt x="8556581" y="362454"/>
                  </a:lnTo>
                  <a:lnTo>
                    <a:pt x="8451657" y="362454"/>
                  </a:lnTo>
                  <a:close/>
                  <a:moveTo>
                    <a:pt x="8410850" y="0"/>
                  </a:moveTo>
                  <a:lnTo>
                    <a:pt x="8515774" y="0"/>
                  </a:lnTo>
                  <a:lnTo>
                    <a:pt x="8351580" y="362454"/>
                  </a:lnTo>
                  <a:lnTo>
                    <a:pt x="8246656" y="362454"/>
                  </a:lnTo>
                  <a:close/>
                  <a:moveTo>
                    <a:pt x="8205849" y="0"/>
                  </a:moveTo>
                  <a:lnTo>
                    <a:pt x="8310773" y="0"/>
                  </a:lnTo>
                  <a:lnTo>
                    <a:pt x="8146579" y="362454"/>
                  </a:lnTo>
                  <a:lnTo>
                    <a:pt x="8041655" y="362454"/>
                  </a:lnTo>
                  <a:close/>
                  <a:moveTo>
                    <a:pt x="8000848" y="0"/>
                  </a:moveTo>
                  <a:lnTo>
                    <a:pt x="8105772" y="0"/>
                  </a:lnTo>
                  <a:lnTo>
                    <a:pt x="7941578" y="362454"/>
                  </a:lnTo>
                  <a:lnTo>
                    <a:pt x="7836654" y="362454"/>
                  </a:lnTo>
                  <a:close/>
                  <a:moveTo>
                    <a:pt x="7795847" y="0"/>
                  </a:moveTo>
                  <a:lnTo>
                    <a:pt x="7900771" y="0"/>
                  </a:lnTo>
                  <a:lnTo>
                    <a:pt x="7736577" y="362454"/>
                  </a:lnTo>
                  <a:lnTo>
                    <a:pt x="7631653" y="362454"/>
                  </a:lnTo>
                  <a:close/>
                  <a:moveTo>
                    <a:pt x="7604637" y="0"/>
                  </a:moveTo>
                  <a:lnTo>
                    <a:pt x="7709561" y="0"/>
                  </a:lnTo>
                  <a:lnTo>
                    <a:pt x="7545367" y="362454"/>
                  </a:lnTo>
                  <a:lnTo>
                    <a:pt x="7440443" y="362454"/>
                  </a:lnTo>
                  <a:close/>
                  <a:moveTo>
                    <a:pt x="7399638" y="0"/>
                  </a:moveTo>
                  <a:lnTo>
                    <a:pt x="7504562" y="0"/>
                  </a:lnTo>
                  <a:lnTo>
                    <a:pt x="7340368" y="362454"/>
                  </a:lnTo>
                  <a:lnTo>
                    <a:pt x="7235444" y="362454"/>
                  </a:lnTo>
                  <a:close/>
                  <a:moveTo>
                    <a:pt x="7194637" y="0"/>
                  </a:moveTo>
                  <a:lnTo>
                    <a:pt x="7299561" y="0"/>
                  </a:lnTo>
                  <a:lnTo>
                    <a:pt x="7135367" y="362454"/>
                  </a:lnTo>
                  <a:lnTo>
                    <a:pt x="7030443" y="362454"/>
                  </a:lnTo>
                  <a:close/>
                  <a:moveTo>
                    <a:pt x="6989636" y="0"/>
                  </a:moveTo>
                  <a:lnTo>
                    <a:pt x="7094560" y="0"/>
                  </a:lnTo>
                  <a:lnTo>
                    <a:pt x="6930366" y="362454"/>
                  </a:lnTo>
                  <a:lnTo>
                    <a:pt x="6825442" y="362454"/>
                  </a:lnTo>
                  <a:close/>
                  <a:moveTo>
                    <a:pt x="6784635" y="0"/>
                  </a:moveTo>
                  <a:lnTo>
                    <a:pt x="6889559" y="0"/>
                  </a:lnTo>
                  <a:lnTo>
                    <a:pt x="6725365" y="362454"/>
                  </a:lnTo>
                  <a:lnTo>
                    <a:pt x="6620441" y="362454"/>
                  </a:lnTo>
                  <a:close/>
                  <a:moveTo>
                    <a:pt x="6579634" y="0"/>
                  </a:moveTo>
                  <a:lnTo>
                    <a:pt x="6684558" y="0"/>
                  </a:lnTo>
                  <a:lnTo>
                    <a:pt x="6520364" y="362454"/>
                  </a:lnTo>
                  <a:lnTo>
                    <a:pt x="6415440" y="362454"/>
                  </a:lnTo>
                  <a:close/>
                  <a:moveTo>
                    <a:pt x="6374633" y="0"/>
                  </a:moveTo>
                  <a:lnTo>
                    <a:pt x="6479557" y="0"/>
                  </a:lnTo>
                  <a:lnTo>
                    <a:pt x="6315363" y="362454"/>
                  </a:lnTo>
                  <a:lnTo>
                    <a:pt x="6210439" y="362454"/>
                  </a:lnTo>
                  <a:close/>
                  <a:moveTo>
                    <a:pt x="6169632" y="0"/>
                  </a:moveTo>
                  <a:lnTo>
                    <a:pt x="6274556" y="0"/>
                  </a:lnTo>
                  <a:lnTo>
                    <a:pt x="6110362" y="362454"/>
                  </a:lnTo>
                  <a:lnTo>
                    <a:pt x="6005438" y="362454"/>
                  </a:lnTo>
                  <a:close/>
                  <a:moveTo>
                    <a:pt x="5964632" y="0"/>
                  </a:moveTo>
                  <a:lnTo>
                    <a:pt x="6069556" y="0"/>
                  </a:lnTo>
                  <a:lnTo>
                    <a:pt x="5905362" y="362454"/>
                  </a:lnTo>
                  <a:lnTo>
                    <a:pt x="5800438" y="362454"/>
                  </a:lnTo>
                  <a:close/>
                  <a:moveTo>
                    <a:pt x="5759631" y="0"/>
                  </a:moveTo>
                  <a:lnTo>
                    <a:pt x="5864555" y="0"/>
                  </a:lnTo>
                  <a:lnTo>
                    <a:pt x="5700362" y="362454"/>
                  </a:lnTo>
                  <a:lnTo>
                    <a:pt x="5595439" y="362454"/>
                  </a:lnTo>
                  <a:close/>
                  <a:moveTo>
                    <a:pt x="5554631" y="0"/>
                  </a:moveTo>
                  <a:lnTo>
                    <a:pt x="5659555" y="0"/>
                  </a:lnTo>
                  <a:lnTo>
                    <a:pt x="5495362" y="362454"/>
                  </a:lnTo>
                  <a:lnTo>
                    <a:pt x="5390438" y="362454"/>
                  </a:lnTo>
                  <a:close/>
                  <a:moveTo>
                    <a:pt x="5363422" y="0"/>
                  </a:moveTo>
                  <a:lnTo>
                    <a:pt x="5468345" y="0"/>
                  </a:lnTo>
                  <a:lnTo>
                    <a:pt x="5304153" y="362454"/>
                  </a:lnTo>
                  <a:lnTo>
                    <a:pt x="5199228" y="362454"/>
                  </a:lnTo>
                  <a:close/>
                  <a:moveTo>
                    <a:pt x="5158423" y="0"/>
                  </a:moveTo>
                  <a:lnTo>
                    <a:pt x="5263348" y="0"/>
                  </a:lnTo>
                  <a:lnTo>
                    <a:pt x="5099154" y="362454"/>
                  </a:lnTo>
                  <a:lnTo>
                    <a:pt x="4994229" y="362454"/>
                  </a:lnTo>
                  <a:close/>
                  <a:moveTo>
                    <a:pt x="4953420" y="0"/>
                  </a:moveTo>
                  <a:lnTo>
                    <a:pt x="5058346" y="0"/>
                  </a:lnTo>
                  <a:lnTo>
                    <a:pt x="4894151" y="362454"/>
                  </a:lnTo>
                  <a:lnTo>
                    <a:pt x="4789227" y="362454"/>
                  </a:lnTo>
                  <a:close/>
                  <a:moveTo>
                    <a:pt x="4748421" y="0"/>
                  </a:moveTo>
                  <a:lnTo>
                    <a:pt x="4853343" y="0"/>
                  </a:lnTo>
                  <a:lnTo>
                    <a:pt x="4689151" y="362454"/>
                  </a:lnTo>
                  <a:lnTo>
                    <a:pt x="4584226" y="362454"/>
                  </a:lnTo>
                  <a:close/>
                  <a:moveTo>
                    <a:pt x="4543420" y="0"/>
                  </a:moveTo>
                  <a:lnTo>
                    <a:pt x="4648343" y="0"/>
                  </a:lnTo>
                  <a:lnTo>
                    <a:pt x="4484149" y="362454"/>
                  </a:lnTo>
                  <a:lnTo>
                    <a:pt x="4379225" y="362454"/>
                  </a:lnTo>
                  <a:close/>
                  <a:moveTo>
                    <a:pt x="4338417" y="0"/>
                  </a:moveTo>
                  <a:lnTo>
                    <a:pt x="4443341" y="0"/>
                  </a:lnTo>
                  <a:lnTo>
                    <a:pt x="4279148" y="362454"/>
                  </a:lnTo>
                  <a:lnTo>
                    <a:pt x="4174226" y="362454"/>
                  </a:lnTo>
                  <a:close/>
                  <a:moveTo>
                    <a:pt x="4133419" y="0"/>
                  </a:moveTo>
                  <a:lnTo>
                    <a:pt x="4238340" y="0"/>
                  </a:lnTo>
                  <a:lnTo>
                    <a:pt x="4074149" y="362454"/>
                  </a:lnTo>
                  <a:lnTo>
                    <a:pt x="3969225" y="362454"/>
                  </a:lnTo>
                  <a:close/>
                  <a:moveTo>
                    <a:pt x="3928418" y="0"/>
                  </a:moveTo>
                  <a:lnTo>
                    <a:pt x="4033341" y="0"/>
                  </a:lnTo>
                  <a:lnTo>
                    <a:pt x="3869147" y="362454"/>
                  </a:lnTo>
                  <a:lnTo>
                    <a:pt x="3764224" y="362454"/>
                  </a:lnTo>
                  <a:close/>
                  <a:moveTo>
                    <a:pt x="3723416" y="0"/>
                  </a:moveTo>
                  <a:lnTo>
                    <a:pt x="3828340" y="0"/>
                  </a:lnTo>
                  <a:lnTo>
                    <a:pt x="3664147" y="362454"/>
                  </a:lnTo>
                  <a:lnTo>
                    <a:pt x="3559223" y="362454"/>
                  </a:lnTo>
                  <a:close/>
                  <a:moveTo>
                    <a:pt x="3518417" y="0"/>
                  </a:moveTo>
                  <a:lnTo>
                    <a:pt x="3623339" y="0"/>
                  </a:lnTo>
                  <a:lnTo>
                    <a:pt x="3459146" y="362454"/>
                  </a:lnTo>
                  <a:lnTo>
                    <a:pt x="3354222" y="362454"/>
                  </a:lnTo>
                  <a:close/>
                  <a:moveTo>
                    <a:pt x="3313414" y="0"/>
                  </a:moveTo>
                  <a:lnTo>
                    <a:pt x="3418339" y="0"/>
                  </a:lnTo>
                  <a:lnTo>
                    <a:pt x="3254144" y="362454"/>
                  </a:lnTo>
                  <a:lnTo>
                    <a:pt x="3149221" y="362454"/>
                  </a:lnTo>
                  <a:close/>
                  <a:moveTo>
                    <a:pt x="3122204" y="0"/>
                  </a:moveTo>
                  <a:lnTo>
                    <a:pt x="3227129" y="0"/>
                  </a:lnTo>
                  <a:lnTo>
                    <a:pt x="3062934" y="362454"/>
                  </a:lnTo>
                  <a:lnTo>
                    <a:pt x="2958010" y="362454"/>
                  </a:lnTo>
                  <a:close/>
                  <a:moveTo>
                    <a:pt x="2917205" y="0"/>
                  </a:moveTo>
                  <a:lnTo>
                    <a:pt x="3022129" y="0"/>
                  </a:lnTo>
                  <a:lnTo>
                    <a:pt x="2857936" y="362454"/>
                  </a:lnTo>
                  <a:lnTo>
                    <a:pt x="2753011" y="362454"/>
                  </a:lnTo>
                  <a:close/>
                  <a:moveTo>
                    <a:pt x="2712204" y="0"/>
                  </a:moveTo>
                  <a:lnTo>
                    <a:pt x="2817128" y="0"/>
                  </a:lnTo>
                  <a:lnTo>
                    <a:pt x="2652933" y="362454"/>
                  </a:lnTo>
                  <a:lnTo>
                    <a:pt x="2548011" y="362454"/>
                  </a:lnTo>
                  <a:close/>
                  <a:moveTo>
                    <a:pt x="2507202" y="0"/>
                  </a:moveTo>
                  <a:lnTo>
                    <a:pt x="2612127" y="0"/>
                  </a:lnTo>
                  <a:lnTo>
                    <a:pt x="2447933" y="362454"/>
                  </a:lnTo>
                  <a:lnTo>
                    <a:pt x="2343010" y="362454"/>
                  </a:lnTo>
                  <a:close/>
                  <a:moveTo>
                    <a:pt x="2302202" y="0"/>
                  </a:moveTo>
                  <a:lnTo>
                    <a:pt x="2407125" y="0"/>
                  </a:lnTo>
                  <a:lnTo>
                    <a:pt x="2242932" y="362454"/>
                  </a:lnTo>
                  <a:lnTo>
                    <a:pt x="2138008" y="362454"/>
                  </a:lnTo>
                  <a:close/>
                  <a:moveTo>
                    <a:pt x="2097201" y="0"/>
                  </a:moveTo>
                  <a:lnTo>
                    <a:pt x="2202124" y="0"/>
                  </a:lnTo>
                  <a:lnTo>
                    <a:pt x="2037930" y="362454"/>
                  </a:lnTo>
                  <a:lnTo>
                    <a:pt x="1933006" y="362454"/>
                  </a:lnTo>
                  <a:close/>
                  <a:moveTo>
                    <a:pt x="1892198" y="0"/>
                  </a:moveTo>
                  <a:lnTo>
                    <a:pt x="1997122" y="0"/>
                  </a:lnTo>
                  <a:lnTo>
                    <a:pt x="1832930" y="362454"/>
                  </a:lnTo>
                  <a:lnTo>
                    <a:pt x="1728005" y="362454"/>
                  </a:lnTo>
                  <a:close/>
                  <a:moveTo>
                    <a:pt x="1687197" y="0"/>
                  </a:moveTo>
                  <a:lnTo>
                    <a:pt x="1792121" y="0"/>
                  </a:lnTo>
                  <a:lnTo>
                    <a:pt x="1627927" y="362454"/>
                  </a:lnTo>
                  <a:lnTo>
                    <a:pt x="1523003" y="362454"/>
                  </a:lnTo>
                  <a:close/>
                  <a:moveTo>
                    <a:pt x="1482196" y="0"/>
                  </a:moveTo>
                  <a:lnTo>
                    <a:pt x="1587120" y="0"/>
                  </a:lnTo>
                  <a:lnTo>
                    <a:pt x="1422926" y="362454"/>
                  </a:lnTo>
                  <a:lnTo>
                    <a:pt x="1318002" y="362454"/>
                  </a:lnTo>
                  <a:close/>
                  <a:moveTo>
                    <a:pt x="1277195" y="0"/>
                  </a:moveTo>
                  <a:lnTo>
                    <a:pt x="1382120" y="0"/>
                  </a:lnTo>
                  <a:lnTo>
                    <a:pt x="1217925" y="362454"/>
                  </a:lnTo>
                  <a:lnTo>
                    <a:pt x="1113001" y="362454"/>
                  </a:lnTo>
                  <a:close/>
                  <a:moveTo>
                    <a:pt x="1072194" y="0"/>
                  </a:moveTo>
                  <a:lnTo>
                    <a:pt x="1177118" y="0"/>
                  </a:lnTo>
                  <a:lnTo>
                    <a:pt x="1012924" y="362454"/>
                  </a:lnTo>
                  <a:lnTo>
                    <a:pt x="908000" y="362454"/>
                  </a:lnTo>
                  <a:close/>
                  <a:moveTo>
                    <a:pt x="880984" y="0"/>
                  </a:moveTo>
                  <a:lnTo>
                    <a:pt x="985908" y="0"/>
                  </a:lnTo>
                  <a:lnTo>
                    <a:pt x="821715" y="362454"/>
                  </a:lnTo>
                  <a:lnTo>
                    <a:pt x="716790" y="362454"/>
                  </a:lnTo>
                  <a:close/>
                  <a:moveTo>
                    <a:pt x="689773" y="0"/>
                  </a:moveTo>
                  <a:lnTo>
                    <a:pt x="794698" y="0"/>
                  </a:lnTo>
                  <a:lnTo>
                    <a:pt x="630504" y="362454"/>
                  </a:lnTo>
                  <a:lnTo>
                    <a:pt x="525580" y="362454"/>
                  </a:lnTo>
                  <a:close/>
                  <a:moveTo>
                    <a:pt x="498563" y="0"/>
                  </a:moveTo>
                  <a:lnTo>
                    <a:pt x="603487" y="0"/>
                  </a:lnTo>
                  <a:lnTo>
                    <a:pt x="439293" y="362454"/>
                  </a:lnTo>
                  <a:lnTo>
                    <a:pt x="334369" y="362454"/>
                  </a:lnTo>
                  <a:close/>
                  <a:moveTo>
                    <a:pt x="307353" y="0"/>
                  </a:moveTo>
                  <a:lnTo>
                    <a:pt x="412277" y="0"/>
                  </a:lnTo>
                  <a:lnTo>
                    <a:pt x="248083" y="362454"/>
                  </a:lnTo>
                  <a:lnTo>
                    <a:pt x="143159" y="362454"/>
                  </a:lnTo>
                  <a:close/>
                  <a:moveTo>
                    <a:pt x="116154" y="0"/>
                  </a:moveTo>
                  <a:lnTo>
                    <a:pt x="221078" y="0"/>
                  </a:lnTo>
                  <a:lnTo>
                    <a:pt x="56884" y="362454"/>
                  </a:lnTo>
                  <a:lnTo>
                    <a:pt x="0" y="362454"/>
                  </a:lnTo>
                  <a:lnTo>
                    <a:pt x="0" y="25640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" name="Group 245">
            <a:extLst>
              <a:ext uri="{FF2B5EF4-FFF2-40B4-BE49-F238E27FC236}">
                <a16:creationId xmlns:a16="http://schemas.microsoft.com/office/drawing/2014/main" id="{ECBCD420-C8EF-5130-1926-BAB346D00C8E}"/>
              </a:ext>
            </a:extLst>
          </p:cNvPr>
          <p:cNvGrpSpPr>
            <a:grpSpLocks noChangeAspect="1"/>
          </p:cNvGrpSpPr>
          <p:nvPr/>
        </p:nvGrpSpPr>
        <p:grpSpPr>
          <a:xfrm>
            <a:off x="6210708" y="1926904"/>
            <a:ext cx="784080" cy="1571760"/>
            <a:chOff x="0" y="0"/>
            <a:chExt cx="1045440" cy="2095680"/>
          </a:xfrm>
          <a:solidFill>
            <a:srgbClr val="F27900"/>
          </a:solidFill>
        </p:grpSpPr>
        <p:sp>
          <p:nvSpPr>
            <p:cNvPr id="3" name="Freeform 246">
              <a:extLst>
                <a:ext uri="{FF2B5EF4-FFF2-40B4-BE49-F238E27FC236}">
                  <a16:creationId xmlns:a16="http://schemas.microsoft.com/office/drawing/2014/main" id="{BD33EE66-3116-C6B9-00BF-6731A93CF5E9}"/>
                </a:ext>
              </a:extLst>
            </p:cNvPr>
            <p:cNvSpPr/>
            <p:nvPr/>
          </p:nvSpPr>
          <p:spPr>
            <a:xfrm>
              <a:off x="0" y="0"/>
              <a:ext cx="1045464" cy="2095627"/>
            </a:xfrm>
            <a:custGeom>
              <a:avLst/>
              <a:gdLst/>
              <a:ahLst/>
              <a:cxnLst/>
              <a:rect l="l" t="t" r="r" b="b"/>
              <a:pathLst>
                <a:path w="1045464" h="2095627">
                  <a:moveTo>
                    <a:pt x="270129" y="316357"/>
                  </a:moveTo>
                  <a:cubicBezTo>
                    <a:pt x="217805" y="330835"/>
                    <a:pt x="168529" y="345440"/>
                    <a:pt x="113284" y="359918"/>
                  </a:cubicBezTo>
                  <a:cubicBezTo>
                    <a:pt x="113284" y="313436"/>
                    <a:pt x="113284" y="267081"/>
                    <a:pt x="113284" y="217678"/>
                  </a:cubicBezTo>
                  <a:cubicBezTo>
                    <a:pt x="165608" y="232156"/>
                    <a:pt x="217805" y="246761"/>
                    <a:pt x="275971" y="261239"/>
                  </a:cubicBezTo>
                  <a:cubicBezTo>
                    <a:pt x="275971" y="220599"/>
                    <a:pt x="275971" y="194437"/>
                    <a:pt x="275971" y="159639"/>
                  </a:cubicBezTo>
                  <a:cubicBezTo>
                    <a:pt x="249809" y="159639"/>
                    <a:pt x="223647" y="162560"/>
                    <a:pt x="200406" y="159639"/>
                  </a:cubicBezTo>
                  <a:cubicBezTo>
                    <a:pt x="151003" y="156718"/>
                    <a:pt x="127762" y="124841"/>
                    <a:pt x="127762" y="78359"/>
                  </a:cubicBezTo>
                  <a:cubicBezTo>
                    <a:pt x="130683" y="34798"/>
                    <a:pt x="156845" y="2921"/>
                    <a:pt x="200406" y="2921"/>
                  </a:cubicBezTo>
                  <a:cubicBezTo>
                    <a:pt x="304927" y="0"/>
                    <a:pt x="409448" y="0"/>
                    <a:pt x="513969" y="2921"/>
                  </a:cubicBezTo>
                  <a:cubicBezTo>
                    <a:pt x="563372" y="2921"/>
                    <a:pt x="589534" y="34798"/>
                    <a:pt x="589534" y="81280"/>
                  </a:cubicBezTo>
                  <a:cubicBezTo>
                    <a:pt x="589534" y="130683"/>
                    <a:pt x="563372" y="156718"/>
                    <a:pt x="513969" y="159639"/>
                  </a:cubicBezTo>
                  <a:cubicBezTo>
                    <a:pt x="493649" y="162560"/>
                    <a:pt x="470408" y="159639"/>
                    <a:pt x="441325" y="159639"/>
                  </a:cubicBezTo>
                  <a:cubicBezTo>
                    <a:pt x="441325" y="191516"/>
                    <a:pt x="441325" y="214757"/>
                    <a:pt x="441325" y="240919"/>
                  </a:cubicBezTo>
                  <a:cubicBezTo>
                    <a:pt x="505206" y="252476"/>
                    <a:pt x="566166" y="261239"/>
                    <a:pt x="627126" y="278638"/>
                  </a:cubicBezTo>
                  <a:cubicBezTo>
                    <a:pt x="731774" y="304800"/>
                    <a:pt x="818896" y="356997"/>
                    <a:pt x="894461" y="435356"/>
                  </a:cubicBezTo>
                  <a:cubicBezTo>
                    <a:pt x="1039622" y="586232"/>
                    <a:pt x="1045464" y="801116"/>
                    <a:pt x="906018" y="960755"/>
                  </a:cubicBezTo>
                  <a:cubicBezTo>
                    <a:pt x="874014" y="995553"/>
                    <a:pt x="839216" y="1033272"/>
                    <a:pt x="795655" y="1053592"/>
                  </a:cubicBezTo>
                  <a:cubicBezTo>
                    <a:pt x="725932" y="1091311"/>
                    <a:pt x="717296" y="1143635"/>
                    <a:pt x="717296" y="1213231"/>
                  </a:cubicBezTo>
                  <a:cubicBezTo>
                    <a:pt x="720217" y="1430909"/>
                    <a:pt x="717296" y="1645666"/>
                    <a:pt x="720217" y="1863471"/>
                  </a:cubicBezTo>
                  <a:cubicBezTo>
                    <a:pt x="720217" y="1921510"/>
                    <a:pt x="696976" y="1967992"/>
                    <a:pt x="647573" y="1999869"/>
                  </a:cubicBezTo>
                  <a:cubicBezTo>
                    <a:pt x="511048" y="2095627"/>
                    <a:pt x="200406" y="2089912"/>
                    <a:pt x="66802" y="1994027"/>
                  </a:cubicBezTo>
                  <a:cubicBezTo>
                    <a:pt x="20320" y="1962150"/>
                    <a:pt x="0" y="1924431"/>
                    <a:pt x="0" y="1869313"/>
                  </a:cubicBezTo>
                  <a:cubicBezTo>
                    <a:pt x="0" y="1491996"/>
                    <a:pt x="0" y="1114679"/>
                    <a:pt x="0" y="737235"/>
                  </a:cubicBezTo>
                  <a:cubicBezTo>
                    <a:pt x="2921" y="580517"/>
                    <a:pt x="87122" y="461518"/>
                    <a:pt x="235204" y="412115"/>
                  </a:cubicBezTo>
                  <a:cubicBezTo>
                    <a:pt x="278765" y="397637"/>
                    <a:pt x="287528" y="374396"/>
                    <a:pt x="270002" y="316357"/>
                  </a:cubicBezTo>
                  <a:close/>
                  <a:moveTo>
                    <a:pt x="429895" y="342519"/>
                  </a:moveTo>
                  <a:cubicBezTo>
                    <a:pt x="441452" y="362839"/>
                    <a:pt x="450215" y="397637"/>
                    <a:pt x="467614" y="403479"/>
                  </a:cubicBezTo>
                  <a:cubicBezTo>
                    <a:pt x="630174" y="449961"/>
                    <a:pt x="728853" y="589280"/>
                    <a:pt x="720217" y="783717"/>
                  </a:cubicBezTo>
                  <a:cubicBezTo>
                    <a:pt x="714375" y="856234"/>
                    <a:pt x="717296" y="928878"/>
                    <a:pt x="717296" y="1015873"/>
                  </a:cubicBezTo>
                  <a:cubicBezTo>
                    <a:pt x="757936" y="983996"/>
                    <a:pt x="789940" y="963676"/>
                    <a:pt x="815975" y="937514"/>
                  </a:cubicBezTo>
                  <a:cubicBezTo>
                    <a:pt x="964184" y="798195"/>
                    <a:pt x="964184" y="603758"/>
                    <a:pt x="810260" y="467360"/>
                  </a:cubicBezTo>
                  <a:cubicBezTo>
                    <a:pt x="708660" y="377317"/>
                    <a:pt x="583692" y="336804"/>
                    <a:pt x="429895" y="342519"/>
                  </a:cubicBezTo>
                  <a:close/>
                  <a:moveTo>
                    <a:pt x="151003" y="1965071"/>
                  </a:moveTo>
                  <a:cubicBezTo>
                    <a:pt x="145161" y="1918589"/>
                    <a:pt x="133604" y="1875028"/>
                    <a:pt x="133604" y="1828673"/>
                  </a:cubicBezTo>
                  <a:cubicBezTo>
                    <a:pt x="133604" y="1526794"/>
                    <a:pt x="133604" y="1224915"/>
                    <a:pt x="133604" y="925957"/>
                  </a:cubicBezTo>
                  <a:cubicBezTo>
                    <a:pt x="133604" y="775081"/>
                    <a:pt x="110363" y="615315"/>
                    <a:pt x="226568" y="487680"/>
                  </a:cubicBezTo>
                  <a:cubicBezTo>
                    <a:pt x="116205" y="539877"/>
                    <a:pt x="66802" y="626999"/>
                    <a:pt x="66802" y="743077"/>
                  </a:cubicBezTo>
                  <a:cubicBezTo>
                    <a:pt x="66802" y="1111758"/>
                    <a:pt x="66802" y="1480312"/>
                    <a:pt x="66802" y="1848993"/>
                  </a:cubicBezTo>
                  <a:cubicBezTo>
                    <a:pt x="66802" y="1927352"/>
                    <a:pt x="78359" y="1941830"/>
                    <a:pt x="151003" y="196507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" name="Group 249">
            <a:extLst>
              <a:ext uri="{FF2B5EF4-FFF2-40B4-BE49-F238E27FC236}">
                <a16:creationId xmlns:a16="http://schemas.microsoft.com/office/drawing/2014/main" id="{9B1823CF-7227-774F-5A22-44E7BAA8A4D2}"/>
              </a:ext>
            </a:extLst>
          </p:cNvPr>
          <p:cNvGrpSpPr>
            <a:grpSpLocks noChangeAspect="1"/>
          </p:cNvGrpSpPr>
          <p:nvPr/>
        </p:nvGrpSpPr>
        <p:grpSpPr>
          <a:xfrm>
            <a:off x="5556228" y="1926904"/>
            <a:ext cx="606240" cy="1568160"/>
            <a:chOff x="0" y="0"/>
            <a:chExt cx="808320" cy="2090880"/>
          </a:xfrm>
          <a:solidFill>
            <a:srgbClr val="F27900"/>
          </a:solidFill>
        </p:grpSpPr>
        <p:sp>
          <p:nvSpPr>
            <p:cNvPr id="7" name="Freeform 250">
              <a:extLst>
                <a:ext uri="{FF2B5EF4-FFF2-40B4-BE49-F238E27FC236}">
                  <a16:creationId xmlns:a16="http://schemas.microsoft.com/office/drawing/2014/main" id="{AD54A94F-3738-D23F-C499-53BCABA50BA2}"/>
                </a:ext>
              </a:extLst>
            </p:cNvPr>
            <p:cNvSpPr/>
            <p:nvPr/>
          </p:nvSpPr>
          <p:spPr>
            <a:xfrm>
              <a:off x="0" y="0"/>
              <a:ext cx="808355" cy="2090928"/>
            </a:xfrm>
            <a:custGeom>
              <a:avLst/>
              <a:gdLst/>
              <a:ahLst/>
              <a:cxnLst/>
              <a:rect l="l" t="t" r="r" b="b"/>
              <a:pathLst>
                <a:path w="808355" h="2090928">
                  <a:moveTo>
                    <a:pt x="266573" y="316484"/>
                  </a:moveTo>
                  <a:cubicBezTo>
                    <a:pt x="214376" y="331089"/>
                    <a:pt x="165100" y="345567"/>
                    <a:pt x="110109" y="360045"/>
                  </a:cubicBezTo>
                  <a:cubicBezTo>
                    <a:pt x="110109" y="313563"/>
                    <a:pt x="110109" y="270002"/>
                    <a:pt x="110109" y="217805"/>
                  </a:cubicBezTo>
                  <a:cubicBezTo>
                    <a:pt x="162306" y="232283"/>
                    <a:pt x="214376" y="246888"/>
                    <a:pt x="275209" y="261366"/>
                  </a:cubicBezTo>
                  <a:cubicBezTo>
                    <a:pt x="275209" y="220726"/>
                    <a:pt x="275209" y="194564"/>
                    <a:pt x="275209" y="162687"/>
                  </a:cubicBezTo>
                  <a:cubicBezTo>
                    <a:pt x="251968" y="162687"/>
                    <a:pt x="225933" y="162687"/>
                    <a:pt x="202819" y="159766"/>
                  </a:cubicBezTo>
                  <a:cubicBezTo>
                    <a:pt x="156464" y="156845"/>
                    <a:pt x="130429" y="133604"/>
                    <a:pt x="127508" y="84201"/>
                  </a:cubicBezTo>
                  <a:cubicBezTo>
                    <a:pt x="127508" y="34798"/>
                    <a:pt x="153543" y="5842"/>
                    <a:pt x="199898" y="2921"/>
                  </a:cubicBezTo>
                  <a:cubicBezTo>
                    <a:pt x="304165" y="0"/>
                    <a:pt x="408559" y="0"/>
                    <a:pt x="512826" y="2921"/>
                  </a:cubicBezTo>
                  <a:cubicBezTo>
                    <a:pt x="559181" y="2921"/>
                    <a:pt x="588137" y="34925"/>
                    <a:pt x="588137" y="81280"/>
                  </a:cubicBezTo>
                  <a:cubicBezTo>
                    <a:pt x="585216" y="130683"/>
                    <a:pt x="562102" y="156845"/>
                    <a:pt x="512826" y="159639"/>
                  </a:cubicBezTo>
                  <a:cubicBezTo>
                    <a:pt x="489585" y="162560"/>
                    <a:pt x="466471" y="159639"/>
                    <a:pt x="437515" y="159639"/>
                  </a:cubicBezTo>
                  <a:cubicBezTo>
                    <a:pt x="437515" y="235204"/>
                    <a:pt x="434594" y="304800"/>
                    <a:pt x="437515" y="374523"/>
                  </a:cubicBezTo>
                  <a:cubicBezTo>
                    <a:pt x="437515" y="386080"/>
                    <a:pt x="457835" y="400685"/>
                    <a:pt x="469392" y="406527"/>
                  </a:cubicBezTo>
                  <a:cubicBezTo>
                    <a:pt x="640334" y="470408"/>
                    <a:pt x="715645" y="577850"/>
                    <a:pt x="715645" y="763778"/>
                  </a:cubicBezTo>
                  <a:cubicBezTo>
                    <a:pt x="715645" y="911860"/>
                    <a:pt x="715645" y="1059942"/>
                    <a:pt x="715645" y="1210945"/>
                  </a:cubicBezTo>
                  <a:cubicBezTo>
                    <a:pt x="715645" y="1234186"/>
                    <a:pt x="715645" y="1260348"/>
                    <a:pt x="715645" y="1289304"/>
                  </a:cubicBezTo>
                  <a:cubicBezTo>
                    <a:pt x="741680" y="1286383"/>
                    <a:pt x="764921" y="1283462"/>
                    <a:pt x="788035" y="1280541"/>
                  </a:cubicBezTo>
                  <a:cubicBezTo>
                    <a:pt x="793877" y="1321181"/>
                    <a:pt x="808355" y="1361821"/>
                    <a:pt x="741680" y="1373505"/>
                  </a:cubicBezTo>
                  <a:cubicBezTo>
                    <a:pt x="730123" y="1373505"/>
                    <a:pt x="718439" y="1405509"/>
                    <a:pt x="715645" y="1425829"/>
                  </a:cubicBezTo>
                  <a:cubicBezTo>
                    <a:pt x="715645" y="1568069"/>
                    <a:pt x="712724" y="1713357"/>
                    <a:pt x="715645" y="1855597"/>
                  </a:cubicBezTo>
                  <a:cubicBezTo>
                    <a:pt x="718566" y="1936877"/>
                    <a:pt x="683768" y="1989201"/>
                    <a:pt x="614299" y="2018284"/>
                  </a:cubicBezTo>
                  <a:cubicBezTo>
                    <a:pt x="440436" y="2090928"/>
                    <a:pt x="266573" y="2090928"/>
                    <a:pt x="95758" y="2015363"/>
                  </a:cubicBezTo>
                  <a:cubicBezTo>
                    <a:pt x="31877" y="1989201"/>
                    <a:pt x="0" y="1937004"/>
                    <a:pt x="0" y="1861439"/>
                  </a:cubicBezTo>
                  <a:cubicBezTo>
                    <a:pt x="2921" y="1489710"/>
                    <a:pt x="0" y="1120902"/>
                    <a:pt x="0" y="752094"/>
                  </a:cubicBezTo>
                  <a:cubicBezTo>
                    <a:pt x="0" y="574929"/>
                    <a:pt x="78232" y="467487"/>
                    <a:pt x="243332" y="403606"/>
                  </a:cubicBezTo>
                  <a:cubicBezTo>
                    <a:pt x="263652" y="397764"/>
                    <a:pt x="275209" y="365887"/>
                    <a:pt x="289687" y="345567"/>
                  </a:cubicBezTo>
                  <a:cubicBezTo>
                    <a:pt x="281051" y="336804"/>
                    <a:pt x="275209" y="328168"/>
                    <a:pt x="266446" y="316484"/>
                  </a:cubicBezTo>
                  <a:close/>
                  <a:moveTo>
                    <a:pt x="144907" y="1963166"/>
                  </a:moveTo>
                  <a:cubicBezTo>
                    <a:pt x="141986" y="1913763"/>
                    <a:pt x="133350" y="1861566"/>
                    <a:pt x="133350" y="1809242"/>
                  </a:cubicBezTo>
                  <a:cubicBezTo>
                    <a:pt x="130429" y="1481074"/>
                    <a:pt x="133350" y="1149985"/>
                    <a:pt x="130429" y="819023"/>
                  </a:cubicBezTo>
                  <a:cubicBezTo>
                    <a:pt x="130429" y="699897"/>
                    <a:pt x="139065" y="583819"/>
                    <a:pt x="234696" y="485013"/>
                  </a:cubicBezTo>
                  <a:cubicBezTo>
                    <a:pt x="124587" y="525653"/>
                    <a:pt x="63754" y="621411"/>
                    <a:pt x="63754" y="755015"/>
                  </a:cubicBezTo>
                  <a:cubicBezTo>
                    <a:pt x="63754" y="1120902"/>
                    <a:pt x="63754" y="1489710"/>
                    <a:pt x="63754" y="1855597"/>
                  </a:cubicBezTo>
                  <a:cubicBezTo>
                    <a:pt x="63754" y="1922399"/>
                    <a:pt x="81153" y="1945640"/>
                    <a:pt x="144907" y="196303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" name="Group 267">
            <a:extLst>
              <a:ext uri="{FF2B5EF4-FFF2-40B4-BE49-F238E27FC236}">
                <a16:creationId xmlns:a16="http://schemas.microsoft.com/office/drawing/2014/main" id="{1009061A-1F91-6826-3A25-6412E989EC56}"/>
              </a:ext>
            </a:extLst>
          </p:cNvPr>
          <p:cNvGrpSpPr>
            <a:grpSpLocks noChangeAspect="1"/>
          </p:cNvGrpSpPr>
          <p:nvPr/>
        </p:nvGrpSpPr>
        <p:grpSpPr>
          <a:xfrm>
            <a:off x="5273988" y="3024904"/>
            <a:ext cx="1819440" cy="641520"/>
            <a:chOff x="0" y="0"/>
            <a:chExt cx="2425920" cy="855360"/>
          </a:xfrm>
          <a:solidFill>
            <a:srgbClr val="F27900"/>
          </a:solidFill>
        </p:grpSpPr>
        <p:sp>
          <p:nvSpPr>
            <p:cNvPr id="9" name="Freeform 268">
              <a:extLst>
                <a:ext uri="{FF2B5EF4-FFF2-40B4-BE49-F238E27FC236}">
                  <a16:creationId xmlns:a16="http://schemas.microsoft.com/office/drawing/2014/main" id="{0FEF3844-4A5C-07F2-D8E2-637901DFA532}"/>
                </a:ext>
              </a:extLst>
            </p:cNvPr>
            <p:cNvSpPr/>
            <p:nvPr/>
          </p:nvSpPr>
          <p:spPr>
            <a:xfrm>
              <a:off x="0" y="0"/>
              <a:ext cx="2426081" cy="855472"/>
            </a:xfrm>
            <a:custGeom>
              <a:avLst/>
              <a:gdLst/>
              <a:ahLst/>
              <a:cxnLst/>
              <a:rect l="l" t="t" r="r" b="b"/>
              <a:pathLst>
                <a:path w="2426081" h="855472">
                  <a:moveTo>
                    <a:pt x="293497" y="0"/>
                  </a:moveTo>
                  <a:cubicBezTo>
                    <a:pt x="305181" y="64008"/>
                    <a:pt x="293497" y="101854"/>
                    <a:pt x="247015" y="136779"/>
                  </a:cubicBezTo>
                  <a:cubicBezTo>
                    <a:pt x="84328" y="267716"/>
                    <a:pt x="90170" y="468503"/>
                    <a:pt x="255778" y="596519"/>
                  </a:cubicBezTo>
                  <a:cubicBezTo>
                    <a:pt x="371983" y="683768"/>
                    <a:pt x="505587" y="709930"/>
                    <a:pt x="642239" y="727456"/>
                  </a:cubicBezTo>
                  <a:cubicBezTo>
                    <a:pt x="985012" y="771144"/>
                    <a:pt x="1324991" y="756539"/>
                    <a:pt x="1664843" y="707136"/>
                  </a:cubicBezTo>
                  <a:cubicBezTo>
                    <a:pt x="1682242" y="704215"/>
                    <a:pt x="1699768" y="683895"/>
                    <a:pt x="1714246" y="672211"/>
                  </a:cubicBezTo>
                  <a:cubicBezTo>
                    <a:pt x="1734566" y="654812"/>
                    <a:pt x="1754886" y="628523"/>
                    <a:pt x="1778127" y="622808"/>
                  </a:cubicBezTo>
                  <a:cubicBezTo>
                    <a:pt x="1920494" y="587883"/>
                    <a:pt x="2062861" y="561721"/>
                    <a:pt x="2205228" y="532638"/>
                  </a:cubicBezTo>
                  <a:cubicBezTo>
                    <a:pt x="2222627" y="529717"/>
                    <a:pt x="2242947" y="529717"/>
                    <a:pt x="2260473" y="535559"/>
                  </a:cubicBezTo>
                  <a:cubicBezTo>
                    <a:pt x="2312797" y="550164"/>
                    <a:pt x="2350516" y="529717"/>
                    <a:pt x="2353437" y="477393"/>
                  </a:cubicBezTo>
                  <a:cubicBezTo>
                    <a:pt x="2356358" y="430784"/>
                    <a:pt x="2350516" y="381381"/>
                    <a:pt x="2341753" y="334772"/>
                  </a:cubicBezTo>
                  <a:cubicBezTo>
                    <a:pt x="2335911" y="302768"/>
                    <a:pt x="2332990" y="273685"/>
                    <a:pt x="2364994" y="270764"/>
                  </a:cubicBezTo>
                  <a:cubicBezTo>
                    <a:pt x="2382393" y="267843"/>
                    <a:pt x="2414397" y="294005"/>
                    <a:pt x="2417318" y="308610"/>
                  </a:cubicBezTo>
                  <a:cubicBezTo>
                    <a:pt x="2423160" y="378460"/>
                    <a:pt x="2426081" y="451231"/>
                    <a:pt x="2426081" y="520954"/>
                  </a:cubicBezTo>
                  <a:cubicBezTo>
                    <a:pt x="2423160" y="541274"/>
                    <a:pt x="2405761" y="567563"/>
                    <a:pt x="2388362" y="584962"/>
                  </a:cubicBezTo>
                  <a:cubicBezTo>
                    <a:pt x="2353437" y="616966"/>
                    <a:pt x="2301240" y="628650"/>
                    <a:pt x="2301240" y="692658"/>
                  </a:cubicBezTo>
                  <a:cubicBezTo>
                    <a:pt x="2301240" y="701421"/>
                    <a:pt x="2272157" y="718820"/>
                    <a:pt x="2254758" y="721741"/>
                  </a:cubicBezTo>
                  <a:cubicBezTo>
                    <a:pt x="2106549" y="753745"/>
                    <a:pt x="1955546" y="785749"/>
                    <a:pt x="1807337" y="814832"/>
                  </a:cubicBezTo>
                  <a:cubicBezTo>
                    <a:pt x="1792859" y="817753"/>
                    <a:pt x="1772412" y="817753"/>
                    <a:pt x="1763776" y="808990"/>
                  </a:cubicBezTo>
                  <a:cubicBezTo>
                    <a:pt x="1728851" y="776986"/>
                    <a:pt x="1688211" y="788670"/>
                    <a:pt x="1647571" y="794385"/>
                  </a:cubicBezTo>
                  <a:cubicBezTo>
                    <a:pt x="1269873" y="838073"/>
                    <a:pt x="892175" y="855472"/>
                    <a:pt x="514477" y="785622"/>
                  </a:cubicBezTo>
                  <a:cubicBezTo>
                    <a:pt x="398272" y="765302"/>
                    <a:pt x="284988" y="724535"/>
                    <a:pt x="189103" y="645922"/>
                  </a:cubicBezTo>
                  <a:cubicBezTo>
                    <a:pt x="14478" y="500380"/>
                    <a:pt x="0" y="273431"/>
                    <a:pt x="156845" y="110617"/>
                  </a:cubicBezTo>
                  <a:cubicBezTo>
                    <a:pt x="194691" y="69850"/>
                    <a:pt x="241173" y="40767"/>
                    <a:pt x="293497" y="0"/>
                  </a:cubicBezTo>
                  <a:close/>
                </a:path>
              </a:pathLst>
            </a:custGeom>
            <a:grpFill/>
          </p:spPr>
        </p:sp>
      </p:grpSp>
    </p:spTree>
    <p:extLst>
      <p:ext uri="{BB962C8B-B14F-4D97-AF65-F5344CB8AC3E}">
        <p14:creationId xmlns:p14="http://schemas.microsoft.com/office/powerpoint/2010/main" val="1100588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271A6ED-2E81-435D-8F1D-B5804E8827D3}"/>
              </a:ext>
            </a:extLst>
          </p:cNvPr>
          <p:cNvSpPr/>
          <p:nvPr/>
        </p:nvSpPr>
        <p:spPr>
          <a:xfrm>
            <a:off x="0" y="15241"/>
            <a:ext cx="609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07E129-3CCE-4C78-8201-552225EEEA92}"/>
              </a:ext>
            </a:extLst>
          </p:cNvPr>
          <p:cNvSpPr txBox="1"/>
          <p:nvPr/>
        </p:nvSpPr>
        <p:spPr>
          <a:xfrm>
            <a:off x="6595227" y="4321461"/>
            <a:ext cx="514984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000" dirty="0">
                <a:solidFill>
                  <a:schemeClr val="bg1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20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11B4F3-A1AC-4CB9-AB63-60BE00BD7CA1}"/>
              </a:ext>
            </a:extLst>
          </p:cNvPr>
          <p:cNvSpPr txBox="1"/>
          <p:nvPr/>
        </p:nvSpPr>
        <p:spPr>
          <a:xfrm>
            <a:off x="1599425" y="3216533"/>
            <a:ext cx="3557017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66DCAD07-1349-4F05-B8F1-CDC5D63291DA}"/>
              </a:ext>
            </a:extLst>
          </p:cNvPr>
          <p:cNvSpPr txBox="1">
            <a:spLocks/>
          </p:cNvSpPr>
          <p:nvPr/>
        </p:nvSpPr>
        <p:spPr>
          <a:xfrm>
            <a:off x="2559014" y="5460053"/>
            <a:ext cx="2597428" cy="4320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cs typeface="B Nazanin" pitchFamily="2" charset="-78"/>
              </a:rPr>
              <a:t>اینفوگرافیک</a:t>
            </a:r>
            <a:endParaRPr lang="en-US" altLang="ko-KR" sz="2400" b="0" dirty="0"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E029FB-9A85-44C1-84AB-24F5A5F51957}"/>
              </a:ext>
            </a:extLst>
          </p:cNvPr>
          <p:cNvGrpSpPr/>
          <p:nvPr/>
        </p:nvGrpSpPr>
        <p:grpSpPr>
          <a:xfrm>
            <a:off x="6715803" y="933347"/>
            <a:ext cx="1224260" cy="1224260"/>
            <a:chOff x="6732240" y="3044790"/>
            <a:chExt cx="1584000" cy="1584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423925E-0875-43B1-8CDE-C84324A54E68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5F2360E-AAA8-4643-93EA-FA942ABE1D43}"/>
                </a:ext>
              </a:extLst>
            </p:cNvPr>
            <p:cNvSpPr/>
            <p:nvPr/>
          </p:nvSpPr>
          <p:spPr>
            <a:xfrm>
              <a:off x="6840238" y="3152788"/>
              <a:ext cx="1367999" cy="13679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B05BB5D-6BF0-4662-AA5C-EE205C6DE4AF}"/>
              </a:ext>
            </a:extLst>
          </p:cNvPr>
          <p:cNvSpPr txBox="1"/>
          <p:nvPr/>
        </p:nvSpPr>
        <p:spPr>
          <a:xfrm>
            <a:off x="6791546" y="1569884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78B4943-3383-4D26-8B60-A7F054663025}"/>
              </a:ext>
            </a:extLst>
          </p:cNvPr>
          <p:cNvGrpSpPr/>
          <p:nvPr/>
        </p:nvGrpSpPr>
        <p:grpSpPr>
          <a:xfrm>
            <a:off x="8558023" y="933347"/>
            <a:ext cx="1224260" cy="1224260"/>
            <a:chOff x="6732240" y="3044790"/>
            <a:chExt cx="1584000" cy="158400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B631196-CD12-4432-8E20-BBC73613B39F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23918C2-8D9D-484C-BBCA-E61D37F3E996}"/>
                </a:ext>
              </a:extLst>
            </p:cNvPr>
            <p:cNvSpPr/>
            <p:nvPr/>
          </p:nvSpPr>
          <p:spPr>
            <a:xfrm>
              <a:off x="6840238" y="3152788"/>
              <a:ext cx="1367999" cy="13679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2513013-90E4-41D6-B931-58AEB919768D}"/>
              </a:ext>
            </a:extLst>
          </p:cNvPr>
          <p:cNvGrpSpPr/>
          <p:nvPr/>
        </p:nvGrpSpPr>
        <p:grpSpPr>
          <a:xfrm>
            <a:off x="10400243" y="933347"/>
            <a:ext cx="1224260" cy="1224260"/>
            <a:chOff x="6732240" y="3044790"/>
            <a:chExt cx="1584000" cy="158400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E6EA682-1537-412E-84A4-C9A13879EE89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AE65782-C047-49F4-870C-A1A5325C71D1}"/>
                </a:ext>
              </a:extLst>
            </p:cNvPr>
            <p:cNvSpPr/>
            <p:nvPr/>
          </p:nvSpPr>
          <p:spPr>
            <a:xfrm>
              <a:off x="6840238" y="3152788"/>
              <a:ext cx="1367999" cy="13679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6E2CD643-609E-49EE-8F20-A32A0F836E86}"/>
              </a:ext>
            </a:extLst>
          </p:cNvPr>
          <p:cNvSpPr txBox="1"/>
          <p:nvPr/>
        </p:nvSpPr>
        <p:spPr>
          <a:xfrm>
            <a:off x="8633766" y="1600364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0B683F-EBAD-4E77-B0DA-B1E374B2A557}"/>
              </a:ext>
            </a:extLst>
          </p:cNvPr>
          <p:cNvSpPr txBox="1"/>
          <p:nvPr/>
        </p:nvSpPr>
        <p:spPr>
          <a:xfrm>
            <a:off x="10475986" y="1569884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BD338FD-6FC4-44C2-A79A-8BCD139521F3}"/>
              </a:ext>
            </a:extLst>
          </p:cNvPr>
          <p:cNvGrpSpPr/>
          <p:nvPr/>
        </p:nvGrpSpPr>
        <p:grpSpPr>
          <a:xfrm>
            <a:off x="8437447" y="2471903"/>
            <a:ext cx="1465408" cy="1146791"/>
            <a:chOff x="675860" y="4647833"/>
            <a:chExt cx="2011680" cy="114679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DD3D8BE-6357-4468-9C98-3766EB6AF018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5F0F2CB-229A-4D7C-A5BA-48D9925AB956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FD12F61-C66D-4389-81B2-9D07F7149159}"/>
              </a:ext>
            </a:extLst>
          </p:cNvPr>
          <p:cNvGrpSpPr/>
          <p:nvPr/>
        </p:nvGrpSpPr>
        <p:grpSpPr>
          <a:xfrm>
            <a:off x="6595227" y="2471903"/>
            <a:ext cx="1465408" cy="1146791"/>
            <a:chOff x="675860" y="4647833"/>
            <a:chExt cx="2011680" cy="114679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4E6309D-39A8-47CF-82B8-B8633979EC4B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F5C5832-1D4F-44DA-B843-1F7786BC5A9C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48F830-6877-47B8-BA0D-1F12A10BA7F6}"/>
              </a:ext>
            </a:extLst>
          </p:cNvPr>
          <p:cNvGrpSpPr/>
          <p:nvPr/>
        </p:nvGrpSpPr>
        <p:grpSpPr>
          <a:xfrm>
            <a:off x="10279667" y="2471903"/>
            <a:ext cx="1465408" cy="1146791"/>
            <a:chOff x="675860" y="4647833"/>
            <a:chExt cx="2011680" cy="114679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6EA294D-F863-454E-866C-0382CD473726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0DDC3B0-F91D-4480-9F1A-08D347D3574E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1D2DDCAA-B3AE-4987-B15E-E23E8F23163E}"/>
              </a:ext>
            </a:extLst>
          </p:cNvPr>
          <p:cNvSpPr txBox="1"/>
          <p:nvPr/>
        </p:nvSpPr>
        <p:spPr>
          <a:xfrm>
            <a:off x="6595227" y="5305459"/>
            <a:ext cx="4953533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0CFC98B-64E6-4B40-9403-BC22740E464F}"/>
              </a:ext>
            </a:extLst>
          </p:cNvPr>
          <p:cNvSpPr txBox="1"/>
          <p:nvPr/>
        </p:nvSpPr>
        <p:spPr>
          <a:xfrm>
            <a:off x="-1" y="395933"/>
            <a:ext cx="5321615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4800" dirty="0">
                <a:solidFill>
                  <a:schemeClr val="bg1"/>
                </a:solidFill>
                <a:cs typeface="B Nazanin" pitchFamily="2" charset="-78"/>
              </a:rPr>
              <a:t>قالب پاورپوینت</a:t>
            </a:r>
            <a:endParaRPr lang="fa-IR" sz="48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ar-SA" sz="4800" dirty="0">
                <a:solidFill>
                  <a:schemeClr val="bg1"/>
                </a:solidFill>
                <a:cs typeface="B Nazanin" pitchFamily="2" charset="-78"/>
              </a:rPr>
              <a:t> حرفه ای</a:t>
            </a:r>
            <a:endParaRPr lang="fa-IR" sz="48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ar-SA" sz="4800" dirty="0">
                <a:solidFill>
                  <a:schemeClr val="bg1"/>
                </a:solidFill>
                <a:cs typeface="B Nazanin" pitchFamily="2" charset="-78"/>
              </a:rPr>
              <a:t> ویرایش پذیر</a:t>
            </a:r>
            <a:endParaRPr lang="ko-KR" altLang="en-US" sz="48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A461082-3ADC-4060-8699-EE21CCD465C3}"/>
              </a:ext>
            </a:extLst>
          </p:cNvPr>
          <p:cNvGrpSpPr/>
          <p:nvPr/>
        </p:nvGrpSpPr>
        <p:grpSpPr>
          <a:xfrm rot="19735476">
            <a:off x="7035140" y="1310000"/>
            <a:ext cx="585583" cy="177624"/>
            <a:chOff x="115511" y="1655618"/>
            <a:chExt cx="2541413" cy="770883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C5D51F1-8BA4-41F4-B844-DD3A68E9E60B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solidFill>
              <a:schemeClr val="bg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64134E8-969D-40C4-87F9-5E4F75ABBCF7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468DDA3-A393-4E48-8396-AA1F2810BBA2}"/>
              </a:ext>
            </a:extLst>
          </p:cNvPr>
          <p:cNvGrpSpPr/>
          <p:nvPr/>
        </p:nvGrpSpPr>
        <p:grpSpPr>
          <a:xfrm>
            <a:off x="10892641" y="1106491"/>
            <a:ext cx="314254" cy="515499"/>
            <a:chOff x="7997054" y="1606357"/>
            <a:chExt cx="796901" cy="1307232"/>
          </a:xfrm>
          <a:solidFill>
            <a:schemeClr val="bg1"/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E10FAD1-E05A-4C9A-8018-6F7D0084FF6A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B627E2D-EAFB-47E5-81A7-F4D5F8724730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31DD23D-9EB8-49FD-9D50-4235640ACD4A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94D4F42-BDA0-48D2-A8D3-A77B28FC1FE7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15E1FF6-EC99-434B-A457-4BD91C603B69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5CE66EE-4CD6-4215-B7DE-B6C779D75DE4}"/>
              </a:ext>
            </a:extLst>
          </p:cNvPr>
          <p:cNvGrpSpPr/>
          <p:nvPr/>
        </p:nvGrpSpPr>
        <p:grpSpPr>
          <a:xfrm>
            <a:off x="9021078" y="1125599"/>
            <a:ext cx="298146" cy="488746"/>
            <a:chOff x="8457528" y="4216977"/>
            <a:chExt cx="1076544" cy="1764763"/>
          </a:xfrm>
          <a:solidFill>
            <a:schemeClr val="bg1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921ADE6-751E-414F-9144-8C03F8C07E0B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948FC6E-FFA6-4843-B17B-B4A9B1F521D7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3896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923" y="287255"/>
            <a:ext cx="9604117" cy="724247"/>
          </a:xfrm>
        </p:spPr>
        <p:txBody>
          <a:bodyPr/>
          <a:lstStyle/>
          <a:p>
            <a:pPr algn="ctr"/>
            <a:r>
              <a:rPr lang="fa-IR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" name="사각형: 둥근 위쪽 모서리 8">
            <a:extLst>
              <a:ext uri="{FF2B5EF4-FFF2-40B4-BE49-F238E27FC236}">
                <a16:creationId xmlns:a16="http://schemas.microsoft.com/office/drawing/2014/main" id="{2AF7F59E-433C-4C38-8D48-0151F1D6C9B5}"/>
              </a:ext>
            </a:extLst>
          </p:cNvPr>
          <p:cNvSpPr/>
          <p:nvPr/>
        </p:nvSpPr>
        <p:spPr>
          <a:xfrm rot="5400000">
            <a:off x="1376205" y="372998"/>
            <a:ext cx="1719612" cy="4472022"/>
          </a:xfrm>
          <a:prstGeom prst="round2SameRect">
            <a:avLst>
              <a:gd name="adj1" fmla="val 9509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147A0EA-07C0-4EC6-8BFB-67C14BAA3009}"/>
              </a:ext>
            </a:extLst>
          </p:cNvPr>
          <p:cNvSpPr/>
          <p:nvPr/>
        </p:nvSpPr>
        <p:spPr>
          <a:xfrm>
            <a:off x="0" y="5812589"/>
            <a:ext cx="8832304" cy="182327"/>
          </a:xfrm>
          <a:custGeom>
            <a:avLst/>
            <a:gdLst/>
            <a:ahLst/>
            <a:cxnLst/>
            <a:rect l="l" t="t" r="r" b="b"/>
            <a:pathLst>
              <a:path w="7308304" h="182327">
                <a:moveTo>
                  <a:pt x="0" y="0"/>
                </a:moveTo>
                <a:lnTo>
                  <a:pt x="7308304" y="0"/>
                </a:lnTo>
                <a:lnTo>
                  <a:pt x="7308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5" name="Rectangle 38">
            <a:extLst>
              <a:ext uri="{FF2B5EF4-FFF2-40B4-BE49-F238E27FC236}">
                <a16:creationId xmlns:a16="http://schemas.microsoft.com/office/drawing/2014/main" id="{149FE1D8-E92E-45EC-BC71-66F4B2182DFF}"/>
              </a:ext>
            </a:extLst>
          </p:cNvPr>
          <p:cNvSpPr/>
          <p:nvPr/>
        </p:nvSpPr>
        <p:spPr>
          <a:xfrm rot="16200000">
            <a:off x="8398618" y="5399752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1C9E7CC9-DDA7-4837-BAD0-EC7E1687C379}"/>
              </a:ext>
            </a:extLst>
          </p:cNvPr>
          <p:cNvSpPr/>
          <p:nvPr/>
        </p:nvSpPr>
        <p:spPr>
          <a:xfrm>
            <a:off x="6240016" y="4986915"/>
            <a:ext cx="273630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7" name="Rectangle 38">
            <a:extLst>
              <a:ext uri="{FF2B5EF4-FFF2-40B4-BE49-F238E27FC236}">
                <a16:creationId xmlns:a16="http://schemas.microsoft.com/office/drawing/2014/main" id="{A64F08DD-D9E0-41B9-B812-EC1DE0D41E2E}"/>
              </a:ext>
            </a:extLst>
          </p:cNvPr>
          <p:cNvSpPr/>
          <p:nvPr/>
        </p:nvSpPr>
        <p:spPr>
          <a:xfrm rot="16200000">
            <a:off x="5827181" y="4577306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8" name="Rectangle 41">
            <a:extLst>
              <a:ext uri="{FF2B5EF4-FFF2-40B4-BE49-F238E27FC236}">
                <a16:creationId xmlns:a16="http://schemas.microsoft.com/office/drawing/2014/main" id="{3F65F2BD-D25C-431A-8B04-5D2972EDBAC0}"/>
              </a:ext>
            </a:extLst>
          </p:cNvPr>
          <p:cNvSpPr/>
          <p:nvPr/>
        </p:nvSpPr>
        <p:spPr>
          <a:xfrm>
            <a:off x="6240017" y="4161241"/>
            <a:ext cx="273630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9" name="Rectangle 38">
            <a:extLst>
              <a:ext uri="{FF2B5EF4-FFF2-40B4-BE49-F238E27FC236}">
                <a16:creationId xmlns:a16="http://schemas.microsoft.com/office/drawing/2014/main" id="{47FE5C17-D79A-4B1A-96AF-810672250143}"/>
              </a:ext>
            </a:extLst>
          </p:cNvPr>
          <p:cNvSpPr/>
          <p:nvPr/>
        </p:nvSpPr>
        <p:spPr>
          <a:xfrm rot="16200000">
            <a:off x="8398618" y="3748404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0" name="Rectangle 41">
            <a:extLst>
              <a:ext uri="{FF2B5EF4-FFF2-40B4-BE49-F238E27FC236}">
                <a16:creationId xmlns:a16="http://schemas.microsoft.com/office/drawing/2014/main" id="{4908146B-E1FA-4E7A-8989-9C753F5195FA}"/>
              </a:ext>
            </a:extLst>
          </p:cNvPr>
          <p:cNvSpPr/>
          <p:nvPr/>
        </p:nvSpPr>
        <p:spPr>
          <a:xfrm>
            <a:off x="6240016" y="3335567"/>
            <a:ext cx="273630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1" name="Rectangle 38">
            <a:extLst>
              <a:ext uri="{FF2B5EF4-FFF2-40B4-BE49-F238E27FC236}">
                <a16:creationId xmlns:a16="http://schemas.microsoft.com/office/drawing/2014/main" id="{F3943BDD-6326-46DE-86EE-E4ADD80640F6}"/>
              </a:ext>
            </a:extLst>
          </p:cNvPr>
          <p:cNvSpPr/>
          <p:nvPr/>
        </p:nvSpPr>
        <p:spPr>
          <a:xfrm rot="16200000">
            <a:off x="5827180" y="2922730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2" name="Rectangle 41">
            <a:extLst>
              <a:ext uri="{FF2B5EF4-FFF2-40B4-BE49-F238E27FC236}">
                <a16:creationId xmlns:a16="http://schemas.microsoft.com/office/drawing/2014/main" id="{0931C93E-A15A-4163-B9FA-273DFC793BA2}"/>
              </a:ext>
            </a:extLst>
          </p:cNvPr>
          <p:cNvSpPr/>
          <p:nvPr/>
        </p:nvSpPr>
        <p:spPr>
          <a:xfrm>
            <a:off x="6240016" y="2509893"/>
            <a:ext cx="595198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E73E2B-6EF7-496D-9FEE-AE885CA62F09}"/>
              </a:ext>
            </a:extLst>
          </p:cNvPr>
          <p:cNvSpPr txBox="1"/>
          <p:nvPr/>
        </p:nvSpPr>
        <p:spPr>
          <a:xfrm>
            <a:off x="6422344" y="5217950"/>
            <a:ext cx="20499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ای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4B31032-A60F-4236-9B5C-E3774F8DA51E}"/>
              </a:ext>
            </a:extLst>
          </p:cNvPr>
          <p:cNvSpPr/>
          <p:nvPr/>
        </p:nvSpPr>
        <p:spPr>
          <a:xfrm>
            <a:off x="8648176" y="5230022"/>
            <a:ext cx="521786" cy="5217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pSp>
        <p:nvGrpSpPr>
          <p:cNvPr id="15" name="그룹 6">
            <a:extLst>
              <a:ext uri="{FF2B5EF4-FFF2-40B4-BE49-F238E27FC236}">
                <a16:creationId xmlns:a16="http://schemas.microsoft.com/office/drawing/2014/main" id="{7B471078-77A6-41D4-B16A-87DCD46EE11B}"/>
              </a:ext>
            </a:extLst>
          </p:cNvPr>
          <p:cNvGrpSpPr/>
          <p:nvPr/>
        </p:nvGrpSpPr>
        <p:grpSpPr>
          <a:xfrm>
            <a:off x="9267913" y="5265341"/>
            <a:ext cx="1836000" cy="451147"/>
            <a:chOff x="9267913" y="5380667"/>
            <a:chExt cx="1836000" cy="45114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A57F991-302D-4EFA-BBC1-E8BACE2A9976}"/>
                </a:ext>
              </a:extLst>
            </p:cNvPr>
            <p:cNvSpPr txBox="1"/>
            <p:nvPr/>
          </p:nvSpPr>
          <p:spPr>
            <a:xfrm>
              <a:off x="9267913" y="5647148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957CCDC-6C56-49CB-9E7F-4B8737B02A7F}"/>
                </a:ext>
              </a:extLst>
            </p:cNvPr>
            <p:cNvSpPr txBox="1"/>
            <p:nvPr/>
          </p:nvSpPr>
          <p:spPr>
            <a:xfrm>
              <a:off x="9267913" y="5380667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ماموریت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F74414C6-B31E-44A7-B60C-BFA7722A1143}"/>
              </a:ext>
            </a:extLst>
          </p:cNvPr>
          <p:cNvSpPr/>
          <p:nvPr/>
        </p:nvSpPr>
        <p:spPr>
          <a:xfrm>
            <a:off x="8648176" y="3578674"/>
            <a:ext cx="521786" cy="5217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pSp>
        <p:nvGrpSpPr>
          <p:cNvPr id="19" name="그룹 7">
            <a:extLst>
              <a:ext uri="{FF2B5EF4-FFF2-40B4-BE49-F238E27FC236}">
                <a16:creationId xmlns:a16="http://schemas.microsoft.com/office/drawing/2014/main" id="{1983CDB1-50B1-4934-B5EF-5812E892EED8}"/>
              </a:ext>
            </a:extLst>
          </p:cNvPr>
          <p:cNvGrpSpPr/>
          <p:nvPr/>
        </p:nvGrpSpPr>
        <p:grpSpPr>
          <a:xfrm>
            <a:off x="9267913" y="3613993"/>
            <a:ext cx="1836000" cy="451147"/>
            <a:chOff x="9267913" y="3529265"/>
            <a:chExt cx="1836000" cy="45114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DFAAF6F-AEA7-4EE7-BBAC-B8A2345AA3AB}"/>
                </a:ext>
              </a:extLst>
            </p:cNvPr>
            <p:cNvSpPr txBox="1"/>
            <p:nvPr/>
          </p:nvSpPr>
          <p:spPr>
            <a:xfrm>
              <a:off x="9267913" y="3795746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0F12188-D5D8-4A0B-AF70-76919BC4B441}"/>
                </a:ext>
              </a:extLst>
            </p:cNvPr>
            <p:cNvSpPr txBox="1"/>
            <p:nvPr/>
          </p:nvSpPr>
          <p:spPr>
            <a:xfrm>
              <a:off x="9267913" y="3529265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ماموریت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F50ABC72-C02F-4437-A3DE-5FA9C663015E}"/>
              </a:ext>
            </a:extLst>
          </p:cNvPr>
          <p:cNvSpPr/>
          <p:nvPr/>
        </p:nvSpPr>
        <p:spPr>
          <a:xfrm>
            <a:off x="6089796" y="4407576"/>
            <a:ext cx="521786" cy="5217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pSp>
        <p:nvGrpSpPr>
          <p:cNvPr id="23" name="그룹 4">
            <a:extLst>
              <a:ext uri="{FF2B5EF4-FFF2-40B4-BE49-F238E27FC236}">
                <a16:creationId xmlns:a16="http://schemas.microsoft.com/office/drawing/2014/main" id="{4BB78BEC-C8FF-4659-AB7F-BE3E0A7B4409}"/>
              </a:ext>
            </a:extLst>
          </p:cNvPr>
          <p:cNvGrpSpPr/>
          <p:nvPr/>
        </p:nvGrpSpPr>
        <p:grpSpPr>
          <a:xfrm>
            <a:off x="4108722" y="4442895"/>
            <a:ext cx="1836000" cy="451147"/>
            <a:chOff x="4108722" y="4448325"/>
            <a:chExt cx="1836000" cy="45114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3E12FCE-721F-46E9-8AEE-36604F2AAFCF}"/>
                </a:ext>
              </a:extLst>
            </p:cNvPr>
            <p:cNvSpPr txBox="1"/>
            <p:nvPr/>
          </p:nvSpPr>
          <p:spPr>
            <a:xfrm>
              <a:off x="4108722" y="4714806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AFE8E7A-DFF9-4BDD-A8D6-A5FBDAC12A7B}"/>
                </a:ext>
              </a:extLst>
            </p:cNvPr>
            <p:cNvSpPr txBox="1"/>
            <p:nvPr/>
          </p:nvSpPr>
          <p:spPr>
            <a:xfrm>
              <a:off x="4108722" y="4448325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ماموریت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6" name="Oval 25">
            <a:extLst>
              <a:ext uri="{FF2B5EF4-FFF2-40B4-BE49-F238E27FC236}">
                <a16:creationId xmlns:a16="http://schemas.microsoft.com/office/drawing/2014/main" id="{346789AF-45C9-403F-A5BA-BD84B082B453}"/>
              </a:ext>
            </a:extLst>
          </p:cNvPr>
          <p:cNvSpPr/>
          <p:nvPr/>
        </p:nvSpPr>
        <p:spPr>
          <a:xfrm>
            <a:off x="6076708" y="2753000"/>
            <a:ext cx="521786" cy="52178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pSp>
        <p:nvGrpSpPr>
          <p:cNvPr id="27" name="그룹 3">
            <a:extLst>
              <a:ext uri="{FF2B5EF4-FFF2-40B4-BE49-F238E27FC236}">
                <a16:creationId xmlns:a16="http://schemas.microsoft.com/office/drawing/2014/main" id="{E224983B-EA16-42CF-B7E3-55E624225D6A}"/>
              </a:ext>
            </a:extLst>
          </p:cNvPr>
          <p:cNvGrpSpPr/>
          <p:nvPr/>
        </p:nvGrpSpPr>
        <p:grpSpPr>
          <a:xfrm>
            <a:off x="4108722" y="2788319"/>
            <a:ext cx="1836000" cy="451147"/>
            <a:chOff x="4108722" y="2600500"/>
            <a:chExt cx="1836000" cy="45114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DB6E216-28E8-4625-8411-515A2620CF55}"/>
                </a:ext>
              </a:extLst>
            </p:cNvPr>
            <p:cNvSpPr txBox="1"/>
            <p:nvPr/>
          </p:nvSpPr>
          <p:spPr>
            <a:xfrm>
              <a:off x="4108722" y="2866981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AA4E6EF-27A6-4E45-B264-BAA29B2F0982}"/>
                </a:ext>
              </a:extLst>
            </p:cNvPr>
            <p:cNvSpPr txBox="1"/>
            <p:nvPr/>
          </p:nvSpPr>
          <p:spPr>
            <a:xfrm>
              <a:off x="4108722" y="2600500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ماموریت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453C5F97-BECD-437F-97EC-77F2F77DA535}"/>
              </a:ext>
            </a:extLst>
          </p:cNvPr>
          <p:cNvSpPr/>
          <p:nvPr/>
        </p:nvSpPr>
        <p:spPr>
          <a:xfrm>
            <a:off x="8634580" y="2345988"/>
            <a:ext cx="521786" cy="52178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pSp>
        <p:nvGrpSpPr>
          <p:cNvPr id="31" name="그룹 11">
            <a:extLst>
              <a:ext uri="{FF2B5EF4-FFF2-40B4-BE49-F238E27FC236}">
                <a16:creationId xmlns:a16="http://schemas.microsoft.com/office/drawing/2014/main" id="{DB4480BE-62F8-4E89-84F4-3F0BF943710D}"/>
              </a:ext>
            </a:extLst>
          </p:cNvPr>
          <p:cNvGrpSpPr/>
          <p:nvPr/>
        </p:nvGrpSpPr>
        <p:grpSpPr>
          <a:xfrm>
            <a:off x="7971100" y="1810321"/>
            <a:ext cx="1837329" cy="454065"/>
            <a:chOff x="8028249" y="1638871"/>
            <a:chExt cx="1837329" cy="45406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8196E86-8255-430D-B183-A2F828A02FD3}"/>
                </a:ext>
              </a:extLst>
            </p:cNvPr>
            <p:cNvSpPr txBox="1"/>
            <p:nvPr/>
          </p:nvSpPr>
          <p:spPr>
            <a:xfrm>
              <a:off x="8029577" y="1908270"/>
              <a:ext cx="18360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B6D0EA0-878E-4E09-8447-85D9CEDF2816}"/>
                </a:ext>
              </a:extLst>
            </p:cNvPr>
            <p:cNvSpPr txBox="1"/>
            <p:nvPr/>
          </p:nvSpPr>
          <p:spPr>
            <a:xfrm>
              <a:off x="8028249" y="1638871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ماموریت</a:t>
              </a:r>
              <a:endParaRPr lang="en-US" altLang="ko-KR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5B76D4E-8423-4CF3-BA0A-523E089AC23B}"/>
              </a:ext>
            </a:extLst>
          </p:cNvPr>
          <p:cNvSpPr txBox="1"/>
          <p:nvPr/>
        </p:nvSpPr>
        <p:spPr>
          <a:xfrm>
            <a:off x="621923" y="3665389"/>
            <a:ext cx="2633576" cy="12657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نمونه: یک پاورپوینت مدرن دریافت کنید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</p:txBody>
      </p:sp>
      <p:sp>
        <p:nvSpPr>
          <p:cNvPr id="43" name="Rounded Rectangle 25">
            <a:extLst>
              <a:ext uri="{FF2B5EF4-FFF2-40B4-BE49-F238E27FC236}">
                <a16:creationId xmlns:a16="http://schemas.microsoft.com/office/drawing/2014/main" id="{E7703212-BFA1-45AA-A267-7697C494C1BD}"/>
              </a:ext>
            </a:extLst>
          </p:cNvPr>
          <p:cNvSpPr/>
          <p:nvPr/>
        </p:nvSpPr>
        <p:spPr>
          <a:xfrm>
            <a:off x="7430192" y="6278950"/>
            <a:ext cx="315203" cy="23099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7F88C65-A059-4F8A-9FB1-7922E71A7EF2}"/>
              </a:ext>
            </a:extLst>
          </p:cNvPr>
          <p:cNvSpPr txBox="1"/>
          <p:nvPr/>
        </p:nvSpPr>
        <p:spPr>
          <a:xfrm>
            <a:off x="775828" y="1990976"/>
            <a:ext cx="332546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400" dirty="0">
                <a:solidFill>
                  <a:schemeClr val="bg1"/>
                </a:solidFill>
                <a:cs typeface="B Nazanin" pitchFamily="2" charset="-78"/>
              </a:rPr>
              <a:t>قالب پاورپوینت </a:t>
            </a:r>
            <a:endParaRPr lang="fa-IR" sz="24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ar-SA" sz="2400" dirty="0">
                <a:solidFill>
                  <a:schemeClr val="bg1"/>
                </a:solidFill>
                <a:cs typeface="B Nazanin" pitchFamily="2" charset="-78"/>
              </a:rPr>
              <a:t>حرفه ای </a:t>
            </a:r>
            <a:endParaRPr lang="fa-IR" sz="24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ar-SA" sz="2400" dirty="0">
                <a:solidFill>
                  <a:schemeClr val="bg1"/>
                </a:solidFill>
                <a:cs typeface="B Nazanin" pitchFamily="2" charset="-78"/>
              </a:rPr>
              <a:t>ویرایش پذیر</a:t>
            </a:r>
            <a:endParaRPr lang="ko-KR" alt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D52020E-F5F8-4A57-8F43-E15318C02713}"/>
              </a:ext>
            </a:extLst>
          </p:cNvPr>
          <p:cNvGrpSpPr/>
          <p:nvPr/>
        </p:nvGrpSpPr>
        <p:grpSpPr>
          <a:xfrm rot="2722666">
            <a:off x="8828312" y="3664169"/>
            <a:ext cx="216380" cy="354948"/>
            <a:chOff x="7997054" y="1606357"/>
            <a:chExt cx="796901" cy="1307232"/>
          </a:xfrm>
          <a:solidFill>
            <a:schemeClr val="bg1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4C60A34-D99A-41C0-BF1E-9769963A7902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7D7F710-E0CE-4DFD-A4CA-B402C874958C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C755D26-FF41-4ACC-9E10-98EEE47FDA5B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4DB72D2-5167-4EBD-871C-5083F72461A4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CB4473D-AC99-4D84-8F9D-FBC0842B2D05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1E38C3E-34ED-4646-BCB5-9890EBECC827}"/>
              </a:ext>
            </a:extLst>
          </p:cNvPr>
          <p:cNvGrpSpPr/>
          <p:nvPr/>
        </p:nvGrpSpPr>
        <p:grpSpPr>
          <a:xfrm rot="2218954">
            <a:off x="6226852" y="2821227"/>
            <a:ext cx="174044" cy="384710"/>
            <a:chOff x="9501391" y="4122779"/>
            <a:chExt cx="922752" cy="2039667"/>
          </a:xfrm>
          <a:solidFill>
            <a:schemeClr val="bg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3838180-9CD6-47B6-BC9A-5E33DBABB111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467F4590-72AA-47F6-8C00-E828B7FF299A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C6A14E4-5C91-48AD-AFE8-A56A104AE5AE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E325276-DD5B-4BC1-AFAC-0E1A8B18631E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9A407BC-C38A-4E28-BDE6-600DCAE2EEF2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1C334CE-9A52-4053-A114-5C60054C1C2D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A6E51B6-C14F-4A76-9F79-56B0DFF21B7A}"/>
              </a:ext>
            </a:extLst>
          </p:cNvPr>
          <p:cNvGrpSpPr/>
          <p:nvPr/>
        </p:nvGrpSpPr>
        <p:grpSpPr>
          <a:xfrm rot="2078969">
            <a:off x="8799974" y="2432793"/>
            <a:ext cx="205289" cy="336527"/>
            <a:chOff x="8457528" y="4216977"/>
            <a:chExt cx="1076544" cy="1764763"/>
          </a:xfrm>
          <a:solidFill>
            <a:schemeClr val="bg1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B6D7AA7-91AA-4090-8558-53A9CD9FF108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E69F70D-F5DD-407E-B5DC-A3FB48C2D8BC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2ED7C32-5686-4C71-85CC-EE3D0852E3FE}"/>
              </a:ext>
            </a:extLst>
          </p:cNvPr>
          <p:cNvGrpSpPr/>
          <p:nvPr/>
        </p:nvGrpSpPr>
        <p:grpSpPr>
          <a:xfrm rot="3120492">
            <a:off x="8765327" y="5270881"/>
            <a:ext cx="244172" cy="416412"/>
            <a:chOff x="4877940" y="1698632"/>
            <a:chExt cx="711288" cy="1213035"/>
          </a:xfrm>
          <a:solidFill>
            <a:schemeClr val="bg1"/>
          </a:solidFill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FDE0B8A-D209-4462-9388-377FB8666257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A6A482-5417-4954-B128-1B0763142DF9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EB3E209-9864-4A69-BD28-D9E28086093A}"/>
              </a:ext>
            </a:extLst>
          </p:cNvPr>
          <p:cNvGrpSpPr/>
          <p:nvPr/>
        </p:nvGrpSpPr>
        <p:grpSpPr>
          <a:xfrm rot="18900000">
            <a:off x="6163768" y="4600356"/>
            <a:ext cx="403203" cy="122303"/>
            <a:chOff x="115511" y="1655618"/>
            <a:chExt cx="2541413" cy="770883"/>
          </a:xfrm>
          <a:solidFill>
            <a:schemeClr val="bg1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37193A69-0329-4818-9AD9-C4781B34D17D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C1F6C9D-A7B0-4E4E-9485-761A6229F6E9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28260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CA5AAE-8CEB-4DCC-8467-DBD0E450926D}"/>
              </a:ext>
            </a:extLst>
          </p:cNvPr>
          <p:cNvSpPr/>
          <p:nvPr/>
        </p:nvSpPr>
        <p:spPr>
          <a:xfrm>
            <a:off x="915866" y="1624608"/>
            <a:ext cx="10364462" cy="4219897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1C71AA34-E6F9-4871-90E9-9FECBBF4AFEE}"/>
              </a:ext>
            </a:extLst>
          </p:cNvPr>
          <p:cNvSpPr txBox="1">
            <a:spLocks/>
          </p:cNvSpPr>
          <p:nvPr/>
        </p:nvSpPr>
        <p:spPr>
          <a:xfrm>
            <a:off x="1355704" y="1731581"/>
            <a:ext cx="2745574" cy="2046895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cs typeface="B Nazanin" pitchFamily="2" charset="-78"/>
              </a:rPr>
              <a:t>یکی</a:t>
            </a:r>
          </a:p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cs typeface="B Nazanin" pitchFamily="2" charset="-78"/>
              </a:rPr>
              <a:t>ستون</a:t>
            </a:r>
          </a:p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cs typeface="B Nazanin" pitchFamily="2" charset="-78"/>
              </a:rPr>
              <a:t>اینفوگرافیک</a:t>
            </a:r>
            <a:endParaRPr lang="en-US" altLang="ko-KR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F62BCD-4AB6-41D1-8661-B60AAE503815}"/>
              </a:ext>
            </a:extLst>
          </p:cNvPr>
          <p:cNvSpPr txBox="1"/>
          <p:nvPr/>
        </p:nvSpPr>
        <p:spPr>
          <a:xfrm>
            <a:off x="4465100" y="1835622"/>
            <a:ext cx="633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400" b="1" dirty="0">
                <a:solidFill>
                  <a:schemeClr val="bg1"/>
                </a:solidFill>
                <a:cs typeface="B Nazanin" pitchFamily="2" charset="-78"/>
              </a:rPr>
              <a:t>  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D9CB43-C2B9-46ED-AA25-62508F683B72}"/>
              </a:ext>
            </a:extLst>
          </p:cNvPr>
          <p:cNvSpPr txBox="1"/>
          <p:nvPr/>
        </p:nvSpPr>
        <p:spPr>
          <a:xfrm>
            <a:off x="4465100" y="2361085"/>
            <a:ext cx="6336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است.شما به راحتی می توانید بر مخاطبان خود تأثیر بگذارید و یک محصول منحصر به فرد را به ارائه های خود اضافه کنید. تغییر رنگ، عکس و متن آسان است.شما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I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I  </a:t>
            </a:r>
          </a:p>
        </p:txBody>
      </p:sp>
    </p:spTree>
    <p:extLst>
      <p:ext uri="{BB962C8B-B14F-4D97-AF65-F5344CB8AC3E}">
        <p14:creationId xmlns:p14="http://schemas.microsoft.com/office/powerpoint/2010/main" val="2386802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06B764DB-1C88-4894-B6E9-17AD94BD0F9D}"/>
              </a:ext>
            </a:extLst>
          </p:cNvPr>
          <p:cNvSpPr>
            <a:spLocks/>
          </p:cNvSpPr>
          <p:nvPr/>
        </p:nvSpPr>
        <p:spPr bwMode="auto">
          <a:xfrm>
            <a:off x="8399666" y="6145526"/>
            <a:ext cx="3792334" cy="603983"/>
          </a:xfrm>
          <a:custGeom>
            <a:avLst/>
            <a:gdLst>
              <a:gd name="connsiteX0" fmla="*/ 5307865 w 12192148"/>
              <a:gd name="connsiteY0" fmla="*/ 0 h 1941773"/>
              <a:gd name="connsiteX1" fmla="*/ 5817217 w 12192148"/>
              <a:gd name="connsiteY1" fmla="*/ 0 h 1941773"/>
              <a:gd name="connsiteX2" fmla="*/ 5817217 w 12192148"/>
              <a:gd name="connsiteY2" fmla="*/ 697113 h 1941773"/>
              <a:gd name="connsiteX3" fmla="*/ 6190042 w 12192148"/>
              <a:gd name="connsiteY3" fmla="*/ 697113 h 1941773"/>
              <a:gd name="connsiteX4" fmla="*/ 6190042 w 12192148"/>
              <a:gd name="connsiteY4" fmla="*/ 1325570 h 1941773"/>
              <a:gd name="connsiteX5" fmla="*/ 6489353 w 12192148"/>
              <a:gd name="connsiteY5" fmla="*/ 1325570 h 1941773"/>
              <a:gd name="connsiteX6" fmla="*/ 6489353 w 12192148"/>
              <a:gd name="connsiteY6" fmla="*/ 1114324 h 1941773"/>
              <a:gd name="connsiteX7" fmla="*/ 6898935 w 12192148"/>
              <a:gd name="connsiteY7" fmla="*/ 1114324 h 1941773"/>
              <a:gd name="connsiteX8" fmla="*/ 6898935 w 12192148"/>
              <a:gd name="connsiteY8" fmla="*/ 348556 h 1941773"/>
              <a:gd name="connsiteX9" fmla="*/ 7219249 w 12192148"/>
              <a:gd name="connsiteY9" fmla="*/ 348556 h 1941773"/>
              <a:gd name="connsiteX10" fmla="*/ 7219249 w 12192148"/>
              <a:gd name="connsiteY10" fmla="*/ 1093199 h 1941773"/>
              <a:gd name="connsiteX11" fmla="*/ 7413539 w 12192148"/>
              <a:gd name="connsiteY11" fmla="*/ 1093199 h 1941773"/>
              <a:gd name="connsiteX12" fmla="*/ 7413539 w 12192148"/>
              <a:gd name="connsiteY12" fmla="*/ 517553 h 1941773"/>
              <a:gd name="connsiteX13" fmla="*/ 7875631 w 12192148"/>
              <a:gd name="connsiteY13" fmla="*/ 517553 h 1941773"/>
              <a:gd name="connsiteX14" fmla="*/ 7875631 w 12192148"/>
              <a:gd name="connsiteY14" fmla="*/ 1103761 h 1941773"/>
              <a:gd name="connsiteX15" fmla="*/ 8342975 w 12192148"/>
              <a:gd name="connsiteY15" fmla="*/ 1103761 h 1941773"/>
              <a:gd name="connsiteX16" fmla="*/ 8342975 w 12192148"/>
              <a:gd name="connsiteY16" fmla="*/ 739362 h 1941773"/>
              <a:gd name="connsiteX17" fmla="*/ 8852328 w 12192148"/>
              <a:gd name="connsiteY17" fmla="*/ 739362 h 1941773"/>
              <a:gd name="connsiteX18" fmla="*/ 8852328 w 12192148"/>
              <a:gd name="connsiteY18" fmla="*/ 1093199 h 1941773"/>
              <a:gd name="connsiteX19" fmla="*/ 9240906 w 12192148"/>
              <a:gd name="connsiteY19" fmla="*/ 1093199 h 1941773"/>
              <a:gd name="connsiteX20" fmla="*/ 9240906 w 12192148"/>
              <a:gd name="connsiteY20" fmla="*/ 924202 h 1941773"/>
              <a:gd name="connsiteX21" fmla="*/ 9503459 w 12192148"/>
              <a:gd name="connsiteY21" fmla="*/ 929483 h 1941773"/>
              <a:gd name="connsiteX22" fmla="*/ 9503459 w 12192148"/>
              <a:gd name="connsiteY22" fmla="*/ 781611 h 1941773"/>
              <a:gd name="connsiteX23" fmla="*/ 9771263 w 12192148"/>
              <a:gd name="connsiteY23" fmla="*/ 781611 h 1941773"/>
              <a:gd name="connsiteX24" fmla="*/ 9771263 w 12192148"/>
              <a:gd name="connsiteY24" fmla="*/ 918921 h 1941773"/>
              <a:gd name="connsiteX25" fmla="*/ 10028565 w 12192148"/>
              <a:gd name="connsiteY25" fmla="*/ 918921 h 1941773"/>
              <a:gd name="connsiteX26" fmla="*/ 10028565 w 12192148"/>
              <a:gd name="connsiteY26" fmla="*/ 765768 h 1941773"/>
              <a:gd name="connsiteX27" fmla="*/ 10280615 w 12192148"/>
              <a:gd name="connsiteY27" fmla="*/ 771049 h 1941773"/>
              <a:gd name="connsiteX28" fmla="*/ 10280615 w 12192148"/>
              <a:gd name="connsiteY28" fmla="*/ 190122 h 1941773"/>
              <a:gd name="connsiteX29" fmla="*/ 10789968 w 12192148"/>
              <a:gd name="connsiteY29" fmla="*/ 190122 h 1941773"/>
              <a:gd name="connsiteX30" fmla="*/ 10789968 w 12192148"/>
              <a:gd name="connsiteY30" fmla="*/ 697113 h 1941773"/>
              <a:gd name="connsiteX31" fmla="*/ 11168044 w 12192148"/>
              <a:gd name="connsiteY31" fmla="*/ 697113 h 1941773"/>
              <a:gd name="connsiteX32" fmla="*/ 11168044 w 12192148"/>
              <a:gd name="connsiteY32" fmla="*/ 1621315 h 1941773"/>
              <a:gd name="connsiteX33" fmla="*/ 11467354 w 12192148"/>
              <a:gd name="connsiteY33" fmla="*/ 1621315 h 1941773"/>
              <a:gd name="connsiteX34" fmla="*/ 11467354 w 12192148"/>
              <a:gd name="connsiteY34" fmla="*/ 1114324 h 1941773"/>
              <a:gd name="connsiteX35" fmla="*/ 11871686 w 12192148"/>
              <a:gd name="connsiteY35" fmla="*/ 1114324 h 1941773"/>
              <a:gd name="connsiteX36" fmla="*/ 11871686 w 12192148"/>
              <a:gd name="connsiteY36" fmla="*/ 348556 h 1941773"/>
              <a:gd name="connsiteX37" fmla="*/ 12192000 w 12192148"/>
              <a:gd name="connsiteY37" fmla="*/ 348556 h 1941773"/>
              <a:gd name="connsiteX38" fmla="*/ 12192000 w 12192148"/>
              <a:gd name="connsiteY38" fmla="*/ 1754103 h 1941773"/>
              <a:gd name="connsiteX39" fmla="*/ 12192000 w 12192148"/>
              <a:gd name="connsiteY39" fmla="*/ 1896676 h 1941773"/>
              <a:gd name="connsiteX40" fmla="*/ 12192148 w 12192148"/>
              <a:gd name="connsiteY40" fmla="*/ 1896676 h 1941773"/>
              <a:gd name="connsiteX41" fmla="*/ 12192148 w 12192148"/>
              <a:gd name="connsiteY41" fmla="*/ 1941773 h 1941773"/>
              <a:gd name="connsiteX42" fmla="*/ 0 w 12192148"/>
              <a:gd name="connsiteY42" fmla="*/ 1941773 h 1941773"/>
              <a:gd name="connsiteX43" fmla="*/ 0 w 12192148"/>
              <a:gd name="connsiteY43" fmla="*/ 1896676 h 1941773"/>
              <a:gd name="connsiteX44" fmla="*/ 0 w 12192148"/>
              <a:gd name="connsiteY44" fmla="*/ 1573784 h 1941773"/>
              <a:gd name="connsiteX45" fmla="*/ 112847 w 12192148"/>
              <a:gd name="connsiteY45" fmla="*/ 1573784 h 1941773"/>
              <a:gd name="connsiteX46" fmla="*/ 293106 w 12192148"/>
              <a:gd name="connsiteY46" fmla="*/ 1573784 h 1941773"/>
              <a:gd name="connsiteX47" fmla="*/ 293106 w 12192148"/>
              <a:gd name="connsiteY47" fmla="*/ 411930 h 1941773"/>
              <a:gd name="connsiteX48" fmla="*/ 655428 w 12192148"/>
              <a:gd name="connsiteY48" fmla="*/ 411930 h 1941773"/>
              <a:gd name="connsiteX49" fmla="*/ 655428 w 12192148"/>
              <a:gd name="connsiteY49" fmla="*/ 1373100 h 1941773"/>
              <a:gd name="connsiteX50" fmla="*/ 791956 w 12192148"/>
              <a:gd name="connsiteY50" fmla="*/ 1188260 h 1941773"/>
              <a:gd name="connsiteX51" fmla="*/ 954739 w 12192148"/>
              <a:gd name="connsiteY51" fmla="*/ 1399506 h 1941773"/>
              <a:gd name="connsiteX52" fmla="*/ 1101768 w 12192148"/>
              <a:gd name="connsiteY52" fmla="*/ 1188260 h 1941773"/>
              <a:gd name="connsiteX53" fmla="*/ 1264551 w 12192148"/>
              <a:gd name="connsiteY53" fmla="*/ 1399506 h 1941773"/>
              <a:gd name="connsiteX54" fmla="*/ 1411580 w 12192148"/>
              <a:gd name="connsiteY54" fmla="*/ 1188260 h 1941773"/>
              <a:gd name="connsiteX55" fmla="*/ 1574363 w 12192148"/>
              <a:gd name="connsiteY55" fmla="*/ 1399506 h 1941773"/>
              <a:gd name="connsiteX56" fmla="*/ 1574363 w 12192148"/>
              <a:gd name="connsiteY56" fmla="*/ 1447036 h 1941773"/>
              <a:gd name="connsiteX57" fmla="*/ 1721393 w 12192148"/>
              <a:gd name="connsiteY57" fmla="*/ 1447036 h 1941773"/>
              <a:gd name="connsiteX58" fmla="*/ 1721393 w 12192148"/>
              <a:gd name="connsiteY58" fmla="*/ 1299164 h 1941773"/>
              <a:gd name="connsiteX59" fmla="*/ 1537606 w 12192148"/>
              <a:gd name="connsiteY59" fmla="*/ 1072074 h 1941773"/>
              <a:gd name="connsiteX60" fmla="*/ 1721393 w 12192148"/>
              <a:gd name="connsiteY60" fmla="*/ 844985 h 1941773"/>
              <a:gd name="connsiteX61" fmla="*/ 1721393 w 12192148"/>
              <a:gd name="connsiteY61" fmla="*/ 586208 h 1941773"/>
              <a:gd name="connsiteX62" fmla="*/ 1815912 w 12192148"/>
              <a:gd name="connsiteY62" fmla="*/ 586208 h 1941773"/>
              <a:gd name="connsiteX63" fmla="*/ 1815912 w 12192148"/>
              <a:gd name="connsiteY63" fmla="*/ 844985 h 1941773"/>
              <a:gd name="connsiteX64" fmla="*/ 1999699 w 12192148"/>
              <a:gd name="connsiteY64" fmla="*/ 1072074 h 1941773"/>
              <a:gd name="connsiteX65" fmla="*/ 1815912 w 12192148"/>
              <a:gd name="connsiteY65" fmla="*/ 1299164 h 1941773"/>
              <a:gd name="connsiteX66" fmla="*/ 1815912 w 12192148"/>
              <a:gd name="connsiteY66" fmla="*/ 1447036 h 1941773"/>
              <a:gd name="connsiteX67" fmla="*/ 1941937 w 12192148"/>
              <a:gd name="connsiteY67" fmla="*/ 1447036 h 1941773"/>
              <a:gd name="connsiteX68" fmla="*/ 1941937 w 12192148"/>
              <a:gd name="connsiteY68" fmla="*/ 1293883 h 1941773"/>
              <a:gd name="connsiteX69" fmla="*/ 2099469 w 12192148"/>
              <a:gd name="connsiteY69" fmla="*/ 1293883 h 1941773"/>
              <a:gd name="connsiteX70" fmla="*/ 2099469 w 12192148"/>
              <a:gd name="connsiteY70" fmla="*/ 1093199 h 1941773"/>
              <a:gd name="connsiteX71" fmla="*/ 2440788 w 12192148"/>
              <a:gd name="connsiteY71" fmla="*/ 1093199 h 1941773"/>
              <a:gd name="connsiteX72" fmla="*/ 2440788 w 12192148"/>
              <a:gd name="connsiteY72" fmla="*/ 517553 h 1941773"/>
              <a:gd name="connsiteX73" fmla="*/ 2897630 w 12192148"/>
              <a:gd name="connsiteY73" fmla="*/ 517553 h 1941773"/>
              <a:gd name="connsiteX74" fmla="*/ 2897630 w 12192148"/>
              <a:gd name="connsiteY74" fmla="*/ 1103761 h 1941773"/>
              <a:gd name="connsiteX75" fmla="*/ 3364974 w 12192148"/>
              <a:gd name="connsiteY75" fmla="*/ 1103761 h 1941773"/>
              <a:gd name="connsiteX76" fmla="*/ 3364974 w 12192148"/>
              <a:gd name="connsiteY76" fmla="*/ 739362 h 1941773"/>
              <a:gd name="connsiteX77" fmla="*/ 3879577 w 12192148"/>
              <a:gd name="connsiteY77" fmla="*/ 739362 h 1941773"/>
              <a:gd name="connsiteX78" fmla="*/ 3879577 w 12192148"/>
              <a:gd name="connsiteY78" fmla="*/ 1093199 h 1941773"/>
              <a:gd name="connsiteX79" fmla="*/ 4268157 w 12192148"/>
              <a:gd name="connsiteY79" fmla="*/ 1093199 h 1941773"/>
              <a:gd name="connsiteX80" fmla="*/ 4268157 w 12192148"/>
              <a:gd name="connsiteY80" fmla="*/ 924202 h 1941773"/>
              <a:gd name="connsiteX81" fmla="*/ 4530710 w 12192148"/>
              <a:gd name="connsiteY81" fmla="*/ 929483 h 1941773"/>
              <a:gd name="connsiteX82" fmla="*/ 4530710 w 12192148"/>
              <a:gd name="connsiteY82" fmla="*/ 781611 h 1941773"/>
              <a:gd name="connsiteX83" fmla="*/ 4798513 w 12192148"/>
              <a:gd name="connsiteY83" fmla="*/ 781611 h 1941773"/>
              <a:gd name="connsiteX84" fmla="*/ 4798513 w 12192148"/>
              <a:gd name="connsiteY84" fmla="*/ 918921 h 1941773"/>
              <a:gd name="connsiteX85" fmla="*/ 5055815 w 12192148"/>
              <a:gd name="connsiteY85" fmla="*/ 918921 h 1941773"/>
              <a:gd name="connsiteX86" fmla="*/ 5055815 w 12192148"/>
              <a:gd name="connsiteY86" fmla="*/ 765768 h 1941773"/>
              <a:gd name="connsiteX87" fmla="*/ 5307865 w 12192148"/>
              <a:gd name="connsiteY87" fmla="*/ 771049 h 1941773"/>
              <a:gd name="connsiteX88" fmla="*/ 5307865 w 12192148"/>
              <a:gd name="connsiteY88" fmla="*/ 0 h 194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2192148" h="1941773">
                <a:moveTo>
                  <a:pt x="5307865" y="0"/>
                </a:moveTo>
                <a:cubicBezTo>
                  <a:pt x="5307865" y="0"/>
                  <a:pt x="5307865" y="0"/>
                  <a:pt x="5817217" y="0"/>
                </a:cubicBezTo>
                <a:cubicBezTo>
                  <a:pt x="5817217" y="0"/>
                  <a:pt x="5817217" y="0"/>
                  <a:pt x="5817217" y="697113"/>
                </a:cubicBezTo>
                <a:cubicBezTo>
                  <a:pt x="5817217" y="697113"/>
                  <a:pt x="5817217" y="697113"/>
                  <a:pt x="6190042" y="697113"/>
                </a:cubicBezTo>
                <a:cubicBezTo>
                  <a:pt x="6190042" y="697113"/>
                  <a:pt x="6190042" y="697113"/>
                  <a:pt x="6190042" y="1325570"/>
                </a:cubicBezTo>
                <a:cubicBezTo>
                  <a:pt x="6190042" y="1325570"/>
                  <a:pt x="6190042" y="1325570"/>
                  <a:pt x="6489353" y="1325570"/>
                </a:cubicBezTo>
                <a:cubicBezTo>
                  <a:pt x="6489353" y="1325570"/>
                  <a:pt x="6489353" y="1325570"/>
                  <a:pt x="6489353" y="1114324"/>
                </a:cubicBezTo>
                <a:cubicBezTo>
                  <a:pt x="6489353" y="1114324"/>
                  <a:pt x="6489353" y="1114324"/>
                  <a:pt x="6898935" y="1114324"/>
                </a:cubicBezTo>
                <a:cubicBezTo>
                  <a:pt x="6898935" y="1114324"/>
                  <a:pt x="6898935" y="1114324"/>
                  <a:pt x="6898935" y="348556"/>
                </a:cubicBezTo>
                <a:cubicBezTo>
                  <a:pt x="6898935" y="348556"/>
                  <a:pt x="6898935" y="348556"/>
                  <a:pt x="7219249" y="348556"/>
                </a:cubicBezTo>
                <a:cubicBezTo>
                  <a:pt x="7219249" y="348556"/>
                  <a:pt x="7219249" y="348556"/>
                  <a:pt x="7219249" y="1093199"/>
                </a:cubicBezTo>
                <a:cubicBezTo>
                  <a:pt x="7219249" y="1093199"/>
                  <a:pt x="7219249" y="1093199"/>
                  <a:pt x="7413539" y="1093199"/>
                </a:cubicBezTo>
                <a:cubicBezTo>
                  <a:pt x="7413539" y="1093199"/>
                  <a:pt x="7413539" y="1093199"/>
                  <a:pt x="7413539" y="517553"/>
                </a:cubicBezTo>
                <a:cubicBezTo>
                  <a:pt x="7413539" y="517553"/>
                  <a:pt x="7413539" y="517553"/>
                  <a:pt x="7875631" y="517553"/>
                </a:cubicBezTo>
                <a:cubicBezTo>
                  <a:pt x="7875631" y="517553"/>
                  <a:pt x="7875631" y="517553"/>
                  <a:pt x="7875631" y="1103761"/>
                </a:cubicBezTo>
                <a:cubicBezTo>
                  <a:pt x="7875631" y="1103761"/>
                  <a:pt x="7875631" y="1103761"/>
                  <a:pt x="8342975" y="1103761"/>
                </a:cubicBezTo>
                <a:cubicBezTo>
                  <a:pt x="8342975" y="1103761"/>
                  <a:pt x="8342975" y="1103761"/>
                  <a:pt x="8342975" y="739362"/>
                </a:cubicBezTo>
                <a:cubicBezTo>
                  <a:pt x="8342975" y="739362"/>
                  <a:pt x="8342975" y="739362"/>
                  <a:pt x="8852328" y="739362"/>
                </a:cubicBezTo>
                <a:cubicBezTo>
                  <a:pt x="8852328" y="739362"/>
                  <a:pt x="8852328" y="739362"/>
                  <a:pt x="8852328" y="1093199"/>
                </a:cubicBezTo>
                <a:cubicBezTo>
                  <a:pt x="8852328" y="1093199"/>
                  <a:pt x="8852328" y="1093199"/>
                  <a:pt x="9240906" y="1093199"/>
                </a:cubicBezTo>
                <a:cubicBezTo>
                  <a:pt x="9240906" y="1093199"/>
                  <a:pt x="9240906" y="1093199"/>
                  <a:pt x="9240906" y="924202"/>
                </a:cubicBezTo>
                <a:cubicBezTo>
                  <a:pt x="9240906" y="924202"/>
                  <a:pt x="9240906" y="924202"/>
                  <a:pt x="9503459" y="929483"/>
                </a:cubicBezTo>
                <a:cubicBezTo>
                  <a:pt x="9503459" y="929483"/>
                  <a:pt x="9503459" y="929483"/>
                  <a:pt x="9503459" y="781611"/>
                </a:cubicBezTo>
                <a:cubicBezTo>
                  <a:pt x="9503459" y="781611"/>
                  <a:pt x="9503459" y="781611"/>
                  <a:pt x="9771263" y="781611"/>
                </a:cubicBezTo>
                <a:cubicBezTo>
                  <a:pt x="9771263" y="781611"/>
                  <a:pt x="9771263" y="781611"/>
                  <a:pt x="9771263" y="918921"/>
                </a:cubicBezTo>
                <a:cubicBezTo>
                  <a:pt x="9771263" y="918921"/>
                  <a:pt x="9771263" y="918921"/>
                  <a:pt x="10028565" y="918921"/>
                </a:cubicBezTo>
                <a:cubicBezTo>
                  <a:pt x="10028565" y="918921"/>
                  <a:pt x="10028565" y="918921"/>
                  <a:pt x="10028565" y="765768"/>
                </a:cubicBezTo>
                <a:cubicBezTo>
                  <a:pt x="10028565" y="765768"/>
                  <a:pt x="10028565" y="765768"/>
                  <a:pt x="10280615" y="771049"/>
                </a:cubicBezTo>
                <a:cubicBezTo>
                  <a:pt x="10280615" y="771049"/>
                  <a:pt x="10280615" y="771049"/>
                  <a:pt x="10280615" y="190122"/>
                </a:cubicBezTo>
                <a:cubicBezTo>
                  <a:pt x="10280615" y="190122"/>
                  <a:pt x="10280615" y="190122"/>
                  <a:pt x="10789968" y="190122"/>
                </a:cubicBezTo>
                <a:cubicBezTo>
                  <a:pt x="10789968" y="190122"/>
                  <a:pt x="10789968" y="190122"/>
                  <a:pt x="10789968" y="697113"/>
                </a:cubicBezTo>
                <a:cubicBezTo>
                  <a:pt x="10789968" y="697113"/>
                  <a:pt x="10789968" y="697113"/>
                  <a:pt x="11168044" y="697113"/>
                </a:cubicBezTo>
                <a:cubicBezTo>
                  <a:pt x="11168044" y="697113"/>
                  <a:pt x="11168044" y="697113"/>
                  <a:pt x="11168044" y="1621315"/>
                </a:cubicBezTo>
                <a:cubicBezTo>
                  <a:pt x="11168044" y="1621315"/>
                  <a:pt x="11168044" y="1621315"/>
                  <a:pt x="11467354" y="1621315"/>
                </a:cubicBezTo>
                <a:cubicBezTo>
                  <a:pt x="11467354" y="1621315"/>
                  <a:pt x="11467354" y="1621315"/>
                  <a:pt x="11467354" y="1114324"/>
                </a:cubicBezTo>
                <a:cubicBezTo>
                  <a:pt x="11467354" y="1114324"/>
                  <a:pt x="11467354" y="1114324"/>
                  <a:pt x="11871686" y="1114324"/>
                </a:cubicBezTo>
                <a:cubicBezTo>
                  <a:pt x="11871686" y="1114324"/>
                  <a:pt x="11871686" y="1114324"/>
                  <a:pt x="11871686" y="348556"/>
                </a:cubicBezTo>
                <a:cubicBezTo>
                  <a:pt x="11871686" y="348556"/>
                  <a:pt x="11871686" y="348556"/>
                  <a:pt x="12192000" y="348556"/>
                </a:cubicBezTo>
                <a:cubicBezTo>
                  <a:pt x="12192000" y="348556"/>
                  <a:pt x="12192000" y="348556"/>
                  <a:pt x="12192000" y="1754103"/>
                </a:cubicBezTo>
                <a:lnTo>
                  <a:pt x="12192000" y="1896676"/>
                </a:lnTo>
                <a:lnTo>
                  <a:pt x="12192148" y="1896676"/>
                </a:lnTo>
                <a:lnTo>
                  <a:pt x="12192148" y="1941773"/>
                </a:lnTo>
                <a:lnTo>
                  <a:pt x="0" y="1941773"/>
                </a:lnTo>
                <a:lnTo>
                  <a:pt x="0" y="1896676"/>
                </a:lnTo>
                <a:lnTo>
                  <a:pt x="0" y="1573784"/>
                </a:lnTo>
                <a:lnTo>
                  <a:pt x="112847" y="1573784"/>
                </a:lnTo>
                <a:cubicBezTo>
                  <a:pt x="165111" y="1573784"/>
                  <a:pt x="224842" y="1573784"/>
                  <a:pt x="293106" y="1573784"/>
                </a:cubicBezTo>
                <a:cubicBezTo>
                  <a:pt x="293106" y="1573784"/>
                  <a:pt x="293106" y="1573784"/>
                  <a:pt x="293106" y="411930"/>
                </a:cubicBezTo>
                <a:cubicBezTo>
                  <a:pt x="293106" y="411930"/>
                  <a:pt x="293106" y="411930"/>
                  <a:pt x="655428" y="411930"/>
                </a:cubicBezTo>
                <a:cubicBezTo>
                  <a:pt x="655428" y="411930"/>
                  <a:pt x="655428" y="411930"/>
                  <a:pt x="655428" y="1373100"/>
                </a:cubicBezTo>
                <a:cubicBezTo>
                  <a:pt x="676433" y="1315008"/>
                  <a:pt x="734194" y="1188260"/>
                  <a:pt x="791956" y="1188260"/>
                </a:cubicBezTo>
                <a:cubicBezTo>
                  <a:pt x="875973" y="1188260"/>
                  <a:pt x="954739" y="1399506"/>
                  <a:pt x="954739" y="1399506"/>
                </a:cubicBezTo>
                <a:cubicBezTo>
                  <a:pt x="954739" y="1399506"/>
                  <a:pt x="1023002" y="1188260"/>
                  <a:pt x="1101768" y="1188260"/>
                </a:cubicBezTo>
                <a:cubicBezTo>
                  <a:pt x="1180534" y="1188260"/>
                  <a:pt x="1264551" y="1399506"/>
                  <a:pt x="1264551" y="1399506"/>
                </a:cubicBezTo>
                <a:cubicBezTo>
                  <a:pt x="1264551" y="1399506"/>
                  <a:pt x="1332815" y="1188260"/>
                  <a:pt x="1411580" y="1188260"/>
                </a:cubicBezTo>
                <a:cubicBezTo>
                  <a:pt x="1490347" y="1188260"/>
                  <a:pt x="1574363" y="1399506"/>
                  <a:pt x="1574363" y="1399506"/>
                </a:cubicBezTo>
                <a:cubicBezTo>
                  <a:pt x="1574363" y="1399506"/>
                  <a:pt x="1574363" y="1399506"/>
                  <a:pt x="1574363" y="1447036"/>
                </a:cubicBezTo>
                <a:cubicBezTo>
                  <a:pt x="1574363" y="1447036"/>
                  <a:pt x="1574363" y="1447036"/>
                  <a:pt x="1721393" y="1447036"/>
                </a:cubicBezTo>
                <a:cubicBezTo>
                  <a:pt x="1721393" y="1447036"/>
                  <a:pt x="1721393" y="1447036"/>
                  <a:pt x="1721393" y="1299164"/>
                </a:cubicBezTo>
                <a:cubicBezTo>
                  <a:pt x="1616372" y="1278040"/>
                  <a:pt x="1537606" y="1182979"/>
                  <a:pt x="1537606" y="1072074"/>
                </a:cubicBezTo>
                <a:cubicBezTo>
                  <a:pt x="1537606" y="961170"/>
                  <a:pt x="1616372" y="866110"/>
                  <a:pt x="1721393" y="844985"/>
                </a:cubicBezTo>
                <a:cubicBezTo>
                  <a:pt x="1721393" y="844985"/>
                  <a:pt x="1721393" y="844985"/>
                  <a:pt x="1721393" y="586208"/>
                </a:cubicBezTo>
                <a:cubicBezTo>
                  <a:pt x="1721393" y="586208"/>
                  <a:pt x="1721393" y="586208"/>
                  <a:pt x="1815912" y="586208"/>
                </a:cubicBezTo>
                <a:cubicBezTo>
                  <a:pt x="1815912" y="586208"/>
                  <a:pt x="1815912" y="586208"/>
                  <a:pt x="1815912" y="844985"/>
                </a:cubicBezTo>
                <a:cubicBezTo>
                  <a:pt x="1920933" y="866110"/>
                  <a:pt x="1999699" y="961170"/>
                  <a:pt x="1999699" y="1072074"/>
                </a:cubicBezTo>
                <a:cubicBezTo>
                  <a:pt x="1999699" y="1188260"/>
                  <a:pt x="1920933" y="1278040"/>
                  <a:pt x="1815912" y="1299164"/>
                </a:cubicBezTo>
                <a:cubicBezTo>
                  <a:pt x="1815912" y="1299164"/>
                  <a:pt x="1815912" y="1299164"/>
                  <a:pt x="1815912" y="1447036"/>
                </a:cubicBezTo>
                <a:cubicBezTo>
                  <a:pt x="1815912" y="1447036"/>
                  <a:pt x="1815912" y="1447036"/>
                  <a:pt x="1941937" y="1447036"/>
                </a:cubicBezTo>
                <a:cubicBezTo>
                  <a:pt x="1941937" y="1447036"/>
                  <a:pt x="1941937" y="1447036"/>
                  <a:pt x="1941937" y="1293883"/>
                </a:cubicBezTo>
                <a:cubicBezTo>
                  <a:pt x="1941937" y="1293883"/>
                  <a:pt x="1941937" y="1293883"/>
                  <a:pt x="2099469" y="1293883"/>
                </a:cubicBezTo>
                <a:cubicBezTo>
                  <a:pt x="2099469" y="1293883"/>
                  <a:pt x="2099469" y="1293883"/>
                  <a:pt x="2099469" y="1093199"/>
                </a:cubicBezTo>
                <a:cubicBezTo>
                  <a:pt x="2099469" y="1093199"/>
                  <a:pt x="2099469" y="1093199"/>
                  <a:pt x="2440788" y="1093199"/>
                </a:cubicBezTo>
                <a:cubicBezTo>
                  <a:pt x="2440788" y="1093199"/>
                  <a:pt x="2440788" y="1093199"/>
                  <a:pt x="2440788" y="517553"/>
                </a:cubicBezTo>
                <a:cubicBezTo>
                  <a:pt x="2440788" y="517553"/>
                  <a:pt x="2440788" y="517553"/>
                  <a:pt x="2897630" y="517553"/>
                </a:cubicBezTo>
                <a:cubicBezTo>
                  <a:pt x="2897630" y="517553"/>
                  <a:pt x="2897630" y="517553"/>
                  <a:pt x="2897630" y="1103761"/>
                </a:cubicBezTo>
                <a:cubicBezTo>
                  <a:pt x="2897630" y="1103761"/>
                  <a:pt x="2897630" y="1103761"/>
                  <a:pt x="3364974" y="1103761"/>
                </a:cubicBezTo>
                <a:cubicBezTo>
                  <a:pt x="3364974" y="1103761"/>
                  <a:pt x="3364974" y="1103761"/>
                  <a:pt x="3364974" y="739362"/>
                </a:cubicBezTo>
                <a:cubicBezTo>
                  <a:pt x="3364974" y="739362"/>
                  <a:pt x="3364974" y="739362"/>
                  <a:pt x="3879577" y="739362"/>
                </a:cubicBezTo>
                <a:cubicBezTo>
                  <a:pt x="3879577" y="739362"/>
                  <a:pt x="3879577" y="739362"/>
                  <a:pt x="3879577" y="1093199"/>
                </a:cubicBezTo>
                <a:cubicBezTo>
                  <a:pt x="3879577" y="1093199"/>
                  <a:pt x="3879577" y="1093199"/>
                  <a:pt x="4268157" y="1093199"/>
                </a:cubicBezTo>
                <a:cubicBezTo>
                  <a:pt x="4268157" y="1093199"/>
                  <a:pt x="4268157" y="1093199"/>
                  <a:pt x="4268157" y="924202"/>
                </a:cubicBezTo>
                <a:cubicBezTo>
                  <a:pt x="4268157" y="924202"/>
                  <a:pt x="4268157" y="924202"/>
                  <a:pt x="4530710" y="929483"/>
                </a:cubicBezTo>
                <a:cubicBezTo>
                  <a:pt x="4530710" y="929483"/>
                  <a:pt x="4530710" y="929483"/>
                  <a:pt x="4530710" y="781611"/>
                </a:cubicBezTo>
                <a:cubicBezTo>
                  <a:pt x="4530710" y="781611"/>
                  <a:pt x="4530710" y="781611"/>
                  <a:pt x="4798513" y="781611"/>
                </a:cubicBezTo>
                <a:cubicBezTo>
                  <a:pt x="4798513" y="781611"/>
                  <a:pt x="4798513" y="781611"/>
                  <a:pt x="4798513" y="918921"/>
                </a:cubicBezTo>
                <a:cubicBezTo>
                  <a:pt x="4798513" y="918921"/>
                  <a:pt x="4798513" y="918921"/>
                  <a:pt x="5055815" y="918921"/>
                </a:cubicBezTo>
                <a:cubicBezTo>
                  <a:pt x="5055815" y="918921"/>
                  <a:pt x="5055815" y="918921"/>
                  <a:pt x="5055815" y="765768"/>
                </a:cubicBezTo>
                <a:cubicBezTo>
                  <a:pt x="5055815" y="765768"/>
                  <a:pt x="5055815" y="765768"/>
                  <a:pt x="5307865" y="771049"/>
                </a:cubicBezTo>
                <a:cubicBezTo>
                  <a:pt x="5307865" y="771049"/>
                  <a:pt x="5307865" y="771049"/>
                  <a:pt x="53078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691C40-340A-44BC-A6B3-C3A20A9ED913}"/>
              </a:ext>
            </a:extLst>
          </p:cNvPr>
          <p:cNvSpPr txBox="1"/>
          <p:nvPr/>
        </p:nvSpPr>
        <p:spPr>
          <a:xfrm>
            <a:off x="3628578" y="2454462"/>
            <a:ext cx="856342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با تشکر از شما دوستان عزیز... !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2F21A8-A2DC-448E-8003-AFE4C77CBA6F}"/>
              </a:ext>
            </a:extLst>
          </p:cNvPr>
          <p:cNvSpPr txBox="1"/>
          <p:nvPr/>
        </p:nvSpPr>
        <p:spPr>
          <a:xfrm>
            <a:off x="3612856" y="3335133"/>
            <a:ext cx="8578996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4A1540-A398-4F6D-9BA0-74FC12594DA9}"/>
              </a:ext>
            </a:extLst>
          </p:cNvPr>
          <p:cNvSpPr/>
          <p:nvPr/>
        </p:nvSpPr>
        <p:spPr>
          <a:xfrm>
            <a:off x="4219074" y="6641432"/>
            <a:ext cx="7972926" cy="2258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B56935-DC7B-4194-B073-9A722DD50427}"/>
              </a:ext>
            </a:extLst>
          </p:cNvPr>
          <p:cNvGrpSpPr/>
          <p:nvPr/>
        </p:nvGrpSpPr>
        <p:grpSpPr>
          <a:xfrm flipH="1">
            <a:off x="10728236" y="5252130"/>
            <a:ext cx="1319386" cy="1305531"/>
            <a:chOff x="3175" y="1588"/>
            <a:chExt cx="4686300" cy="4637087"/>
          </a:xfrm>
          <a:solidFill>
            <a:schemeClr val="accent1"/>
          </a:solidFill>
        </p:grpSpPr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430FBBE0-3839-42FA-BF2D-FEAD7C2850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3DF6C43C-2FF2-4F80-8AD9-6E9BA4EFE1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DC6CF020-0440-4889-9E55-7E181ADD4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D83FF1DB-ADC0-4783-9693-F4BB3F89D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A7A67957-1DBB-4B37-B783-DC2FEC2E2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43EC8EA1-3213-4C70-9EC1-DDB548459F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B704D3FA-4113-454E-A60E-195B1CF14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E8D7FD53-A8BD-4AE8-A761-A4A6BA21D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" name="Rectangle 13">
              <a:extLst>
                <a:ext uri="{FF2B5EF4-FFF2-40B4-BE49-F238E27FC236}">
                  <a16:creationId xmlns:a16="http://schemas.microsoft.com/office/drawing/2014/main" id="{BC7A1C43-C435-4A2D-95C1-730D0C21C2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AF29528E-C661-4315-8110-3E099C758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40887E4A-4204-473C-A730-A068D2041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" name="Rectangle 16">
              <a:extLst>
                <a:ext uri="{FF2B5EF4-FFF2-40B4-BE49-F238E27FC236}">
                  <a16:creationId xmlns:a16="http://schemas.microsoft.com/office/drawing/2014/main" id="{11E31C5A-3ACA-4FA3-937C-685B279FC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82554AC5-87DB-476E-BFD6-2F04A366C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8CA4A482-17C4-4694-A71F-541FDB321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id="{41D297ED-5966-46AB-B230-329629752C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id="{EB1F61F9-E66F-48A6-90B2-F7A317D8E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" name="Rectangle 21">
              <a:extLst>
                <a:ext uri="{FF2B5EF4-FFF2-40B4-BE49-F238E27FC236}">
                  <a16:creationId xmlns:a16="http://schemas.microsoft.com/office/drawing/2014/main" id="{68ED6ACF-AFE6-4DD2-8C94-634CE0C67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4F2C01E8-F557-4B8E-9469-5A3D2AF5D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3F12F38C-A784-4769-BB93-BEB25C031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" name="Rectangle 24">
              <a:extLst>
                <a:ext uri="{FF2B5EF4-FFF2-40B4-BE49-F238E27FC236}">
                  <a16:creationId xmlns:a16="http://schemas.microsoft.com/office/drawing/2014/main" id="{B18217E7-975A-4252-BD4C-23FEB89DA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5DB725A8-BE78-4A9A-8FDF-EEF1C05B7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AA51DD82-EE50-4045-8704-C1A12D1A5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Rectangle 27">
              <a:extLst>
                <a:ext uri="{FF2B5EF4-FFF2-40B4-BE49-F238E27FC236}">
                  <a16:creationId xmlns:a16="http://schemas.microsoft.com/office/drawing/2014/main" id="{81C9C495-4C3D-45C3-9F96-6305616F72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id="{D4ED258A-1B93-4F39-9F7A-EE6D7F19B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02AAB840-3010-4F10-B694-987E83205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Rectangle 30">
              <a:extLst>
                <a:ext uri="{FF2B5EF4-FFF2-40B4-BE49-F238E27FC236}">
                  <a16:creationId xmlns:a16="http://schemas.microsoft.com/office/drawing/2014/main" id="{2A00C6E2-246D-430C-B161-6E264D85C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6BDD953B-8C98-4083-ACDE-8B50EB645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8E36E5C2-77AD-4C35-9FD8-86FD01E3C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" name="Rectangle 33">
              <a:extLst>
                <a:ext uri="{FF2B5EF4-FFF2-40B4-BE49-F238E27FC236}">
                  <a16:creationId xmlns:a16="http://schemas.microsoft.com/office/drawing/2014/main" id="{41466637-1BB4-4C73-A223-4A5C647BB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" name="Rectangle 34">
              <a:extLst>
                <a:ext uri="{FF2B5EF4-FFF2-40B4-BE49-F238E27FC236}">
                  <a16:creationId xmlns:a16="http://schemas.microsoft.com/office/drawing/2014/main" id="{868FF509-FD62-427C-AF17-A4D94AA389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" name="Rectangle 35">
              <a:extLst>
                <a:ext uri="{FF2B5EF4-FFF2-40B4-BE49-F238E27FC236}">
                  <a16:creationId xmlns:a16="http://schemas.microsoft.com/office/drawing/2014/main" id="{B53FA9C6-5F70-4E32-8318-0065281CA0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78B07098-2CEE-439B-A684-C269E1079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B3E2BCE5-D7F8-418F-8A15-C9AFD9522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Rectangle 38">
              <a:extLst>
                <a:ext uri="{FF2B5EF4-FFF2-40B4-BE49-F238E27FC236}">
                  <a16:creationId xmlns:a16="http://schemas.microsoft.com/office/drawing/2014/main" id="{50D184A7-E5E3-4D35-BB66-82E18054B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26072BE8-5A4F-4476-A5FE-B6D70D10C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0845C74B-1FCC-487F-B67C-7AC328890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Rectangle 41">
              <a:extLst>
                <a:ext uri="{FF2B5EF4-FFF2-40B4-BE49-F238E27FC236}">
                  <a16:creationId xmlns:a16="http://schemas.microsoft.com/office/drawing/2014/main" id="{6376C707-969D-47CE-81CA-BF090013E1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88E0E642-2C6C-4862-AD0D-8F163EFAC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3854C093-ACD9-449F-968B-6C998188D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Rectangle 44">
              <a:extLst>
                <a:ext uri="{FF2B5EF4-FFF2-40B4-BE49-F238E27FC236}">
                  <a16:creationId xmlns:a16="http://schemas.microsoft.com/office/drawing/2014/main" id="{5A3E75A4-AD4E-4A9B-98FC-22F457172E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A31EE804-F995-4995-A8D9-879A3FA76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3B27DC9C-89B3-402B-A221-AC88ABBFE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Rectangle 47">
              <a:extLst>
                <a:ext uri="{FF2B5EF4-FFF2-40B4-BE49-F238E27FC236}">
                  <a16:creationId xmlns:a16="http://schemas.microsoft.com/office/drawing/2014/main" id="{D80AB3DC-A5FE-42BC-8538-A96F5500B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Rectangle 48">
              <a:extLst>
                <a:ext uri="{FF2B5EF4-FFF2-40B4-BE49-F238E27FC236}">
                  <a16:creationId xmlns:a16="http://schemas.microsoft.com/office/drawing/2014/main" id="{55CAABA4-44F2-42F6-9AF8-E65989C9D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1D27D831-7D85-459F-B8BC-4F84C0A06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D9DDE899-A01A-455D-904B-40C07571A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326E3D33-BDD2-4104-AB47-004491C2C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" name="Rectangle 52">
              <a:extLst>
                <a:ext uri="{FF2B5EF4-FFF2-40B4-BE49-F238E27FC236}">
                  <a16:creationId xmlns:a16="http://schemas.microsoft.com/office/drawing/2014/main" id="{E75AD704-4635-4F3B-9827-8F2A1A1B7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B3EA00B8-BB9C-4A31-968C-508175DA4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FBC46B5C-A44B-4CD4-934E-4F5795C31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8" name="Rectangle 55">
              <a:extLst>
                <a:ext uri="{FF2B5EF4-FFF2-40B4-BE49-F238E27FC236}">
                  <a16:creationId xmlns:a16="http://schemas.microsoft.com/office/drawing/2014/main" id="{0E2330A8-3932-4ECB-B37B-6FCCCE018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A7D6B8D0-8B1B-485B-AFFC-8CCDB3006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id="{8E21CE75-486E-4699-AF23-722C046D0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1" name="Rectangle 58">
              <a:extLst>
                <a:ext uri="{FF2B5EF4-FFF2-40B4-BE49-F238E27FC236}">
                  <a16:creationId xmlns:a16="http://schemas.microsoft.com/office/drawing/2014/main" id="{70F0B29A-9177-4AE1-8809-12D4428FC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2" name="Rectangle 59">
              <a:extLst>
                <a:ext uri="{FF2B5EF4-FFF2-40B4-BE49-F238E27FC236}">
                  <a16:creationId xmlns:a16="http://schemas.microsoft.com/office/drawing/2014/main" id="{5D832766-C0F9-4B03-96F8-FB74E4219A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3" name="Rectangle 60">
              <a:extLst>
                <a:ext uri="{FF2B5EF4-FFF2-40B4-BE49-F238E27FC236}">
                  <a16:creationId xmlns:a16="http://schemas.microsoft.com/office/drawing/2014/main" id="{68191A5D-FEF9-4138-ADFB-75F9BAE41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Freeform 61">
              <a:extLst>
                <a:ext uri="{FF2B5EF4-FFF2-40B4-BE49-F238E27FC236}">
                  <a16:creationId xmlns:a16="http://schemas.microsoft.com/office/drawing/2014/main" id="{0E1B00CD-92D9-463C-984D-20C77EBB8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id="{BBF76EDC-3F22-4DF3-8E14-B2067CEF0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6" name="Rectangle 63">
              <a:extLst>
                <a:ext uri="{FF2B5EF4-FFF2-40B4-BE49-F238E27FC236}">
                  <a16:creationId xmlns:a16="http://schemas.microsoft.com/office/drawing/2014/main" id="{A3429A8A-8BE2-43DC-BBF6-6D48A3A05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7" name="Freeform 64">
              <a:extLst>
                <a:ext uri="{FF2B5EF4-FFF2-40B4-BE49-F238E27FC236}">
                  <a16:creationId xmlns:a16="http://schemas.microsoft.com/office/drawing/2014/main" id="{4D727443-F617-4E6B-BBF2-2526BB3FA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8" name="Freeform 65">
              <a:extLst>
                <a:ext uri="{FF2B5EF4-FFF2-40B4-BE49-F238E27FC236}">
                  <a16:creationId xmlns:a16="http://schemas.microsoft.com/office/drawing/2014/main" id="{E51A7D3E-1500-47DF-A034-F21242355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9" name="Rectangle 66">
              <a:extLst>
                <a:ext uri="{FF2B5EF4-FFF2-40B4-BE49-F238E27FC236}">
                  <a16:creationId xmlns:a16="http://schemas.microsoft.com/office/drawing/2014/main" id="{078E283E-E897-42E8-B756-FA94D86690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0" name="Freeform 67">
              <a:extLst>
                <a:ext uri="{FF2B5EF4-FFF2-40B4-BE49-F238E27FC236}">
                  <a16:creationId xmlns:a16="http://schemas.microsoft.com/office/drawing/2014/main" id="{AA28B08D-C6F3-4AED-A8E6-238FC76AA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id="{11FD0F8D-5C37-4466-B947-D5DA45873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2" name="Rectangle 69">
              <a:extLst>
                <a:ext uri="{FF2B5EF4-FFF2-40B4-BE49-F238E27FC236}">
                  <a16:creationId xmlns:a16="http://schemas.microsoft.com/office/drawing/2014/main" id="{CBB36E4C-598F-450C-9629-C63DF67109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3" name="Freeform 70">
              <a:extLst>
                <a:ext uri="{FF2B5EF4-FFF2-40B4-BE49-F238E27FC236}">
                  <a16:creationId xmlns:a16="http://schemas.microsoft.com/office/drawing/2014/main" id="{695382CD-1D55-4F2F-ACDF-0C679B466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4" name="Freeform 71">
              <a:extLst>
                <a:ext uri="{FF2B5EF4-FFF2-40B4-BE49-F238E27FC236}">
                  <a16:creationId xmlns:a16="http://schemas.microsoft.com/office/drawing/2014/main" id="{E631C064-A750-4A4B-AE7C-FDF7B4CD8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5" name="Rectangle 72">
              <a:extLst>
                <a:ext uri="{FF2B5EF4-FFF2-40B4-BE49-F238E27FC236}">
                  <a16:creationId xmlns:a16="http://schemas.microsoft.com/office/drawing/2014/main" id="{F1A543AD-BD1B-4DDA-A780-2455B1AC0D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6" name="Rectangle 73">
              <a:extLst>
                <a:ext uri="{FF2B5EF4-FFF2-40B4-BE49-F238E27FC236}">
                  <a16:creationId xmlns:a16="http://schemas.microsoft.com/office/drawing/2014/main" id="{885367DF-8DC4-47C8-8029-8BF22C746C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7" name="Rectangle 74">
              <a:extLst>
                <a:ext uri="{FF2B5EF4-FFF2-40B4-BE49-F238E27FC236}">
                  <a16:creationId xmlns:a16="http://schemas.microsoft.com/office/drawing/2014/main" id="{95F6D5A2-E27F-41FB-AE76-BC6084951D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8" name="Freeform 75">
              <a:extLst>
                <a:ext uri="{FF2B5EF4-FFF2-40B4-BE49-F238E27FC236}">
                  <a16:creationId xmlns:a16="http://schemas.microsoft.com/office/drawing/2014/main" id="{48E3D338-7440-496E-939D-E3C46E26F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9" name="Freeform 76">
              <a:extLst>
                <a:ext uri="{FF2B5EF4-FFF2-40B4-BE49-F238E27FC236}">
                  <a16:creationId xmlns:a16="http://schemas.microsoft.com/office/drawing/2014/main" id="{7350E51F-6ADF-4874-83D0-C0529230A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0" name="Rectangle 77">
              <a:extLst>
                <a:ext uri="{FF2B5EF4-FFF2-40B4-BE49-F238E27FC236}">
                  <a16:creationId xmlns:a16="http://schemas.microsoft.com/office/drawing/2014/main" id="{686AD2B7-4474-4383-9862-3DA023243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1" name="Freeform 78">
              <a:extLst>
                <a:ext uri="{FF2B5EF4-FFF2-40B4-BE49-F238E27FC236}">
                  <a16:creationId xmlns:a16="http://schemas.microsoft.com/office/drawing/2014/main" id="{C420D568-D93D-4A1B-8BE2-C75B2936C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2" name="Freeform 79">
              <a:extLst>
                <a:ext uri="{FF2B5EF4-FFF2-40B4-BE49-F238E27FC236}">
                  <a16:creationId xmlns:a16="http://schemas.microsoft.com/office/drawing/2014/main" id="{C9BA9E8D-C011-40E2-A44D-83B7D6C54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3" name="Rectangle 80">
              <a:extLst>
                <a:ext uri="{FF2B5EF4-FFF2-40B4-BE49-F238E27FC236}">
                  <a16:creationId xmlns:a16="http://schemas.microsoft.com/office/drawing/2014/main" id="{36DC91EE-447E-4D83-A2D8-A3579AC28F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4" name="Freeform 81">
              <a:extLst>
                <a:ext uri="{FF2B5EF4-FFF2-40B4-BE49-F238E27FC236}">
                  <a16:creationId xmlns:a16="http://schemas.microsoft.com/office/drawing/2014/main" id="{B2837E5B-C037-4D90-A97E-6D8B691CD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5" name="Freeform 82">
              <a:extLst>
                <a:ext uri="{FF2B5EF4-FFF2-40B4-BE49-F238E27FC236}">
                  <a16:creationId xmlns:a16="http://schemas.microsoft.com/office/drawing/2014/main" id="{902A64A8-6CF2-489A-9F90-A7CD0C5C1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6" name="Rectangle 83">
              <a:extLst>
                <a:ext uri="{FF2B5EF4-FFF2-40B4-BE49-F238E27FC236}">
                  <a16:creationId xmlns:a16="http://schemas.microsoft.com/office/drawing/2014/main" id="{2804124A-4127-4217-9559-F4CEB7776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id="{4268B51E-8E92-417C-960D-8B3970276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id="{5C9F3032-6476-4107-8093-1A0F86AE9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Rectangle 86">
              <a:extLst>
                <a:ext uri="{FF2B5EF4-FFF2-40B4-BE49-F238E27FC236}">
                  <a16:creationId xmlns:a16="http://schemas.microsoft.com/office/drawing/2014/main" id="{E9116AB6-1454-4197-B133-956D6BE04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 87">
              <a:extLst>
                <a:ext uri="{FF2B5EF4-FFF2-40B4-BE49-F238E27FC236}">
                  <a16:creationId xmlns:a16="http://schemas.microsoft.com/office/drawing/2014/main" id="{5C3E7896-2E2F-46CC-864B-8FE073A54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1" name="Freeform 88">
              <a:extLst>
                <a:ext uri="{FF2B5EF4-FFF2-40B4-BE49-F238E27FC236}">
                  <a16:creationId xmlns:a16="http://schemas.microsoft.com/office/drawing/2014/main" id="{ABF692ED-9654-4B06-9600-9F3148E1E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2" name="Rectangle 89">
              <a:extLst>
                <a:ext uri="{FF2B5EF4-FFF2-40B4-BE49-F238E27FC236}">
                  <a16:creationId xmlns:a16="http://schemas.microsoft.com/office/drawing/2014/main" id="{C9F8889F-8D96-4252-801F-26EC1315A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3" name="Freeform 90">
              <a:extLst>
                <a:ext uri="{FF2B5EF4-FFF2-40B4-BE49-F238E27FC236}">
                  <a16:creationId xmlns:a16="http://schemas.microsoft.com/office/drawing/2014/main" id="{699899DD-6A51-461B-AC44-ACC6953DF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4" name="Freeform 91">
              <a:extLst>
                <a:ext uri="{FF2B5EF4-FFF2-40B4-BE49-F238E27FC236}">
                  <a16:creationId xmlns:a16="http://schemas.microsoft.com/office/drawing/2014/main" id="{6D668B86-D173-434E-A0DA-9F19AF564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5" name="Rectangle 92">
              <a:extLst>
                <a:ext uri="{FF2B5EF4-FFF2-40B4-BE49-F238E27FC236}">
                  <a16:creationId xmlns:a16="http://schemas.microsoft.com/office/drawing/2014/main" id="{480AC855-0BF6-45B7-B6BE-8A9F1F842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6" name="Freeform 93">
              <a:extLst>
                <a:ext uri="{FF2B5EF4-FFF2-40B4-BE49-F238E27FC236}">
                  <a16:creationId xmlns:a16="http://schemas.microsoft.com/office/drawing/2014/main" id="{C51850BF-ED3A-4DE3-8F1B-EFEC16B6F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id="{568BDB93-27C4-4F16-B39F-31D95AB7A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8" name="Rectangle 95">
              <a:extLst>
                <a:ext uri="{FF2B5EF4-FFF2-40B4-BE49-F238E27FC236}">
                  <a16:creationId xmlns:a16="http://schemas.microsoft.com/office/drawing/2014/main" id="{1D4BE679-7E19-4F73-926F-22949A557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9" name="Freeform 96">
              <a:extLst>
                <a:ext uri="{FF2B5EF4-FFF2-40B4-BE49-F238E27FC236}">
                  <a16:creationId xmlns:a16="http://schemas.microsoft.com/office/drawing/2014/main" id="{D70A3459-A1AE-47E9-816E-E9695F654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0" name="Freeform 97">
              <a:extLst>
                <a:ext uri="{FF2B5EF4-FFF2-40B4-BE49-F238E27FC236}">
                  <a16:creationId xmlns:a16="http://schemas.microsoft.com/office/drawing/2014/main" id="{8FA5C4C3-5B4C-4055-A04C-7C47F523B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1" name="Rectangle 98">
              <a:extLst>
                <a:ext uri="{FF2B5EF4-FFF2-40B4-BE49-F238E27FC236}">
                  <a16:creationId xmlns:a16="http://schemas.microsoft.com/office/drawing/2014/main" id="{98692A75-D2A2-42C2-93F6-159E93BF3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2" name="Freeform 99">
              <a:extLst>
                <a:ext uri="{FF2B5EF4-FFF2-40B4-BE49-F238E27FC236}">
                  <a16:creationId xmlns:a16="http://schemas.microsoft.com/office/drawing/2014/main" id="{8DCCF4B5-09FD-48BE-8EE7-F207AE75D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3" name="Freeform 100">
              <a:extLst>
                <a:ext uri="{FF2B5EF4-FFF2-40B4-BE49-F238E27FC236}">
                  <a16:creationId xmlns:a16="http://schemas.microsoft.com/office/drawing/2014/main" id="{665A8DAC-93B1-426C-9D9E-388F557B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4" name="Freeform 101">
              <a:extLst>
                <a:ext uri="{FF2B5EF4-FFF2-40B4-BE49-F238E27FC236}">
                  <a16:creationId xmlns:a16="http://schemas.microsoft.com/office/drawing/2014/main" id="{5DB23F76-C46F-4D25-BAE3-3F63578C1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5" name="Rectangle 102">
              <a:extLst>
                <a:ext uri="{FF2B5EF4-FFF2-40B4-BE49-F238E27FC236}">
                  <a16:creationId xmlns:a16="http://schemas.microsoft.com/office/drawing/2014/main" id="{98FB8992-41D8-4BCA-9F9B-7BB08EB214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6" name="Freeform 103">
              <a:extLst>
                <a:ext uri="{FF2B5EF4-FFF2-40B4-BE49-F238E27FC236}">
                  <a16:creationId xmlns:a16="http://schemas.microsoft.com/office/drawing/2014/main" id="{1299055D-271D-4FE0-A61F-1E494C1FD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7" name="Rectangle 104">
              <a:extLst>
                <a:ext uri="{FF2B5EF4-FFF2-40B4-BE49-F238E27FC236}">
                  <a16:creationId xmlns:a16="http://schemas.microsoft.com/office/drawing/2014/main" id="{DC3E0313-F5D2-446F-8C9E-0BB08F788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8" name="Rectangle 105">
              <a:extLst>
                <a:ext uri="{FF2B5EF4-FFF2-40B4-BE49-F238E27FC236}">
                  <a16:creationId xmlns:a16="http://schemas.microsoft.com/office/drawing/2014/main" id="{D50BFBCE-1EB5-437F-9FD7-638AB3DA9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1938338"/>
              <a:ext cx="736600" cy="241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9" name="Rectangle 106">
              <a:extLst>
                <a:ext uri="{FF2B5EF4-FFF2-40B4-BE49-F238E27FC236}">
                  <a16:creationId xmlns:a16="http://schemas.microsoft.com/office/drawing/2014/main" id="{2F1E5086-8982-443D-BEF9-2058DE2CC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0" name="Rectangle 107">
              <a:extLst>
                <a:ext uri="{FF2B5EF4-FFF2-40B4-BE49-F238E27FC236}">
                  <a16:creationId xmlns:a16="http://schemas.microsoft.com/office/drawing/2014/main" id="{740418B9-6504-4A49-9CB6-2F360F7FE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1" name="Freeform 108">
              <a:extLst>
                <a:ext uri="{FF2B5EF4-FFF2-40B4-BE49-F238E27FC236}">
                  <a16:creationId xmlns:a16="http://schemas.microsoft.com/office/drawing/2014/main" id="{CB743A0F-828B-4301-9A0C-834C88016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2" name="Rectangle 109">
              <a:extLst>
                <a:ext uri="{FF2B5EF4-FFF2-40B4-BE49-F238E27FC236}">
                  <a16:creationId xmlns:a16="http://schemas.microsoft.com/office/drawing/2014/main" id="{1618E242-9C49-428F-A32A-616B88D8B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3" name="Rectangle 110">
              <a:extLst>
                <a:ext uri="{FF2B5EF4-FFF2-40B4-BE49-F238E27FC236}">
                  <a16:creationId xmlns:a16="http://schemas.microsoft.com/office/drawing/2014/main" id="{FF6000E8-694A-4928-952B-49DE66E67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4" name="Freeform 111">
              <a:extLst>
                <a:ext uri="{FF2B5EF4-FFF2-40B4-BE49-F238E27FC236}">
                  <a16:creationId xmlns:a16="http://schemas.microsoft.com/office/drawing/2014/main" id="{610D562F-2DE8-4F64-A823-89325B8B4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5" name="Freeform 112">
              <a:extLst>
                <a:ext uri="{FF2B5EF4-FFF2-40B4-BE49-F238E27FC236}">
                  <a16:creationId xmlns:a16="http://schemas.microsoft.com/office/drawing/2014/main" id="{17F56CFB-9A92-469C-9D91-DB9BC07E4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6" name="Freeform 113">
              <a:extLst>
                <a:ext uri="{FF2B5EF4-FFF2-40B4-BE49-F238E27FC236}">
                  <a16:creationId xmlns:a16="http://schemas.microsoft.com/office/drawing/2014/main" id="{082643CD-2523-42B2-8502-F6B1FB7DD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7" name="Rectangle 114">
              <a:extLst>
                <a:ext uri="{FF2B5EF4-FFF2-40B4-BE49-F238E27FC236}">
                  <a16:creationId xmlns:a16="http://schemas.microsoft.com/office/drawing/2014/main" id="{B1FED55C-27CF-4A88-BCF5-D8DE6FE34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8" name="Freeform 115">
              <a:extLst>
                <a:ext uri="{FF2B5EF4-FFF2-40B4-BE49-F238E27FC236}">
                  <a16:creationId xmlns:a16="http://schemas.microsoft.com/office/drawing/2014/main" id="{D5FACEB9-08D3-40FE-BECB-0507FBE6C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9" name="Freeform 116">
              <a:extLst>
                <a:ext uri="{FF2B5EF4-FFF2-40B4-BE49-F238E27FC236}">
                  <a16:creationId xmlns:a16="http://schemas.microsoft.com/office/drawing/2014/main" id="{8C2B8C2F-810D-4963-AB28-37918035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0" name="Rectangle 117">
              <a:extLst>
                <a:ext uri="{FF2B5EF4-FFF2-40B4-BE49-F238E27FC236}">
                  <a16:creationId xmlns:a16="http://schemas.microsoft.com/office/drawing/2014/main" id="{5F5F0E86-6CE7-4E9D-8C26-2DE0C32DC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1" name="Freeform 118">
              <a:extLst>
                <a:ext uri="{FF2B5EF4-FFF2-40B4-BE49-F238E27FC236}">
                  <a16:creationId xmlns:a16="http://schemas.microsoft.com/office/drawing/2014/main" id="{4C9360A6-A811-496A-B1D2-D97366C44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2" name="Freeform 119">
              <a:extLst>
                <a:ext uri="{FF2B5EF4-FFF2-40B4-BE49-F238E27FC236}">
                  <a16:creationId xmlns:a16="http://schemas.microsoft.com/office/drawing/2014/main" id="{58E21B91-117B-439A-A29F-5BA09F9A1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3" name="Rectangle 120">
              <a:extLst>
                <a:ext uri="{FF2B5EF4-FFF2-40B4-BE49-F238E27FC236}">
                  <a16:creationId xmlns:a16="http://schemas.microsoft.com/office/drawing/2014/main" id="{CAE4B2B1-839D-46A4-8867-40047D2F8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4" name="Freeform 121">
              <a:extLst>
                <a:ext uri="{FF2B5EF4-FFF2-40B4-BE49-F238E27FC236}">
                  <a16:creationId xmlns:a16="http://schemas.microsoft.com/office/drawing/2014/main" id="{A6B6E817-489C-4D87-9D64-DEBDC50CC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5" name="Freeform 122">
              <a:extLst>
                <a:ext uri="{FF2B5EF4-FFF2-40B4-BE49-F238E27FC236}">
                  <a16:creationId xmlns:a16="http://schemas.microsoft.com/office/drawing/2014/main" id="{C0DC8B36-D047-4C6E-9B62-68EF1ED93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6" name="Rectangle 123">
              <a:extLst>
                <a:ext uri="{FF2B5EF4-FFF2-40B4-BE49-F238E27FC236}">
                  <a16:creationId xmlns:a16="http://schemas.microsoft.com/office/drawing/2014/main" id="{C4CB6B29-E591-4385-B4C4-B9BD74546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2192338"/>
              <a:ext cx="736600" cy="2428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7" name="Rectangle 124">
              <a:extLst>
                <a:ext uri="{FF2B5EF4-FFF2-40B4-BE49-F238E27FC236}">
                  <a16:creationId xmlns:a16="http://schemas.microsoft.com/office/drawing/2014/main" id="{5168B1A0-661D-4125-B36B-F703E31D7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8" name="Freeform 125">
              <a:extLst>
                <a:ext uri="{FF2B5EF4-FFF2-40B4-BE49-F238E27FC236}">
                  <a16:creationId xmlns:a16="http://schemas.microsoft.com/office/drawing/2014/main" id="{D5400CFC-0D34-48DD-9E23-D1FE1E26A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" name="Group 3">
            <a:extLst>
              <a:ext uri="{FF2B5EF4-FFF2-40B4-BE49-F238E27FC236}">
                <a16:creationId xmlns:a16="http://schemas.microsoft.com/office/drawing/2014/main" id="{3BE645EF-1497-C34E-0BAB-CC3E39535C7A}"/>
              </a:ext>
            </a:extLst>
          </p:cNvPr>
          <p:cNvGrpSpPr>
            <a:grpSpLocks noChangeAspect="1"/>
          </p:cNvGrpSpPr>
          <p:nvPr/>
        </p:nvGrpSpPr>
        <p:grpSpPr>
          <a:xfrm>
            <a:off x="40914" y="1955395"/>
            <a:ext cx="4178160" cy="4911840"/>
            <a:chOff x="0" y="0"/>
            <a:chExt cx="5570880" cy="6549120"/>
          </a:xfrm>
          <a:solidFill>
            <a:schemeClr val="accent1"/>
          </a:solidFill>
        </p:grpSpPr>
        <p:sp>
          <p:nvSpPr>
            <p:cNvPr id="129" name="Freeform 4">
              <a:extLst>
                <a:ext uri="{FF2B5EF4-FFF2-40B4-BE49-F238E27FC236}">
                  <a16:creationId xmlns:a16="http://schemas.microsoft.com/office/drawing/2014/main" id="{FFEEE6FA-BF6D-AA71-8A26-67E8E17B97B3}"/>
                </a:ext>
              </a:extLst>
            </p:cNvPr>
            <p:cNvSpPr/>
            <p:nvPr/>
          </p:nvSpPr>
          <p:spPr>
            <a:xfrm>
              <a:off x="-254" y="128"/>
              <a:ext cx="5571109" cy="6549007"/>
            </a:xfrm>
            <a:custGeom>
              <a:avLst/>
              <a:gdLst/>
              <a:ahLst/>
              <a:cxnLst/>
              <a:rect l="l" t="t" r="r" b="b"/>
              <a:pathLst>
                <a:path w="5571109" h="6549007">
                  <a:moveTo>
                    <a:pt x="5221986" y="3692905"/>
                  </a:moveTo>
                  <a:cubicBezTo>
                    <a:pt x="5249799" y="3748404"/>
                    <a:pt x="5273548" y="3807967"/>
                    <a:pt x="5305298" y="3867403"/>
                  </a:cubicBezTo>
                  <a:cubicBezTo>
                    <a:pt x="5376672" y="4006214"/>
                    <a:pt x="5448173" y="4141088"/>
                    <a:pt x="5519547" y="4279899"/>
                  </a:cubicBezTo>
                  <a:cubicBezTo>
                    <a:pt x="5571109" y="4375149"/>
                    <a:pt x="5567172" y="4383023"/>
                    <a:pt x="5475859" y="4438522"/>
                  </a:cubicBezTo>
                  <a:cubicBezTo>
                    <a:pt x="5456047" y="4454397"/>
                    <a:pt x="5436235" y="4466335"/>
                    <a:pt x="5412359" y="4482210"/>
                  </a:cubicBezTo>
                  <a:cubicBezTo>
                    <a:pt x="5273421" y="4331461"/>
                    <a:pt x="5237734" y="4109338"/>
                    <a:pt x="5051298" y="3990339"/>
                  </a:cubicBezTo>
                  <a:cubicBezTo>
                    <a:pt x="4912360" y="4101464"/>
                    <a:pt x="4769612" y="4220463"/>
                    <a:pt x="4626737" y="4335398"/>
                  </a:cubicBezTo>
                  <a:cubicBezTo>
                    <a:pt x="4618863" y="4347336"/>
                    <a:pt x="4606925" y="4363211"/>
                    <a:pt x="4610862" y="4379086"/>
                  </a:cubicBezTo>
                  <a:cubicBezTo>
                    <a:pt x="4622800" y="4521834"/>
                    <a:pt x="4622800" y="4521834"/>
                    <a:pt x="4511675" y="4636896"/>
                  </a:cubicBezTo>
                  <a:cubicBezTo>
                    <a:pt x="4583049" y="4696459"/>
                    <a:pt x="4638675" y="4767833"/>
                    <a:pt x="4622800" y="4867020"/>
                  </a:cubicBezTo>
                  <a:cubicBezTo>
                    <a:pt x="4606925" y="4950332"/>
                    <a:pt x="4575175" y="5029707"/>
                    <a:pt x="4551426" y="5113019"/>
                  </a:cubicBezTo>
                  <a:cubicBezTo>
                    <a:pt x="4543552" y="5136768"/>
                    <a:pt x="4543552" y="5168518"/>
                    <a:pt x="4539488" y="5196331"/>
                  </a:cubicBezTo>
                  <a:cubicBezTo>
                    <a:pt x="4535551" y="5247893"/>
                    <a:pt x="4555363" y="5315330"/>
                    <a:pt x="4527550" y="5347080"/>
                  </a:cubicBezTo>
                  <a:cubicBezTo>
                    <a:pt x="4472051" y="5410580"/>
                    <a:pt x="4456176" y="5470016"/>
                    <a:pt x="4452112" y="5549391"/>
                  </a:cubicBezTo>
                  <a:cubicBezTo>
                    <a:pt x="4448175" y="5624702"/>
                    <a:pt x="4428363" y="5700140"/>
                    <a:pt x="4344924" y="5739764"/>
                  </a:cubicBezTo>
                  <a:cubicBezTo>
                    <a:pt x="4329049" y="5747637"/>
                    <a:pt x="4321175" y="5783452"/>
                    <a:pt x="4313174" y="5807200"/>
                  </a:cubicBezTo>
                  <a:cubicBezTo>
                    <a:pt x="4297299" y="5906387"/>
                    <a:pt x="4241800" y="5965823"/>
                    <a:pt x="4154424" y="6009511"/>
                  </a:cubicBezTo>
                  <a:cubicBezTo>
                    <a:pt x="3956050" y="6104761"/>
                    <a:pt x="3753612" y="6136384"/>
                    <a:pt x="3531489" y="6092823"/>
                  </a:cubicBezTo>
                  <a:cubicBezTo>
                    <a:pt x="3277489" y="6041261"/>
                    <a:pt x="3023616" y="6112635"/>
                    <a:pt x="2777617" y="6192010"/>
                  </a:cubicBezTo>
                  <a:cubicBezTo>
                    <a:pt x="2503805" y="6279259"/>
                    <a:pt x="2226056" y="6366508"/>
                    <a:pt x="1936369" y="6390384"/>
                  </a:cubicBezTo>
                  <a:cubicBezTo>
                    <a:pt x="1864995" y="6394321"/>
                    <a:pt x="1797431" y="6426071"/>
                    <a:pt x="1737995" y="6461758"/>
                  </a:cubicBezTo>
                  <a:cubicBezTo>
                    <a:pt x="1583309" y="6549007"/>
                    <a:pt x="1368933" y="6481570"/>
                    <a:pt x="1309497" y="6334885"/>
                  </a:cubicBezTo>
                  <a:cubicBezTo>
                    <a:pt x="1297559" y="6315073"/>
                    <a:pt x="1285748" y="6295261"/>
                    <a:pt x="1269873" y="6275322"/>
                  </a:cubicBezTo>
                  <a:cubicBezTo>
                    <a:pt x="1190498" y="6140448"/>
                    <a:pt x="1178560" y="6132574"/>
                    <a:pt x="1027811" y="6168261"/>
                  </a:cubicBezTo>
                  <a:cubicBezTo>
                    <a:pt x="956437" y="6188073"/>
                    <a:pt x="888873" y="6215886"/>
                    <a:pt x="817499" y="6243572"/>
                  </a:cubicBezTo>
                  <a:cubicBezTo>
                    <a:pt x="793750" y="6251446"/>
                    <a:pt x="769874" y="6255510"/>
                    <a:pt x="742061" y="6259447"/>
                  </a:cubicBezTo>
                  <a:cubicBezTo>
                    <a:pt x="849249" y="6160260"/>
                    <a:pt x="944372" y="6061073"/>
                    <a:pt x="956310" y="5902450"/>
                  </a:cubicBezTo>
                  <a:cubicBezTo>
                    <a:pt x="837311" y="5890512"/>
                    <a:pt x="781685" y="6001637"/>
                    <a:pt x="674624" y="6033387"/>
                  </a:cubicBezTo>
                  <a:cubicBezTo>
                    <a:pt x="761873" y="5858890"/>
                    <a:pt x="845185" y="5692266"/>
                    <a:pt x="940435" y="5505829"/>
                  </a:cubicBezTo>
                  <a:cubicBezTo>
                    <a:pt x="623062" y="5581140"/>
                    <a:pt x="313563" y="5577203"/>
                    <a:pt x="55626" y="5767577"/>
                  </a:cubicBezTo>
                  <a:cubicBezTo>
                    <a:pt x="91313" y="5664453"/>
                    <a:pt x="146939" y="5585078"/>
                    <a:pt x="254000" y="5545454"/>
                  </a:cubicBezTo>
                  <a:cubicBezTo>
                    <a:pt x="404749" y="5489955"/>
                    <a:pt x="555498" y="5434329"/>
                    <a:pt x="698373" y="5366892"/>
                  </a:cubicBezTo>
                  <a:cubicBezTo>
                    <a:pt x="761873" y="5335142"/>
                    <a:pt x="813435" y="5279643"/>
                    <a:pt x="864997" y="5220080"/>
                  </a:cubicBezTo>
                  <a:cubicBezTo>
                    <a:pt x="571373" y="5196331"/>
                    <a:pt x="285750" y="5239892"/>
                    <a:pt x="0" y="5291454"/>
                  </a:cubicBezTo>
                  <a:cubicBezTo>
                    <a:pt x="11938" y="5279516"/>
                    <a:pt x="23749" y="5267705"/>
                    <a:pt x="35687" y="5259704"/>
                  </a:cubicBezTo>
                  <a:cubicBezTo>
                    <a:pt x="285623" y="5148579"/>
                    <a:pt x="547497" y="5077205"/>
                    <a:pt x="825246" y="5069331"/>
                  </a:cubicBezTo>
                  <a:cubicBezTo>
                    <a:pt x="940308" y="5065394"/>
                    <a:pt x="1055370" y="5053456"/>
                    <a:pt x="1170432" y="5037581"/>
                  </a:cubicBezTo>
                  <a:cubicBezTo>
                    <a:pt x="1261745" y="5025643"/>
                    <a:pt x="1340993" y="4986019"/>
                    <a:pt x="1412494" y="4918582"/>
                  </a:cubicBezTo>
                  <a:cubicBezTo>
                    <a:pt x="1531493" y="4811521"/>
                    <a:pt x="1634744" y="4823332"/>
                    <a:pt x="1737868" y="4946395"/>
                  </a:cubicBezTo>
                  <a:cubicBezTo>
                    <a:pt x="1753743" y="4962270"/>
                    <a:pt x="1777492" y="4974208"/>
                    <a:pt x="1801368" y="4982082"/>
                  </a:cubicBezTo>
                  <a:cubicBezTo>
                    <a:pt x="1888617" y="5005831"/>
                    <a:pt x="1975993" y="5033644"/>
                    <a:pt x="2063242" y="5041645"/>
                  </a:cubicBezTo>
                  <a:cubicBezTo>
                    <a:pt x="2146554" y="5045582"/>
                    <a:pt x="2237867" y="5041645"/>
                    <a:pt x="2321179" y="5017896"/>
                  </a:cubicBezTo>
                  <a:cubicBezTo>
                    <a:pt x="2507615" y="4962397"/>
                    <a:pt x="2694178" y="4966334"/>
                    <a:pt x="2884678" y="4998084"/>
                  </a:cubicBezTo>
                  <a:cubicBezTo>
                    <a:pt x="3039364" y="5025897"/>
                    <a:pt x="3043428" y="5021833"/>
                    <a:pt x="3067177" y="4867147"/>
                  </a:cubicBezTo>
                  <a:cubicBezTo>
                    <a:pt x="3079115" y="4779898"/>
                    <a:pt x="3071114" y="4688585"/>
                    <a:pt x="3067177" y="4601336"/>
                  </a:cubicBezTo>
                  <a:cubicBezTo>
                    <a:pt x="3063240" y="4506086"/>
                    <a:pt x="3055239" y="4407026"/>
                    <a:pt x="3047365" y="4311776"/>
                  </a:cubicBezTo>
                  <a:cubicBezTo>
                    <a:pt x="3035427" y="4125340"/>
                    <a:pt x="3019552" y="3942841"/>
                    <a:pt x="3003677" y="3756405"/>
                  </a:cubicBezTo>
                  <a:cubicBezTo>
                    <a:pt x="2999740" y="3748531"/>
                    <a:pt x="2995803" y="3740530"/>
                    <a:pt x="2983865" y="3712717"/>
                  </a:cubicBezTo>
                  <a:cubicBezTo>
                    <a:pt x="2920365" y="4049902"/>
                    <a:pt x="2967990" y="4367275"/>
                    <a:pt x="3003677" y="4680584"/>
                  </a:cubicBezTo>
                  <a:cubicBezTo>
                    <a:pt x="2995803" y="4680584"/>
                    <a:pt x="2991739" y="4684521"/>
                    <a:pt x="2983865" y="4684521"/>
                  </a:cubicBezTo>
                  <a:cubicBezTo>
                    <a:pt x="2967990" y="4636896"/>
                    <a:pt x="2952115" y="4593335"/>
                    <a:pt x="2940177" y="4545710"/>
                  </a:cubicBezTo>
                  <a:cubicBezTo>
                    <a:pt x="2876677" y="4343399"/>
                    <a:pt x="2817114" y="4323587"/>
                    <a:pt x="2638679" y="4434585"/>
                  </a:cubicBezTo>
                  <a:cubicBezTo>
                    <a:pt x="2610866" y="4454397"/>
                    <a:pt x="2583180" y="4470272"/>
                    <a:pt x="2555367" y="4486147"/>
                  </a:cubicBezTo>
                  <a:cubicBezTo>
                    <a:pt x="2547493" y="4482210"/>
                    <a:pt x="2539492" y="4478273"/>
                    <a:pt x="2535555" y="4470272"/>
                  </a:cubicBezTo>
                  <a:cubicBezTo>
                    <a:pt x="2599055" y="4371085"/>
                    <a:pt x="2670429" y="4275962"/>
                    <a:pt x="2718054" y="4168774"/>
                  </a:cubicBezTo>
                  <a:cubicBezTo>
                    <a:pt x="2769616" y="4061713"/>
                    <a:pt x="2801366" y="3942714"/>
                    <a:pt x="2841117" y="3831589"/>
                  </a:cubicBezTo>
                  <a:cubicBezTo>
                    <a:pt x="2829179" y="3827652"/>
                    <a:pt x="2821305" y="3823715"/>
                    <a:pt x="2813304" y="3819651"/>
                  </a:cubicBezTo>
                  <a:cubicBezTo>
                    <a:pt x="2785491" y="3863339"/>
                    <a:pt x="2753741" y="3906900"/>
                    <a:pt x="2721991" y="3946524"/>
                  </a:cubicBezTo>
                  <a:cubicBezTo>
                    <a:pt x="2638679" y="4065523"/>
                    <a:pt x="2547366" y="4180585"/>
                    <a:pt x="2467991" y="4299584"/>
                  </a:cubicBezTo>
                  <a:cubicBezTo>
                    <a:pt x="2432304" y="4359147"/>
                    <a:pt x="2388616" y="4339208"/>
                    <a:pt x="2348992" y="4331334"/>
                  </a:cubicBezTo>
                  <a:cubicBezTo>
                    <a:pt x="2325243" y="4327397"/>
                    <a:pt x="2305304" y="4307585"/>
                    <a:pt x="2289429" y="4291710"/>
                  </a:cubicBezTo>
                  <a:cubicBezTo>
                    <a:pt x="2035429" y="4029963"/>
                    <a:pt x="1749806" y="3787901"/>
                    <a:pt x="1555369" y="3474592"/>
                  </a:cubicBezTo>
                  <a:cubicBezTo>
                    <a:pt x="1503807" y="3395217"/>
                    <a:pt x="1444244" y="3319906"/>
                    <a:pt x="1380744" y="3228593"/>
                  </a:cubicBezTo>
                  <a:cubicBezTo>
                    <a:pt x="1388618" y="3268217"/>
                    <a:pt x="1396619" y="3292093"/>
                    <a:pt x="1400556" y="3319779"/>
                  </a:cubicBezTo>
                  <a:cubicBezTo>
                    <a:pt x="1396619" y="3323716"/>
                    <a:pt x="1392682" y="3327653"/>
                    <a:pt x="1388618" y="3331717"/>
                  </a:cubicBezTo>
                  <a:cubicBezTo>
                    <a:pt x="1333119" y="3280155"/>
                    <a:pt x="1273556" y="3224656"/>
                    <a:pt x="1213993" y="3173094"/>
                  </a:cubicBezTo>
                  <a:cubicBezTo>
                    <a:pt x="1210056" y="3177031"/>
                    <a:pt x="1206119" y="3177031"/>
                    <a:pt x="1206119" y="3177031"/>
                  </a:cubicBezTo>
                  <a:cubicBezTo>
                    <a:pt x="1221994" y="3216655"/>
                    <a:pt x="1237869" y="3256406"/>
                    <a:pt x="1261618" y="3292093"/>
                  </a:cubicBezTo>
                  <a:cubicBezTo>
                    <a:pt x="1317117" y="3383279"/>
                    <a:pt x="1380617" y="3474592"/>
                    <a:pt x="1436243" y="3573779"/>
                  </a:cubicBezTo>
                  <a:cubicBezTo>
                    <a:pt x="1527556" y="3728465"/>
                    <a:pt x="1547368" y="3891152"/>
                    <a:pt x="1495806" y="4065650"/>
                  </a:cubicBezTo>
                  <a:cubicBezTo>
                    <a:pt x="1400556" y="4398898"/>
                    <a:pt x="1229995" y="4696332"/>
                    <a:pt x="1063371" y="4993893"/>
                  </a:cubicBezTo>
                  <a:cubicBezTo>
                    <a:pt x="1051433" y="4989956"/>
                    <a:pt x="1043559" y="4989956"/>
                    <a:pt x="1035558" y="4986019"/>
                  </a:cubicBezTo>
                  <a:cubicBezTo>
                    <a:pt x="1039495" y="4962270"/>
                    <a:pt x="1039495" y="4934457"/>
                    <a:pt x="1043432" y="4910708"/>
                  </a:cubicBezTo>
                  <a:cubicBezTo>
                    <a:pt x="1067181" y="4823459"/>
                    <a:pt x="1094994" y="4736210"/>
                    <a:pt x="1118870" y="4644897"/>
                  </a:cubicBezTo>
                  <a:cubicBezTo>
                    <a:pt x="1126744" y="4613147"/>
                    <a:pt x="1146683" y="4581397"/>
                    <a:pt x="1138682" y="4553711"/>
                  </a:cubicBezTo>
                  <a:cubicBezTo>
                    <a:pt x="1118870" y="4414901"/>
                    <a:pt x="1182370" y="4303776"/>
                    <a:pt x="1233932" y="4184777"/>
                  </a:cubicBezTo>
                  <a:cubicBezTo>
                    <a:pt x="1257681" y="4137152"/>
                    <a:pt x="1273556" y="4081653"/>
                    <a:pt x="1281557" y="4026154"/>
                  </a:cubicBezTo>
                  <a:cubicBezTo>
                    <a:pt x="1301369" y="3926967"/>
                    <a:pt x="1249807" y="3879342"/>
                    <a:pt x="1158494" y="3915029"/>
                  </a:cubicBezTo>
                  <a:cubicBezTo>
                    <a:pt x="983869" y="3986403"/>
                    <a:pt x="837057" y="4081653"/>
                    <a:pt x="801370" y="4283964"/>
                  </a:cubicBezTo>
                  <a:cubicBezTo>
                    <a:pt x="793496" y="4335526"/>
                    <a:pt x="777621" y="4387088"/>
                    <a:pt x="769620" y="4438650"/>
                  </a:cubicBezTo>
                  <a:cubicBezTo>
                    <a:pt x="757682" y="4510023"/>
                    <a:pt x="718058" y="4565522"/>
                    <a:pt x="654558" y="4589398"/>
                  </a:cubicBezTo>
                  <a:cubicBezTo>
                    <a:pt x="499872" y="4644897"/>
                    <a:pt x="400558" y="4763896"/>
                    <a:pt x="301371" y="4886959"/>
                  </a:cubicBezTo>
                  <a:cubicBezTo>
                    <a:pt x="281559" y="4910708"/>
                    <a:pt x="261747" y="4934584"/>
                    <a:pt x="241808" y="4954396"/>
                  </a:cubicBezTo>
                  <a:cubicBezTo>
                    <a:pt x="233934" y="4954396"/>
                    <a:pt x="229870" y="4950459"/>
                    <a:pt x="221996" y="4946522"/>
                  </a:cubicBezTo>
                  <a:cubicBezTo>
                    <a:pt x="241808" y="4894960"/>
                    <a:pt x="261620" y="4847335"/>
                    <a:pt x="281559" y="4795773"/>
                  </a:cubicBezTo>
                  <a:cubicBezTo>
                    <a:pt x="333121" y="4672838"/>
                    <a:pt x="388747" y="4549775"/>
                    <a:pt x="432308" y="4422901"/>
                  </a:cubicBezTo>
                  <a:cubicBezTo>
                    <a:pt x="460121" y="4343526"/>
                    <a:pt x="448183" y="4264278"/>
                    <a:pt x="388620" y="4192777"/>
                  </a:cubicBezTo>
                  <a:cubicBezTo>
                    <a:pt x="313182" y="4101591"/>
                    <a:pt x="317246" y="4045965"/>
                    <a:pt x="388620" y="3950842"/>
                  </a:cubicBezTo>
                  <a:cubicBezTo>
                    <a:pt x="475869" y="3831844"/>
                    <a:pt x="586994" y="3732657"/>
                    <a:pt x="725932" y="3669157"/>
                  </a:cubicBezTo>
                  <a:cubicBezTo>
                    <a:pt x="797306" y="3637407"/>
                    <a:pt x="860806" y="3589782"/>
                    <a:pt x="924306" y="3542284"/>
                  </a:cubicBezTo>
                  <a:cubicBezTo>
                    <a:pt x="971931" y="3506597"/>
                    <a:pt x="983869" y="3455035"/>
                    <a:pt x="963930" y="3399536"/>
                  </a:cubicBezTo>
                  <a:cubicBezTo>
                    <a:pt x="948055" y="3344037"/>
                    <a:pt x="904367" y="3328162"/>
                    <a:pt x="848868" y="3320161"/>
                  </a:cubicBezTo>
                  <a:cubicBezTo>
                    <a:pt x="757555" y="3316224"/>
                    <a:pt x="670306" y="3296412"/>
                    <a:pt x="583057" y="3292348"/>
                  </a:cubicBezTo>
                  <a:cubicBezTo>
                    <a:pt x="491744" y="3292348"/>
                    <a:pt x="400558" y="3300222"/>
                    <a:pt x="297434" y="3304286"/>
                  </a:cubicBezTo>
                  <a:cubicBezTo>
                    <a:pt x="329184" y="3272536"/>
                    <a:pt x="348996" y="3244723"/>
                    <a:pt x="376809" y="3220974"/>
                  </a:cubicBezTo>
                  <a:cubicBezTo>
                    <a:pt x="567309" y="3058287"/>
                    <a:pt x="789432" y="2963164"/>
                    <a:pt x="1043432" y="2939288"/>
                  </a:cubicBezTo>
                  <a:cubicBezTo>
                    <a:pt x="1122807" y="2935351"/>
                    <a:pt x="1202182" y="2907538"/>
                    <a:pt x="1281557" y="2883789"/>
                  </a:cubicBezTo>
                  <a:cubicBezTo>
                    <a:pt x="1317244" y="2871851"/>
                    <a:pt x="1348994" y="2844165"/>
                    <a:pt x="1376807" y="2816352"/>
                  </a:cubicBezTo>
                  <a:cubicBezTo>
                    <a:pt x="1543431" y="2622042"/>
                    <a:pt x="1706118" y="2427605"/>
                    <a:pt x="1876806" y="2237232"/>
                  </a:cubicBezTo>
                  <a:cubicBezTo>
                    <a:pt x="1960118" y="2149983"/>
                    <a:pt x="2059305" y="2086483"/>
                    <a:pt x="2202180" y="2173732"/>
                  </a:cubicBezTo>
                  <a:cubicBezTo>
                    <a:pt x="2221992" y="2070608"/>
                    <a:pt x="2253742" y="1975358"/>
                    <a:pt x="2253742" y="1884172"/>
                  </a:cubicBezTo>
                  <a:cubicBezTo>
                    <a:pt x="2257679" y="1582674"/>
                    <a:pt x="2253742" y="1281176"/>
                    <a:pt x="2321179" y="983742"/>
                  </a:cubicBezTo>
                  <a:cubicBezTo>
                    <a:pt x="2372741" y="765556"/>
                    <a:pt x="2408428" y="535559"/>
                    <a:pt x="2575179" y="372872"/>
                  </a:cubicBezTo>
                  <a:cubicBezTo>
                    <a:pt x="2682367" y="269748"/>
                    <a:pt x="2805303" y="174498"/>
                    <a:pt x="2940177" y="111125"/>
                  </a:cubicBezTo>
                  <a:cubicBezTo>
                    <a:pt x="3174238" y="0"/>
                    <a:pt x="3400425" y="59563"/>
                    <a:pt x="3614674" y="186436"/>
                  </a:cubicBezTo>
                  <a:cubicBezTo>
                    <a:pt x="3440049" y="122936"/>
                    <a:pt x="3261487" y="51562"/>
                    <a:pt x="3063113" y="91186"/>
                  </a:cubicBezTo>
                  <a:cubicBezTo>
                    <a:pt x="3154426" y="122936"/>
                    <a:pt x="3241675" y="146685"/>
                    <a:pt x="3328924" y="182372"/>
                  </a:cubicBezTo>
                  <a:cubicBezTo>
                    <a:pt x="3495548" y="249809"/>
                    <a:pt x="3654298" y="333121"/>
                    <a:pt x="3765423" y="479933"/>
                  </a:cubicBezTo>
                  <a:cubicBezTo>
                    <a:pt x="3848735" y="586994"/>
                    <a:pt x="3924173" y="602869"/>
                    <a:pt x="4051046" y="523621"/>
                  </a:cubicBezTo>
                  <a:cubicBezTo>
                    <a:pt x="3999484" y="472059"/>
                    <a:pt x="3951859" y="420497"/>
                    <a:pt x="3904234" y="368935"/>
                  </a:cubicBezTo>
                  <a:cubicBezTo>
                    <a:pt x="3983609" y="444246"/>
                    <a:pt x="4062984" y="519684"/>
                    <a:pt x="4154169" y="602996"/>
                  </a:cubicBezTo>
                  <a:cubicBezTo>
                    <a:pt x="4189856" y="511810"/>
                    <a:pt x="4233544" y="408686"/>
                    <a:pt x="4281169" y="293624"/>
                  </a:cubicBezTo>
                  <a:cubicBezTo>
                    <a:pt x="4304918" y="301498"/>
                    <a:pt x="4340732" y="309499"/>
                    <a:pt x="4364481" y="329311"/>
                  </a:cubicBezTo>
                  <a:cubicBezTo>
                    <a:pt x="4630292" y="523621"/>
                    <a:pt x="4896230" y="725932"/>
                    <a:pt x="5038978" y="1035431"/>
                  </a:cubicBezTo>
                  <a:cubicBezTo>
                    <a:pt x="5102478" y="1174242"/>
                    <a:pt x="5150103" y="1321054"/>
                    <a:pt x="5181853" y="1467866"/>
                  </a:cubicBezTo>
                  <a:cubicBezTo>
                    <a:pt x="5197728" y="1531366"/>
                    <a:pt x="5162041" y="1610614"/>
                    <a:pt x="5138165" y="1682115"/>
                  </a:cubicBezTo>
                  <a:cubicBezTo>
                    <a:pt x="5114416" y="1757426"/>
                    <a:pt x="5078602" y="1832864"/>
                    <a:pt x="5046852" y="1908175"/>
                  </a:cubicBezTo>
                  <a:cubicBezTo>
                    <a:pt x="5023103" y="1971675"/>
                    <a:pt x="4979415" y="2027174"/>
                    <a:pt x="5030977" y="2110486"/>
                  </a:cubicBezTo>
                  <a:cubicBezTo>
                    <a:pt x="5070601" y="2173986"/>
                    <a:pt x="5015102" y="2273173"/>
                    <a:pt x="4919852" y="2316734"/>
                  </a:cubicBezTo>
                  <a:cubicBezTo>
                    <a:pt x="4868290" y="2340483"/>
                    <a:pt x="4844414" y="2376297"/>
                    <a:pt x="4820665" y="2423795"/>
                  </a:cubicBezTo>
                  <a:cubicBezTo>
                    <a:pt x="4765166" y="2546731"/>
                    <a:pt x="4701666" y="2665730"/>
                    <a:pt x="4646040" y="2784729"/>
                  </a:cubicBezTo>
                  <a:cubicBezTo>
                    <a:pt x="4634102" y="2804541"/>
                    <a:pt x="4630165" y="2836291"/>
                    <a:pt x="4638166" y="2856103"/>
                  </a:cubicBezTo>
                  <a:cubicBezTo>
                    <a:pt x="4685791" y="2967228"/>
                    <a:pt x="4661915" y="3046476"/>
                    <a:pt x="4550917" y="3113913"/>
                  </a:cubicBezTo>
                  <a:cubicBezTo>
                    <a:pt x="4523104" y="3129788"/>
                    <a:pt x="4495418" y="3149600"/>
                    <a:pt x="4479543" y="3177413"/>
                  </a:cubicBezTo>
                  <a:cubicBezTo>
                    <a:pt x="4312919" y="3439160"/>
                    <a:pt x="4146296" y="3701034"/>
                    <a:pt x="3979544" y="3962781"/>
                  </a:cubicBezTo>
                  <a:cubicBezTo>
                    <a:pt x="3959732" y="3998468"/>
                    <a:pt x="3931919" y="4026281"/>
                    <a:pt x="3908171" y="4058031"/>
                  </a:cubicBezTo>
                  <a:cubicBezTo>
                    <a:pt x="3836797" y="4149217"/>
                    <a:pt x="3769232" y="4165092"/>
                    <a:pt x="3678047" y="4093718"/>
                  </a:cubicBezTo>
                  <a:cubicBezTo>
                    <a:pt x="3495548" y="3954907"/>
                    <a:pt x="3316986" y="3812032"/>
                    <a:pt x="3134487" y="3669284"/>
                  </a:cubicBezTo>
                  <a:cubicBezTo>
                    <a:pt x="3126613" y="3661410"/>
                    <a:pt x="3114675" y="3653409"/>
                    <a:pt x="3086862" y="3629660"/>
                  </a:cubicBezTo>
                  <a:cubicBezTo>
                    <a:pt x="3118612" y="3709035"/>
                    <a:pt x="3138423" y="3772408"/>
                    <a:pt x="3158235" y="3831971"/>
                  </a:cubicBezTo>
                  <a:cubicBezTo>
                    <a:pt x="3221735" y="3994658"/>
                    <a:pt x="3225672" y="4157217"/>
                    <a:pt x="3126485" y="4307967"/>
                  </a:cubicBezTo>
                  <a:cubicBezTo>
                    <a:pt x="3070987" y="4391279"/>
                    <a:pt x="3059048" y="4486529"/>
                    <a:pt x="3086862" y="4573778"/>
                  </a:cubicBezTo>
                  <a:cubicBezTo>
                    <a:pt x="3126485" y="4720590"/>
                    <a:pt x="3098800" y="4855464"/>
                    <a:pt x="3063113" y="4994275"/>
                  </a:cubicBezTo>
                  <a:cubicBezTo>
                    <a:pt x="3070987" y="5002149"/>
                    <a:pt x="3075051" y="5006213"/>
                    <a:pt x="3082925" y="5014087"/>
                  </a:cubicBezTo>
                  <a:cubicBezTo>
                    <a:pt x="3114675" y="4982337"/>
                    <a:pt x="3154298" y="4954524"/>
                    <a:pt x="3178175" y="4918837"/>
                  </a:cubicBezTo>
                  <a:cubicBezTo>
                    <a:pt x="3213862" y="4867275"/>
                    <a:pt x="3237738" y="4807712"/>
                    <a:pt x="3269487" y="4752213"/>
                  </a:cubicBezTo>
                  <a:cubicBezTo>
                    <a:pt x="3352799" y="4609465"/>
                    <a:pt x="3479799" y="4542028"/>
                    <a:pt x="3646423" y="4561840"/>
                  </a:cubicBezTo>
                  <a:cubicBezTo>
                    <a:pt x="3686047" y="4565777"/>
                    <a:pt x="3721861" y="4593590"/>
                    <a:pt x="3757548" y="4613402"/>
                  </a:cubicBezTo>
                  <a:cubicBezTo>
                    <a:pt x="3793235" y="4633214"/>
                    <a:pt x="3828922" y="4653026"/>
                    <a:pt x="3872610" y="4680839"/>
                  </a:cubicBezTo>
                  <a:cubicBezTo>
                    <a:pt x="3995673" y="4553966"/>
                    <a:pt x="4114672" y="4430903"/>
                    <a:pt x="4237608" y="4304030"/>
                  </a:cubicBezTo>
                  <a:cubicBezTo>
                    <a:pt x="4289170" y="4248531"/>
                    <a:pt x="4344796" y="4220718"/>
                    <a:pt x="4424044" y="4224655"/>
                  </a:cubicBezTo>
                  <a:cubicBezTo>
                    <a:pt x="4463668" y="4224655"/>
                    <a:pt x="4511293" y="4200906"/>
                    <a:pt x="4539106" y="4173093"/>
                  </a:cubicBezTo>
                  <a:cubicBezTo>
                    <a:pt x="4717668" y="4018407"/>
                    <a:pt x="4888229" y="3855720"/>
                    <a:pt x="5062854" y="3701034"/>
                  </a:cubicBezTo>
                  <a:cubicBezTo>
                    <a:pt x="5114416" y="3653409"/>
                    <a:pt x="5165978" y="3629660"/>
                    <a:pt x="5217540" y="3693160"/>
                  </a:cubicBezTo>
                  <a:cubicBezTo>
                    <a:pt x="5217540" y="3701034"/>
                    <a:pt x="5217540" y="3709035"/>
                    <a:pt x="5209666" y="3712972"/>
                  </a:cubicBezTo>
                  <a:cubicBezTo>
                    <a:pt x="5074792" y="3839845"/>
                    <a:pt x="4939791" y="3970782"/>
                    <a:pt x="4800980" y="4093718"/>
                  </a:cubicBezTo>
                  <a:cubicBezTo>
                    <a:pt x="4721605" y="4169029"/>
                    <a:pt x="4638293" y="4236466"/>
                    <a:pt x="4554981" y="4307967"/>
                  </a:cubicBezTo>
                  <a:cubicBezTo>
                    <a:pt x="4558918" y="4311904"/>
                    <a:pt x="4562855" y="4319905"/>
                    <a:pt x="4566919" y="4323842"/>
                  </a:cubicBezTo>
                  <a:cubicBezTo>
                    <a:pt x="4582794" y="4319905"/>
                    <a:pt x="4598669" y="4315968"/>
                    <a:pt x="4610607" y="4304030"/>
                  </a:cubicBezTo>
                  <a:cubicBezTo>
                    <a:pt x="4801107" y="4149344"/>
                    <a:pt x="4991480" y="3990594"/>
                    <a:pt x="5181980" y="3831971"/>
                  </a:cubicBezTo>
                  <a:cubicBezTo>
                    <a:pt x="5229605" y="3792347"/>
                    <a:pt x="5241543" y="3748659"/>
                    <a:pt x="5221604" y="3693160"/>
                  </a:cubicBezTo>
                  <a:close/>
                  <a:moveTo>
                    <a:pt x="3571367" y="2780537"/>
                  </a:moveTo>
                  <a:cubicBezTo>
                    <a:pt x="3674491" y="2851911"/>
                    <a:pt x="3777742" y="2927349"/>
                    <a:pt x="3884803" y="2990722"/>
                  </a:cubicBezTo>
                  <a:cubicBezTo>
                    <a:pt x="4059428" y="3097783"/>
                    <a:pt x="4245864" y="3133470"/>
                    <a:pt x="4448302" y="3117595"/>
                  </a:cubicBezTo>
                  <a:cubicBezTo>
                    <a:pt x="4591177" y="3105657"/>
                    <a:pt x="4682363" y="2966846"/>
                    <a:pt x="4607052" y="2859785"/>
                  </a:cubicBezTo>
                  <a:cubicBezTo>
                    <a:pt x="4583303" y="2962909"/>
                    <a:pt x="4503928" y="2974847"/>
                    <a:pt x="4420616" y="2966846"/>
                  </a:cubicBezTo>
                  <a:cubicBezTo>
                    <a:pt x="4186555" y="2935096"/>
                    <a:pt x="3968242" y="2843910"/>
                    <a:pt x="3781806" y="2693161"/>
                  </a:cubicBezTo>
                  <a:cubicBezTo>
                    <a:pt x="3670681" y="2605912"/>
                    <a:pt x="3674618" y="2605912"/>
                    <a:pt x="3738118" y="2482976"/>
                  </a:cubicBezTo>
                  <a:cubicBezTo>
                    <a:pt x="3801618" y="2352039"/>
                    <a:pt x="3865118" y="2221229"/>
                    <a:pt x="3932555" y="2090292"/>
                  </a:cubicBezTo>
                  <a:cubicBezTo>
                    <a:pt x="4130929" y="2201417"/>
                    <a:pt x="4337304" y="2280665"/>
                    <a:pt x="4555490" y="2316352"/>
                  </a:cubicBezTo>
                  <a:cubicBezTo>
                    <a:pt x="4686427" y="2340101"/>
                    <a:pt x="4821301" y="2360040"/>
                    <a:pt x="4940427" y="2272664"/>
                  </a:cubicBezTo>
                  <a:cubicBezTo>
                    <a:pt x="5003927" y="2228976"/>
                    <a:pt x="5023739" y="2169540"/>
                    <a:pt x="4999990" y="2098166"/>
                  </a:cubicBezTo>
                  <a:cubicBezTo>
                    <a:pt x="4888865" y="2209291"/>
                    <a:pt x="4753991" y="2213228"/>
                    <a:pt x="4615053" y="2177541"/>
                  </a:cubicBezTo>
                  <a:cubicBezTo>
                    <a:pt x="4400804" y="2122042"/>
                    <a:pt x="4194429" y="2046604"/>
                    <a:pt x="4007993" y="1919731"/>
                  </a:cubicBezTo>
                  <a:cubicBezTo>
                    <a:pt x="3924681" y="1860168"/>
                    <a:pt x="3904869" y="1860168"/>
                    <a:pt x="3849243" y="1947544"/>
                  </a:cubicBezTo>
                  <a:cubicBezTo>
                    <a:pt x="3738118" y="2126106"/>
                    <a:pt x="3631057" y="2308478"/>
                    <a:pt x="3523869" y="2490977"/>
                  </a:cubicBezTo>
                  <a:cubicBezTo>
                    <a:pt x="3472307" y="2582163"/>
                    <a:pt x="3460369" y="2673476"/>
                    <a:pt x="3543681" y="2752724"/>
                  </a:cubicBezTo>
                  <a:cubicBezTo>
                    <a:pt x="3436493" y="2685287"/>
                    <a:pt x="3400806" y="2590037"/>
                    <a:pt x="3440557" y="2455163"/>
                  </a:cubicBezTo>
                  <a:cubicBezTo>
                    <a:pt x="3511931" y="2221102"/>
                    <a:pt x="3642868" y="2018791"/>
                    <a:pt x="3805555" y="1840356"/>
                  </a:cubicBezTo>
                  <a:cubicBezTo>
                    <a:pt x="3869055" y="1772919"/>
                    <a:pt x="3964305" y="1765045"/>
                    <a:pt x="4035679" y="1816607"/>
                  </a:cubicBezTo>
                  <a:cubicBezTo>
                    <a:pt x="4222115" y="1959355"/>
                    <a:pt x="4440428" y="2022855"/>
                    <a:pt x="4654677" y="2094229"/>
                  </a:cubicBezTo>
                  <a:cubicBezTo>
                    <a:pt x="4773676" y="2129916"/>
                    <a:pt x="4932426" y="2094229"/>
                    <a:pt x="4972050" y="2010917"/>
                  </a:cubicBezTo>
                  <a:cubicBezTo>
                    <a:pt x="5039487" y="1872106"/>
                    <a:pt x="5095113" y="1721357"/>
                    <a:pt x="5154549" y="1578482"/>
                  </a:cubicBezTo>
                  <a:cubicBezTo>
                    <a:pt x="5130800" y="1574545"/>
                    <a:pt x="5122799" y="1578482"/>
                    <a:pt x="5114925" y="1586356"/>
                  </a:cubicBezTo>
                  <a:cubicBezTo>
                    <a:pt x="4928489" y="1800605"/>
                    <a:pt x="4567301" y="1788667"/>
                    <a:pt x="4349115" y="1665731"/>
                  </a:cubicBezTo>
                  <a:cubicBezTo>
                    <a:pt x="4011803" y="1475358"/>
                    <a:pt x="3742055" y="1217548"/>
                    <a:pt x="3539617" y="888237"/>
                  </a:cubicBezTo>
                  <a:cubicBezTo>
                    <a:pt x="3503930" y="828674"/>
                    <a:pt x="3464179" y="773175"/>
                    <a:pt x="3420618" y="705738"/>
                  </a:cubicBezTo>
                  <a:cubicBezTo>
                    <a:pt x="3369056" y="804925"/>
                    <a:pt x="3325368" y="892174"/>
                    <a:pt x="3277743" y="979423"/>
                  </a:cubicBezTo>
                  <a:cubicBezTo>
                    <a:pt x="2996057" y="1483232"/>
                    <a:pt x="2777744" y="2010790"/>
                    <a:pt x="2642870" y="2570098"/>
                  </a:cubicBezTo>
                  <a:cubicBezTo>
                    <a:pt x="2575433" y="2867659"/>
                    <a:pt x="2666619" y="3097656"/>
                    <a:pt x="2884932" y="3292093"/>
                  </a:cubicBezTo>
                  <a:cubicBezTo>
                    <a:pt x="3123057" y="3502278"/>
                    <a:pt x="3353181" y="3720464"/>
                    <a:pt x="3587242" y="3930776"/>
                  </a:cubicBezTo>
                  <a:cubicBezTo>
                    <a:pt x="3622929" y="3966463"/>
                    <a:pt x="3662680" y="3998213"/>
                    <a:pt x="3702304" y="4026026"/>
                  </a:cubicBezTo>
                  <a:cubicBezTo>
                    <a:pt x="3769741" y="4077588"/>
                    <a:pt x="3837178" y="4069714"/>
                    <a:pt x="3896741" y="4014088"/>
                  </a:cubicBezTo>
                  <a:cubicBezTo>
                    <a:pt x="3928491" y="3986275"/>
                    <a:pt x="3956304" y="3950588"/>
                    <a:pt x="3980053" y="3918838"/>
                  </a:cubicBezTo>
                  <a:cubicBezTo>
                    <a:pt x="4079240" y="3768089"/>
                    <a:pt x="4178427" y="3617340"/>
                    <a:pt x="4273677" y="3466591"/>
                  </a:cubicBezTo>
                  <a:cubicBezTo>
                    <a:pt x="4337177" y="3367404"/>
                    <a:pt x="4396740" y="3260343"/>
                    <a:pt x="4464177" y="3149218"/>
                  </a:cubicBezTo>
                  <a:cubicBezTo>
                    <a:pt x="4103116" y="3161156"/>
                    <a:pt x="3813429" y="3030219"/>
                    <a:pt x="3571367" y="2780283"/>
                  </a:cubicBezTo>
                  <a:close/>
                  <a:moveTo>
                    <a:pt x="2789682" y="6049136"/>
                  </a:moveTo>
                  <a:cubicBezTo>
                    <a:pt x="2964307" y="6013449"/>
                    <a:pt x="3118993" y="5981699"/>
                    <a:pt x="3273806" y="5949949"/>
                  </a:cubicBezTo>
                  <a:cubicBezTo>
                    <a:pt x="3424555" y="5918199"/>
                    <a:pt x="3575304" y="5886449"/>
                    <a:pt x="3726180" y="5973698"/>
                  </a:cubicBezTo>
                  <a:cubicBezTo>
                    <a:pt x="3761867" y="5997447"/>
                    <a:pt x="3825367" y="5993510"/>
                    <a:pt x="3869055" y="5981572"/>
                  </a:cubicBezTo>
                  <a:cubicBezTo>
                    <a:pt x="3960368" y="5953759"/>
                    <a:pt x="4047617" y="5914135"/>
                    <a:pt x="4130929" y="5870447"/>
                  </a:cubicBezTo>
                  <a:cubicBezTo>
                    <a:pt x="4166616" y="5854572"/>
                    <a:pt x="4190492" y="5814948"/>
                    <a:pt x="4222242" y="5787135"/>
                  </a:cubicBezTo>
                  <a:cubicBezTo>
                    <a:pt x="4218305" y="5783198"/>
                    <a:pt x="4214368" y="5775197"/>
                    <a:pt x="4210304" y="5771260"/>
                  </a:cubicBezTo>
                  <a:cubicBezTo>
                    <a:pt x="4174617" y="5771260"/>
                    <a:pt x="4138930" y="5771260"/>
                    <a:pt x="4087241" y="5771260"/>
                  </a:cubicBezTo>
                  <a:cubicBezTo>
                    <a:pt x="4198366" y="5691885"/>
                    <a:pt x="4337177" y="5656198"/>
                    <a:pt x="4353052" y="5509513"/>
                  </a:cubicBezTo>
                  <a:cubicBezTo>
                    <a:pt x="4265803" y="5521451"/>
                    <a:pt x="4186428" y="5533262"/>
                    <a:pt x="4103116" y="5549137"/>
                  </a:cubicBezTo>
                  <a:cubicBezTo>
                    <a:pt x="4099179" y="5541263"/>
                    <a:pt x="4099179" y="5533262"/>
                    <a:pt x="4095242" y="5525388"/>
                  </a:cubicBezTo>
                  <a:cubicBezTo>
                    <a:pt x="4269867" y="5469889"/>
                    <a:pt x="4412615" y="5382640"/>
                    <a:pt x="4456303" y="5176265"/>
                  </a:cubicBezTo>
                  <a:cubicBezTo>
                    <a:pt x="4392803" y="5188203"/>
                    <a:pt x="4349115" y="5196077"/>
                    <a:pt x="4305554" y="5204078"/>
                  </a:cubicBezTo>
                  <a:cubicBezTo>
                    <a:pt x="4265930" y="5208015"/>
                    <a:pt x="4222242" y="5208015"/>
                    <a:pt x="4178554" y="5211952"/>
                  </a:cubicBezTo>
                  <a:cubicBezTo>
                    <a:pt x="4206367" y="5180202"/>
                    <a:pt x="4234053" y="5164327"/>
                    <a:pt x="4265803" y="5148452"/>
                  </a:cubicBezTo>
                  <a:cubicBezTo>
                    <a:pt x="4325366" y="5120639"/>
                    <a:pt x="4392803" y="5096890"/>
                    <a:pt x="4448302" y="5061203"/>
                  </a:cubicBezTo>
                  <a:cubicBezTo>
                    <a:pt x="4579239" y="4981828"/>
                    <a:pt x="4618863" y="4827142"/>
                    <a:pt x="4539615" y="4712080"/>
                  </a:cubicBezTo>
                  <a:cubicBezTo>
                    <a:pt x="4527677" y="4696205"/>
                    <a:pt x="4472178" y="4680330"/>
                    <a:pt x="4464177" y="4688332"/>
                  </a:cubicBezTo>
                  <a:cubicBezTo>
                    <a:pt x="4277741" y="4886705"/>
                    <a:pt x="4051554" y="4882641"/>
                    <a:pt x="3813429" y="4827142"/>
                  </a:cubicBezTo>
                  <a:cubicBezTo>
                    <a:pt x="3781679" y="4819269"/>
                    <a:pt x="3753866" y="4799329"/>
                    <a:pt x="3726180" y="4787519"/>
                  </a:cubicBezTo>
                  <a:cubicBezTo>
                    <a:pt x="3757930" y="4767707"/>
                    <a:pt x="3781679" y="4747895"/>
                    <a:pt x="3809492" y="4732020"/>
                  </a:cubicBezTo>
                  <a:cubicBezTo>
                    <a:pt x="3686429" y="4632833"/>
                    <a:pt x="3551555" y="4632833"/>
                    <a:pt x="3444494" y="4735957"/>
                  </a:cubicBezTo>
                  <a:cubicBezTo>
                    <a:pt x="3424682" y="4751832"/>
                    <a:pt x="3416681" y="4787519"/>
                    <a:pt x="3404870" y="4811267"/>
                  </a:cubicBezTo>
                  <a:cubicBezTo>
                    <a:pt x="3436620" y="4823205"/>
                    <a:pt x="3472307" y="4839080"/>
                    <a:pt x="3504057" y="4839080"/>
                  </a:cubicBezTo>
                  <a:cubicBezTo>
                    <a:pt x="3543681" y="4839080"/>
                    <a:pt x="3579495" y="4823205"/>
                    <a:pt x="3619119" y="4811267"/>
                  </a:cubicBezTo>
                  <a:cubicBezTo>
                    <a:pt x="3623056" y="4815204"/>
                    <a:pt x="3626993" y="4823205"/>
                    <a:pt x="3631057" y="4827142"/>
                  </a:cubicBezTo>
                  <a:cubicBezTo>
                    <a:pt x="3603244" y="4862829"/>
                    <a:pt x="3583432" y="4902453"/>
                    <a:pt x="3547745" y="4926329"/>
                  </a:cubicBezTo>
                  <a:cubicBezTo>
                    <a:pt x="3464433" y="4993766"/>
                    <a:pt x="3373120" y="5053202"/>
                    <a:pt x="3285871" y="5112765"/>
                  </a:cubicBezTo>
                  <a:cubicBezTo>
                    <a:pt x="3266059" y="5124703"/>
                    <a:pt x="3234309" y="5128640"/>
                    <a:pt x="3210433" y="5128640"/>
                  </a:cubicBezTo>
                  <a:cubicBezTo>
                    <a:pt x="3150870" y="5132577"/>
                    <a:pt x="3095371" y="5124703"/>
                    <a:pt x="3035808" y="5124703"/>
                  </a:cubicBezTo>
                  <a:cubicBezTo>
                    <a:pt x="2853309" y="5124703"/>
                    <a:pt x="2666746" y="5112765"/>
                    <a:pt x="2484247" y="5136641"/>
                  </a:cubicBezTo>
                  <a:cubicBezTo>
                    <a:pt x="2349373" y="5152516"/>
                    <a:pt x="2222373" y="5204078"/>
                    <a:pt x="2091436" y="5136641"/>
                  </a:cubicBezTo>
                  <a:cubicBezTo>
                    <a:pt x="2051812" y="5112892"/>
                    <a:pt x="2004187" y="5097017"/>
                    <a:pt x="1964436" y="5077078"/>
                  </a:cubicBezTo>
                  <a:cubicBezTo>
                    <a:pt x="1869186" y="5037454"/>
                    <a:pt x="1778001" y="5005704"/>
                    <a:pt x="1670812" y="5033390"/>
                  </a:cubicBezTo>
                  <a:cubicBezTo>
                    <a:pt x="1631189" y="5045328"/>
                    <a:pt x="1587501" y="5045328"/>
                    <a:pt x="1547749" y="5049265"/>
                  </a:cubicBezTo>
                  <a:cubicBezTo>
                    <a:pt x="1543812" y="5041391"/>
                    <a:pt x="1543812" y="5033390"/>
                    <a:pt x="1539875" y="5021452"/>
                  </a:cubicBezTo>
                  <a:cubicBezTo>
                    <a:pt x="1599438" y="5001640"/>
                    <a:pt x="1654937" y="4981828"/>
                    <a:pt x="1714501" y="4961889"/>
                  </a:cubicBezTo>
                  <a:cubicBezTo>
                    <a:pt x="1670812" y="4886578"/>
                    <a:pt x="1662939" y="4878577"/>
                    <a:pt x="1587501" y="4914264"/>
                  </a:cubicBezTo>
                  <a:cubicBezTo>
                    <a:pt x="1432815" y="4985638"/>
                    <a:pt x="1341501" y="5112638"/>
                    <a:pt x="1305815" y="5275198"/>
                  </a:cubicBezTo>
                  <a:cubicBezTo>
                    <a:pt x="1266190" y="5469508"/>
                    <a:pt x="1230376" y="5667883"/>
                    <a:pt x="1218565" y="5870194"/>
                  </a:cubicBezTo>
                  <a:cubicBezTo>
                    <a:pt x="1206627" y="6009004"/>
                    <a:pt x="1222502" y="6155816"/>
                    <a:pt x="1309879" y="6278752"/>
                  </a:cubicBezTo>
                  <a:cubicBezTo>
                    <a:pt x="1317753" y="6294627"/>
                    <a:pt x="1345565" y="6298564"/>
                    <a:pt x="1365378" y="6306565"/>
                  </a:cubicBezTo>
                  <a:cubicBezTo>
                    <a:pt x="1373252" y="6290690"/>
                    <a:pt x="1381253" y="6270878"/>
                    <a:pt x="1385190" y="6255003"/>
                  </a:cubicBezTo>
                  <a:cubicBezTo>
                    <a:pt x="1389126" y="6187566"/>
                    <a:pt x="1393064" y="6120129"/>
                    <a:pt x="1397128" y="6056629"/>
                  </a:cubicBezTo>
                  <a:cubicBezTo>
                    <a:pt x="1405002" y="6056629"/>
                    <a:pt x="1413003" y="6052692"/>
                    <a:pt x="1420877" y="6052692"/>
                  </a:cubicBezTo>
                  <a:cubicBezTo>
                    <a:pt x="1432815" y="6072504"/>
                    <a:pt x="1448690" y="6088379"/>
                    <a:pt x="1456564" y="6112255"/>
                  </a:cubicBezTo>
                  <a:cubicBezTo>
                    <a:pt x="1500252" y="6215379"/>
                    <a:pt x="1583564" y="6259067"/>
                    <a:pt x="1690624" y="6243192"/>
                  </a:cubicBezTo>
                  <a:cubicBezTo>
                    <a:pt x="1766062" y="6235319"/>
                    <a:pt x="1841373" y="6215379"/>
                    <a:pt x="1908810" y="6183629"/>
                  </a:cubicBezTo>
                  <a:cubicBezTo>
                    <a:pt x="2047748" y="6120129"/>
                    <a:pt x="2178685" y="6044819"/>
                    <a:pt x="2333371" y="5965444"/>
                  </a:cubicBezTo>
                  <a:cubicBezTo>
                    <a:pt x="2297684" y="6025007"/>
                    <a:pt x="2277872" y="6068567"/>
                    <a:pt x="2242058" y="6128130"/>
                  </a:cubicBezTo>
                  <a:cubicBezTo>
                    <a:pt x="2579370" y="6036945"/>
                    <a:pt x="2805557" y="5810758"/>
                    <a:pt x="3059430" y="5624322"/>
                  </a:cubicBezTo>
                  <a:cubicBezTo>
                    <a:pt x="3023743" y="5794883"/>
                    <a:pt x="2900680" y="5906008"/>
                    <a:pt x="2789555" y="6048755"/>
                  </a:cubicBezTo>
                  <a:close/>
                  <a:moveTo>
                    <a:pt x="4353052" y="360806"/>
                  </a:moveTo>
                  <a:cubicBezTo>
                    <a:pt x="4356989" y="372744"/>
                    <a:pt x="4356989" y="376681"/>
                    <a:pt x="4360926" y="384555"/>
                  </a:cubicBezTo>
                  <a:cubicBezTo>
                    <a:pt x="4444238" y="582929"/>
                    <a:pt x="4348988" y="733678"/>
                    <a:pt x="4130802" y="733678"/>
                  </a:cubicBezTo>
                  <a:cubicBezTo>
                    <a:pt x="4043553" y="733678"/>
                    <a:pt x="3952240" y="725804"/>
                    <a:pt x="3864991" y="709929"/>
                  </a:cubicBezTo>
                  <a:cubicBezTo>
                    <a:pt x="3741928" y="682116"/>
                    <a:pt x="3622929" y="646429"/>
                    <a:pt x="3499993" y="614679"/>
                  </a:cubicBezTo>
                  <a:cubicBezTo>
                    <a:pt x="3630930" y="864615"/>
                    <a:pt x="3797554" y="1082801"/>
                    <a:pt x="3999992" y="1281048"/>
                  </a:cubicBezTo>
                  <a:cubicBezTo>
                    <a:pt x="4198366" y="1471421"/>
                    <a:pt x="4420616" y="1610232"/>
                    <a:pt x="4698365" y="1649983"/>
                  </a:cubicBezTo>
                  <a:cubicBezTo>
                    <a:pt x="4857115" y="1673732"/>
                    <a:pt x="4988052" y="1634108"/>
                    <a:pt x="5095113" y="1523110"/>
                  </a:cubicBezTo>
                  <a:cubicBezTo>
                    <a:pt x="5122926" y="1495297"/>
                    <a:pt x="5150612" y="1443735"/>
                    <a:pt x="5146675" y="1408048"/>
                  </a:cubicBezTo>
                  <a:cubicBezTo>
                    <a:pt x="5126863" y="1312798"/>
                    <a:pt x="5102987" y="1213738"/>
                    <a:pt x="5059426" y="1122425"/>
                  </a:cubicBezTo>
                  <a:cubicBezTo>
                    <a:pt x="4908677" y="797178"/>
                    <a:pt x="4658614" y="555116"/>
                    <a:pt x="4353179" y="360806"/>
                  </a:cubicBezTo>
                  <a:close/>
                  <a:moveTo>
                    <a:pt x="2055622" y="2808350"/>
                  </a:moveTo>
                  <a:cubicBezTo>
                    <a:pt x="2059559" y="3133597"/>
                    <a:pt x="2194560" y="3391407"/>
                    <a:pt x="2377059" y="3629532"/>
                  </a:cubicBezTo>
                  <a:cubicBezTo>
                    <a:pt x="2373122" y="3629532"/>
                    <a:pt x="2365121" y="3633469"/>
                    <a:pt x="2357247" y="3637406"/>
                  </a:cubicBezTo>
                  <a:cubicBezTo>
                    <a:pt x="2214372" y="3474719"/>
                    <a:pt x="2067560" y="3312159"/>
                    <a:pt x="1924812" y="3153409"/>
                  </a:cubicBezTo>
                  <a:cubicBezTo>
                    <a:pt x="1912874" y="3157346"/>
                    <a:pt x="1905000" y="3161283"/>
                    <a:pt x="1893062" y="3165347"/>
                  </a:cubicBezTo>
                  <a:cubicBezTo>
                    <a:pt x="1940687" y="3312159"/>
                    <a:pt x="1984375" y="3458844"/>
                    <a:pt x="2027936" y="3609593"/>
                  </a:cubicBezTo>
                  <a:cubicBezTo>
                    <a:pt x="1968373" y="3554094"/>
                    <a:pt x="1900936" y="3494531"/>
                    <a:pt x="1825625" y="3431031"/>
                  </a:cubicBezTo>
                  <a:cubicBezTo>
                    <a:pt x="1829562" y="3458844"/>
                    <a:pt x="1833499" y="3474719"/>
                    <a:pt x="1837563" y="3490594"/>
                  </a:cubicBezTo>
                  <a:cubicBezTo>
                    <a:pt x="1897126" y="3764279"/>
                    <a:pt x="2063750" y="3970527"/>
                    <a:pt x="2246249" y="4164964"/>
                  </a:cubicBezTo>
                  <a:cubicBezTo>
                    <a:pt x="2408936" y="4339462"/>
                    <a:pt x="2424811" y="4355337"/>
                    <a:pt x="2583561" y="4129277"/>
                  </a:cubicBezTo>
                  <a:cubicBezTo>
                    <a:pt x="2690749" y="3982465"/>
                    <a:pt x="2789936" y="3831716"/>
                    <a:pt x="2893060" y="3685031"/>
                  </a:cubicBezTo>
                  <a:cubicBezTo>
                    <a:pt x="2912872" y="3653281"/>
                    <a:pt x="2948559" y="3633469"/>
                    <a:pt x="2972435" y="3609720"/>
                  </a:cubicBezTo>
                  <a:cubicBezTo>
                    <a:pt x="2988310" y="3645407"/>
                    <a:pt x="3004185" y="3677157"/>
                    <a:pt x="3020060" y="3712844"/>
                  </a:cubicBezTo>
                  <a:cubicBezTo>
                    <a:pt x="3020060" y="3716781"/>
                    <a:pt x="3020060" y="3716781"/>
                    <a:pt x="3020060" y="3720718"/>
                  </a:cubicBezTo>
                  <a:cubicBezTo>
                    <a:pt x="3043809" y="3919092"/>
                    <a:pt x="3063748" y="4113402"/>
                    <a:pt x="3087497" y="4303775"/>
                  </a:cubicBezTo>
                  <a:cubicBezTo>
                    <a:pt x="3166872" y="4196714"/>
                    <a:pt x="3202559" y="4085589"/>
                    <a:pt x="3170809" y="3966590"/>
                  </a:cubicBezTo>
                  <a:cubicBezTo>
                    <a:pt x="3147060" y="3863466"/>
                    <a:pt x="3115310" y="3760342"/>
                    <a:pt x="3075559" y="3661155"/>
                  </a:cubicBezTo>
                  <a:cubicBezTo>
                    <a:pt x="3051810" y="3601592"/>
                    <a:pt x="3008122" y="3546093"/>
                    <a:pt x="2968371" y="3486657"/>
                  </a:cubicBezTo>
                  <a:cubicBezTo>
                    <a:pt x="2845307" y="3649344"/>
                    <a:pt x="2754122" y="3677030"/>
                    <a:pt x="2635122" y="3585844"/>
                  </a:cubicBezTo>
                  <a:cubicBezTo>
                    <a:pt x="2583560" y="3546220"/>
                    <a:pt x="2535935" y="3502532"/>
                    <a:pt x="2500248" y="3450970"/>
                  </a:cubicBezTo>
                  <a:cubicBezTo>
                    <a:pt x="2389123" y="3296284"/>
                    <a:pt x="2282062" y="3133597"/>
                    <a:pt x="2174875" y="2974974"/>
                  </a:cubicBezTo>
                  <a:cubicBezTo>
                    <a:pt x="2139188" y="2927349"/>
                    <a:pt x="2103501" y="2875787"/>
                    <a:pt x="2055876" y="2808350"/>
                  </a:cubicBezTo>
                  <a:close/>
                  <a:moveTo>
                    <a:pt x="2777744" y="3506469"/>
                  </a:moveTo>
                  <a:cubicBezTo>
                    <a:pt x="2785618" y="3498595"/>
                    <a:pt x="2789682" y="3494531"/>
                    <a:pt x="2793619" y="3486657"/>
                  </a:cubicBezTo>
                  <a:cubicBezTo>
                    <a:pt x="2785745" y="3482720"/>
                    <a:pt x="2781681" y="3474719"/>
                    <a:pt x="2773807" y="3466845"/>
                  </a:cubicBezTo>
                  <a:cubicBezTo>
                    <a:pt x="2511933" y="3268471"/>
                    <a:pt x="2388870" y="3010661"/>
                    <a:pt x="2432558" y="2677413"/>
                  </a:cubicBezTo>
                  <a:cubicBezTo>
                    <a:pt x="2432558" y="2661538"/>
                    <a:pt x="2428621" y="2645663"/>
                    <a:pt x="2424684" y="2633725"/>
                  </a:cubicBezTo>
                  <a:cubicBezTo>
                    <a:pt x="2369185" y="2494914"/>
                    <a:pt x="2396871" y="2363977"/>
                    <a:pt x="2456434" y="2233040"/>
                  </a:cubicBezTo>
                  <a:cubicBezTo>
                    <a:pt x="2464308" y="2221102"/>
                    <a:pt x="2476246" y="2209291"/>
                    <a:pt x="2500122" y="2181478"/>
                  </a:cubicBezTo>
                  <a:cubicBezTo>
                    <a:pt x="2492248" y="2260853"/>
                    <a:pt x="2484247" y="2316352"/>
                    <a:pt x="2476373" y="2371851"/>
                  </a:cubicBezTo>
                  <a:cubicBezTo>
                    <a:pt x="2484247" y="2371851"/>
                    <a:pt x="2488311" y="2371851"/>
                    <a:pt x="2496185" y="2375788"/>
                  </a:cubicBezTo>
                  <a:cubicBezTo>
                    <a:pt x="2508123" y="2304414"/>
                    <a:pt x="2523998" y="2233040"/>
                    <a:pt x="2535809" y="2165603"/>
                  </a:cubicBezTo>
                  <a:cubicBezTo>
                    <a:pt x="2507996" y="2129916"/>
                    <a:pt x="2480310" y="2094229"/>
                    <a:pt x="2452497" y="2062479"/>
                  </a:cubicBezTo>
                  <a:cubicBezTo>
                    <a:pt x="2432685" y="2090292"/>
                    <a:pt x="2416810" y="2122042"/>
                    <a:pt x="2396998" y="2149728"/>
                  </a:cubicBezTo>
                  <a:cubicBezTo>
                    <a:pt x="2393061" y="2145791"/>
                    <a:pt x="2389124" y="2141854"/>
                    <a:pt x="2381123" y="2141854"/>
                  </a:cubicBezTo>
                  <a:cubicBezTo>
                    <a:pt x="2381123" y="2122042"/>
                    <a:pt x="2381123" y="2102230"/>
                    <a:pt x="2381123" y="2058542"/>
                  </a:cubicBezTo>
                  <a:cubicBezTo>
                    <a:pt x="2357374" y="2118105"/>
                    <a:pt x="2341499" y="2161666"/>
                    <a:pt x="2325624" y="2201290"/>
                  </a:cubicBezTo>
                  <a:cubicBezTo>
                    <a:pt x="2317750" y="2201290"/>
                    <a:pt x="2313686" y="2201290"/>
                    <a:pt x="2305812" y="2201290"/>
                  </a:cubicBezTo>
                  <a:cubicBezTo>
                    <a:pt x="2297938" y="2161666"/>
                    <a:pt x="2289937" y="2125979"/>
                    <a:pt x="2282063" y="2074417"/>
                  </a:cubicBezTo>
                  <a:cubicBezTo>
                    <a:pt x="2262251" y="2102230"/>
                    <a:pt x="2242439" y="2122042"/>
                    <a:pt x="2234438" y="2141854"/>
                  </a:cubicBezTo>
                  <a:cubicBezTo>
                    <a:pt x="2186813" y="2256916"/>
                    <a:pt x="2135251" y="2367914"/>
                    <a:pt x="2095500" y="2486913"/>
                  </a:cubicBezTo>
                  <a:cubicBezTo>
                    <a:pt x="2079625" y="2518663"/>
                    <a:pt x="2083562" y="2566288"/>
                    <a:pt x="2095500" y="2601975"/>
                  </a:cubicBezTo>
                  <a:cubicBezTo>
                    <a:pt x="2206625" y="2875660"/>
                    <a:pt x="2393061" y="3097783"/>
                    <a:pt x="2567686" y="3331844"/>
                  </a:cubicBezTo>
                  <a:cubicBezTo>
                    <a:pt x="2619248" y="3403218"/>
                    <a:pt x="2706624" y="3446906"/>
                    <a:pt x="2777998" y="3506342"/>
                  </a:cubicBezTo>
                  <a:close/>
                  <a:moveTo>
                    <a:pt x="2745994" y="1673859"/>
                  </a:moveTo>
                  <a:cubicBezTo>
                    <a:pt x="2757932" y="1669922"/>
                    <a:pt x="2765806" y="1669922"/>
                    <a:pt x="2773807" y="1665985"/>
                  </a:cubicBezTo>
                  <a:cubicBezTo>
                    <a:pt x="2761869" y="1630298"/>
                    <a:pt x="2750058" y="1594611"/>
                    <a:pt x="2734183" y="1558924"/>
                  </a:cubicBezTo>
                  <a:cubicBezTo>
                    <a:pt x="2698496" y="1578736"/>
                    <a:pt x="2650871" y="1590674"/>
                    <a:pt x="2626995" y="1618487"/>
                  </a:cubicBezTo>
                  <a:cubicBezTo>
                    <a:pt x="2539746" y="1725548"/>
                    <a:pt x="2499995" y="1852548"/>
                    <a:pt x="2480183" y="1987422"/>
                  </a:cubicBezTo>
                  <a:cubicBezTo>
                    <a:pt x="2472309" y="2050922"/>
                    <a:pt x="2496058" y="2110358"/>
                    <a:pt x="2559558" y="2138171"/>
                  </a:cubicBezTo>
                  <a:cubicBezTo>
                    <a:pt x="2575433" y="2142108"/>
                    <a:pt x="2611120" y="2130297"/>
                    <a:pt x="2623058" y="2114422"/>
                  </a:cubicBezTo>
                  <a:cubicBezTo>
                    <a:pt x="2658745" y="2046985"/>
                    <a:pt x="2638933" y="2023236"/>
                    <a:pt x="2519934" y="1975611"/>
                  </a:cubicBezTo>
                  <a:cubicBezTo>
                    <a:pt x="2718308" y="1908174"/>
                    <a:pt x="2662809" y="1725675"/>
                    <a:pt x="2722245" y="1578990"/>
                  </a:cubicBezTo>
                  <a:cubicBezTo>
                    <a:pt x="2734183" y="1618614"/>
                    <a:pt x="2742057" y="1646427"/>
                    <a:pt x="2745994" y="1674240"/>
                  </a:cubicBezTo>
                  <a:close/>
                  <a:moveTo>
                    <a:pt x="4337177" y="4268088"/>
                  </a:moveTo>
                  <a:cubicBezTo>
                    <a:pt x="4495927" y="4287900"/>
                    <a:pt x="4535551" y="4371212"/>
                    <a:pt x="4456176" y="4498212"/>
                  </a:cubicBezTo>
                  <a:cubicBezTo>
                    <a:pt x="4436364" y="4526025"/>
                    <a:pt x="4416552" y="4553711"/>
                    <a:pt x="4392676" y="4581524"/>
                  </a:cubicBezTo>
                  <a:cubicBezTo>
                    <a:pt x="4317238" y="4656835"/>
                    <a:pt x="4245864" y="4736210"/>
                    <a:pt x="4166489" y="4819522"/>
                  </a:cubicBezTo>
                  <a:cubicBezTo>
                    <a:pt x="4190238" y="4815585"/>
                    <a:pt x="4210177" y="4811648"/>
                    <a:pt x="4226052" y="4807584"/>
                  </a:cubicBezTo>
                  <a:cubicBezTo>
                    <a:pt x="4368927" y="4763896"/>
                    <a:pt x="4448302" y="4640960"/>
                    <a:pt x="4559300" y="4549774"/>
                  </a:cubicBezTo>
                  <a:cubicBezTo>
                    <a:pt x="4606925" y="4510150"/>
                    <a:pt x="4634738" y="4450587"/>
                    <a:pt x="4587113" y="4387087"/>
                  </a:cubicBezTo>
                  <a:cubicBezTo>
                    <a:pt x="4535551" y="4315713"/>
                    <a:pt x="4491863" y="4224400"/>
                    <a:pt x="4372864" y="4248276"/>
                  </a:cubicBezTo>
                  <a:cubicBezTo>
                    <a:pt x="4364990" y="4248276"/>
                    <a:pt x="4356989" y="4256150"/>
                    <a:pt x="4337177" y="4268088"/>
                  </a:cubicBezTo>
                  <a:close/>
                  <a:moveTo>
                    <a:pt x="3007868" y="1213738"/>
                  </a:moveTo>
                  <a:cubicBezTo>
                    <a:pt x="2777744" y="1051051"/>
                    <a:pt x="2563495" y="880490"/>
                    <a:pt x="2472182" y="598931"/>
                  </a:cubicBezTo>
                  <a:cubicBezTo>
                    <a:pt x="2408682" y="745743"/>
                    <a:pt x="2773680" y="1170177"/>
                    <a:pt x="3007868" y="1213738"/>
                  </a:cubicBezTo>
                  <a:close/>
                  <a:moveTo>
                    <a:pt x="5301361" y="3926966"/>
                  </a:moveTo>
                  <a:cubicBezTo>
                    <a:pt x="5289423" y="3934840"/>
                    <a:pt x="5277612" y="3938904"/>
                    <a:pt x="5265674" y="3946778"/>
                  </a:cubicBezTo>
                  <a:cubicBezTo>
                    <a:pt x="5345049" y="4089526"/>
                    <a:pt x="5420360" y="4236338"/>
                    <a:pt x="5499735" y="4379213"/>
                  </a:cubicBezTo>
                  <a:cubicBezTo>
                    <a:pt x="5507609" y="4375276"/>
                    <a:pt x="5519547" y="4371339"/>
                    <a:pt x="5527548" y="4363338"/>
                  </a:cubicBezTo>
                  <a:cubicBezTo>
                    <a:pt x="5452110" y="4220590"/>
                    <a:pt x="5376799" y="4073778"/>
                    <a:pt x="5301361" y="3926966"/>
                  </a:cubicBezTo>
                  <a:close/>
                  <a:moveTo>
                    <a:pt x="5408549" y="4446650"/>
                  </a:moveTo>
                  <a:cubicBezTo>
                    <a:pt x="5420487" y="4442713"/>
                    <a:pt x="5432298" y="4434712"/>
                    <a:pt x="5444236" y="4430775"/>
                  </a:cubicBezTo>
                  <a:cubicBezTo>
                    <a:pt x="5360924" y="4299838"/>
                    <a:pt x="5281549" y="4169028"/>
                    <a:pt x="5198237" y="4038091"/>
                  </a:cubicBezTo>
                  <a:cubicBezTo>
                    <a:pt x="5190363" y="4042028"/>
                    <a:pt x="5186299" y="4045965"/>
                    <a:pt x="5178425" y="4050029"/>
                  </a:cubicBezTo>
                  <a:cubicBezTo>
                    <a:pt x="5257800" y="4180966"/>
                    <a:pt x="5333111" y="4315840"/>
                    <a:pt x="5408549" y="4446650"/>
                  </a:cubicBezTo>
                  <a:close/>
                  <a:moveTo>
                    <a:pt x="5257800" y="3911091"/>
                  </a:moveTo>
                  <a:cubicBezTo>
                    <a:pt x="5229987" y="3930903"/>
                    <a:pt x="5178425" y="3970654"/>
                    <a:pt x="5114925" y="4014215"/>
                  </a:cubicBezTo>
                  <a:cubicBezTo>
                    <a:pt x="5206238" y="4006341"/>
                    <a:pt x="5245862" y="3962653"/>
                    <a:pt x="5257800" y="3911091"/>
                  </a:cubicBezTo>
                  <a:close/>
                  <a:moveTo>
                    <a:pt x="2821432" y="1455673"/>
                  </a:moveTo>
                  <a:cubicBezTo>
                    <a:pt x="2781808" y="1542922"/>
                    <a:pt x="2781808" y="1542922"/>
                    <a:pt x="2825369" y="1586610"/>
                  </a:cubicBezTo>
                  <a:cubicBezTo>
                    <a:pt x="2884932" y="1487423"/>
                    <a:pt x="2884932" y="1487423"/>
                    <a:pt x="2821432" y="14556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1" name="Group 5">
            <a:extLst>
              <a:ext uri="{FF2B5EF4-FFF2-40B4-BE49-F238E27FC236}">
                <a16:creationId xmlns:a16="http://schemas.microsoft.com/office/drawing/2014/main" id="{7211FB92-B1B3-B758-CA7C-B242415FC30F}"/>
              </a:ext>
            </a:extLst>
          </p:cNvPr>
          <p:cNvGrpSpPr>
            <a:grpSpLocks noChangeAspect="1"/>
          </p:cNvGrpSpPr>
          <p:nvPr/>
        </p:nvGrpSpPr>
        <p:grpSpPr>
          <a:xfrm>
            <a:off x="3476034" y="5847715"/>
            <a:ext cx="524160" cy="466560"/>
            <a:chOff x="0" y="0"/>
            <a:chExt cx="698880" cy="622080"/>
          </a:xfrm>
          <a:solidFill>
            <a:schemeClr val="accent1"/>
          </a:solidFill>
        </p:grpSpPr>
        <p:sp>
          <p:nvSpPr>
            <p:cNvPr id="132" name="Freeform 6">
              <a:extLst>
                <a:ext uri="{FF2B5EF4-FFF2-40B4-BE49-F238E27FC236}">
                  <a16:creationId xmlns:a16="http://schemas.microsoft.com/office/drawing/2014/main" id="{A20598DC-4C44-55D0-7E67-291B33BF1F51}"/>
                </a:ext>
              </a:extLst>
            </p:cNvPr>
            <p:cNvSpPr/>
            <p:nvPr/>
          </p:nvSpPr>
          <p:spPr>
            <a:xfrm>
              <a:off x="0" y="0"/>
              <a:ext cx="698881" cy="622173"/>
            </a:xfrm>
            <a:custGeom>
              <a:avLst/>
              <a:gdLst/>
              <a:ahLst/>
              <a:cxnLst/>
              <a:rect l="l" t="t" r="r" b="b"/>
              <a:pathLst>
                <a:path w="698881" h="622173">
                  <a:moveTo>
                    <a:pt x="0" y="606171"/>
                  </a:moveTo>
                  <a:cubicBezTo>
                    <a:pt x="131064" y="368554"/>
                    <a:pt x="301752" y="158496"/>
                    <a:pt x="544068" y="19812"/>
                  </a:cubicBezTo>
                  <a:cubicBezTo>
                    <a:pt x="552069" y="15875"/>
                    <a:pt x="556006" y="7874"/>
                    <a:pt x="563880" y="7874"/>
                  </a:cubicBezTo>
                  <a:cubicBezTo>
                    <a:pt x="603631" y="7874"/>
                    <a:pt x="663194" y="0"/>
                    <a:pt x="675005" y="19812"/>
                  </a:cubicBezTo>
                  <a:cubicBezTo>
                    <a:pt x="698881" y="67310"/>
                    <a:pt x="655193" y="91186"/>
                    <a:pt x="615442" y="110998"/>
                  </a:cubicBezTo>
                  <a:cubicBezTo>
                    <a:pt x="393065" y="221996"/>
                    <a:pt x="238252" y="408178"/>
                    <a:pt x="59563" y="570611"/>
                  </a:cubicBezTo>
                  <a:cubicBezTo>
                    <a:pt x="43688" y="582549"/>
                    <a:pt x="31750" y="602361"/>
                    <a:pt x="15875" y="622173"/>
                  </a:cubicBezTo>
                  <a:cubicBezTo>
                    <a:pt x="7874" y="614299"/>
                    <a:pt x="3937" y="610235"/>
                    <a:pt x="0" y="60629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3" name="Group 7">
            <a:extLst>
              <a:ext uri="{FF2B5EF4-FFF2-40B4-BE49-F238E27FC236}">
                <a16:creationId xmlns:a16="http://schemas.microsoft.com/office/drawing/2014/main" id="{C121E2A1-39D4-3BF1-3094-AA4FDFC883E3}"/>
              </a:ext>
            </a:extLst>
          </p:cNvPr>
          <p:cNvGrpSpPr>
            <a:grpSpLocks noChangeAspect="1"/>
          </p:cNvGrpSpPr>
          <p:nvPr/>
        </p:nvGrpSpPr>
        <p:grpSpPr>
          <a:xfrm>
            <a:off x="3730194" y="6003955"/>
            <a:ext cx="434880" cy="520560"/>
            <a:chOff x="0" y="0"/>
            <a:chExt cx="579840" cy="694080"/>
          </a:xfrm>
          <a:solidFill>
            <a:schemeClr val="accent1"/>
          </a:solidFill>
        </p:grpSpPr>
        <p:sp>
          <p:nvSpPr>
            <p:cNvPr id="134" name="Freeform 8">
              <a:extLst>
                <a:ext uri="{FF2B5EF4-FFF2-40B4-BE49-F238E27FC236}">
                  <a16:creationId xmlns:a16="http://schemas.microsoft.com/office/drawing/2014/main" id="{73E5B824-28D0-7CE4-8FB2-1EF4863E3E87}"/>
                </a:ext>
              </a:extLst>
            </p:cNvPr>
            <p:cNvSpPr/>
            <p:nvPr/>
          </p:nvSpPr>
          <p:spPr>
            <a:xfrm>
              <a:off x="0" y="0"/>
              <a:ext cx="579882" cy="694055"/>
            </a:xfrm>
            <a:custGeom>
              <a:avLst/>
              <a:gdLst/>
              <a:ahLst/>
              <a:cxnLst/>
              <a:rect l="l" t="t" r="r" b="b"/>
              <a:pathLst>
                <a:path w="579882" h="694055">
                  <a:moveTo>
                    <a:pt x="0" y="694055"/>
                  </a:moveTo>
                  <a:cubicBezTo>
                    <a:pt x="3937" y="670179"/>
                    <a:pt x="3937" y="654177"/>
                    <a:pt x="8001" y="642239"/>
                  </a:cubicBezTo>
                  <a:cubicBezTo>
                    <a:pt x="79502" y="442849"/>
                    <a:pt x="166878" y="251333"/>
                    <a:pt x="321691" y="103759"/>
                  </a:cubicBezTo>
                  <a:cubicBezTo>
                    <a:pt x="369316" y="63881"/>
                    <a:pt x="424942" y="31877"/>
                    <a:pt x="484505" y="8001"/>
                  </a:cubicBezTo>
                  <a:cubicBezTo>
                    <a:pt x="508381" y="0"/>
                    <a:pt x="548005" y="24003"/>
                    <a:pt x="579882" y="31877"/>
                  </a:cubicBezTo>
                  <a:cubicBezTo>
                    <a:pt x="560070" y="59817"/>
                    <a:pt x="548132" y="99695"/>
                    <a:pt x="524256" y="111633"/>
                  </a:cubicBezTo>
                  <a:cubicBezTo>
                    <a:pt x="361442" y="187452"/>
                    <a:pt x="234315" y="307086"/>
                    <a:pt x="131064" y="450723"/>
                  </a:cubicBezTo>
                  <a:cubicBezTo>
                    <a:pt x="79375" y="522605"/>
                    <a:pt x="47625" y="606298"/>
                    <a:pt x="0" y="6940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5" name="Group 9">
            <a:extLst>
              <a:ext uri="{FF2B5EF4-FFF2-40B4-BE49-F238E27FC236}">
                <a16:creationId xmlns:a16="http://schemas.microsoft.com/office/drawing/2014/main" id="{875C3854-4945-65A3-7A64-C2C0AC448CB1}"/>
              </a:ext>
            </a:extLst>
          </p:cNvPr>
          <p:cNvGrpSpPr>
            <a:grpSpLocks noChangeAspect="1"/>
          </p:cNvGrpSpPr>
          <p:nvPr/>
        </p:nvGrpSpPr>
        <p:grpSpPr>
          <a:xfrm>
            <a:off x="4352274" y="4486195"/>
            <a:ext cx="416160" cy="727200"/>
            <a:chOff x="0" y="0"/>
            <a:chExt cx="554880" cy="969600"/>
          </a:xfrm>
          <a:solidFill>
            <a:schemeClr val="accent1"/>
          </a:solidFill>
        </p:grpSpPr>
        <p:sp>
          <p:nvSpPr>
            <p:cNvPr id="136" name="Freeform 10">
              <a:extLst>
                <a:ext uri="{FF2B5EF4-FFF2-40B4-BE49-F238E27FC236}">
                  <a16:creationId xmlns:a16="http://schemas.microsoft.com/office/drawing/2014/main" id="{0A6D5C3D-BBBB-4C0B-B3E1-B62BF0BE4A0C}"/>
                </a:ext>
              </a:extLst>
            </p:cNvPr>
            <p:cNvSpPr/>
            <p:nvPr/>
          </p:nvSpPr>
          <p:spPr>
            <a:xfrm>
              <a:off x="0" y="0"/>
              <a:ext cx="554863" cy="969645"/>
            </a:xfrm>
            <a:custGeom>
              <a:avLst/>
              <a:gdLst/>
              <a:ahLst/>
              <a:cxnLst/>
              <a:rect l="l" t="t" r="r" b="b"/>
              <a:pathLst>
                <a:path w="554863" h="969645">
                  <a:moveTo>
                    <a:pt x="0" y="949706"/>
                  </a:moveTo>
                  <a:cubicBezTo>
                    <a:pt x="126873" y="600075"/>
                    <a:pt x="336931" y="298069"/>
                    <a:pt x="554863" y="0"/>
                  </a:cubicBezTo>
                  <a:cubicBezTo>
                    <a:pt x="550926" y="8001"/>
                    <a:pt x="550926" y="15875"/>
                    <a:pt x="546989" y="23876"/>
                  </a:cubicBezTo>
                  <a:cubicBezTo>
                    <a:pt x="416179" y="278257"/>
                    <a:pt x="285369" y="532511"/>
                    <a:pt x="154559" y="790829"/>
                  </a:cubicBezTo>
                  <a:cubicBezTo>
                    <a:pt x="130810" y="838454"/>
                    <a:pt x="102997" y="886206"/>
                    <a:pt x="71374" y="933831"/>
                  </a:cubicBezTo>
                  <a:cubicBezTo>
                    <a:pt x="59436" y="949706"/>
                    <a:pt x="39624" y="957707"/>
                    <a:pt x="19812" y="969645"/>
                  </a:cubicBezTo>
                  <a:cubicBezTo>
                    <a:pt x="15875" y="965708"/>
                    <a:pt x="7874" y="957707"/>
                    <a:pt x="0" y="94983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7" name="Group 11">
            <a:extLst>
              <a:ext uri="{FF2B5EF4-FFF2-40B4-BE49-F238E27FC236}">
                <a16:creationId xmlns:a16="http://schemas.microsoft.com/office/drawing/2014/main" id="{993AD2BC-3382-18A6-7302-B1011213CD9E}"/>
              </a:ext>
            </a:extLst>
          </p:cNvPr>
          <p:cNvGrpSpPr>
            <a:grpSpLocks noChangeAspect="1"/>
          </p:cNvGrpSpPr>
          <p:nvPr/>
        </p:nvGrpSpPr>
        <p:grpSpPr>
          <a:xfrm>
            <a:off x="4543074" y="4806595"/>
            <a:ext cx="378000" cy="492480"/>
            <a:chOff x="0" y="0"/>
            <a:chExt cx="504000" cy="656640"/>
          </a:xfrm>
          <a:solidFill>
            <a:schemeClr val="accent1"/>
          </a:solidFill>
        </p:grpSpPr>
        <p:sp>
          <p:nvSpPr>
            <p:cNvPr id="138" name="Freeform 12">
              <a:extLst>
                <a:ext uri="{FF2B5EF4-FFF2-40B4-BE49-F238E27FC236}">
                  <a16:creationId xmlns:a16="http://schemas.microsoft.com/office/drawing/2014/main" id="{CB7D7B92-8D6D-DEDF-7340-30E1B5A381A3}"/>
                </a:ext>
              </a:extLst>
            </p:cNvPr>
            <p:cNvSpPr/>
            <p:nvPr/>
          </p:nvSpPr>
          <p:spPr>
            <a:xfrm>
              <a:off x="0" y="0"/>
              <a:ext cx="504063" cy="656590"/>
            </a:xfrm>
            <a:custGeom>
              <a:avLst/>
              <a:gdLst/>
              <a:ahLst/>
              <a:cxnLst/>
              <a:rect l="l" t="t" r="r" b="b"/>
              <a:pathLst>
                <a:path w="504063" h="656590">
                  <a:moveTo>
                    <a:pt x="504063" y="7874"/>
                  </a:moveTo>
                  <a:cubicBezTo>
                    <a:pt x="492125" y="31623"/>
                    <a:pt x="480314" y="55372"/>
                    <a:pt x="468376" y="79121"/>
                  </a:cubicBezTo>
                  <a:cubicBezTo>
                    <a:pt x="345313" y="261112"/>
                    <a:pt x="226187" y="442976"/>
                    <a:pt x="99187" y="624967"/>
                  </a:cubicBezTo>
                  <a:cubicBezTo>
                    <a:pt x="83312" y="644779"/>
                    <a:pt x="39624" y="648716"/>
                    <a:pt x="7874" y="656590"/>
                  </a:cubicBezTo>
                  <a:cubicBezTo>
                    <a:pt x="7874" y="628904"/>
                    <a:pt x="0" y="593344"/>
                    <a:pt x="11811" y="569595"/>
                  </a:cubicBezTo>
                  <a:cubicBezTo>
                    <a:pt x="43561" y="522097"/>
                    <a:pt x="83185" y="478663"/>
                    <a:pt x="118999" y="435102"/>
                  </a:cubicBezTo>
                  <a:cubicBezTo>
                    <a:pt x="230124" y="300609"/>
                    <a:pt x="341249" y="166116"/>
                    <a:pt x="452374" y="31623"/>
                  </a:cubicBezTo>
                  <a:cubicBezTo>
                    <a:pt x="464312" y="19812"/>
                    <a:pt x="480187" y="11811"/>
                    <a:pt x="491998" y="0"/>
                  </a:cubicBezTo>
                  <a:cubicBezTo>
                    <a:pt x="495935" y="0"/>
                    <a:pt x="499872" y="3937"/>
                    <a:pt x="503936" y="787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9" name="Group 13">
            <a:extLst>
              <a:ext uri="{FF2B5EF4-FFF2-40B4-BE49-F238E27FC236}">
                <a16:creationId xmlns:a16="http://schemas.microsoft.com/office/drawing/2014/main" id="{7B4E48D1-8942-BCD8-189F-9014D3818853}"/>
              </a:ext>
            </a:extLst>
          </p:cNvPr>
          <p:cNvGrpSpPr>
            <a:grpSpLocks noChangeAspect="1"/>
          </p:cNvGrpSpPr>
          <p:nvPr/>
        </p:nvGrpSpPr>
        <p:grpSpPr>
          <a:xfrm>
            <a:off x="4244274" y="4244995"/>
            <a:ext cx="149040" cy="723600"/>
            <a:chOff x="0" y="0"/>
            <a:chExt cx="198720" cy="964800"/>
          </a:xfrm>
          <a:solidFill>
            <a:schemeClr val="accent1"/>
          </a:solidFill>
        </p:grpSpPr>
        <p:sp>
          <p:nvSpPr>
            <p:cNvPr id="140" name="Freeform 14">
              <a:extLst>
                <a:ext uri="{FF2B5EF4-FFF2-40B4-BE49-F238E27FC236}">
                  <a16:creationId xmlns:a16="http://schemas.microsoft.com/office/drawing/2014/main" id="{BE0D7365-2C37-BF2D-4693-D80376D0FD7E}"/>
                </a:ext>
              </a:extLst>
            </p:cNvPr>
            <p:cNvSpPr/>
            <p:nvPr/>
          </p:nvSpPr>
          <p:spPr>
            <a:xfrm>
              <a:off x="0" y="0"/>
              <a:ext cx="198755" cy="964819"/>
            </a:xfrm>
            <a:custGeom>
              <a:avLst/>
              <a:gdLst/>
              <a:ahLst/>
              <a:cxnLst/>
              <a:rect l="l" t="t" r="r" b="b"/>
              <a:pathLst>
                <a:path w="198755" h="964819">
                  <a:moveTo>
                    <a:pt x="0" y="940943"/>
                  </a:moveTo>
                  <a:cubicBezTo>
                    <a:pt x="59563" y="627380"/>
                    <a:pt x="119253" y="313690"/>
                    <a:pt x="178816" y="3937"/>
                  </a:cubicBezTo>
                  <a:cubicBezTo>
                    <a:pt x="182753" y="3937"/>
                    <a:pt x="186817" y="0"/>
                    <a:pt x="190754" y="0"/>
                  </a:cubicBezTo>
                  <a:cubicBezTo>
                    <a:pt x="190754" y="67437"/>
                    <a:pt x="198755" y="135001"/>
                    <a:pt x="190754" y="198501"/>
                  </a:cubicBezTo>
                  <a:cubicBezTo>
                    <a:pt x="162941" y="420878"/>
                    <a:pt x="131191" y="643128"/>
                    <a:pt x="99314" y="865505"/>
                  </a:cubicBezTo>
                  <a:cubicBezTo>
                    <a:pt x="91440" y="913130"/>
                    <a:pt x="87376" y="964819"/>
                    <a:pt x="0" y="94094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1" name="Group 15">
            <a:extLst>
              <a:ext uri="{FF2B5EF4-FFF2-40B4-BE49-F238E27FC236}">
                <a16:creationId xmlns:a16="http://schemas.microsoft.com/office/drawing/2014/main" id="{5B80B254-97C7-6498-56F9-BF2C43ADE13C}"/>
              </a:ext>
            </a:extLst>
          </p:cNvPr>
          <p:cNvGrpSpPr>
            <a:grpSpLocks noChangeAspect="1"/>
          </p:cNvGrpSpPr>
          <p:nvPr/>
        </p:nvGrpSpPr>
        <p:grpSpPr>
          <a:xfrm>
            <a:off x="3628674" y="5549635"/>
            <a:ext cx="384480" cy="164880"/>
            <a:chOff x="0" y="0"/>
            <a:chExt cx="512640" cy="219840"/>
          </a:xfrm>
          <a:solidFill>
            <a:schemeClr val="accent1"/>
          </a:solidFill>
        </p:grpSpPr>
        <p:sp>
          <p:nvSpPr>
            <p:cNvPr id="142" name="Freeform 16">
              <a:extLst>
                <a:ext uri="{FF2B5EF4-FFF2-40B4-BE49-F238E27FC236}">
                  <a16:creationId xmlns:a16="http://schemas.microsoft.com/office/drawing/2014/main" id="{6C5D5E69-7630-B456-9467-86F6B8D685F2}"/>
                </a:ext>
              </a:extLst>
            </p:cNvPr>
            <p:cNvSpPr/>
            <p:nvPr/>
          </p:nvSpPr>
          <p:spPr>
            <a:xfrm>
              <a:off x="-127" y="0"/>
              <a:ext cx="512699" cy="219964"/>
            </a:xfrm>
            <a:custGeom>
              <a:avLst/>
              <a:gdLst/>
              <a:ahLst/>
              <a:cxnLst/>
              <a:rect l="l" t="t" r="r" b="b"/>
              <a:pathLst>
                <a:path w="512699" h="219964">
                  <a:moveTo>
                    <a:pt x="127" y="199898"/>
                  </a:moveTo>
                  <a:cubicBezTo>
                    <a:pt x="27940" y="183896"/>
                    <a:pt x="55753" y="159893"/>
                    <a:pt x="87503" y="147955"/>
                  </a:cubicBezTo>
                  <a:cubicBezTo>
                    <a:pt x="182880" y="107950"/>
                    <a:pt x="278257" y="64008"/>
                    <a:pt x="373634" y="32004"/>
                  </a:cubicBezTo>
                  <a:cubicBezTo>
                    <a:pt x="465074" y="0"/>
                    <a:pt x="512699" y="32004"/>
                    <a:pt x="500761" y="96012"/>
                  </a:cubicBezTo>
                  <a:cubicBezTo>
                    <a:pt x="333883" y="139954"/>
                    <a:pt x="170942" y="179959"/>
                    <a:pt x="8001" y="219964"/>
                  </a:cubicBezTo>
                  <a:cubicBezTo>
                    <a:pt x="4064" y="211963"/>
                    <a:pt x="0" y="208026"/>
                    <a:pt x="0" y="20002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3" name="Group 17">
            <a:extLst>
              <a:ext uri="{FF2B5EF4-FFF2-40B4-BE49-F238E27FC236}">
                <a16:creationId xmlns:a16="http://schemas.microsoft.com/office/drawing/2014/main" id="{DC9672B0-E391-4A25-A7C1-E0A3B2996C31}"/>
              </a:ext>
            </a:extLst>
          </p:cNvPr>
          <p:cNvGrpSpPr>
            <a:grpSpLocks noChangeAspect="1"/>
          </p:cNvGrpSpPr>
          <p:nvPr/>
        </p:nvGrpSpPr>
        <p:grpSpPr>
          <a:xfrm>
            <a:off x="4771314" y="5146435"/>
            <a:ext cx="298800" cy="330480"/>
            <a:chOff x="0" y="0"/>
            <a:chExt cx="398400" cy="440640"/>
          </a:xfrm>
          <a:solidFill>
            <a:schemeClr val="accent1"/>
          </a:solidFill>
        </p:grpSpPr>
        <p:sp>
          <p:nvSpPr>
            <p:cNvPr id="144" name="Freeform 18">
              <a:extLst>
                <a:ext uri="{FF2B5EF4-FFF2-40B4-BE49-F238E27FC236}">
                  <a16:creationId xmlns:a16="http://schemas.microsoft.com/office/drawing/2014/main" id="{4F780831-F774-7281-A617-AAF2815B6415}"/>
                </a:ext>
              </a:extLst>
            </p:cNvPr>
            <p:cNvSpPr/>
            <p:nvPr/>
          </p:nvSpPr>
          <p:spPr>
            <a:xfrm>
              <a:off x="0" y="0"/>
              <a:ext cx="398399" cy="440690"/>
            </a:xfrm>
            <a:custGeom>
              <a:avLst/>
              <a:gdLst/>
              <a:ahLst/>
              <a:cxnLst/>
              <a:rect l="l" t="t" r="r" b="b"/>
              <a:pathLst>
                <a:path w="398399" h="440690">
                  <a:moveTo>
                    <a:pt x="43815" y="440690"/>
                  </a:moveTo>
                  <a:cubicBezTo>
                    <a:pt x="31877" y="420624"/>
                    <a:pt x="0" y="388620"/>
                    <a:pt x="8001" y="372491"/>
                  </a:cubicBezTo>
                  <a:cubicBezTo>
                    <a:pt x="91694" y="200279"/>
                    <a:pt x="231013" y="84074"/>
                    <a:pt x="398399" y="0"/>
                  </a:cubicBezTo>
                  <a:cubicBezTo>
                    <a:pt x="282829" y="140208"/>
                    <a:pt x="167386" y="284353"/>
                    <a:pt x="43815" y="44069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5" name="Group 19">
            <a:extLst>
              <a:ext uri="{FF2B5EF4-FFF2-40B4-BE49-F238E27FC236}">
                <a16:creationId xmlns:a16="http://schemas.microsoft.com/office/drawing/2014/main" id="{67FDCC3F-9B33-9F64-8D96-56392C005AD8}"/>
              </a:ext>
            </a:extLst>
          </p:cNvPr>
          <p:cNvGrpSpPr>
            <a:grpSpLocks noChangeAspect="1"/>
          </p:cNvGrpSpPr>
          <p:nvPr/>
        </p:nvGrpSpPr>
        <p:grpSpPr>
          <a:xfrm>
            <a:off x="4104594" y="4374595"/>
            <a:ext cx="85680" cy="428400"/>
            <a:chOff x="0" y="0"/>
            <a:chExt cx="114240" cy="571200"/>
          </a:xfrm>
          <a:solidFill>
            <a:schemeClr val="accent1"/>
          </a:solidFill>
        </p:grpSpPr>
        <p:sp>
          <p:nvSpPr>
            <p:cNvPr id="146" name="Freeform 20">
              <a:extLst>
                <a:ext uri="{FF2B5EF4-FFF2-40B4-BE49-F238E27FC236}">
                  <a16:creationId xmlns:a16="http://schemas.microsoft.com/office/drawing/2014/main" id="{23C35323-A9D4-8DAE-F224-255187498026}"/>
                </a:ext>
              </a:extLst>
            </p:cNvPr>
            <p:cNvSpPr/>
            <p:nvPr/>
          </p:nvSpPr>
          <p:spPr>
            <a:xfrm>
              <a:off x="0" y="0"/>
              <a:ext cx="114300" cy="571119"/>
            </a:xfrm>
            <a:custGeom>
              <a:avLst/>
              <a:gdLst/>
              <a:ahLst/>
              <a:cxnLst/>
              <a:rect l="l" t="t" r="r" b="b"/>
              <a:pathLst>
                <a:path w="114300" h="571119">
                  <a:moveTo>
                    <a:pt x="19685" y="0"/>
                  </a:moveTo>
                  <a:cubicBezTo>
                    <a:pt x="51181" y="190373"/>
                    <a:pt x="82677" y="376809"/>
                    <a:pt x="114300" y="567182"/>
                  </a:cubicBezTo>
                  <a:cubicBezTo>
                    <a:pt x="106426" y="571119"/>
                    <a:pt x="98552" y="571119"/>
                    <a:pt x="86741" y="571119"/>
                  </a:cubicBezTo>
                  <a:cubicBezTo>
                    <a:pt x="59055" y="384810"/>
                    <a:pt x="27559" y="194310"/>
                    <a:pt x="0" y="3937"/>
                  </a:cubicBezTo>
                  <a:cubicBezTo>
                    <a:pt x="7874" y="3937"/>
                    <a:pt x="11811" y="0"/>
                    <a:pt x="1968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7" name="Group 21">
            <a:extLst>
              <a:ext uri="{FF2B5EF4-FFF2-40B4-BE49-F238E27FC236}">
                <a16:creationId xmlns:a16="http://schemas.microsoft.com/office/drawing/2014/main" id="{7C74F7DC-BEEB-91A0-0097-ED08511551FC}"/>
              </a:ext>
            </a:extLst>
          </p:cNvPr>
          <p:cNvGrpSpPr>
            <a:grpSpLocks noChangeAspect="1"/>
          </p:cNvGrpSpPr>
          <p:nvPr/>
        </p:nvGrpSpPr>
        <p:grpSpPr>
          <a:xfrm>
            <a:off x="4917474" y="5384755"/>
            <a:ext cx="231840" cy="136800"/>
            <a:chOff x="0" y="0"/>
            <a:chExt cx="309120" cy="182400"/>
          </a:xfrm>
          <a:solidFill>
            <a:schemeClr val="accent1"/>
          </a:solidFill>
        </p:grpSpPr>
        <p:sp>
          <p:nvSpPr>
            <p:cNvPr id="148" name="Freeform 22">
              <a:extLst>
                <a:ext uri="{FF2B5EF4-FFF2-40B4-BE49-F238E27FC236}">
                  <a16:creationId xmlns:a16="http://schemas.microsoft.com/office/drawing/2014/main" id="{AE7583B6-7065-4867-2C89-F9D5AC00DB0F}"/>
                </a:ext>
              </a:extLst>
            </p:cNvPr>
            <p:cNvSpPr/>
            <p:nvPr/>
          </p:nvSpPr>
          <p:spPr>
            <a:xfrm>
              <a:off x="0" y="0"/>
              <a:ext cx="309118" cy="182372"/>
            </a:xfrm>
            <a:custGeom>
              <a:avLst/>
              <a:gdLst/>
              <a:ahLst/>
              <a:cxnLst/>
              <a:rect l="l" t="t" r="r" b="b"/>
              <a:pathLst>
                <a:path w="309118" h="182372">
                  <a:moveTo>
                    <a:pt x="309118" y="20320"/>
                  </a:moveTo>
                  <a:cubicBezTo>
                    <a:pt x="210058" y="72898"/>
                    <a:pt x="110998" y="129667"/>
                    <a:pt x="11938" y="182372"/>
                  </a:cubicBezTo>
                  <a:cubicBezTo>
                    <a:pt x="7874" y="174244"/>
                    <a:pt x="3937" y="166243"/>
                    <a:pt x="0" y="158115"/>
                  </a:cubicBezTo>
                  <a:cubicBezTo>
                    <a:pt x="99060" y="105410"/>
                    <a:pt x="202057" y="52705"/>
                    <a:pt x="301244" y="0"/>
                  </a:cubicBezTo>
                  <a:cubicBezTo>
                    <a:pt x="305181" y="8128"/>
                    <a:pt x="309118" y="16256"/>
                    <a:pt x="309118" y="2032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9" name="Group 23">
            <a:extLst>
              <a:ext uri="{FF2B5EF4-FFF2-40B4-BE49-F238E27FC236}">
                <a16:creationId xmlns:a16="http://schemas.microsoft.com/office/drawing/2014/main" id="{952CD8FB-5515-E9EE-D6C3-AAA3A8F402E0}"/>
              </a:ext>
            </a:extLst>
          </p:cNvPr>
          <p:cNvGrpSpPr>
            <a:grpSpLocks noChangeAspect="1"/>
          </p:cNvGrpSpPr>
          <p:nvPr/>
        </p:nvGrpSpPr>
        <p:grpSpPr>
          <a:xfrm>
            <a:off x="4540194" y="4159315"/>
            <a:ext cx="66960" cy="254160"/>
            <a:chOff x="0" y="0"/>
            <a:chExt cx="89280" cy="338880"/>
          </a:xfrm>
          <a:solidFill>
            <a:schemeClr val="accent1"/>
          </a:solidFill>
        </p:grpSpPr>
        <p:sp>
          <p:nvSpPr>
            <p:cNvPr id="150" name="Freeform 24">
              <a:extLst>
                <a:ext uri="{FF2B5EF4-FFF2-40B4-BE49-F238E27FC236}">
                  <a16:creationId xmlns:a16="http://schemas.microsoft.com/office/drawing/2014/main" id="{1F0C6841-8DEF-CDCF-06B5-20282C666B04}"/>
                </a:ext>
              </a:extLst>
            </p:cNvPr>
            <p:cNvSpPr/>
            <p:nvPr/>
          </p:nvSpPr>
          <p:spPr>
            <a:xfrm>
              <a:off x="0" y="0"/>
              <a:ext cx="89281" cy="338836"/>
            </a:xfrm>
            <a:custGeom>
              <a:avLst/>
              <a:gdLst/>
              <a:ahLst/>
              <a:cxnLst/>
              <a:rect l="l" t="t" r="r" b="b"/>
              <a:pathLst>
                <a:path w="89281" h="338836">
                  <a:moveTo>
                    <a:pt x="89281" y="3937"/>
                  </a:moveTo>
                  <a:cubicBezTo>
                    <a:pt x="66040" y="115570"/>
                    <a:pt x="46609" y="227203"/>
                    <a:pt x="23241" y="338836"/>
                  </a:cubicBezTo>
                  <a:cubicBezTo>
                    <a:pt x="15494" y="334899"/>
                    <a:pt x="7747" y="334899"/>
                    <a:pt x="0" y="330835"/>
                  </a:cubicBezTo>
                  <a:cubicBezTo>
                    <a:pt x="23241" y="219329"/>
                    <a:pt x="46609" y="111633"/>
                    <a:pt x="69850" y="0"/>
                  </a:cubicBezTo>
                  <a:cubicBezTo>
                    <a:pt x="77597" y="0"/>
                    <a:pt x="81534" y="3937"/>
                    <a:pt x="89281" y="393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1" name="Group 25">
            <a:extLst>
              <a:ext uri="{FF2B5EF4-FFF2-40B4-BE49-F238E27FC236}">
                <a16:creationId xmlns:a16="http://schemas.microsoft.com/office/drawing/2014/main" id="{F03DC1B2-BCF7-C1FF-191B-B02BE39AB57E}"/>
              </a:ext>
            </a:extLst>
          </p:cNvPr>
          <p:cNvGrpSpPr>
            <a:grpSpLocks noChangeAspect="1"/>
          </p:cNvGrpSpPr>
          <p:nvPr/>
        </p:nvGrpSpPr>
        <p:grpSpPr>
          <a:xfrm>
            <a:off x="4162194" y="6245155"/>
            <a:ext cx="105120" cy="184320"/>
            <a:chOff x="0" y="0"/>
            <a:chExt cx="140160" cy="245760"/>
          </a:xfrm>
          <a:solidFill>
            <a:schemeClr val="accent1"/>
          </a:solidFill>
        </p:grpSpPr>
        <p:sp>
          <p:nvSpPr>
            <p:cNvPr id="152" name="Freeform 26">
              <a:extLst>
                <a:ext uri="{FF2B5EF4-FFF2-40B4-BE49-F238E27FC236}">
                  <a16:creationId xmlns:a16="http://schemas.microsoft.com/office/drawing/2014/main" id="{A2E5E6CE-7363-16E5-1280-68E214717BE5}"/>
                </a:ext>
              </a:extLst>
            </p:cNvPr>
            <p:cNvSpPr/>
            <p:nvPr/>
          </p:nvSpPr>
          <p:spPr>
            <a:xfrm>
              <a:off x="0" y="0"/>
              <a:ext cx="140208" cy="245745"/>
            </a:xfrm>
            <a:custGeom>
              <a:avLst/>
              <a:gdLst/>
              <a:ahLst/>
              <a:cxnLst/>
              <a:rect l="l" t="t" r="r" b="b"/>
              <a:pathLst>
                <a:path w="140208" h="245745">
                  <a:moveTo>
                    <a:pt x="140208" y="12065"/>
                  </a:moveTo>
                  <a:cubicBezTo>
                    <a:pt x="100076" y="88646"/>
                    <a:pt x="60071" y="169164"/>
                    <a:pt x="20066" y="245745"/>
                  </a:cubicBezTo>
                  <a:cubicBezTo>
                    <a:pt x="12065" y="241681"/>
                    <a:pt x="4064" y="237744"/>
                    <a:pt x="0" y="237744"/>
                  </a:cubicBezTo>
                  <a:cubicBezTo>
                    <a:pt x="40005" y="157099"/>
                    <a:pt x="76073" y="76581"/>
                    <a:pt x="116078" y="0"/>
                  </a:cubicBezTo>
                  <a:cubicBezTo>
                    <a:pt x="124079" y="4064"/>
                    <a:pt x="132080" y="8001"/>
                    <a:pt x="140081" y="1206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3" name="Group 27">
            <a:extLst>
              <a:ext uri="{FF2B5EF4-FFF2-40B4-BE49-F238E27FC236}">
                <a16:creationId xmlns:a16="http://schemas.microsoft.com/office/drawing/2014/main" id="{14BCFC72-EDC7-ECFA-E489-233CF86B7945}"/>
              </a:ext>
            </a:extLst>
          </p:cNvPr>
          <p:cNvGrpSpPr>
            <a:grpSpLocks noChangeAspect="1"/>
          </p:cNvGrpSpPr>
          <p:nvPr/>
        </p:nvGrpSpPr>
        <p:grpSpPr>
          <a:xfrm>
            <a:off x="2174274" y="2615635"/>
            <a:ext cx="895680" cy="1761840"/>
            <a:chOff x="0" y="0"/>
            <a:chExt cx="1194240" cy="2349120"/>
          </a:xfrm>
          <a:solidFill>
            <a:schemeClr val="accent1"/>
          </a:solidFill>
        </p:grpSpPr>
        <p:sp>
          <p:nvSpPr>
            <p:cNvPr id="154" name="Freeform 28">
              <a:extLst>
                <a:ext uri="{FF2B5EF4-FFF2-40B4-BE49-F238E27FC236}">
                  <a16:creationId xmlns:a16="http://schemas.microsoft.com/office/drawing/2014/main" id="{3495D21B-0D6E-2609-5AB4-080642222D6A}"/>
                </a:ext>
              </a:extLst>
            </p:cNvPr>
            <p:cNvSpPr/>
            <p:nvPr/>
          </p:nvSpPr>
          <p:spPr>
            <a:xfrm>
              <a:off x="127" y="0"/>
              <a:ext cx="1194181" cy="2349119"/>
            </a:xfrm>
            <a:custGeom>
              <a:avLst/>
              <a:gdLst/>
              <a:ahLst/>
              <a:cxnLst/>
              <a:rect l="l" t="t" r="r" b="b"/>
              <a:pathLst>
                <a:path w="1194181" h="2349119">
                  <a:moveTo>
                    <a:pt x="573151" y="0"/>
                  </a:moveTo>
                  <a:cubicBezTo>
                    <a:pt x="700532" y="254000"/>
                    <a:pt x="903478" y="440436"/>
                    <a:pt x="1130427" y="599186"/>
                  </a:cubicBezTo>
                  <a:cubicBezTo>
                    <a:pt x="1194181" y="642874"/>
                    <a:pt x="1146302" y="666623"/>
                    <a:pt x="1118489" y="698373"/>
                  </a:cubicBezTo>
                  <a:cubicBezTo>
                    <a:pt x="963168" y="861060"/>
                    <a:pt x="784098" y="1007872"/>
                    <a:pt x="664718" y="1194435"/>
                  </a:cubicBezTo>
                  <a:cubicBezTo>
                    <a:pt x="453771" y="1523746"/>
                    <a:pt x="274574" y="1876933"/>
                    <a:pt x="83566" y="2218182"/>
                  </a:cubicBezTo>
                  <a:cubicBezTo>
                    <a:pt x="59690" y="2261870"/>
                    <a:pt x="43815" y="2305431"/>
                    <a:pt x="23876" y="2349119"/>
                  </a:cubicBezTo>
                  <a:cubicBezTo>
                    <a:pt x="15875" y="2349119"/>
                    <a:pt x="8001" y="2345182"/>
                    <a:pt x="0" y="2345182"/>
                  </a:cubicBezTo>
                  <a:cubicBezTo>
                    <a:pt x="8001" y="2305558"/>
                    <a:pt x="11938" y="2261870"/>
                    <a:pt x="23876" y="2222119"/>
                  </a:cubicBezTo>
                  <a:cubicBezTo>
                    <a:pt x="127381" y="1813433"/>
                    <a:pt x="326390" y="1452245"/>
                    <a:pt x="573278" y="1115060"/>
                  </a:cubicBezTo>
                  <a:cubicBezTo>
                    <a:pt x="664845" y="991997"/>
                    <a:pt x="752475" y="869061"/>
                    <a:pt x="839978" y="742061"/>
                  </a:cubicBezTo>
                  <a:cubicBezTo>
                    <a:pt x="887730" y="678561"/>
                    <a:pt x="883793" y="618998"/>
                    <a:pt x="839978" y="551561"/>
                  </a:cubicBezTo>
                  <a:cubicBezTo>
                    <a:pt x="748284" y="400812"/>
                    <a:pt x="664718" y="245999"/>
                    <a:pt x="581025" y="91313"/>
                  </a:cubicBezTo>
                  <a:cubicBezTo>
                    <a:pt x="565150" y="67437"/>
                    <a:pt x="561213" y="35687"/>
                    <a:pt x="553212" y="3937"/>
                  </a:cubicBezTo>
                  <a:cubicBezTo>
                    <a:pt x="561213" y="3937"/>
                    <a:pt x="565150" y="0"/>
                    <a:pt x="57315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5" name="Group 29">
            <a:extLst>
              <a:ext uri="{FF2B5EF4-FFF2-40B4-BE49-F238E27FC236}">
                <a16:creationId xmlns:a16="http://schemas.microsoft.com/office/drawing/2014/main" id="{BE2F5638-E018-6859-7652-D672D640AE06}"/>
              </a:ext>
            </a:extLst>
          </p:cNvPr>
          <p:cNvGrpSpPr>
            <a:grpSpLocks noChangeAspect="1"/>
          </p:cNvGrpSpPr>
          <p:nvPr/>
        </p:nvGrpSpPr>
        <p:grpSpPr>
          <a:xfrm>
            <a:off x="2565234" y="2749555"/>
            <a:ext cx="180720" cy="454320"/>
            <a:chOff x="0" y="0"/>
            <a:chExt cx="240960" cy="605760"/>
          </a:xfrm>
          <a:solidFill>
            <a:schemeClr val="accent1"/>
          </a:solidFill>
        </p:grpSpPr>
        <p:sp>
          <p:nvSpPr>
            <p:cNvPr id="156" name="Freeform 30">
              <a:extLst>
                <a:ext uri="{FF2B5EF4-FFF2-40B4-BE49-F238E27FC236}">
                  <a16:creationId xmlns:a16="http://schemas.microsoft.com/office/drawing/2014/main" id="{86BFBA83-933B-F709-A625-EFD348A1B442}"/>
                </a:ext>
              </a:extLst>
            </p:cNvPr>
            <p:cNvSpPr/>
            <p:nvPr/>
          </p:nvSpPr>
          <p:spPr>
            <a:xfrm>
              <a:off x="0" y="0"/>
              <a:ext cx="240919" cy="605790"/>
            </a:xfrm>
            <a:custGeom>
              <a:avLst/>
              <a:gdLst/>
              <a:ahLst/>
              <a:cxnLst/>
              <a:rect l="l" t="t" r="r" b="b"/>
              <a:pathLst>
                <a:path w="240919" h="605790">
                  <a:moveTo>
                    <a:pt x="3937" y="0"/>
                  </a:moveTo>
                  <a:cubicBezTo>
                    <a:pt x="86868" y="175387"/>
                    <a:pt x="161925" y="330835"/>
                    <a:pt x="240919" y="498221"/>
                  </a:cubicBezTo>
                  <a:cubicBezTo>
                    <a:pt x="225171" y="518160"/>
                    <a:pt x="197485" y="558038"/>
                    <a:pt x="157988" y="605790"/>
                  </a:cubicBezTo>
                  <a:cubicBezTo>
                    <a:pt x="63246" y="410464"/>
                    <a:pt x="0" y="223139"/>
                    <a:pt x="3937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7" name="Group 31">
            <a:extLst>
              <a:ext uri="{FF2B5EF4-FFF2-40B4-BE49-F238E27FC236}">
                <a16:creationId xmlns:a16="http://schemas.microsoft.com/office/drawing/2014/main" id="{CAACF88B-92FC-3416-1ED3-D5FE555BDDE5}"/>
              </a:ext>
            </a:extLst>
          </p:cNvPr>
          <p:cNvGrpSpPr>
            <a:grpSpLocks noChangeAspect="1"/>
          </p:cNvGrpSpPr>
          <p:nvPr/>
        </p:nvGrpSpPr>
        <p:grpSpPr>
          <a:xfrm>
            <a:off x="2533554" y="2984275"/>
            <a:ext cx="136800" cy="342720"/>
            <a:chOff x="0" y="0"/>
            <a:chExt cx="182400" cy="456960"/>
          </a:xfrm>
          <a:solidFill>
            <a:schemeClr val="accent1"/>
          </a:solidFill>
        </p:grpSpPr>
        <p:sp>
          <p:nvSpPr>
            <p:cNvPr id="158" name="Freeform 32">
              <a:extLst>
                <a:ext uri="{FF2B5EF4-FFF2-40B4-BE49-F238E27FC236}">
                  <a16:creationId xmlns:a16="http://schemas.microsoft.com/office/drawing/2014/main" id="{014B536A-3766-3EA6-72AB-434CB1E26E09}"/>
                </a:ext>
              </a:extLst>
            </p:cNvPr>
            <p:cNvSpPr/>
            <p:nvPr/>
          </p:nvSpPr>
          <p:spPr>
            <a:xfrm>
              <a:off x="0" y="0"/>
              <a:ext cx="182372" cy="456946"/>
            </a:xfrm>
            <a:custGeom>
              <a:avLst/>
              <a:gdLst/>
              <a:ahLst/>
              <a:cxnLst/>
              <a:rect l="l" t="t" r="r" b="b"/>
              <a:pathLst>
                <a:path w="182372" h="456946">
                  <a:moveTo>
                    <a:pt x="31750" y="0"/>
                  </a:moveTo>
                  <a:cubicBezTo>
                    <a:pt x="43688" y="43688"/>
                    <a:pt x="51562" y="87376"/>
                    <a:pt x="67437" y="131191"/>
                  </a:cubicBezTo>
                  <a:cubicBezTo>
                    <a:pt x="87249" y="190754"/>
                    <a:pt x="110998" y="246380"/>
                    <a:pt x="142748" y="302006"/>
                  </a:cubicBezTo>
                  <a:cubicBezTo>
                    <a:pt x="182372" y="381508"/>
                    <a:pt x="170561" y="421259"/>
                    <a:pt x="71374" y="456946"/>
                  </a:cubicBezTo>
                  <a:cubicBezTo>
                    <a:pt x="23749" y="309880"/>
                    <a:pt x="0" y="159004"/>
                    <a:pt x="7874" y="3937"/>
                  </a:cubicBezTo>
                  <a:cubicBezTo>
                    <a:pt x="15875" y="3937"/>
                    <a:pt x="23749" y="0"/>
                    <a:pt x="3175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9" name="Group 33">
            <a:extLst>
              <a:ext uri="{FF2B5EF4-FFF2-40B4-BE49-F238E27FC236}">
                <a16:creationId xmlns:a16="http://schemas.microsoft.com/office/drawing/2014/main" id="{893767D6-410A-040C-7A83-00BB5746FDBE}"/>
              </a:ext>
            </a:extLst>
          </p:cNvPr>
          <p:cNvGrpSpPr>
            <a:grpSpLocks noChangeAspect="1"/>
          </p:cNvGrpSpPr>
          <p:nvPr/>
        </p:nvGrpSpPr>
        <p:grpSpPr>
          <a:xfrm>
            <a:off x="2460114" y="3133315"/>
            <a:ext cx="136800" cy="349200"/>
            <a:chOff x="0" y="0"/>
            <a:chExt cx="182400" cy="465600"/>
          </a:xfrm>
          <a:solidFill>
            <a:schemeClr val="accent1"/>
          </a:solidFill>
        </p:grpSpPr>
        <p:sp>
          <p:nvSpPr>
            <p:cNvPr id="160" name="Freeform 34">
              <a:extLst>
                <a:ext uri="{FF2B5EF4-FFF2-40B4-BE49-F238E27FC236}">
                  <a16:creationId xmlns:a16="http://schemas.microsoft.com/office/drawing/2014/main" id="{610EF694-D23D-23BD-2A98-4CC74255FB54}"/>
                </a:ext>
              </a:extLst>
            </p:cNvPr>
            <p:cNvSpPr/>
            <p:nvPr/>
          </p:nvSpPr>
          <p:spPr>
            <a:xfrm>
              <a:off x="0" y="0"/>
              <a:ext cx="182372" cy="465582"/>
            </a:xfrm>
            <a:custGeom>
              <a:avLst/>
              <a:gdLst/>
              <a:ahLst/>
              <a:cxnLst/>
              <a:rect l="l" t="t" r="r" b="b"/>
              <a:pathLst>
                <a:path w="182372" h="465582">
                  <a:moveTo>
                    <a:pt x="63500" y="461645"/>
                  </a:moveTo>
                  <a:cubicBezTo>
                    <a:pt x="43561" y="310388"/>
                    <a:pt x="19812" y="159131"/>
                    <a:pt x="0" y="8001"/>
                  </a:cubicBezTo>
                  <a:cubicBezTo>
                    <a:pt x="7874" y="8001"/>
                    <a:pt x="19812" y="3937"/>
                    <a:pt x="31750" y="0"/>
                  </a:cubicBezTo>
                  <a:cubicBezTo>
                    <a:pt x="43688" y="27813"/>
                    <a:pt x="59563" y="55753"/>
                    <a:pt x="71374" y="83566"/>
                  </a:cubicBezTo>
                  <a:cubicBezTo>
                    <a:pt x="91186" y="131318"/>
                    <a:pt x="99187" y="183007"/>
                    <a:pt x="126873" y="222885"/>
                  </a:cubicBezTo>
                  <a:cubicBezTo>
                    <a:pt x="182372" y="318389"/>
                    <a:pt x="134747" y="390017"/>
                    <a:pt x="87249" y="465582"/>
                  </a:cubicBezTo>
                  <a:cubicBezTo>
                    <a:pt x="79375" y="465582"/>
                    <a:pt x="71374" y="465582"/>
                    <a:pt x="63500" y="46164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61" name="Group 35">
            <a:extLst>
              <a:ext uri="{FF2B5EF4-FFF2-40B4-BE49-F238E27FC236}">
                <a16:creationId xmlns:a16="http://schemas.microsoft.com/office/drawing/2014/main" id="{4417C53C-00A7-C1D5-C84E-31A3EBBF7ACC}"/>
              </a:ext>
            </a:extLst>
          </p:cNvPr>
          <p:cNvGrpSpPr>
            <a:grpSpLocks noChangeAspect="1"/>
          </p:cNvGrpSpPr>
          <p:nvPr/>
        </p:nvGrpSpPr>
        <p:grpSpPr>
          <a:xfrm>
            <a:off x="2790594" y="2517715"/>
            <a:ext cx="625680" cy="609840"/>
            <a:chOff x="0" y="0"/>
            <a:chExt cx="834240" cy="813120"/>
          </a:xfrm>
          <a:solidFill>
            <a:schemeClr val="accent1"/>
          </a:solidFill>
        </p:grpSpPr>
        <p:sp>
          <p:nvSpPr>
            <p:cNvPr id="162" name="Freeform 36">
              <a:extLst>
                <a:ext uri="{FF2B5EF4-FFF2-40B4-BE49-F238E27FC236}">
                  <a16:creationId xmlns:a16="http://schemas.microsoft.com/office/drawing/2014/main" id="{70580F7A-11B9-4D36-0E9B-477BACCB8973}"/>
                </a:ext>
              </a:extLst>
            </p:cNvPr>
            <p:cNvSpPr/>
            <p:nvPr/>
          </p:nvSpPr>
          <p:spPr>
            <a:xfrm>
              <a:off x="0" y="0"/>
              <a:ext cx="834263" cy="813181"/>
            </a:xfrm>
            <a:custGeom>
              <a:avLst/>
              <a:gdLst/>
              <a:ahLst/>
              <a:cxnLst/>
              <a:rect l="l" t="t" r="r" b="b"/>
              <a:pathLst>
                <a:path w="834263" h="813181">
                  <a:moveTo>
                    <a:pt x="8001" y="0"/>
                  </a:moveTo>
                  <a:cubicBezTo>
                    <a:pt x="63500" y="19812"/>
                    <a:pt x="115189" y="31750"/>
                    <a:pt x="162814" y="51562"/>
                  </a:cubicBezTo>
                  <a:cubicBezTo>
                    <a:pt x="174752" y="55499"/>
                    <a:pt x="186690" y="71374"/>
                    <a:pt x="190627" y="83312"/>
                  </a:cubicBezTo>
                  <a:cubicBezTo>
                    <a:pt x="289941" y="345059"/>
                    <a:pt x="480568" y="535432"/>
                    <a:pt x="699135" y="698119"/>
                  </a:cubicBezTo>
                  <a:cubicBezTo>
                    <a:pt x="742823" y="725932"/>
                    <a:pt x="786511" y="757555"/>
                    <a:pt x="834263" y="789305"/>
                  </a:cubicBezTo>
                  <a:cubicBezTo>
                    <a:pt x="623697" y="813181"/>
                    <a:pt x="0" y="214249"/>
                    <a:pt x="800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63" name="Group 37">
            <a:extLst>
              <a:ext uri="{FF2B5EF4-FFF2-40B4-BE49-F238E27FC236}">
                <a16:creationId xmlns:a16="http://schemas.microsoft.com/office/drawing/2014/main" id="{13081390-7C60-1CE2-AB47-CE57680F4C17}"/>
              </a:ext>
            </a:extLst>
          </p:cNvPr>
          <p:cNvGrpSpPr>
            <a:grpSpLocks noChangeAspect="1"/>
          </p:cNvGrpSpPr>
          <p:nvPr/>
        </p:nvGrpSpPr>
        <p:grpSpPr>
          <a:xfrm>
            <a:off x="3463794" y="2390275"/>
            <a:ext cx="393840" cy="622080"/>
            <a:chOff x="0" y="0"/>
            <a:chExt cx="525120" cy="829440"/>
          </a:xfrm>
          <a:solidFill>
            <a:schemeClr val="accent1"/>
          </a:solidFill>
        </p:grpSpPr>
        <p:sp>
          <p:nvSpPr>
            <p:cNvPr id="164" name="Freeform 38">
              <a:extLst>
                <a:ext uri="{FF2B5EF4-FFF2-40B4-BE49-F238E27FC236}">
                  <a16:creationId xmlns:a16="http://schemas.microsoft.com/office/drawing/2014/main" id="{D15A9AFD-71E4-03CC-C7F8-8A1FC6FF701C}"/>
                </a:ext>
              </a:extLst>
            </p:cNvPr>
            <p:cNvSpPr/>
            <p:nvPr/>
          </p:nvSpPr>
          <p:spPr>
            <a:xfrm>
              <a:off x="0" y="0"/>
              <a:ext cx="525145" cy="829437"/>
            </a:xfrm>
            <a:custGeom>
              <a:avLst/>
              <a:gdLst/>
              <a:ahLst/>
              <a:cxnLst/>
              <a:rect l="l" t="t" r="r" b="b"/>
              <a:pathLst>
                <a:path w="525145" h="829437">
                  <a:moveTo>
                    <a:pt x="8001" y="154051"/>
                  </a:moveTo>
                  <a:cubicBezTo>
                    <a:pt x="3937" y="98806"/>
                    <a:pt x="3937" y="51308"/>
                    <a:pt x="0" y="0"/>
                  </a:cubicBezTo>
                  <a:cubicBezTo>
                    <a:pt x="210820" y="86868"/>
                    <a:pt x="525145" y="596392"/>
                    <a:pt x="497332" y="829437"/>
                  </a:cubicBezTo>
                  <a:cubicBezTo>
                    <a:pt x="366014" y="572770"/>
                    <a:pt x="254635" y="312039"/>
                    <a:pt x="8001" y="154051"/>
                  </a:cubicBezTo>
                  <a:close/>
                </a:path>
              </a:pathLst>
            </a:custGeom>
            <a:grpFill/>
          </p:spPr>
        </p:sp>
      </p:grpSp>
    </p:spTree>
    <p:extLst>
      <p:ext uri="{BB962C8B-B14F-4D97-AF65-F5344CB8AC3E}">
        <p14:creationId xmlns:p14="http://schemas.microsoft.com/office/powerpoint/2010/main" val="2582224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itchFamily="2" charset="-78"/>
              </a:rPr>
              <a:t>اشکال کاملاً قابل ویرایش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85B5FA1-0FC4-4A57-9AAA-3A7D1A9275CB}"/>
              </a:ext>
            </a:extLst>
          </p:cNvPr>
          <p:cNvSpPr/>
          <p:nvPr/>
        </p:nvSpPr>
        <p:spPr>
          <a:xfrm>
            <a:off x="3564601" y="1523167"/>
            <a:ext cx="649371" cy="1818239"/>
          </a:xfrm>
          <a:custGeom>
            <a:avLst/>
            <a:gdLst>
              <a:gd name="connsiteX0" fmla="*/ 398295 w 480600"/>
              <a:gd name="connsiteY0" fmla="*/ 1046026 h 1345680"/>
              <a:gd name="connsiteX1" fmla="*/ 348313 w 480600"/>
              <a:gd name="connsiteY1" fmla="*/ 1015268 h 1345680"/>
              <a:gd name="connsiteX2" fmla="*/ 329088 w 480600"/>
              <a:gd name="connsiteY2" fmla="*/ 334738 h 1345680"/>
              <a:gd name="connsiteX3" fmla="*/ 379071 w 480600"/>
              <a:gd name="connsiteY3" fmla="*/ 303980 h 1345680"/>
              <a:gd name="connsiteX4" fmla="*/ 440588 w 480600"/>
              <a:gd name="connsiteY4" fmla="*/ 167489 h 1345680"/>
              <a:gd name="connsiteX5" fmla="*/ 430976 w 480600"/>
              <a:gd name="connsiteY5" fmla="*/ 109817 h 1345680"/>
              <a:gd name="connsiteX6" fmla="*/ 334856 w 480600"/>
              <a:gd name="connsiteY6" fmla="*/ 29076 h 1345680"/>
              <a:gd name="connsiteX7" fmla="*/ 309864 w 480600"/>
              <a:gd name="connsiteY7" fmla="*/ 54068 h 1345680"/>
              <a:gd name="connsiteX8" fmla="*/ 309864 w 480600"/>
              <a:gd name="connsiteY8" fmla="*/ 173256 h 1345680"/>
              <a:gd name="connsiteX9" fmla="*/ 271416 w 480600"/>
              <a:gd name="connsiteY9" fmla="*/ 211704 h 1345680"/>
              <a:gd name="connsiteX10" fmla="*/ 219512 w 480600"/>
              <a:gd name="connsiteY10" fmla="*/ 211704 h 1345680"/>
              <a:gd name="connsiteX11" fmla="*/ 181064 w 480600"/>
              <a:gd name="connsiteY11" fmla="*/ 173256 h 1345680"/>
              <a:gd name="connsiteX12" fmla="*/ 181064 w 480600"/>
              <a:gd name="connsiteY12" fmla="*/ 55990 h 1345680"/>
              <a:gd name="connsiteX13" fmla="*/ 156072 w 480600"/>
              <a:gd name="connsiteY13" fmla="*/ 30999 h 1345680"/>
              <a:gd name="connsiteX14" fmla="*/ 59952 w 480600"/>
              <a:gd name="connsiteY14" fmla="*/ 111740 h 1345680"/>
              <a:gd name="connsiteX15" fmla="*/ 50340 w 480600"/>
              <a:gd name="connsiteY15" fmla="*/ 169412 h 1345680"/>
              <a:gd name="connsiteX16" fmla="*/ 111857 w 480600"/>
              <a:gd name="connsiteY16" fmla="*/ 305902 h 1345680"/>
              <a:gd name="connsiteX17" fmla="*/ 161840 w 480600"/>
              <a:gd name="connsiteY17" fmla="*/ 336660 h 1345680"/>
              <a:gd name="connsiteX18" fmla="*/ 142616 w 480600"/>
              <a:gd name="connsiteY18" fmla="*/ 1017190 h 1345680"/>
              <a:gd name="connsiteX19" fmla="*/ 92633 w 480600"/>
              <a:gd name="connsiteY19" fmla="*/ 1047949 h 1345680"/>
              <a:gd name="connsiteX20" fmla="*/ 31116 w 480600"/>
              <a:gd name="connsiteY20" fmla="*/ 1184439 h 1345680"/>
              <a:gd name="connsiteX21" fmla="*/ 40728 w 480600"/>
              <a:gd name="connsiteY21" fmla="*/ 1242111 h 1345680"/>
              <a:gd name="connsiteX22" fmla="*/ 136848 w 480600"/>
              <a:gd name="connsiteY22" fmla="*/ 1322852 h 1345680"/>
              <a:gd name="connsiteX23" fmla="*/ 161840 w 480600"/>
              <a:gd name="connsiteY23" fmla="*/ 1297861 h 1345680"/>
              <a:gd name="connsiteX24" fmla="*/ 161840 w 480600"/>
              <a:gd name="connsiteY24" fmla="*/ 1178672 h 1345680"/>
              <a:gd name="connsiteX25" fmla="*/ 200288 w 480600"/>
              <a:gd name="connsiteY25" fmla="*/ 1140224 h 1345680"/>
              <a:gd name="connsiteX26" fmla="*/ 290640 w 480600"/>
              <a:gd name="connsiteY26" fmla="*/ 1140224 h 1345680"/>
              <a:gd name="connsiteX27" fmla="*/ 329088 w 480600"/>
              <a:gd name="connsiteY27" fmla="*/ 1178672 h 1345680"/>
              <a:gd name="connsiteX28" fmla="*/ 329088 w 480600"/>
              <a:gd name="connsiteY28" fmla="*/ 1297861 h 1345680"/>
              <a:gd name="connsiteX29" fmla="*/ 354080 w 480600"/>
              <a:gd name="connsiteY29" fmla="*/ 1322852 h 1345680"/>
              <a:gd name="connsiteX30" fmla="*/ 450200 w 480600"/>
              <a:gd name="connsiteY30" fmla="*/ 1242111 h 1345680"/>
              <a:gd name="connsiteX31" fmla="*/ 459812 w 480600"/>
              <a:gd name="connsiteY31" fmla="*/ 1184439 h 1345680"/>
              <a:gd name="connsiteX32" fmla="*/ 398295 w 480600"/>
              <a:gd name="connsiteY32" fmla="*/ 1046026 h 134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80600" h="1345680">
                <a:moveTo>
                  <a:pt x="398295" y="1046026"/>
                </a:moveTo>
                <a:lnTo>
                  <a:pt x="348313" y="1015268"/>
                </a:lnTo>
                <a:lnTo>
                  <a:pt x="329088" y="334738"/>
                </a:lnTo>
                <a:lnTo>
                  <a:pt x="379071" y="303980"/>
                </a:lnTo>
                <a:cubicBezTo>
                  <a:pt x="425209" y="275144"/>
                  <a:pt x="450200" y="221316"/>
                  <a:pt x="440588" y="167489"/>
                </a:cubicBezTo>
                <a:lnTo>
                  <a:pt x="430976" y="109817"/>
                </a:lnTo>
                <a:cubicBezTo>
                  <a:pt x="423286" y="63680"/>
                  <a:pt x="382916" y="29076"/>
                  <a:pt x="334856" y="29076"/>
                </a:cubicBezTo>
                <a:cubicBezTo>
                  <a:pt x="321399" y="29076"/>
                  <a:pt x="309864" y="40611"/>
                  <a:pt x="309864" y="54068"/>
                </a:cubicBezTo>
                <a:lnTo>
                  <a:pt x="309864" y="173256"/>
                </a:lnTo>
                <a:cubicBezTo>
                  <a:pt x="309864" y="194403"/>
                  <a:pt x="292563" y="211704"/>
                  <a:pt x="271416" y="211704"/>
                </a:cubicBezTo>
                <a:lnTo>
                  <a:pt x="219512" y="211704"/>
                </a:lnTo>
                <a:cubicBezTo>
                  <a:pt x="198365" y="211704"/>
                  <a:pt x="181064" y="194403"/>
                  <a:pt x="181064" y="173256"/>
                </a:cubicBezTo>
                <a:lnTo>
                  <a:pt x="181064" y="55990"/>
                </a:lnTo>
                <a:cubicBezTo>
                  <a:pt x="181064" y="42533"/>
                  <a:pt x="169529" y="30999"/>
                  <a:pt x="156072" y="30999"/>
                </a:cubicBezTo>
                <a:cubicBezTo>
                  <a:pt x="108012" y="30999"/>
                  <a:pt x="67642" y="65602"/>
                  <a:pt x="59952" y="111740"/>
                </a:cubicBezTo>
                <a:lnTo>
                  <a:pt x="50340" y="169412"/>
                </a:lnTo>
                <a:cubicBezTo>
                  <a:pt x="40728" y="223239"/>
                  <a:pt x="65720" y="277066"/>
                  <a:pt x="111857" y="305902"/>
                </a:cubicBezTo>
                <a:lnTo>
                  <a:pt x="161840" y="336660"/>
                </a:lnTo>
                <a:lnTo>
                  <a:pt x="142616" y="1017190"/>
                </a:lnTo>
                <a:lnTo>
                  <a:pt x="92633" y="1047949"/>
                </a:lnTo>
                <a:cubicBezTo>
                  <a:pt x="46496" y="1076785"/>
                  <a:pt x="21504" y="1130612"/>
                  <a:pt x="31116" y="1184439"/>
                </a:cubicBezTo>
                <a:lnTo>
                  <a:pt x="40728" y="1242111"/>
                </a:lnTo>
                <a:cubicBezTo>
                  <a:pt x="48418" y="1288249"/>
                  <a:pt x="88788" y="1322852"/>
                  <a:pt x="136848" y="1322852"/>
                </a:cubicBezTo>
                <a:cubicBezTo>
                  <a:pt x="150305" y="1322852"/>
                  <a:pt x="161840" y="1311317"/>
                  <a:pt x="161840" y="1297861"/>
                </a:cubicBezTo>
                <a:lnTo>
                  <a:pt x="161840" y="1178672"/>
                </a:lnTo>
                <a:cubicBezTo>
                  <a:pt x="161840" y="1157525"/>
                  <a:pt x="179141" y="1140224"/>
                  <a:pt x="200288" y="1140224"/>
                </a:cubicBezTo>
                <a:lnTo>
                  <a:pt x="290640" y="1140224"/>
                </a:lnTo>
                <a:cubicBezTo>
                  <a:pt x="311787" y="1140224"/>
                  <a:pt x="329088" y="1157525"/>
                  <a:pt x="329088" y="1178672"/>
                </a:cubicBezTo>
                <a:lnTo>
                  <a:pt x="329088" y="1297861"/>
                </a:lnTo>
                <a:cubicBezTo>
                  <a:pt x="329088" y="1311317"/>
                  <a:pt x="340623" y="1322852"/>
                  <a:pt x="354080" y="1322852"/>
                </a:cubicBezTo>
                <a:cubicBezTo>
                  <a:pt x="402140" y="1322852"/>
                  <a:pt x="442510" y="1288249"/>
                  <a:pt x="450200" y="1242111"/>
                </a:cubicBezTo>
                <a:lnTo>
                  <a:pt x="459812" y="1184439"/>
                </a:lnTo>
                <a:cubicBezTo>
                  <a:pt x="469424" y="1128689"/>
                  <a:pt x="446355" y="1074862"/>
                  <a:pt x="398295" y="1046026"/>
                </a:cubicBezTo>
                <a:close/>
              </a:path>
            </a:pathLst>
          </a:custGeom>
          <a:solidFill>
            <a:schemeClr val="accent6"/>
          </a:solidFill>
          <a:ln w="192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34A49AD-F8A6-4751-9EA1-FE9FBBAF91C9}"/>
              </a:ext>
            </a:extLst>
          </p:cNvPr>
          <p:cNvGrpSpPr/>
          <p:nvPr/>
        </p:nvGrpSpPr>
        <p:grpSpPr>
          <a:xfrm>
            <a:off x="4847249" y="1533553"/>
            <a:ext cx="460889" cy="1797467"/>
            <a:chOff x="4068687" y="1502547"/>
            <a:chExt cx="384480" cy="149947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4A4CBEC-4631-4532-877D-22C36FD2A834}"/>
                </a:ext>
              </a:extLst>
            </p:cNvPr>
            <p:cNvSpPr/>
            <p:nvPr/>
          </p:nvSpPr>
          <p:spPr>
            <a:xfrm>
              <a:off x="4068687" y="1502547"/>
              <a:ext cx="384480" cy="1499472"/>
            </a:xfrm>
            <a:custGeom>
              <a:avLst/>
              <a:gdLst>
                <a:gd name="connsiteX0" fmla="*/ 315514 w 384480"/>
                <a:gd name="connsiteY0" fmla="*/ 798037 h 1499472"/>
                <a:gd name="connsiteX1" fmla="*/ 230928 w 384480"/>
                <a:gd name="connsiteY1" fmla="*/ 798037 h 1499472"/>
                <a:gd name="connsiteX2" fmla="*/ 230928 w 384480"/>
                <a:gd name="connsiteY2" fmla="*/ 244385 h 1499472"/>
                <a:gd name="connsiteX3" fmla="*/ 261687 w 384480"/>
                <a:gd name="connsiteY3" fmla="*/ 200170 h 1499472"/>
                <a:gd name="connsiteX4" fmla="*/ 242463 w 384480"/>
                <a:gd name="connsiteY4" fmla="*/ 29076 h 1499472"/>
                <a:gd name="connsiteX5" fmla="*/ 140576 w 384480"/>
                <a:gd name="connsiteY5" fmla="*/ 29076 h 1499472"/>
                <a:gd name="connsiteX6" fmla="*/ 121352 w 384480"/>
                <a:gd name="connsiteY6" fmla="*/ 200170 h 1499472"/>
                <a:gd name="connsiteX7" fmla="*/ 152110 w 384480"/>
                <a:gd name="connsiteY7" fmla="*/ 244385 h 1499472"/>
                <a:gd name="connsiteX8" fmla="*/ 152110 w 384480"/>
                <a:gd name="connsiteY8" fmla="*/ 796114 h 1499472"/>
                <a:gd name="connsiteX9" fmla="*/ 67524 w 384480"/>
                <a:gd name="connsiteY9" fmla="*/ 796114 h 1499472"/>
                <a:gd name="connsiteX10" fmla="*/ 29076 w 384480"/>
                <a:gd name="connsiteY10" fmla="*/ 834562 h 1499472"/>
                <a:gd name="connsiteX11" fmla="*/ 67524 w 384480"/>
                <a:gd name="connsiteY11" fmla="*/ 873010 h 1499472"/>
                <a:gd name="connsiteX12" fmla="*/ 77136 w 384480"/>
                <a:gd name="connsiteY12" fmla="*/ 873010 h 1499472"/>
                <a:gd name="connsiteX13" fmla="*/ 77136 w 384480"/>
                <a:gd name="connsiteY13" fmla="*/ 1380524 h 1499472"/>
                <a:gd name="connsiteX14" fmla="*/ 167489 w 384480"/>
                <a:gd name="connsiteY14" fmla="*/ 1470877 h 1499472"/>
                <a:gd name="connsiteX15" fmla="*/ 227084 w 384480"/>
                <a:gd name="connsiteY15" fmla="*/ 1470877 h 1499472"/>
                <a:gd name="connsiteX16" fmla="*/ 317436 w 384480"/>
                <a:gd name="connsiteY16" fmla="*/ 1380524 h 1499472"/>
                <a:gd name="connsiteX17" fmla="*/ 317436 w 384480"/>
                <a:gd name="connsiteY17" fmla="*/ 876855 h 1499472"/>
                <a:gd name="connsiteX18" fmla="*/ 355884 w 384480"/>
                <a:gd name="connsiteY18" fmla="*/ 838407 h 1499472"/>
                <a:gd name="connsiteX19" fmla="*/ 315514 w 384480"/>
                <a:gd name="connsiteY19" fmla="*/ 798037 h 149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4480" h="1499472">
                  <a:moveTo>
                    <a:pt x="315514" y="798037"/>
                  </a:moveTo>
                  <a:lnTo>
                    <a:pt x="230928" y="798037"/>
                  </a:lnTo>
                  <a:lnTo>
                    <a:pt x="230928" y="244385"/>
                  </a:lnTo>
                  <a:cubicBezTo>
                    <a:pt x="248230" y="236696"/>
                    <a:pt x="261687" y="219394"/>
                    <a:pt x="261687" y="200170"/>
                  </a:cubicBezTo>
                  <a:lnTo>
                    <a:pt x="242463" y="29076"/>
                  </a:lnTo>
                  <a:lnTo>
                    <a:pt x="140576" y="29076"/>
                  </a:lnTo>
                  <a:lnTo>
                    <a:pt x="121352" y="200170"/>
                  </a:lnTo>
                  <a:cubicBezTo>
                    <a:pt x="121352" y="221316"/>
                    <a:pt x="134808" y="238618"/>
                    <a:pt x="152110" y="244385"/>
                  </a:cubicBezTo>
                  <a:lnTo>
                    <a:pt x="152110" y="796114"/>
                  </a:lnTo>
                  <a:lnTo>
                    <a:pt x="67524" y="796114"/>
                  </a:lnTo>
                  <a:cubicBezTo>
                    <a:pt x="46378" y="796114"/>
                    <a:pt x="29076" y="813416"/>
                    <a:pt x="29076" y="834562"/>
                  </a:cubicBezTo>
                  <a:cubicBezTo>
                    <a:pt x="29076" y="855709"/>
                    <a:pt x="46378" y="873010"/>
                    <a:pt x="67524" y="873010"/>
                  </a:cubicBezTo>
                  <a:lnTo>
                    <a:pt x="77136" y="873010"/>
                  </a:lnTo>
                  <a:lnTo>
                    <a:pt x="77136" y="1380524"/>
                  </a:lnTo>
                  <a:cubicBezTo>
                    <a:pt x="77136" y="1430506"/>
                    <a:pt x="117507" y="1470877"/>
                    <a:pt x="167489" y="1470877"/>
                  </a:cubicBezTo>
                  <a:lnTo>
                    <a:pt x="227084" y="1470877"/>
                  </a:lnTo>
                  <a:cubicBezTo>
                    <a:pt x="277066" y="1470877"/>
                    <a:pt x="317436" y="1430506"/>
                    <a:pt x="317436" y="1380524"/>
                  </a:cubicBezTo>
                  <a:lnTo>
                    <a:pt x="317436" y="876855"/>
                  </a:lnTo>
                  <a:cubicBezTo>
                    <a:pt x="338583" y="876855"/>
                    <a:pt x="355884" y="859553"/>
                    <a:pt x="355884" y="838407"/>
                  </a:cubicBezTo>
                  <a:cubicBezTo>
                    <a:pt x="355884" y="817261"/>
                    <a:pt x="336660" y="798037"/>
                    <a:pt x="315514" y="798037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467D86D-BE49-4F22-849F-8CE664FC6FF4}"/>
                </a:ext>
              </a:extLst>
            </p:cNvPr>
            <p:cNvSpPr/>
            <p:nvPr/>
          </p:nvSpPr>
          <p:spPr>
            <a:xfrm>
              <a:off x="4160962" y="1502547"/>
              <a:ext cx="192240" cy="807408"/>
            </a:xfrm>
            <a:custGeom>
              <a:avLst/>
              <a:gdLst>
                <a:gd name="connsiteX0" fmla="*/ 59835 w 192240"/>
                <a:gd name="connsiteY0" fmla="*/ 244385 h 807408"/>
                <a:gd name="connsiteX1" fmla="*/ 59835 w 192240"/>
                <a:gd name="connsiteY1" fmla="*/ 796114 h 807408"/>
                <a:gd name="connsiteX2" fmla="*/ 138653 w 192240"/>
                <a:gd name="connsiteY2" fmla="*/ 796114 h 807408"/>
                <a:gd name="connsiteX3" fmla="*/ 138653 w 192240"/>
                <a:gd name="connsiteY3" fmla="*/ 244385 h 807408"/>
                <a:gd name="connsiteX4" fmla="*/ 169412 w 192240"/>
                <a:gd name="connsiteY4" fmla="*/ 200170 h 807408"/>
                <a:gd name="connsiteX5" fmla="*/ 150188 w 192240"/>
                <a:gd name="connsiteY5" fmla="*/ 29076 h 807408"/>
                <a:gd name="connsiteX6" fmla="*/ 48300 w 192240"/>
                <a:gd name="connsiteY6" fmla="*/ 29076 h 807408"/>
                <a:gd name="connsiteX7" fmla="*/ 29076 w 192240"/>
                <a:gd name="connsiteY7" fmla="*/ 200170 h 807408"/>
                <a:gd name="connsiteX8" fmla="*/ 59835 w 192240"/>
                <a:gd name="connsiteY8" fmla="*/ 244385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240" h="807408">
                  <a:moveTo>
                    <a:pt x="59835" y="244385"/>
                  </a:moveTo>
                  <a:lnTo>
                    <a:pt x="59835" y="796114"/>
                  </a:lnTo>
                  <a:lnTo>
                    <a:pt x="138653" y="796114"/>
                  </a:lnTo>
                  <a:lnTo>
                    <a:pt x="138653" y="244385"/>
                  </a:lnTo>
                  <a:cubicBezTo>
                    <a:pt x="155955" y="236696"/>
                    <a:pt x="169412" y="219394"/>
                    <a:pt x="169412" y="200170"/>
                  </a:cubicBezTo>
                  <a:lnTo>
                    <a:pt x="150188" y="29076"/>
                  </a:lnTo>
                  <a:lnTo>
                    <a:pt x="48300" y="29076"/>
                  </a:lnTo>
                  <a:lnTo>
                    <a:pt x="29076" y="200170"/>
                  </a:lnTo>
                  <a:cubicBezTo>
                    <a:pt x="29076" y="221316"/>
                    <a:pt x="42533" y="238618"/>
                    <a:pt x="59835" y="244385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7D25509-AF5C-4292-8F86-11A8FDB61B5C}"/>
              </a:ext>
            </a:extLst>
          </p:cNvPr>
          <p:cNvGrpSpPr/>
          <p:nvPr/>
        </p:nvGrpSpPr>
        <p:grpSpPr>
          <a:xfrm>
            <a:off x="5941415" y="1612780"/>
            <a:ext cx="961069" cy="1639013"/>
            <a:chOff x="4877940" y="1698632"/>
            <a:chExt cx="711288" cy="1213035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B969093-CBE9-4121-870B-C778B1613B8E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2D952DD-D1D2-4EA9-8417-0F3C0F68955A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15007E9-606D-4F04-80C9-4A9F40A80EFE}"/>
              </a:ext>
            </a:extLst>
          </p:cNvPr>
          <p:cNvGrpSpPr/>
          <p:nvPr/>
        </p:nvGrpSpPr>
        <p:grpSpPr>
          <a:xfrm>
            <a:off x="3005599" y="5467588"/>
            <a:ext cx="1587022" cy="481389"/>
            <a:chOff x="115511" y="1655618"/>
            <a:chExt cx="2541413" cy="770883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0C230C5-348F-4E80-B8AC-7B4867BE0587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4809CCE-9076-4F32-BABA-7D61FC4BEBDD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34239B-6689-4D17-BB63-215A4A9A5EF8}"/>
              </a:ext>
            </a:extLst>
          </p:cNvPr>
          <p:cNvSpPr/>
          <p:nvPr/>
        </p:nvSpPr>
        <p:spPr>
          <a:xfrm>
            <a:off x="9556925" y="4130053"/>
            <a:ext cx="572390" cy="1717171"/>
          </a:xfrm>
          <a:custGeom>
            <a:avLst/>
            <a:gdLst>
              <a:gd name="connsiteX0" fmla="*/ 332445 w 461376"/>
              <a:gd name="connsiteY0" fmla="*/ 1024880 h 1384128"/>
              <a:gd name="connsiteX1" fmla="*/ 332445 w 461376"/>
              <a:gd name="connsiteY1" fmla="*/ 352040 h 1384128"/>
              <a:gd name="connsiteX2" fmla="*/ 380505 w 461376"/>
              <a:gd name="connsiteY2" fmla="*/ 323204 h 1384128"/>
              <a:gd name="connsiteX3" fmla="*/ 438177 w 461376"/>
              <a:gd name="connsiteY3" fmla="*/ 196325 h 1384128"/>
              <a:gd name="connsiteX4" fmla="*/ 428565 w 461376"/>
              <a:gd name="connsiteY4" fmla="*/ 142498 h 1384128"/>
              <a:gd name="connsiteX5" fmla="*/ 338212 w 461376"/>
              <a:gd name="connsiteY5" fmla="*/ 29076 h 1384128"/>
              <a:gd name="connsiteX6" fmla="*/ 313221 w 461376"/>
              <a:gd name="connsiteY6" fmla="*/ 54068 h 1384128"/>
              <a:gd name="connsiteX7" fmla="*/ 313221 w 461376"/>
              <a:gd name="connsiteY7" fmla="*/ 204015 h 1384128"/>
              <a:gd name="connsiteX8" fmla="*/ 276696 w 461376"/>
              <a:gd name="connsiteY8" fmla="*/ 240540 h 1384128"/>
              <a:gd name="connsiteX9" fmla="*/ 192110 w 461376"/>
              <a:gd name="connsiteY9" fmla="*/ 240540 h 1384128"/>
              <a:gd name="connsiteX10" fmla="*/ 155584 w 461376"/>
              <a:gd name="connsiteY10" fmla="*/ 204015 h 1384128"/>
              <a:gd name="connsiteX11" fmla="*/ 155584 w 461376"/>
              <a:gd name="connsiteY11" fmla="*/ 54068 h 1384128"/>
              <a:gd name="connsiteX12" fmla="*/ 130593 w 461376"/>
              <a:gd name="connsiteY12" fmla="*/ 29076 h 1384128"/>
              <a:gd name="connsiteX13" fmla="*/ 40240 w 461376"/>
              <a:gd name="connsiteY13" fmla="*/ 142498 h 1384128"/>
              <a:gd name="connsiteX14" fmla="*/ 30628 w 461376"/>
              <a:gd name="connsiteY14" fmla="*/ 196325 h 1384128"/>
              <a:gd name="connsiteX15" fmla="*/ 88300 w 461376"/>
              <a:gd name="connsiteY15" fmla="*/ 323204 h 1384128"/>
              <a:gd name="connsiteX16" fmla="*/ 136360 w 461376"/>
              <a:gd name="connsiteY16" fmla="*/ 352040 h 1384128"/>
              <a:gd name="connsiteX17" fmla="*/ 136360 w 461376"/>
              <a:gd name="connsiteY17" fmla="*/ 1022957 h 1384128"/>
              <a:gd name="connsiteX18" fmla="*/ 51775 w 461376"/>
              <a:gd name="connsiteY18" fmla="*/ 1174827 h 1384128"/>
              <a:gd name="connsiteX19" fmla="*/ 232480 w 461376"/>
              <a:gd name="connsiteY19" fmla="*/ 1355533 h 1384128"/>
              <a:gd name="connsiteX20" fmla="*/ 413186 w 461376"/>
              <a:gd name="connsiteY20" fmla="*/ 1174827 h 1384128"/>
              <a:gd name="connsiteX21" fmla="*/ 332445 w 461376"/>
              <a:gd name="connsiteY21" fmla="*/ 1024880 h 1384128"/>
              <a:gd name="connsiteX22" fmla="*/ 288230 w 461376"/>
              <a:gd name="connsiteY22" fmla="*/ 1269025 h 1384128"/>
              <a:gd name="connsiteX23" fmla="*/ 182498 w 461376"/>
              <a:gd name="connsiteY23" fmla="*/ 1269025 h 1384128"/>
              <a:gd name="connsiteX24" fmla="*/ 128671 w 461376"/>
              <a:gd name="connsiteY24" fmla="*/ 1176749 h 1384128"/>
              <a:gd name="connsiteX25" fmla="*/ 182498 w 461376"/>
              <a:gd name="connsiteY25" fmla="*/ 1084474 h 1384128"/>
              <a:gd name="connsiteX26" fmla="*/ 288230 w 461376"/>
              <a:gd name="connsiteY26" fmla="*/ 1084474 h 1384128"/>
              <a:gd name="connsiteX27" fmla="*/ 342057 w 461376"/>
              <a:gd name="connsiteY27" fmla="*/ 1176749 h 1384128"/>
              <a:gd name="connsiteX28" fmla="*/ 288230 w 461376"/>
              <a:gd name="connsiteY28" fmla="*/ 1269025 h 138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1376" h="1384128">
                <a:moveTo>
                  <a:pt x="332445" y="1024880"/>
                </a:moveTo>
                <a:lnTo>
                  <a:pt x="332445" y="352040"/>
                </a:lnTo>
                <a:lnTo>
                  <a:pt x="380505" y="323204"/>
                </a:lnTo>
                <a:cubicBezTo>
                  <a:pt x="424720" y="296290"/>
                  <a:pt x="445867" y="246308"/>
                  <a:pt x="438177" y="196325"/>
                </a:cubicBezTo>
                <a:lnTo>
                  <a:pt x="428565" y="142498"/>
                </a:lnTo>
                <a:cubicBezTo>
                  <a:pt x="420876" y="98283"/>
                  <a:pt x="382428" y="29076"/>
                  <a:pt x="338212" y="29076"/>
                </a:cubicBezTo>
                <a:cubicBezTo>
                  <a:pt x="324756" y="29076"/>
                  <a:pt x="313221" y="40611"/>
                  <a:pt x="313221" y="54068"/>
                </a:cubicBezTo>
                <a:lnTo>
                  <a:pt x="313221" y="204015"/>
                </a:lnTo>
                <a:cubicBezTo>
                  <a:pt x="313221" y="223239"/>
                  <a:pt x="297842" y="240540"/>
                  <a:pt x="276696" y="240540"/>
                </a:cubicBezTo>
                <a:lnTo>
                  <a:pt x="192110" y="240540"/>
                </a:lnTo>
                <a:cubicBezTo>
                  <a:pt x="172886" y="240540"/>
                  <a:pt x="155584" y="225161"/>
                  <a:pt x="155584" y="204015"/>
                </a:cubicBezTo>
                <a:lnTo>
                  <a:pt x="155584" y="54068"/>
                </a:lnTo>
                <a:cubicBezTo>
                  <a:pt x="155584" y="40611"/>
                  <a:pt x="144050" y="29076"/>
                  <a:pt x="130593" y="29076"/>
                </a:cubicBezTo>
                <a:cubicBezTo>
                  <a:pt x="86378" y="29076"/>
                  <a:pt x="47930" y="100205"/>
                  <a:pt x="40240" y="142498"/>
                </a:cubicBezTo>
                <a:lnTo>
                  <a:pt x="30628" y="196325"/>
                </a:lnTo>
                <a:cubicBezTo>
                  <a:pt x="22939" y="246308"/>
                  <a:pt x="44085" y="296290"/>
                  <a:pt x="88300" y="323204"/>
                </a:cubicBezTo>
                <a:lnTo>
                  <a:pt x="136360" y="352040"/>
                </a:lnTo>
                <a:lnTo>
                  <a:pt x="136360" y="1022957"/>
                </a:lnTo>
                <a:cubicBezTo>
                  <a:pt x="86378" y="1055638"/>
                  <a:pt x="51775" y="1111388"/>
                  <a:pt x="51775" y="1174827"/>
                </a:cubicBezTo>
                <a:cubicBezTo>
                  <a:pt x="51775" y="1274792"/>
                  <a:pt x="132516" y="1355533"/>
                  <a:pt x="232480" y="1355533"/>
                </a:cubicBezTo>
                <a:cubicBezTo>
                  <a:pt x="332445" y="1355533"/>
                  <a:pt x="413186" y="1274792"/>
                  <a:pt x="413186" y="1174827"/>
                </a:cubicBezTo>
                <a:cubicBezTo>
                  <a:pt x="415108" y="1113310"/>
                  <a:pt x="382428" y="1055638"/>
                  <a:pt x="332445" y="1024880"/>
                </a:cubicBezTo>
                <a:close/>
                <a:moveTo>
                  <a:pt x="288230" y="1269025"/>
                </a:moveTo>
                <a:lnTo>
                  <a:pt x="182498" y="1269025"/>
                </a:lnTo>
                <a:lnTo>
                  <a:pt x="128671" y="1176749"/>
                </a:lnTo>
                <a:lnTo>
                  <a:pt x="182498" y="1084474"/>
                </a:lnTo>
                <a:lnTo>
                  <a:pt x="288230" y="1084474"/>
                </a:lnTo>
                <a:lnTo>
                  <a:pt x="342057" y="1176749"/>
                </a:lnTo>
                <a:lnTo>
                  <a:pt x="288230" y="1269025"/>
                </a:lnTo>
                <a:close/>
              </a:path>
            </a:pathLst>
          </a:custGeom>
          <a:solidFill>
            <a:srgbClr val="636363"/>
          </a:solidFill>
          <a:ln w="192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545DA4F-6514-4096-8394-BC16C94C8F0A}"/>
              </a:ext>
            </a:extLst>
          </p:cNvPr>
          <p:cNvGrpSpPr/>
          <p:nvPr/>
        </p:nvGrpSpPr>
        <p:grpSpPr>
          <a:xfrm>
            <a:off x="10641036" y="1582273"/>
            <a:ext cx="1154938" cy="1700026"/>
            <a:chOff x="10251669" y="975991"/>
            <a:chExt cx="1428616" cy="210287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511E22D-6D3B-4074-808A-CB5A89A1820D}"/>
                </a:ext>
              </a:extLst>
            </p:cNvPr>
            <p:cNvSpPr/>
            <p:nvPr/>
          </p:nvSpPr>
          <p:spPr>
            <a:xfrm>
              <a:off x="10251669" y="1152987"/>
              <a:ext cx="1428616" cy="1688364"/>
            </a:xfrm>
            <a:custGeom>
              <a:avLst/>
              <a:gdLst>
                <a:gd name="connsiteX0" fmla="*/ 1014453 w 1057320"/>
                <a:gd name="connsiteY0" fmla="*/ 49409 h 1249560"/>
                <a:gd name="connsiteX1" fmla="*/ 151296 w 1057320"/>
                <a:gd name="connsiteY1" fmla="*/ 51331 h 1249560"/>
                <a:gd name="connsiteX2" fmla="*/ 49409 w 1057320"/>
                <a:gd name="connsiteY2" fmla="*/ 324312 h 1249560"/>
                <a:gd name="connsiteX3" fmla="*/ 418509 w 1057320"/>
                <a:gd name="connsiteY3" fmla="*/ 591526 h 1249560"/>
                <a:gd name="connsiteX4" fmla="*/ 418509 w 1057320"/>
                <a:gd name="connsiteY4" fmla="*/ 1218229 h 124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320" h="1249560">
                  <a:moveTo>
                    <a:pt x="1014453" y="49409"/>
                  </a:moveTo>
                  <a:lnTo>
                    <a:pt x="151296" y="51331"/>
                  </a:lnTo>
                  <a:lnTo>
                    <a:pt x="49409" y="324312"/>
                  </a:lnTo>
                  <a:lnTo>
                    <a:pt x="418509" y="591526"/>
                  </a:lnTo>
                  <a:lnTo>
                    <a:pt x="418509" y="1218229"/>
                  </a:lnTo>
                </a:path>
              </a:pathLst>
            </a:custGeom>
            <a:noFill/>
            <a:ln w="76200" cap="rnd">
              <a:solidFill>
                <a:schemeClr val="accent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4001855-2D51-4341-88B9-D24BD805B063}"/>
                </a:ext>
              </a:extLst>
            </p:cNvPr>
            <p:cNvSpPr/>
            <p:nvPr/>
          </p:nvSpPr>
          <p:spPr>
            <a:xfrm>
              <a:off x="10559569" y="975991"/>
              <a:ext cx="1038994" cy="467547"/>
            </a:xfrm>
            <a:custGeom>
              <a:avLst/>
              <a:gdLst>
                <a:gd name="connsiteX0" fmla="*/ 656499 w 768960"/>
                <a:gd name="connsiteY0" fmla="*/ 345071 h 346032"/>
                <a:gd name="connsiteX1" fmla="*/ 127839 w 768960"/>
                <a:gd name="connsiteY1" fmla="*/ 345071 h 346032"/>
                <a:gd name="connsiteX2" fmla="*/ 14418 w 768960"/>
                <a:gd name="connsiteY2" fmla="*/ 231649 h 346032"/>
                <a:gd name="connsiteX3" fmla="*/ 14418 w 768960"/>
                <a:gd name="connsiteY3" fmla="*/ 127840 h 346032"/>
                <a:gd name="connsiteX4" fmla="*/ 127839 w 768960"/>
                <a:gd name="connsiteY4" fmla="*/ 14418 h 346032"/>
                <a:gd name="connsiteX5" fmla="*/ 656499 w 768960"/>
                <a:gd name="connsiteY5" fmla="*/ 14418 h 346032"/>
                <a:gd name="connsiteX6" fmla="*/ 769921 w 768960"/>
                <a:gd name="connsiteY6" fmla="*/ 127840 h 346032"/>
                <a:gd name="connsiteX7" fmla="*/ 769921 w 768960"/>
                <a:gd name="connsiteY7" fmla="*/ 231649 h 346032"/>
                <a:gd name="connsiteX8" fmla="*/ 656499 w 768960"/>
                <a:gd name="connsiteY8" fmla="*/ 345071 h 34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960" h="346032">
                  <a:moveTo>
                    <a:pt x="656499" y="345071"/>
                  </a:moveTo>
                  <a:lnTo>
                    <a:pt x="127839" y="345071"/>
                  </a:lnTo>
                  <a:cubicBezTo>
                    <a:pt x="66322" y="345071"/>
                    <a:pt x="14418" y="295088"/>
                    <a:pt x="14418" y="231649"/>
                  </a:cubicBezTo>
                  <a:lnTo>
                    <a:pt x="14418" y="127840"/>
                  </a:lnTo>
                  <a:cubicBezTo>
                    <a:pt x="14418" y="66323"/>
                    <a:pt x="64400" y="14418"/>
                    <a:pt x="127839" y="14418"/>
                  </a:cubicBezTo>
                  <a:lnTo>
                    <a:pt x="656499" y="14418"/>
                  </a:lnTo>
                  <a:cubicBezTo>
                    <a:pt x="718016" y="14418"/>
                    <a:pt x="769921" y="64400"/>
                    <a:pt x="769921" y="127840"/>
                  </a:cubicBezTo>
                  <a:lnTo>
                    <a:pt x="769921" y="231649"/>
                  </a:lnTo>
                  <a:cubicBezTo>
                    <a:pt x="769921" y="293166"/>
                    <a:pt x="719938" y="345071"/>
                    <a:pt x="656499" y="34507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E706F45-A201-4608-958A-5280BF1C1042}"/>
                </a:ext>
              </a:extLst>
            </p:cNvPr>
            <p:cNvSpPr/>
            <p:nvPr/>
          </p:nvSpPr>
          <p:spPr>
            <a:xfrm>
              <a:off x="10650636" y="2195717"/>
              <a:ext cx="311698" cy="883144"/>
            </a:xfrm>
            <a:custGeom>
              <a:avLst/>
              <a:gdLst>
                <a:gd name="connsiteX0" fmla="*/ 118580 w 230688"/>
                <a:gd name="connsiteY0" fmla="*/ 118581 h 653616"/>
                <a:gd name="connsiteX1" fmla="*/ 118580 w 230688"/>
                <a:gd name="connsiteY1" fmla="*/ 543431 h 65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688" h="653616">
                  <a:moveTo>
                    <a:pt x="118580" y="118581"/>
                  </a:moveTo>
                  <a:lnTo>
                    <a:pt x="118580" y="543431"/>
                  </a:lnTo>
                </a:path>
              </a:pathLst>
            </a:custGeom>
            <a:ln w="222250" cap="rnd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9FA517-9A29-4766-8EE8-6A4FD77AC185}"/>
              </a:ext>
            </a:extLst>
          </p:cNvPr>
          <p:cNvGrpSpPr/>
          <p:nvPr/>
        </p:nvGrpSpPr>
        <p:grpSpPr>
          <a:xfrm>
            <a:off x="3005599" y="3934473"/>
            <a:ext cx="1587022" cy="927831"/>
            <a:chOff x="4263494" y="4311143"/>
            <a:chExt cx="1499472" cy="876646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2F5A121-7D48-46D5-8D67-DDE18E80D170}"/>
                </a:ext>
              </a:extLst>
            </p:cNvPr>
            <p:cNvSpPr/>
            <p:nvPr/>
          </p:nvSpPr>
          <p:spPr>
            <a:xfrm>
              <a:off x="4566589" y="4311143"/>
              <a:ext cx="961200" cy="403704"/>
            </a:xfrm>
            <a:custGeom>
              <a:avLst/>
              <a:gdLst>
                <a:gd name="connsiteX0" fmla="*/ 947984 w 961200"/>
                <a:gd name="connsiteY0" fmla="*/ 236726 h 403704"/>
                <a:gd name="connsiteX1" fmla="*/ 938372 w 961200"/>
                <a:gd name="connsiteY1" fmla="*/ 198278 h 403704"/>
                <a:gd name="connsiteX2" fmla="*/ 730752 w 961200"/>
                <a:gd name="connsiteY2" fmla="*/ 67555 h 403704"/>
                <a:gd name="connsiteX3" fmla="*/ 327048 w 961200"/>
                <a:gd name="connsiteY3" fmla="*/ 52176 h 403704"/>
                <a:gd name="connsiteX4" fmla="*/ 92516 w 961200"/>
                <a:gd name="connsiteY4" fmla="*/ 148296 h 403704"/>
                <a:gd name="connsiteX5" fmla="*/ 29076 w 961200"/>
                <a:gd name="connsiteY5" fmla="*/ 382829 h 403704"/>
                <a:gd name="connsiteX6" fmla="*/ 947984 w 961200"/>
                <a:gd name="connsiteY6" fmla="*/ 236726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1200" h="403704">
                  <a:moveTo>
                    <a:pt x="947984" y="236726"/>
                  </a:moveTo>
                  <a:cubicBezTo>
                    <a:pt x="947984" y="236726"/>
                    <a:pt x="944139" y="204046"/>
                    <a:pt x="938372" y="198278"/>
                  </a:cubicBezTo>
                  <a:cubicBezTo>
                    <a:pt x="932604" y="192511"/>
                    <a:pt x="848019" y="107926"/>
                    <a:pt x="730752" y="67555"/>
                  </a:cubicBezTo>
                  <a:cubicBezTo>
                    <a:pt x="621176" y="29107"/>
                    <a:pt x="475073" y="11806"/>
                    <a:pt x="327048" y="52176"/>
                  </a:cubicBezTo>
                  <a:cubicBezTo>
                    <a:pt x="180946" y="90624"/>
                    <a:pt x="102128" y="127150"/>
                    <a:pt x="92516" y="148296"/>
                  </a:cubicBezTo>
                  <a:cubicBezTo>
                    <a:pt x="88671" y="159830"/>
                    <a:pt x="29076" y="382829"/>
                    <a:pt x="29076" y="382829"/>
                  </a:cubicBezTo>
                  <a:lnTo>
                    <a:pt x="947984" y="23672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C4B8C23-2EE6-40CD-B1E1-AB988CB8B554}"/>
                </a:ext>
              </a:extLst>
            </p:cNvPr>
            <p:cNvSpPr/>
            <p:nvPr/>
          </p:nvSpPr>
          <p:spPr>
            <a:xfrm>
              <a:off x="4482003" y="4344471"/>
              <a:ext cx="1249560" cy="749736"/>
            </a:xfrm>
            <a:custGeom>
              <a:avLst/>
              <a:gdLst>
                <a:gd name="connsiteX0" fmla="*/ 29076 w 1249560"/>
                <a:gd name="connsiteY0" fmla="*/ 722447 h 749736"/>
                <a:gd name="connsiteX1" fmla="*/ 46378 w 1249560"/>
                <a:gd name="connsiteY1" fmla="*/ 585956 h 749736"/>
                <a:gd name="connsiteX2" fmla="*/ 146343 w 1249560"/>
                <a:gd name="connsiteY2" fmla="*/ 287984 h 749736"/>
                <a:gd name="connsiteX3" fmla="*/ 544280 w 1249560"/>
                <a:gd name="connsiteY3" fmla="*/ 34227 h 749736"/>
                <a:gd name="connsiteX4" fmla="*/ 1019113 w 1249560"/>
                <a:gd name="connsiteY4" fmla="*/ 191864 h 749736"/>
                <a:gd name="connsiteX5" fmla="*/ 1220965 w 1249560"/>
                <a:gd name="connsiteY5" fmla="*/ 733981 h 749736"/>
                <a:gd name="connsiteX6" fmla="*/ 29076 w 1249560"/>
                <a:gd name="connsiteY6" fmla="*/ 722447 h 74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9560" h="749736">
                  <a:moveTo>
                    <a:pt x="29076" y="722447"/>
                  </a:moveTo>
                  <a:cubicBezTo>
                    <a:pt x="29076" y="722447"/>
                    <a:pt x="34844" y="662852"/>
                    <a:pt x="46378" y="585956"/>
                  </a:cubicBezTo>
                  <a:cubicBezTo>
                    <a:pt x="61757" y="487914"/>
                    <a:pt x="102128" y="359113"/>
                    <a:pt x="146343" y="287984"/>
                  </a:cubicBezTo>
                  <a:cubicBezTo>
                    <a:pt x="232851" y="149571"/>
                    <a:pt x="398177" y="53451"/>
                    <a:pt x="544280" y="34227"/>
                  </a:cubicBezTo>
                  <a:cubicBezTo>
                    <a:pt x="692305" y="15003"/>
                    <a:pt x="873010" y="45762"/>
                    <a:pt x="1019113" y="191864"/>
                  </a:cubicBezTo>
                  <a:cubicBezTo>
                    <a:pt x="1172905" y="345656"/>
                    <a:pt x="1220965" y="687844"/>
                    <a:pt x="1220965" y="733981"/>
                  </a:cubicBezTo>
                  <a:lnTo>
                    <a:pt x="29076" y="722447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85000"/>
                    <a:lumOff val="15000"/>
                  </a:schemeClr>
                </a:gs>
                <a:gs pos="0">
                  <a:schemeClr val="accent1">
                    <a:lumMod val="79000"/>
                    <a:lumOff val="21000"/>
                  </a:schemeClr>
                </a:gs>
              </a:gsLst>
              <a:path path="circle">
                <a:fillToRect l="100000" t="100000"/>
              </a:path>
            </a:gra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B850C3B-10D6-49DF-B321-75109B84E3CD}"/>
                </a:ext>
              </a:extLst>
            </p:cNvPr>
            <p:cNvSpPr/>
            <p:nvPr/>
          </p:nvSpPr>
          <p:spPr>
            <a:xfrm>
              <a:off x="4263494" y="4899429"/>
              <a:ext cx="1499472" cy="288360"/>
            </a:xfrm>
            <a:custGeom>
              <a:avLst/>
              <a:gdLst>
                <a:gd name="connsiteX0" fmla="*/ 264887 w 1499472"/>
                <a:gd name="connsiteY0" fmla="*/ 29076 h 288360"/>
                <a:gd name="connsiteX1" fmla="*/ 36121 w 1499472"/>
                <a:gd name="connsiteY1" fmla="*/ 217471 h 288360"/>
                <a:gd name="connsiteX2" fmla="*/ 80337 w 1499472"/>
                <a:gd name="connsiteY2" fmla="*/ 250152 h 288360"/>
                <a:gd name="connsiteX3" fmla="*/ 493653 w 1499472"/>
                <a:gd name="connsiteY3" fmla="*/ 230928 h 288360"/>
                <a:gd name="connsiteX4" fmla="*/ 1081907 w 1499472"/>
                <a:gd name="connsiteY4" fmla="*/ 246307 h 288360"/>
                <a:gd name="connsiteX5" fmla="*/ 1472155 w 1499472"/>
                <a:gd name="connsiteY5" fmla="*/ 200170 h 288360"/>
                <a:gd name="connsiteX6" fmla="*/ 1433707 w 1499472"/>
                <a:gd name="connsiteY6" fmla="*/ 125196 h 288360"/>
                <a:gd name="connsiteX7" fmla="*/ 1095364 w 1499472"/>
                <a:gd name="connsiteY7" fmla="*/ 154032 h 288360"/>
                <a:gd name="connsiteX8" fmla="*/ 382153 w 1499472"/>
                <a:gd name="connsiteY8" fmla="*/ 136731 h 288360"/>
                <a:gd name="connsiteX9" fmla="*/ 264887 w 1499472"/>
                <a:gd name="connsiteY9" fmla="*/ 29076 h 28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9472" h="288360">
                  <a:moveTo>
                    <a:pt x="264887" y="29076"/>
                  </a:moveTo>
                  <a:cubicBezTo>
                    <a:pt x="239896" y="104050"/>
                    <a:pt x="216827" y="111739"/>
                    <a:pt x="36121" y="217471"/>
                  </a:cubicBezTo>
                  <a:cubicBezTo>
                    <a:pt x="20742" y="225161"/>
                    <a:pt x="28432" y="244385"/>
                    <a:pt x="80337" y="250152"/>
                  </a:cubicBezTo>
                  <a:cubicBezTo>
                    <a:pt x="130319" y="255919"/>
                    <a:pt x="234129" y="282833"/>
                    <a:pt x="493653" y="230928"/>
                  </a:cubicBezTo>
                  <a:cubicBezTo>
                    <a:pt x="610919" y="242463"/>
                    <a:pt x="905047" y="250152"/>
                    <a:pt x="1081907" y="246307"/>
                  </a:cubicBezTo>
                  <a:cubicBezTo>
                    <a:pt x="1226087" y="242463"/>
                    <a:pt x="1458698" y="211704"/>
                    <a:pt x="1472155" y="200170"/>
                  </a:cubicBezTo>
                  <a:cubicBezTo>
                    <a:pt x="1472155" y="200170"/>
                    <a:pt x="1451008" y="165567"/>
                    <a:pt x="1433707" y="125196"/>
                  </a:cubicBezTo>
                  <a:cubicBezTo>
                    <a:pt x="1433707" y="125196"/>
                    <a:pt x="1285682" y="148265"/>
                    <a:pt x="1095364" y="154032"/>
                  </a:cubicBezTo>
                  <a:cubicBezTo>
                    <a:pt x="939650" y="159799"/>
                    <a:pt x="464817" y="142498"/>
                    <a:pt x="382153" y="136731"/>
                  </a:cubicBezTo>
                  <a:cubicBezTo>
                    <a:pt x="291801" y="130963"/>
                    <a:pt x="264887" y="29076"/>
                    <a:pt x="264887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0EABE3C-1C5A-4B3A-A3FA-EED72A30DB2D}"/>
                </a:ext>
              </a:extLst>
            </p:cNvPr>
            <p:cNvSpPr/>
            <p:nvPr/>
          </p:nvSpPr>
          <p:spPr>
            <a:xfrm>
              <a:off x="4970293" y="4895584"/>
              <a:ext cx="307584" cy="211464"/>
            </a:xfrm>
            <a:custGeom>
              <a:avLst/>
              <a:gdLst>
                <a:gd name="connsiteX0" fmla="*/ 278988 w 307584"/>
                <a:gd name="connsiteY0" fmla="*/ 94438 h 211464"/>
                <a:gd name="connsiteX1" fmla="*/ 213627 w 307584"/>
                <a:gd name="connsiteY1" fmla="*/ 29076 h 211464"/>
                <a:gd name="connsiteX2" fmla="*/ 94438 w 307584"/>
                <a:gd name="connsiteY2" fmla="*/ 29076 h 211464"/>
                <a:gd name="connsiteX3" fmla="*/ 29076 w 307584"/>
                <a:gd name="connsiteY3" fmla="*/ 94438 h 211464"/>
                <a:gd name="connsiteX4" fmla="*/ 29076 w 307584"/>
                <a:gd name="connsiteY4" fmla="*/ 144420 h 211464"/>
                <a:gd name="connsiteX5" fmla="*/ 69447 w 307584"/>
                <a:gd name="connsiteY5" fmla="*/ 184791 h 211464"/>
                <a:gd name="connsiteX6" fmla="*/ 236696 w 307584"/>
                <a:gd name="connsiteY6" fmla="*/ 184791 h 211464"/>
                <a:gd name="connsiteX7" fmla="*/ 277066 w 307584"/>
                <a:gd name="connsiteY7" fmla="*/ 144420 h 211464"/>
                <a:gd name="connsiteX8" fmla="*/ 277066 w 307584"/>
                <a:gd name="connsiteY8" fmla="*/ 94438 h 21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584" h="211464">
                  <a:moveTo>
                    <a:pt x="278988" y="94438"/>
                  </a:moveTo>
                  <a:cubicBezTo>
                    <a:pt x="278988" y="57912"/>
                    <a:pt x="250152" y="29076"/>
                    <a:pt x="213627" y="29076"/>
                  </a:cubicBezTo>
                  <a:lnTo>
                    <a:pt x="94438" y="29076"/>
                  </a:lnTo>
                  <a:cubicBezTo>
                    <a:pt x="57912" y="29076"/>
                    <a:pt x="29076" y="57912"/>
                    <a:pt x="29076" y="94438"/>
                  </a:cubicBezTo>
                  <a:lnTo>
                    <a:pt x="29076" y="144420"/>
                  </a:lnTo>
                  <a:cubicBezTo>
                    <a:pt x="29076" y="167489"/>
                    <a:pt x="48300" y="184791"/>
                    <a:pt x="69447" y="184791"/>
                  </a:cubicBezTo>
                  <a:lnTo>
                    <a:pt x="236696" y="184791"/>
                  </a:lnTo>
                  <a:cubicBezTo>
                    <a:pt x="259764" y="184791"/>
                    <a:pt x="277066" y="165567"/>
                    <a:pt x="277066" y="144420"/>
                  </a:cubicBezTo>
                  <a:lnTo>
                    <a:pt x="277066" y="94438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973BE55-6E1A-4B60-9598-325FD8A0122D}"/>
              </a:ext>
            </a:extLst>
          </p:cNvPr>
          <p:cNvGrpSpPr/>
          <p:nvPr/>
        </p:nvGrpSpPr>
        <p:grpSpPr>
          <a:xfrm>
            <a:off x="10851843" y="4065232"/>
            <a:ext cx="690882" cy="1846813"/>
            <a:chOff x="9816693" y="1506392"/>
            <a:chExt cx="511322" cy="136682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9EBFA12-246C-4683-B054-5A32C2C85560}"/>
                </a:ext>
              </a:extLst>
            </p:cNvPr>
            <p:cNvSpPr/>
            <p:nvPr/>
          </p:nvSpPr>
          <p:spPr>
            <a:xfrm>
              <a:off x="9818615" y="1506392"/>
              <a:ext cx="269136" cy="1364904"/>
            </a:xfrm>
            <a:custGeom>
              <a:avLst/>
              <a:gdLst>
                <a:gd name="connsiteX0" fmla="*/ 240512 w 269136"/>
                <a:gd name="connsiteY0" fmla="*/ 625020 h 1364904"/>
                <a:gd name="connsiteX1" fmla="*/ 242434 w 269136"/>
                <a:gd name="connsiteY1" fmla="*/ 38688 h 1364904"/>
                <a:gd name="connsiteX2" fmla="*/ 232822 w 269136"/>
                <a:gd name="connsiteY2" fmla="*/ 29076 h 1364904"/>
                <a:gd name="connsiteX3" fmla="*/ 223210 w 269136"/>
                <a:gd name="connsiteY3" fmla="*/ 38688 h 1364904"/>
                <a:gd name="connsiteX4" fmla="*/ 155926 w 269136"/>
                <a:gd name="connsiteY4" fmla="*/ 655779 h 1364904"/>
                <a:gd name="connsiteX5" fmla="*/ 65574 w 269136"/>
                <a:gd name="connsiteY5" fmla="*/ 888389 h 1364904"/>
                <a:gd name="connsiteX6" fmla="*/ 113634 w 269136"/>
                <a:gd name="connsiteY6" fmla="*/ 1311318 h 1364904"/>
                <a:gd name="connsiteX7" fmla="*/ 202064 w 269136"/>
                <a:gd name="connsiteY7" fmla="*/ 1330542 h 1364904"/>
                <a:gd name="connsiteX8" fmla="*/ 192452 w 269136"/>
                <a:gd name="connsiteY8" fmla="*/ 1217120 h 1364904"/>
                <a:gd name="connsiteX9" fmla="*/ 188607 w 269136"/>
                <a:gd name="connsiteY9" fmla="*/ 849941 h 1364904"/>
                <a:gd name="connsiteX10" fmla="*/ 240512 w 269136"/>
                <a:gd name="connsiteY10" fmla="*/ 625020 h 136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136" h="1364904">
                  <a:moveTo>
                    <a:pt x="240512" y="625020"/>
                  </a:moveTo>
                  <a:lnTo>
                    <a:pt x="242434" y="38688"/>
                  </a:lnTo>
                  <a:cubicBezTo>
                    <a:pt x="242434" y="32921"/>
                    <a:pt x="238590" y="29076"/>
                    <a:pt x="232822" y="29076"/>
                  </a:cubicBezTo>
                  <a:cubicBezTo>
                    <a:pt x="227055" y="29076"/>
                    <a:pt x="223210" y="32921"/>
                    <a:pt x="223210" y="38688"/>
                  </a:cubicBezTo>
                  <a:lnTo>
                    <a:pt x="155926" y="655779"/>
                  </a:lnTo>
                  <a:cubicBezTo>
                    <a:pt x="155926" y="655779"/>
                    <a:pt x="157849" y="749976"/>
                    <a:pt x="65574" y="888389"/>
                  </a:cubicBezTo>
                  <a:cubicBezTo>
                    <a:pt x="-20934" y="1015268"/>
                    <a:pt x="67496" y="1267102"/>
                    <a:pt x="113634" y="1311318"/>
                  </a:cubicBezTo>
                  <a:cubicBezTo>
                    <a:pt x="163616" y="1361300"/>
                    <a:pt x="188607" y="1342076"/>
                    <a:pt x="202064" y="1330542"/>
                  </a:cubicBezTo>
                  <a:cubicBezTo>
                    <a:pt x="219366" y="1317085"/>
                    <a:pt x="221288" y="1269025"/>
                    <a:pt x="192452" y="1217120"/>
                  </a:cubicBezTo>
                  <a:cubicBezTo>
                    <a:pt x="127091" y="1097931"/>
                    <a:pt x="152082" y="915303"/>
                    <a:pt x="188607" y="849941"/>
                  </a:cubicBezTo>
                  <a:cubicBezTo>
                    <a:pt x="242434" y="755744"/>
                    <a:pt x="240512" y="625020"/>
                    <a:pt x="240512" y="625020"/>
                  </a:cubicBezTo>
                  <a:close/>
                </a:path>
              </a:pathLst>
            </a:custGeom>
            <a:solidFill>
              <a:srgbClr val="636363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8FE5837-AFF8-4645-B457-0CCDFA1A5862}"/>
                </a:ext>
              </a:extLst>
            </p:cNvPr>
            <p:cNvSpPr/>
            <p:nvPr/>
          </p:nvSpPr>
          <p:spPr>
            <a:xfrm>
              <a:off x="9816693" y="2219603"/>
              <a:ext cx="230688" cy="653616"/>
            </a:xfrm>
            <a:custGeom>
              <a:avLst/>
              <a:gdLst>
                <a:gd name="connsiteX0" fmla="*/ 190530 w 230688"/>
                <a:gd name="connsiteY0" fmla="*/ 134808 h 653616"/>
                <a:gd name="connsiteX1" fmla="*/ 211677 w 230688"/>
                <a:gd name="connsiteY1" fmla="*/ 84826 h 653616"/>
                <a:gd name="connsiteX2" fmla="*/ 138625 w 230688"/>
                <a:gd name="connsiteY2" fmla="*/ 29076 h 653616"/>
                <a:gd name="connsiteX3" fmla="*/ 96332 w 230688"/>
                <a:gd name="connsiteY3" fmla="*/ 115584 h 653616"/>
                <a:gd name="connsiteX4" fmla="*/ 65574 w 230688"/>
                <a:gd name="connsiteY4" fmla="*/ 173256 h 653616"/>
                <a:gd name="connsiteX5" fmla="*/ 113634 w 230688"/>
                <a:gd name="connsiteY5" fmla="*/ 596184 h 653616"/>
                <a:gd name="connsiteX6" fmla="*/ 202065 w 230688"/>
                <a:gd name="connsiteY6" fmla="*/ 615408 h 653616"/>
                <a:gd name="connsiteX7" fmla="*/ 192453 w 230688"/>
                <a:gd name="connsiteY7" fmla="*/ 501987 h 653616"/>
                <a:gd name="connsiteX8" fmla="*/ 190530 w 230688"/>
                <a:gd name="connsiteY8" fmla="*/ 134808 h 65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688" h="653616">
                  <a:moveTo>
                    <a:pt x="190530" y="134808"/>
                  </a:moveTo>
                  <a:cubicBezTo>
                    <a:pt x="200142" y="119429"/>
                    <a:pt x="205909" y="102128"/>
                    <a:pt x="211677" y="84826"/>
                  </a:cubicBezTo>
                  <a:cubicBezTo>
                    <a:pt x="186685" y="69447"/>
                    <a:pt x="161694" y="52145"/>
                    <a:pt x="138625" y="29076"/>
                  </a:cubicBezTo>
                  <a:cubicBezTo>
                    <a:pt x="119401" y="69447"/>
                    <a:pt x="111712" y="84826"/>
                    <a:pt x="96332" y="115584"/>
                  </a:cubicBezTo>
                  <a:cubicBezTo>
                    <a:pt x="84798" y="134808"/>
                    <a:pt x="65574" y="173256"/>
                    <a:pt x="65574" y="173256"/>
                  </a:cubicBezTo>
                  <a:cubicBezTo>
                    <a:pt x="-20934" y="300135"/>
                    <a:pt x="67496" y="551969"/>
                    <a:pt x="113634" y="596184"/>
                  </a:cubicBezTo>
                  <a:cubicBezTo>
                    <a:pt x="163617" y="646167"/>
                    <a:pt x="188608" y="626943"/>
                    <a:pt x="202065" y="615408"/>
                  </a:cubicBezTo>
                  <a:cubicBezTo>
                    <a:pt x="219366" y="601952"/>
                    <a:pt x="221289" y="553892"/>
                    <a:pt x="192453" y="501987"/>
                  </a:cubicBezTo>
                  <a:cubicBezTo>
                    <a:pt x="129013" y="382798"/>
                    <a:pt x="154004" y="202092"/>
                    <a:pt x="190530" y="13480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A7E1D33-F631-47FC-B7EE-97B01050DD3C}"/>
                </a:ext>
              </a:extLst>
            </p:cNvPr>
            <p:cNvSpPr/>
            <p:nvPr/>
          </p:nvSpPr>
          <p:spPr>
            <a:xfrm>
              <a:off x="10058879" y="1506392"/>
              <a:ext cx="269136" cy="1364904"/>
            </a:xfrm>
            <a:custGeom>
              <a:avLst/>
              <a:gdLst>
                <a:gd name="connsiteX0" fmla="*/ 29085 w 269136"/>
                <a:gd name="connsiteY0" fmla="*/ 625020 h 1364904"/>
                <a:gd name="connsiteX1" fmla="*/ 46387 w 269136"/>
                <a:gd name="connsiteY1" fmla="*/ 38688 h 1364904"/>
                <a:gd name="connsiteX2" fmla="*/ 55999 w 269136"/>
                <a:gd name="connsiteY2" fmla="*/ 29076 h 1364904"/>
                <a:gd name="connsiteX3" fmla="*/ 65611 w 269136"/>
                <a:gd name="connsiteY3" fmla="*/ 38688 h 1364904"/>
                <a:gd name="connsiteX4" fmla="*/ 113671 w 269136"/>
                <a:gd name="connsiteY4" fmla="*/ 655779 h 1364904"/>
                <a:gd name="connsiteX5" fmla="*/ 204023 w 269136"/>
                <a:gd name="connsiteY5" fmla="*/ 888389 h 1364904"/>
                <a:gd name="connsiteX6" fmla="*/ 155963 w 269136"/>
                <a:gd name="connsiteY6" fmla="*/ 1311318 h 1364904"/>
                <a:gd name="connsiteX7" fmla="*/ 67533 w 269136"/>
                <a:gd name="connsiteY7" fmla="*/ 1330542 h 1364904"/>
                <a:gd name="connsiteX8" fmla="*/ 77145 w 269136"/>
                <a:gd name="connsiteY8" fmla="*/ 1217120 h 1364904"/>
                <a:gd name="connsiteX9" fmla="*/ 80990 w 269136"/>
                <a:gd name="connsiteY9" fmla="*/ 849941 h 1364904"/>
                <a:gd name="connsiteX10" fmla="*/ 29085 w 269136"/>
                <a:gd name="connsiteY10" fmla="*/ 625020 h 136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136" h="1364904">
                  <a:moveTo>
                    <a:pt x="29085" y="625020"/>
                  </a:moveTo>
                  <a:lnTo>
                    <a:pt x="46387" y="38688"/>
                  </a:lnTo>
                  <a:cubicBezTo>
                    <a:pt x="46387" y="32921"/>
                    <a:pt x="50231" y="29076"/>
                    <a:pt x="55999" y="29076"/>
                  </a:cubicBezTo>
                  <a:cubicBezTo>
                    <a:pt x="61766" y="29076"/>
                    <a:pt x="65611" y="32921"/>
                    <a:pt x="65611" y="38688"/>
                  </a:cubicBezTo>
                  <a:lnTo>
                    <a:pt x="113671" y="655779"/>
                  </a:lnTo>
                  <a:cubicBezTo>
                    <a:pt x="113671" y="655779"/>
                    <a:pt x="111748" y="749976"/>
                    <a:pt x="204023" y="888389"/>
                  </a:cubicBezTo>
                  <a:cubicBezTo>
                    <a:pt x="290531" y="1015268"/>
                    <a:pt x="205946" y="1259413"/>
                    <a:pt x="155963" y="1311318"/>
                  </a:cubicBezTo>
                  <a:cubicBezTo>
                    <a:pt x="107903" y="1361300"/>
                    <a:pt x="80990" y="1342076"/>
                    <a:pt x="67533" y="1330542"/>
                  </a:cubicBezTo>
                  <a:cubicBezTo>
                    <a:pt x="50231" y="1317085"/>
                    <a:pt x="48309" y="1269025"/>
                    <a:pt x="77145" y="1217120"/>
                  </a:cubicBezTo>
                  <a:cubicBezTo>
                    <a:pt x="142507" y="1097931"/>
                    <a:pt x="117515" y="915303"/>
                    <a:pt x="80990" y="849941"/>
                  </a:cubicBezTo>
                  <a:cubicBezTo>
                    <a:pt x="27163" y="755744"/>
                    <a:pt x="29085" y="625020"/>
                    <a:pt x="29085" y="625020"/>
                  </a:cubicBezTo>
                  <a:close/>
                </a:path>
              </a:pathLst>
            </a:custGeom>
            <a:solidFill>
              <a:srgbClr val="636363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0DC0192-9BB9-4819-8FC6-6CB0BC4CF816}"/>
                </a:ext>
              </a:extLst>
            </p:cNvPr>
            <p:cNvSpPr/>
            <p:nvPr/>
          </p:nvSpPr>
          <p:spPr>
            <a:xfrm>
              <a:off x="10084718" y="2219603"/>
              <a:ext cx="230688" cy="653616"/>
            </a:xfrm>
            <a:custGeom>
              <a:avLst/>
              <a:gdLst>
                <a:gd name="connsiteX0" fmla="*/ 53227 w 230688"/>
                <a:gd name="connsiteY0" fmla="*/ 134808 h 653616"/>
                <a:gd name="connsiteX1" fmla="*/ 32081 w 230688"/>
                <a:gd name="connsiteY1" fmla="*/ 84826 h 653616"/>
                <a:gd name="connsiteX2" fmla="*/ 105132 w 230688"/>
                <a:gd name="connsiteY2" fmla="*/ 29076 h 653616"/>
                <a:gd name="connsiteX3" fmla="*/ 141658 w 230688"/>
                <a:gd name="connsiteY3" fmla="*/ 102128 h 653616"/>
                <a:gd name="connsiteX4" fmla="*/ 170494 w 230688"/>
                <a:gd name="connsiteY4" fmla="*/ 155955 h 653616"/>
                <a:gd name="connsiteX5" fmla="*/ 130123 w 230688"/>
                <a:gd name="connsiteY5" fmla="*/ 594262 h 653616"/>
                <a:gd name="connsiteX6" fmla="*/ 41693 w 230688"/>
                <a:gd name="connsiteY6" fmla="*/ 613486 h 653616"/>
                <a:gd name="connsiteX7" fmla="*/ 51305 w 230688"/>
                <a:gd name="connsiteY7" fmla="*/ 500064 h 653616"/>
                <a:gd name="connsiteX8" fmla="*/ 53227 w 230688"/>
                <a:gd name="connsiteY8" fmla="*/ 134808 h 65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688" h="653616">
                  <a:moveTo>
                    <a:pt x="53227" y="134808"/>
                  </a:moveTo>
                  <a:cubicBezTo>
                    <a:pt x="43615" y="119429"/>
                    <a:pt x="37848" y="102128"/>
                    <a:pt x="32081" y="84826"/>
                  </a:cubicBezTo>
                  <a:cubicBezTo>
                    <a:pt x="57072" y="69447"/>
                    <a:pt x="82063" y="52145"/>
                    <a:pt x="105132" y="29076"/>
                  </a:cubicBezTo>
                  <a:cubicBezTo>
                    <a:pt x="118589" y="57912"/>
                    <a:pt x="126279" y="73292"/>
                    <a:pt x="141658" y="102128"/>
                  </a:cubicBezTo>
                  <a:cubicBezTo>
                    <a:pt x="153192" y="121352"/>
                    <a:pt x="170494" y="155955"/>
                    <a:pt x="170494" y="155955"/>
                  </a:cubicBezTo>
                  <a:cubicBezTo>
                    <a:pt x="272381" y="300135"/>
                    <a:pt x="174339" y="550047"/>
                    <a:pt x="130123" y="594262"/>
                  </a:cubicBezTo>
                  <a:cubicBezTo>
                    <a:pt x="80141" y="644244"/>
                    <a:pt x="55150" y="625020"/>
                    <a:pt x="41693" y="613486"/>
                  </a:cubicBezTo>
                  <a:cubicBezTo>
                    <a:pt x="24391" y="600029"/>
                    <a:pt x="22469" y="551969"/>
                    <a:pt x="51305" y="500064"/>
                  </a:cubicBezTo>
                  <a:cubicBezTo>
                    <a:pt x="116667" y="382798"/>
                    <a:pt x="91675" y="202092"/>
                    <a:pt x="53227" y="13480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BE439F4-92DF-4873-BFFE-00F7EFECA188}"/>
                </a:ext>
              </a:extLst>
            </p:cNvPr>
            <p:cNvSpPr/>
            <p:nvPr/>
          </p:nvSpPr>
          <p:spPr>
            <a:xfrm>
              <a:off x="9964689" y="2061966"/>
              <a:ext cx="211464" cy="230688"/>
            </a:xfrm>
            <a:custGeom>
              <a:avLst/>
              <a:gdLst>
                <a:gd name="connsiteX0" fmla="*/ 186713 w 211464"/>
                <a:gd name="connsiteY0" fmla="*/ 123274 h 230688"/>
                <a:gd name="connsiteX1" fmla="*/ 107895 w 211464"/>
                <a:gd name="connsiteY1" fmla="*/ 217472 h 230688"/>
                <a:gd name="connsiteX2" fmla="*/ 29076 w 211464"/>
                <a:gd name="connsiteY2" fmla="*/ 123274 h 230688"/>
                <a:gd name="connsiteX3" fmla="*/ 107895 w 211464"/>
                <a:gd name="connsiteY3" fmla="*/ 29076 h 230688"/>
                <a:gd name="connsiteX4" fmla="*/ 186713 w 211464"/>
                <a:gd name="connsiteY4" fmla="*/ 123274 h 23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64" h="230688">
                  <a:moveTo>
                    <a:pt x="186713" y="123274"/>
                  </a:moveTo>
                  <a:cubicBezTo>
                    <a:pt x="186713" y="175179"/>
                    <a:pt x="152110" y="217472"/>
                    <a:pt x="107895" y="217472"/>
                  </a:cubicBezTo>
                  <a:cubicBezTo>
                    <a:pt x="63680" y="217472"/>
                    <a:pt x="29076" y="175179"/>
                    <a:pt x="29076" y="123274"/>
                  </a:cubicBezTo>
                  <a:cubicBezTo>
                    <a:pt x="29076" y="71369"/>
                    <a:pt x="63680" y="29076"/>
                    <a:pt x="107895" y="29076"/>
                  </a:cubicBezTo>
                  <a:cubicBezTo>
                    <a:pt x="152110" y="29076"/>
                    <a:pt x="186713" y="71369"/>
                    <a:pt x="186713" y="123274"/>
                  </a:cubicBezTo>
                  <a:close/>
                </a:path>
              </a:pathLst>
            </a:custGeom>
            <a:solidFill>
              <a:srgbClr val="636363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C431350-4CB6-406A-8C3F-D7CE5C76FE2C}"/>
                </a:ext>
              </a:extLst>
            </p:cNvPr>
            <p:cNvSpPr/>
            <p:nvPr/>
          </p:nvSpPr>
          <p:spPr>
            <a:xfrm>
              <a:off x="10008905" y="2129250"/>
              <a:ext cx="115344" cy="115344"/>
            </a:xfrm>
            <a:custGeom>
              <a:avLst/>
              <a:gdLst>
                <a:gd name="connsiteX0" fmla="*/ 98283 w 115344"/>
                <a:gd name="connsiteY0" fmla="*/ 63680 h 115344"/>
                <a:gd name="connsiteX1" fmla="*/ 63680 w 115344"/>
                <a:gd name="connsiteY1" fmla="*/ 98283 h 115344"/>
                <a:gd name="connsiteX2" fmla="*/ 29077 w 115344"/>
                <a:gd name="connsiteY2" fmla="*/ 63680 h 115344"/>
                <a:gd name="connsiteX3" fmla="*/ 63680 w 115344"/>
                <a:gd name="connsiteY3" fmla="*/ 29076 h 115344"/>
                <a:gd name="connsiteX4" fmla="*/ 98283 w 115344"/>
                <a:gd name="connsiteY4" fmla="*/ 63680 h 11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44" h="115344">
                  <a:moveTo>
                    <a:pt x="98283" y="63680"/>
                  </a:moveTo>
                  <a:cubicBezTo>
                    <a:pt x="98283" y="82790"/>
                    <a:pt x="82790" y="98283"/>
                    <a:pt x="63680" y="98283"/>
                  </a:cubicBezTo>
                  <a:cubicBezTo>
                    <a:pt x="44568" y="98283"/>
                    <a:pt x="29077" y="82790"/>
                    <a:pt x="29077" y="63680"/>
                  </a:cubicBezTo>
                  <a:cubicBezTo>
                    <a:pt x="29077" y="44569"/>
                    <a:pt x="44570" y="29076"/>
                    <a:pt x="63680" y="29076"/>
                  </a:cubicBezTo>
                  <a:cubicBezTo>
                    <a:pt x="82791" y="29076"/>
                    <a:pt x="98283" y="44569"/>
                    <a:pt x="98283" y="63680"/>
                  </a:cubicBezTo>
                  <a:close/>
                </a:path>
              </a:pathLst>
            </a:custGeom>
            <a:solidFill>
              <a:srgbClr val="FFFFFF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F8659A5-8AB3-461E-9B26-DA0A20CDB7CC}"/>
              </a:ext>
            </a:extLst>
          </p:cNvPr>
          <p:cNvGrpSpPr/>
          <p:nvPr/>
        </p:nvGrpSpPr>
        <p:grpSpPr>
          <a:xfrm>
            <a:off x="9156082" y="1733742"/>
            <a:ext cx="851679" cy="1397089"/>
            <a:chOff x="7997054" y="1606357"/>
            <a:chExt cx="796901" cy="1307232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279D745-FDFF-4462-A369-899B99823528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B9B8AAE-10ED-454A-8CCA-25959F886D56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C85C224-ABE1-4A95-85B6-84DBC753608C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solidFill>
              <a:srgbClr val="FFFFFF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DDD2F8D-EB5A-4182-A462-2C6CAAD61B5A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A2ADB1E-1D46-4B89-AACE-EB5F57B62107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039AC14-DD5F-4406-A2FF-F1B83F81D9EF}"/>
              </a:ext>
            </a:extLst>
          </p:cNvPr>
          <p:cNvGrpSpPr/>
          <p:nvPr/>
        </p:nvGrpSpPr>
        <p:grpSpPr>
          <a:xfrm>
            <a:off x="7535761" y="1521868"/>
            <a:ext cx="987044" cy="1820836"/>
            <a:chOff x="6951567" y="1614047"/>
            <a:chExt cx="730512" cy="1347602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B2018B0-39D1-4013-BA5D-9220376954B9}"/>
                </a:ext>
              </a:extLst>
            </p:cNvPr>
            <p:cNvSpPr/>
            <p:nvPr/>
          </p:nvSpPr>
          <p:spPr>
            <a:xfrm>
              <a:off x="7188744" y="1614047"/>
              <a:ext cx="192240" cy="1345680"/>
            </a:xfrm>
            <a:custGeom>
              <a:avLst/>
              <a:gdLst>
                <a:gd name="connsiteX0" fmla="*/ 104050 w 192240"/>
                <a:gd name="connsiteY0" fmla="*/ 1330541 h 1345680"/>
                <a:gd name="connsiteX1" fmla="*/ 55990 w 192240"/>
                <a:gd name="connsiteY1" fmla="*/ 1301705 h 1345680"/>
                <a:gd name="connsiteX2" fmla="*/ 29076 w 192240"/>
                <a:gd name="connsiteY2" fmla="*/ 1234421 h 1345680"/>
                <a:gd name="connsiteX3" fmla="*/ 46378 w 192240"/>
                <a:gd name="connsiteY3" fmla="*/ 59835 h 1345680"/>
                <a:gd name="connsiteX4" fmla="*/ 77136 w 192240"/>
                <a:gd name="connsiteY4" fmla="*/ 29076 h 1345680"/>
                <a:gd name="connsiteX5" fmla="*/ 130963 w 192240"/>
                <a:gd name="connsiteY5" fmla="*/ 29076 h 1345680"/>
                <a:gd name="connsiteX6" fmla="*/ 161722 w 192240"/>
                <a:gd name="connsiteY6" fmla="*/ 59835 h 1345680"/>
                <a:gd name="connsiteX7" fmla="*/ 179023 w 192240"/>
                <a:gd name="connsiteY7" fmla="*/ 1234421 h 1345680"/>
                <a:gd name="connsiteX8" fmla="*/ 152110 w 192240"/>
                <a:gd name="connsiteY8" fmla="*/ 1301705 h 1345680"/>
                <a:gd name="connsiteX9" fmla="*/ 104050 w 192240"/>
                <a:gd name="connsiteY9" fmla="*/ 1330541 h 1345680"/>
                <a:gd name="connsiteX10" fmla="*/ 104050 w 192240"/>
                <a:gd name="connsiteY10" fmla="*/ 1330541 h 134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2240" h="1345680">
                  <a:moveTo>
                    <a:pt x="104050" y="1330541"/>
                  </a:moveTo>
                  <a:cubicBezTo>
                    <a:pt x="79058" y="1330541"/>
                    <a:pt x="73291" y="1320929"/>
                    <a:pt x="55990" y="1301705"/>
                  </a:cubicBezTo>
                  <a:cubicBezTo>
                    <a:pt x="38688" y="1284404"/>
                    <a:pt x="29076" y="1259413"/>
                    <a:pt x="29076" y="1234421"/>
                  </a:cubicBezTo>
                  <a:lnTo>
                    <a:pt x="46378" y="59835"/>
                  </a:lnTo>
                  <a:cubicBezTo>
                    <a:pt x="46378" y="42533"/>
                    <a:pt x="59834" y="29076"/>
                    <a:pt x="77136" y="29076"/>
                  </a:cubicBezTo>
                  <a:lnTo>
                    <a:pt x="130963" y="29076"/>
                  </a:lnTo>
                  <a:cubicBezTo>
                    <a:pt x="148265" y="29076"/>
                    <a:pt x="161722" y="42533"/>
                    <a:pt x="161722" y="59835"/>
                  </a:cubicBezTo>
                  <a:lnTo>
                    <a:pt x="179023" y="1234421"/>
                  </a:lnTo>
                  <a:cubicBezTo>
                    <a:pt x="179023" y="1259413"/>
                    <a:pt x="171334" y="1284404"/>
                    <a:pt x="152110" y="1301705"/>
                  </a:cubicBezTo>
                  <a:cubicBezTo>
                    <a:pt x="134808" y="1319007"/>
                    <a:pt x="129041" y="1330541"/>
                    <a:pt x="104050" y="1330541"/>
                  </a:cubicBezTo>
                  <a:lnTo>
                    <a:pt x="104050" y="1330541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DD84989-BE7A-41E6-A89C-44F60150F1A6}"/>
                </a:ext>
              </a:extLst>
            </p:cNvPr>
            <p:cNvSpPr/>
            <p:nvPr/>
          </p:nvSpPr>
          <p:spPr>
            <a:xfrm>
              <a:off x="7182976" y="2346481"/>
              <a:ext cx="211464" cy="615168"/>
            </a:xfrm>
            <a:custGeom>
              <a:avLst/>
              <a:gdLst>
                <a:gd name="connsiteX0" fmla="*/ 36766 w 211464"/>
                <a:gd name="connsiteY0" fmla="*/ 29076 h 615168"/>
                <a:gd name="connsiteX1" fmla="*/ 29076 w 211464"/>
                <a:gd name="connsiteY1" fmla="*/ 498142 h 615168"/>
                <a:gd name="connsiteX2" fmla="*/ 57912 w 211464"/>
                <a:gd name="connsiteY2" fmla="*/ 571193 h 615168"/>
                <a:gd name="connsiteX3" fmla="*/ 109817 w 211464"/>
                <a:gd name="connsiteY3" fmla="*/ 601952 h 615168"/>
                <a:gd name="connsiteX4" fmla="*/ 113662 w 211464"/>
                <a:gd name="connsiteY4" fmla="*/ 601952 h 615168"/>
                <a:gd name="connsiteX5" fmla="*/ 165567 w 211464"/>
                <a:gd name="connsiteY5" fmla="*/ 571193 h 615168"/>
                <a:gd name="connsiteX6" fmla="*/ 194403 w 211464"/>
                <a:gd name="connsiteY6" fmla="*/ 498142 h 615168"/>
                <a:gd name="connsiteX7" fmla="*/ 186713 w 211464"/>
                <a:gd name="connsiteY7" fmla="*/ 29076 h 615168"/>
                <a:gd name="connsiteX8" fmla="*/ 36766 w 211464"/>
                <a:gd name="connsiteY8" fmla="*/ 29076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464" h="615168">
                  <a:moveTo>
                    <a:pt x="36766" y="29076"/>
                  </a:moveTo>
                  <a:lnTo>
                    <a:pt x="29076" y="498142"/>
                  </a:lnTo>
                  <a:cubicBezTo>
                    <a:pt x="29076" y="525056"/>
                    <a:pt x="38688" y="551969"/>
                    <a:pt x="57912" y="571193"/>
                  </a:cubicBezTo>
                  <a:cubicBezTo>
                    <a:pt x="77136" y="590417"/>
                    <a:pt x="82904" y="601952"/>
                    <a:pt x="109817" y="601952"/>
                  </a:cubicBezTo>
                  <a:lnTo>
                    <a:pt x="113662" y="601952"/>
                  </a:lnTo>
                  <a:cubicBezTo>
                    <a:pt x="140576" y="601952"/>
                    <a:pt x="146343" y="590417"/>
                    <a:pt x="165567" y="571193"/>
                  </a:cubicBezTo>
                  <a:cubicBezTo>
                    <a:pt x="184791" y="551969"/>
                    <a:pt x="194403" y="525056"/>
                    <a:pt x="194403" y="498142"/>
                  </a:cubicBezTo>
                  <a:lnTo>
                    <a:pt x="186713" y="29076"/>
                  </a:lnTo>
                  <a:lnTo>
                    <a:pt x="36766" y="29076"/>
                  </a:ln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6C3DE9D-27E9-4D23-9D0A-7D2F11723066}"/>
                </a:ext>
              </a:extLst>
            </p:cNvPr>
            <p:cNvSpPr/>
            <p:nvPr/>
          </p:nvSpPr>
          <p:spPr>
            <a:xfrm>
              <a:off x="6951567" y="1676765"/>
              <a:ext cx="730512" cy="269136"/>
            </a:xfrm>
            <a:custGeom>
              <a:avLst/>
              <a:gdLst>
                <a:gd name="connsiteX0" fmla="*/ 727629 w 730512"/>
                <a:gd name="connsiteY0" fmla="*/ 197046 h 269136"/>
                <a:gd name="connsiteX1" fmla="*/ 698793 w 730512"/>
                <a:gd name="connsiteY1" fmla="*/ 139374 h 269136"/>
                <a:gd name="connsiteX2" fmla="*/ 491173 w 730512"/>
                <a:gd name="connsiteY2" fmla="*/ 27875 h 269136"/>
                <a:gd name="connsiteX3" fmla="*/ 458493 w 730512"/>
                <a:gd name="connsiteY3" fmla="*/ 14418 h 269136"/>
                <a:gd name="connsiteX4" fmla="*/ 112461 w 730512"/>
                <a:gd name="connsiteY4" fmla="*/ 14418 h 269136"/>
                <a:gd name="connsiteX5" fmla="*/ 112461 w 730512"/>
                <a:gd name="connsiteY5" fmla="*/ 14418 h 269136"/>
                <a:gd name="connsiteX6" fmla="*/ 47098 w 730512"/>
                <a:gd name="connsiteY6" fmla="*/ 14418 h 269136"/>
                <a:gd name="connsiteX7" fmla="*/ 14418 w 730512"/>
                <a:gd name="connsiteY7" fmla="*/ 47099 h 269136"/>
                <a:gd name="connsiteX8" fmla="*/ 14418 w 730512"/>
                <a:gd name="connsiteY8" fmla="*/ 237416 h 269136"/>
                <a:gd name="connsiteX9" fmla="*/ 47098 w 730512"/>
                <a:gd name="connsiteY9" fmla="*/ 270097 h 269136"/>
                <a:gd name="connsiteX10" fmla="*/ 104770 w 730512"/>
                <a:gd name="connsiteY10" fmla="*/ 270097 h 269136"/>
                <a:gd name="connsiteX11" fmla="*/ 104770 w 730512"/>
                <a:gd name="connsiteY11" fmla="*/ 270097 h 269136"/>
                <a:gd name="connsiteX12" fmla="*/ 108616 w 730512"/>
                <a:gd name="connsiteY12" fmla="*/ 270097 h 269136"/>
                <a:gd name="connsiteX13" fmla="*/ 233572 w 730512"/>
                <a:gd name="connsiteY13" fmla="*/ 270097 h 269136"/>
                <a:gd name="connsiteX14" fmla="*/ 233572 w 730512"/>
                <a:gd name="connsiteY14" fmla="*/ 270097 h 269136"/>
                <a:gd name="connsiteX15" fmla="*/ 621897 w 730512"/>
                <a:gd name="connsiteY15" fmla="*/ 270097 h 269136"/>
                <a:gd name="connsiteX16" fmla="*/ 621897 w 730512"/>
                <a:gd name="connsiteY16" fmla="*/ 270097 h 269136"/>
                <a:gd name="connsiteX17" fmla="*/ 693025 w 730512"/>
                <a:gd name="connsiteY17" fmla="*/ 270097 h 269136"/>
                <a:gd name="connsiteX18" fmla="*/ 725706 w 730512"/>
                <a:gd name="connsiteY18" fmla="*/ 237416 h 269136"/>
                <a:gd name="connsiteX19" fmla="*/ 727629 w 730512"/>
                <a:gd name="connsiteY19" fmla="*/ 197046 h 26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30512" h="269136">
                  <a:moveTo>
                    <a:pt x="727629" y="197046"/>
                  </a:moveTo>
                  <a:cubicBezTo>
                    <a:pt x="727629" y="173977"/>
                    <a:pt x="716094" y="152831"/>
                    <a:pt x="698793" y="139374"/>
                  </a:cubicBezTo>
                  <a:lnTo>
                    <a:pt x="491173" y="27875"/>
                  </a:lnTo>
                  <a:cubicBezTo>
                    <a:pt x="481561" y="20185"/>
                    <a:pt x="470027" y="16340"/>
                    <a:pt x="458493" y="14418"/>
                  </a:cubicBezTo>
                  <a:lnTo>
                    <a:pt x="112461" y="14418"/>
                  </a:lnTo>
                  <a:lnTo>
                    <a:pt x="112461" y="14418"/>
                  </a:lnTo>
                  <a:lnTo>
                    <a:pt x="47098" y="14418"/>
                  </a:lnTo>
                  <a:cubicBezTo>
                    <a:pt x="27874" y="14418"/>
                    <a:pt x="14418" y="29797"/>
                    <a:pt x="14418" y="47099"/>
                  </a:cubicBezTo>
                  <a:lnTo>
                    <a:pt x="14418" y="237416"/>
                  </a:lnTo>
                  <a:cubicBezTo>
                    <a:pt x="14418" y="256640"/>
                    <a:pt x="29797" y="270097"/>
                    <a:pt x="47098" y="270097"/>
                  </a:cubicBezTo>
                  <a:lnTo>
                    <a:pt x="104770" y="270097"/>
                  </a:lnTo>
                  <a:lnTo>
                    <a:pt x="104770" y="270097"/>
                  </a:lnTo>
                  <a:lnTo>
                    <a:pt x="108616" y="270097"/>
                  </a:lnTo>
                  <a:lnTo>
                    <a:pt x="233572" y="270097"/>
                  </a:lnTo>
                  <a:lnTo>
                    <a:pt x="233572" y="270097"/>
                  </a:lnTo>
                  <a:lnTo>
                    <a:pt x="621897" y="270097"/>
                  </a:lnTo>
                  <a:lnTo>
                    <a:pt x="621897" y="270097"/>
                  </a:lnTo>
                  <a:lnTo>
                    <a:pt x="693025" y="270097"/>
                  </a:lnTo>
                  <a:cubicBezTo>
                    <a:pt x="712249" y="270097"/>
                    <a:pt x="725706" y="254718"/>
                    <a:pt x="725706" y="237416"/>
                  </a:cubicBezTo>
                  <a:lnTo>
                    <a:pt x="727629" y="197046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9F25C23-4DCF-4A44-873F-6A5AF8D0BD31}"/>
              </a:ext>
            </a:extLst>
          </p:cNvPr>
          <p:cNvGrpSpPr/>
          <p:nvPr/>
        </p:nvGrpSpPr>
        <p:grpSpPr>
          <a:xfrm>
            <a:off x="8149347" y="4231515"/>
            <a:ext cx="685050" cy="1514246"/>
            <a:chOff x="9501391" y="4122779"/>
            <a:chExt cx="922752" cy="2039667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F3D22CE-4ED8-4F78-B783-008857367DAC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831435E-A3E1-4C36-B6CD-4961B4529D5E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D0765F4-03F9-4877-BFF4-1FC9A165B1EB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91FF3BC-6003-4878-9A68-E01F2DE72658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rgbClr val="28292E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DB7C2FB-319C-42D1-ADC5-9C2AB9CFDCFD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rgbClr val="28292E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7113769-2367-4B0B-8A73-ABB0566931C7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AA65CFB-86E1-4E37-9054-FCEB4B85BFA7}"/>
              </a:ext>
            </a:extLst>
          </p:cNvPr>
          <p:cNvGrpSpPr/>
          <p:nvPr/>
        </p:nvGrpSpPr>
        <p:grpSpPr>
          <a:xfrm>
            <a:off x="6618795" y="4326347"/>
            <a:ext cx="808024" cy="1324582"/>
            <a:chOff x="8457528" y="4216977"/>
            <a:chExt cx="1076544" cy="176476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0365603-4B08-4DB2-B5AE-D8536612AD2C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C81B704A-9990-4E9F-825D-0C6547A84A89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286FF85-BE96-4055-B03F-DB684393ABEA}"/>
              </a:ext>
            </a:extLst>
          </p:cNvPr>
          <p:cNvGrpSpPr/>
          <p:nvPr/>
        </p:nvGrpSpPr>
        <p:grpSpPr>
          <a:xfrm>
            <a:off x="5161910" y="3871961"/>
            <a:ext cx="734357" cy="2233354"/>
            <a:chOff x="6719918" y="3648662"/>
            <a:chExt cx="734357" cy="2233354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D6EFC9C-4A21-42CB-87D5-C448D8469891}"/>
                </a:ext>
              </a:extLst>
            </p:cNvPr>
            <p:cNvSpPr/>
            <p:nvPr/>
          </p:nvSpPr>
          <p:spPr>
            <a:xfrm>
              <a:off x="6791047" y="3648662"/>
              <a:ext cx="594022" cy="1480249"/>
            </a:xfrm>
            <a:custGeom>
              <a:avLst/>
              <a:gdLst>
                <a:gd name="connsiteX0" fmla="*/ 109577 w 594022"/>
                <a:gd name="connsiteY0" fmla="*/ 101887 h 1480249"/>
                <a:gd name="connsiteX1" fmla="*/ 159559 w 594022"/>
                <a:gd name="connsiteY1" fmla="*/ 226843 h 1480249"/>
                <a:gd name="connsiteX2" fmla="*/ 296050 w 594022"/>
                <a:gd name="connsiteY2" fmla="*/ 284515 h 1480249"/>
                <a:gd name="connsiteX3" fmla="*/ 432540 w 594022"/>
                <a:gd name="connsiteY3" fmla="*/ 226843 h 1480249"/>
                <a:gd name="connsiteX4" fmla="*/ 482523 w 594022"/>
                <a:gd name="connsiteY4" fmla="*/ 101887 h 1480249"/>
                <a:gd name="connsiteX5" fmla="*/ 51905 w 594022"/>
                <a:gd name="connsiteY5" fmla="*/ 0 h 1480249"/>
                <a:gd name="connsiteX6" fmla="*/ 542117 w 594022"/>
                <a:gd name="connsiteY6" fmla="*/ 0 h 1480249"/>
                <a:gd name="connsiteX7" fmla="*/ 578643 w 594022"/>
                <a:gd name="connsiteY7" fmla="*/ 15379 h 1480249"/>
                <a:gd name="connsiteX8" fmla="*/ 594022 w 594022"/>
                <a:gd name="connsiteY8" fmla="*/ 51905 h 1480249"/>
                <a:gd name="connsiteX9" fmla="*/ 507514 w 594022"/>
                <a:gd name="connsiteY9" fmla="*/ 299894 h 1480249"/>
                <a:gd name="connsiteX10" fmla="*/ 411154 w 594022"/>
                <a:gd name="connsiteY10" fmla="*/ 364054 h 1480249"/>
                <a:gd name="connsiteX11" fmla="*/ 369101 w 594022"/>
                <a:gd name="connsiteY11" fmla="*/ 372219 h 1480249"/>
                <a:gd name="connsiteX12" fmla="*/ 369101 w 594022"/>
                <a:gd name="connsiteY12" fmla="*/ 1480249 h 1480249"/>
                <a:gd name="connsiteX13" fmla="*/ 222998 w 594022"/>
                <a:gd name="connsiteY13" fmla="*/ 1480249 h 1480249"/>
                <a:gd name="connsiteX14" fmla="*/ 222998 w 594022"/>
                <a:gd name="connsiteY14" fmla="*/ 372009 h 1480249"/>
                <a:gd name="connsiteX15" fmla="*/ 182628 w 594022"/>
                <a:gd name="connsiteY15" fmla="*/ 364054 h 1480249"/>
                <a:gd name="connsiteX16" fmla="*/ 86508 w 594022"/>
                <a:gd name="connsiteY16" fmla="*/ 299894 h 1480249"/>
                <a:gd name="connsiteX17" fmla="*/ 0 w 594022"/>
                <a:gd name="connsiteY17" fmla="*/ 51905 h 1480249"/>
                <a:gd name="connsiteX18" fmla="*/ 51905 w 594022"/>
                <a:gd name="connsiteY18" fmla="*/ 0 h 148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4022" h="1480249">
                  <a:moveTo>
                    <a:pt x="109577" y="101887"/>
                  </a:moveTo>
                  <a:cubicBezTo>
                    <a:pt x="119189" y="134568"/>
                    <a:pt x="134568" y="201852"/>
                    <a:pt x="159559" y="226843"/>
                  </a:cubicBezTo>
                  <a:cubicBezTo>
                    <a:pt x="196085" y="263369"/>
                    <a:pt x="244145" y="284515"/>
                    <a:pt x="296050" y="284515"/>
                  </a:cubicBezTo>
                  <a:cubicBezTo>
                    <a:pt x="347955" y="284515"/>
                    <a:pt x="396015" y="265291"/>
                    <a:pt x="432540" y="226843"/>
                  </a:cubicBezTo>
                  <a:cubicBezTo>
                    <a:pt x="457531" y="201852"/>
                    <a:pt x="472911" y="134568"/>
                    <a:pt x="482523" y="101887"/>
                  </a:cubicBezTo>
                  <a:close/>
                  <a:moveTo>
                    <a:pt x="51905" y="0"/>
                  </a:moveTo>
                  <a:lnTo>
                    <a:pt x="542117" y="0"/>
                  </a:lnTo>
                  <a:cubicBezTo>
                    <a:pt x="555574" y="0"/>
                    <a:pt x="569031" y="5767"/>
                    <a:pt x="578643" y="15379"/>
                  </a:cubicBezTo>
                  <a:cubicBezTo>
                    <a:pt x="588255" y="24991"/>
                    <a:pt x="594022" y="38448"/>
                    <a:pt x="594022" y="51905"/>
                  </a:cubicBezTo>
                  <a:cubicBezTo>
                    <a:pt x="594022" y="130723"/>
                    <a:pt x="563263" y="244145"/>
                    <a:pt x="507514" y="299894"/>
                  </a:cubicBezTo>
                  <a:cubicBezTo>
                    <a:pt x="479639" y="327769"/>
                    <a:pt x="446959" y="349396"/>
                    <a:pt x="411154" y="364054"/>
                  </a:cubicBezTo>
                  <a:lnTo>
                    <a:pt x="369101" y="372219"/>
                  </a:lnTo>
                  <a:lnTo>
                    <a:pt x="369101" y="1480249"/>
                  </a:lnTo>
                  <a:lnTo>
                    <a:pt x="222998" y="1480249"/>
                  </a:lnTo>
                  <a:lnTo>
                    <a:pt x="222998" y="372009"/>
                  </a:lnTo>
                  <a:lnTo>
                    <a:pt x="182628" y="364054"/>
                  </a:lnTo>
                  <a:cubicBezTo>
                    <a:pt x="147064" y="349396"/>
                    <a:pt x="114383" y="327769"/>
                    <a:pt x="86508" y="299894"/>
                  </a:cubicBezTo>
                  <a:cubicBezTo>
                    <a:pt x="30759" y="244145"/>
                    <a:pt x="0" y="130723"/>
                    <a:pt x="0" y="51905"/>
                  </a:cubicBezTo>
                  <a:cubicBezTo>
                    <a:pt x="0" y="23069"/>
                    <a:pt x="23069" y="0"/>
                    <a:pt x="5190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7E101A66-AD50-4238-834F-E07128451AC7}"/>
                </a:ext>
              </a:extLst>
            </p:cNvPr>
            <p:cNvSpPr/>
            <p:nvPr/>
          </p:nvSpPr>
          <p:spPr>
            <a:xfrm>
              <a:off x="6719918" y="5047694"/>
              <a:ext cx="734357" cy="834322"/>
            </a:xfrm>
            <a:custGeom>
              <a:avLst/>
              <a:gdLst>
                <a:gd name="connsiteX0" fmla="*/ 271058 w 734357"/>
                <a:gd name="connsiteY0" fmla="*/ 0 h 834322"/>
                <a:gd name="connsiteX1" fmla="*/ 465221 w 734357"/>
                <a:gd name="connsiteY1" fmla="*/ 0 h 834322"/>
                <a:gd name="connsiteX2" fmla="*/ 464360 w 734357"/>
                <a:gd name="connsiteY2" fmla="*/ 57672 h 834322"/>
                <a:gd name="connsiteX3" fmla="*/ 680530 w 734357"/>
                <a:gd name="connsiteY3" fmla="*/ 57672 h 834322"/>
                <a:gd name="connsiteX4" fmla="*/ 718978 w 734357"/>
                <a:gd name="connsiteY4" fmla="*/ 73051 h 834322"/>
                <a:gd name="connsiteX5" fmla="*/ 734357 w 734357"/>
                <a:gd name="connsiteY5" fmla="*/ 111499 h 834322"/>
                <a:gd name="connsiteX6" fmla="*/ 734357 w 734357"/>
                <a:gd name="connsiteY6" fmla="*/ 382558 h 834322"/>
                <a:gd name="connsiteX7" fmla="*/ 426773 w 734357"/>
                <a:gd name="connsiteY7" fmla="*/ 813175 h 834322"/>
                <a:gd name="connsiteX8" fmla="*/ 367179 w 734357"/>
                <a:gd name="connsiteY8" fmla="*/ 834322 h 834322"/>
                <a:gd name="connsiteX9" fmla="*/ 307584 w 734357"/>
                <a:gd name="connsiteY9" fmla="*/ 813175 h 834322"/>
                <a:gd name="connsiteX10" fmla="*/ 0 w 734357"/>
                <a:gd name="connsiteY10" fmla="*/ 382558 h 834322"/>
                <a:gd name="connsiteX11" fmla="*/ 0 w 734357"/>
                <a:gd name="connsiteY11" fmla="*/ 111499 h 834322"/>
                <a:gd name="connsiteX12" fmla="*/ 15380 w 734357"/>
                <a:gd name="connsiteY12" fmla="*/ 73051 h 834322"/>
                <a:gd name="connsiteX13" fmla="*/ 53828 w 734357"/>
                <a:gd name="connsiteY13" fmla="*/ 57672 h 834322"/>
                <a:gd name="connsiteX14" fmla="*/ 271058 w 734357"/>
                <a:gd name="connsiteY14" fmla="*/ 57672 h 83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4357" h="834322">
                  <a:moveTo>
                    <a:pt x="271058" y="0"/>
                  </a:moveTo>
                  <a:lnTo>
                    <a:pt x="465221" y="0"/>
                  </a:lnTo>
                  <a:lnTo>
                    <a:pt x="464360" y="57672"/>
                  </a:lnTo>
                  <a:lnTo>
                    <a:pt x="680530" y="57672"/>
                  </a:lnTo>
                  <a:cubicBezTo>
                    <a:pt x="693987" y="57672"/>
                    <a:pt x="707444" y="63439"/>
                    <a:pt x="718978" y="73051"/>
                  </a:cubicBezTo>
                  <a:cubicBezTo>
                    <a:pt x="728590" y="82663"/>
                    <a:pt x="734357" y="96120"/>
                    <a:pt x="734357" y="111499"/>
                  </a:cubicBezTo>
                  <a:lnTo>
                    <a:pt x="734357" y="382558"/>
                  </a:lnTo>
                  <a:cubicBezTo>
                    <a:pt x="734357" y="576720"/>
                    <a:pt x="611324" y="749736"/>
                    <a:pt x="426773" y="813175"/>
                  </a:cubicBezTo>
                  <a:lnTo>
                    <a:pt x="367179" y="834322"/>
                  </a:lnTo>
                  <a:lnTo>
                    <a:pt x="307584" y="813175"/>
                  </a:lnTo>
                  <a:cubicBezTo>
                    <a:pt x="123034" y="749736"/>
                    <a:pt x="0" y="576720"/>
                    <a:pt x="0" y="382558"/>
                  </a:cubicBezTo>
                  <a:lnTo>
                    <a:pt x="0" y="111499"/>
                  </a:lnTo>
                  <a:cubicBezTo>
                    <a:pt x="0" y="98042"/>
                    <a:pt x="5768" y="84585"/>
                    <a:pt x="15380" y="73051"/>
                  </a:cubicBezTo>
                  <a:cubicBezTo>
                    <a:pt x="24992" y="63439"/>
                    <a:pt x="38448" y="57672"/>
                    <a:pt x="53828" y="57672"/>
                  </a:cubicBezTo>
                  <a:lnTo>
                    <a:pt x="271058" y="576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F6F9582-5F50-4574-8949-2CD0437B0DC1}"/>
              </a:ext>
            </a:extLst>
          </p:cNvPr>
          <p:cNvGrpSpPr/>
          <p:nvPr/>
        </p:nvGrpSpPr>
        <p:grpSpPr>
          <a:xfrm>
            <a:off x="545295" y="1399349"/>
            <a:ext cx="2505075" cy="4618131"/>
            <a:chOff x="433001" y="1399349"/>
            <a:chExt cx="2505075" cy="4618131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ABC89EB-3F75-4117-9609-4B56C3814165}"/>
                </a:ext>
              </a:extLst>
            </p:cNvPr>
            <p:cNvSpPr/>
            <p:nvPr/>
          </p:nvSpPr>
          <p:spPr>
            <a:xfrm flipH="1">
              <a:off x="433001" y="1407380"/>
              <a:ext cx="2505075" cy="4610100"/>
            </a:xfrm>
            <a:custGeom>
              <a:avLst/>
              <a:gdLst>
                <a:gd name="connsiteX0" fmla="*/ 2506574 w 2505075"/>
                <a:gd name="connsiteY0" fmla="*/ 1319831 h 4610100"/>
                <a:gd name="connsiteX1" fmla="*/ 2419896 w 2505075"/>
                <a:gd name="connsiteY1" fmla="*/ 1597008 h 4610100"/>
                <a:gd name="connsiteX2" fmla="*/ 2297024 w 2505075"/>
                <a:gd name="connsiteY2" fmla="*/ 1953243 h 4610100"/>
                <a:gd name="connsiteX3" fmla="*/ 2223681 w 2505075"/>
                <a:gd name="connsiteY3" fmla="*/ 1977056 h 4610100"/>
                <a:gd name="connsiteX4" fmla="*/ 2181771 w 2505075"/>
                <a:gd name="connsiteY4" fmla="*/ 1967531 h 4610100"/>
                <a:gd name="connsiteX5" fmla="*/ 2192249 w 2505075"/>
                <a:gd name="connsiteY5" fmla="*/ 2057066 h 4610100"/>
                <a:gd name="connsiteX6" fmla="*/ 2197964 w 2505075"/>
                <a:gd name="connsiteY6" fmla="*/ 2281856 h 4610100"/>
                <a:gd name="connsiteX7" fmla="*/ 2174151 w 2505075"/>
                <a:gd name="connsiteY7" fmla="*/ 2359961 h 4610100"/>
                <a:gd name="connsiteX8" fmla="*/ 2148434 w 2505075"/>
                <a:gd name="connsiteY8" fmla="*/ 2443781 h 4610100"/>
                <a:gd name="connsiteX9" fmla="*/ 2158911 w 2505075"/>
                <a:gd name="connsiteY9" fmla="*/ 2773346 h 4610100"/>
                <a:gd name="connsiteX10" fmla="*/ 2195106 w 2505075"/>
                <a:gd name="connsiteY10" fmla="*/ 3105768 h 4610100"/>
                <a:gd name="connsiteX11" fmla="*/ 2199869 w 2505075"/>
                <a:gd name="connsiteY11" fmla="*/ 3123866 h 4610100"/>
                <a:gd name="connsiteX12" fmla="*/ 2271306 w 2505075"/>
                <a:gd name="connsiteY12" fmla="*/ 3309603 h 4610100"/>
                <a:gd name="connsiteX13" fmla="*/ 2389416 w 2505075"/>
                <a:gd name="connsiteY13" fmla="*/ 3806808 h 4610100"/>
                <a:gd name="connsiteX14" fmla="*/ 2400846 w 2505075"/>
                <a:gd name="connsiteY14" fmla="*/ 4025883 h 4610100"/>
                <a:gd name="connsiteX15" fmla="*/ 2428469 w 2505075"/>
                <a:gd name="connsiteY15" fmla="*/ 4251626 h 4610100"/>
                <a:gd name="connsiteX16" fmla="*/ 2451329 w 2505075"/>
                <a:gd name="connsiteY16" fmla="*/ 4492608 h 4610100"/>
                <a:gd name="connsiteX17" fmla="*/ 2413229 w 2505075"/>
                <a:gd name="connsiteY17" fmla="*/ 4541186 h 4610100"/>
                <a:gd name="connsiteX18" fmla="*/ 2241779 w 2505075"/>
                <a:gd name="connsiteY18" fmla="*/ 4529756 h 4610100"/>
                <a:gd name="connsiteX19" fmla="*/ 2136051 w 2505075"/>
                <a:gd name="connsiteY19" fmla="*/ 4560236 h 4610100"/>
                <a:gd name="connsiteX20" fmla="*/ 1966506 w 2505075"/>
                <a:gd name="connsiteY20" fmla="*/ 4604051 h 4610100"/>
                <a:gd name="connsiteX21" fmla="*/ 1729334 w 2505075"/>
                <a:gd name="connsiteY21" fmla="*/ 4564998 h 4610100"/>
                <a:gd name="connsiteX22" fmla="*/ 1660753 w 2505075"/>
                <a:gd name="connsiteY22" fmla="*/ 4506896 h 4610100"/>
                <a:gd name="connsiteX23" fmla="*/ 1734096 w 2505075"/>
                <a:gd name="connsiteY23" fmla="*/ 4407836 h 4610100"/>
                <a:gd name="connsiteX24" fmla="*/ 1886496 w 2505075"/>
                <a:gd name="connsiteY24" fmla="*/ 4358306 h 4610100"/>
                <a:gd name="connsiteX25" fmla="*/ 1980794 w 2505075"/>
                <a:gd name="connsiteY25" fmla="*/ 4264961 h 4610100"/>
                <a:gd name="connsiteX26" fmla="*/ 1989366 w 2505075"/>
                <a:gd name="connsiteY26" fmla="*/ 4249721 h 4610100"/>
                <a:gd name="connsiteX27" fmla="*/ 2080806 w 2505075"/>
                <a:gd name="connsiteY27" fmla="*/ 4107798 h 4610100"/>
                <a:gd name="connsiteX28" fmla="*/ 2096998 w 2505075"/>
                <a:gd name="connsiteY28" fmla="*/ 4062078 h 4610100"/>
                <a:gd name="connsiteX29" fmla="*/ 1957934 w 2505075"/>
                <a:gd name="connsiteY29" fmla="*/ 3826811 h 4610100"/>
                <a:gd name="connsiteX30" fmla="*/ 1895069 w 2505075"/>
                <a:gd name="connsiteY30" fmla="*/ 3535346 h 4610100"/>
                <a:gd name="connsiteX31" fmla="*/ 1867446 w 2505075"/>
                <a:gd name="connsiteY31" fmla="*/ 3420093 h 4610100"/>
                <a:gd name="connsiteX32" fmla="*/ 1754098 w 2505075"/>
                <a:gd name="connsiteY32" fmla="*/ 3091481 h 4610100"/>
                <a:gd name="connsiteX33" fmla="*/ 1736001 w 2505075"/>
                <a:gd name="connsiteY33" fmla="*/ 3229593 h 4610100"/>
                <a:gd name="connsiteX34" fmla="*/ 1749336 w 2505075"/>
                <a:gd name="connsiteY34" fmla="*/ 3292458 h 4610100"/>
                <a:gd name="connsiteX35" fmla="*/ 1694091 w 2505075"/>
                <a:gd name="connsiteY35" fmla="*/ 3704891 h 4610100"/>
                <a:gd name="connsiteX36" fmla="*/ 1691234 w 2505075"/>
                <a:gd name="connsiteY36" fmla="*/ 3723941 h 4610100"/>
                <a:gd name="connsiteX37" fmla="*/ 1696948 w 2505075"/>
                <a:gd name="connsiteY37" fmla="*/ 4043981 h 4610100"/>
                <a:gd name="connsiteX38" fmla="*/ 1709331 w 2505075"/>
                <a:gd name="connsiteY38" fmla="*/ 4361163 h 4610100"/>
                <a:gd name="connsiteX39" fmla="*/ 1676946 w 2505075"/>
                <a:gd name="connsiteY39" fmla="*/ 4403073 h 4610100"/>
                <a:gd name="connsiteX40" fmla="*/ 1531214 w 2505075"/>
                <a:gd name="connsiteY40" fmla="*/ 4415456 h 4610100"/>
                <a:gd name="connsiteX41" fmla="*/ 1507401 w 2505075"/>
                <a:gd name="connsiteY41" fmla="*/ 4398311 h 4610100"/>
                <a:gd name="connsiteX42" fmla="*/ 1443584 w 2505075"/>
                <a:gd name="connsiteY42" fmla="*/ 4370688 h 4610100"/>
                <a:gd name="connsiteX43" fmla="*/ 1330236 w 2505075"/>
                <a:gd name="connsiteY43" fmla="*/ 4422123 h 4610100"/>
                <a:gd name="connsiteX44" fmla="*/ 1224509 w 2505075"/>
                <a:gd name="connsiteY44" fmla="*/ 4439268 h 4610100"/>
                <a:gd name="connsiteX45" fmla="*/ 1021626 w 2505075"/>
                <a:gd name="connsiteY45" fmla="*/ 4407836 h 4610100"/>
                <a:gd name="connsiteX46" fmla="*/ 957808 w 2505075"/>
                <a:gd name="connsiteY46" fmla="*/ 4350686 h 4610100"/>
                <a:gd name="connsiteX47" fmla="*/ 1040676 w 2505075"/>
                <a:gd name="connsiteY47" fmla="*/ 4261151 h 4610100"/>
                <a:gd name="connsiteX48" fmla="*/ 1143546 w 2505075"/>
                <a:gd name="connsiteY48" fmla="*/ 4244958 h 4610100"/>
                <a:gd name="connsiteX49" fmla="*/ 1253084 w 2505075"/>
                <a:gd name="connsiteY49" fmla="*/ 4174473 h 4610100"/>
                <a:gd name="connsiteX50" fmla="*/ 1324521 w 2505075"/>
                <a:gd name="connsiteY50" fmla="*/ 4105893 h 4610100"/>
                <a:gd name="connsiteX51" fmla="*/ 1391196 w 2505075"/>
                <a:gd name="connsiteY51" fmla="*/ 4005881 h 4610100"/>
                <a:gd name="connsiteX52" fmla="*/ 1395006 w 2505075"/>
                <a:gd name="connsiteY52" fmla="*/ 3998261 h 4610100"/>
                <a:gd name="connsiteX53" fmla="*/ 1400721 w 2505075"/>
                <a:gd name="connsiteY53" fmla="*/ 3828716 h 4610100"/>
                <a:gd name="connsiteX54" fmla="*/ 1386434 w 2505075"/>
                <a:gd name="connsiteY54" fmla="*/ 3644883 h 4610100"/>
                <a:gd name="connsiteX55" fmla="*/ 1354048 w 2505075"/>
                <a:gd name="connsiteY55" fmla="*/ 3254358 h 4610100"/>
                <a:gd name="connsiteX56" fmla="*/ 1377861 w 2505075"/>
                <a:gd name="connsiteY56" fmla="*/ 3072431 h 4610100"/>
                <a:gd name="connsiteX57" fmla="*/ 1424534 w 2505075"/>
                <a:gd name="connsiteY57" fmla="*/ 2639996 h 4610100"/>
                <a:gd name="connsiteX58" fmla="*/ 1406436 w 2505075"/>
                <a:gd name="connsiteY58" fmla="*/ 2529506 h 4610100"/>
                <a:gd name="connsiteX59" fmla="*/ 1377861 w 2505075"/>
                <a:gd name="connsiteY59" fmla="*/ 2347578 h 4610100"/>
                <a:gd name="connsiteX60" fmla="*/ 1215936 w 2505075"/>
                <a:gd name="connsiteY60" fmla="*/ 2223753 h 4610100"/>
                <a:gd name="connsiteX61" fmla="*/ 1086396 w 2505075"/>
                <a:gd name="connsiteY61" fmla="*/ 2184701 h 4610100"/>
                <a:gd name="connsiteX62" fmla="*/ 986383 w 2505075"/>
                <a:gd name="connsiteY62" fmla="*/ 2132313 h 4610100"/>
                <a:gd name="connsiteX63" fmla="*/ 962571 w 2505075"/>
                <a:gd name="connsiteY63" fmla="*/ 2106596 h 4610100"/>
                <a:gd name="connsiteX64" fmla="*/ 943521 w 2505075"/>
                <a:gd name="connsiteY64" fmla="*/ 2053256 h 4610100"/>
                <a:gd name="connsiteX65" fmla="*/ 900658 w 2505075"/>
                <a:gd name="connsiteY65" fmla="*/ 2005631 h 4610100"/>
                <a:gd name="connsiteX66" fmla="*/ 872083 w 2505075"/>
                <a:gd name="connsiteY66" fmla="*/ 1971341 h 4610100"/>
                <a:gd name="connsiteX67" fmla="*/ 328206 w 2505075"/>
                <a:gd name="connsiteY67" fmla="*/ 1569386 h 4610100"/>
                <a:gd name="connsiteX68" fmla="*/ 57696 w 2505075"/>
                <a:gd name="connsiteY68" fmla="*/ 1357931 h 4610100"/>
                <a:gd name="connsiteX69" fmla="*/ 13881 w 2505075"/>
                <a:gd name="connsiteY69" fmla="*/ 1227438 h 4610100"/>
                <a:gd name="connsiteX70" fmla="*/ 80556 w 2505075"/>
                <a:gd name="connsiteY70" fmla="*/ 1016936 h 4610100"/>
                <a:gd name="connsiteX71" fmla="*/ 122466 w 2505075"/>
                <a:gd name="connsiteY71" fmla="*/ 955023 h 4610100"/>
                <a:gd name="connsiteX72" fmla="*/ 173901 w 2505075"/>
                <a:gd name="connsiteY72" fmla="*/ 856916 h 4610100"/>
                <a:gd name="connsiteX73" fmla="*/ 238671 w 2505075"/>
                <a:gd name="connsiteY73" fmla="*/ 852153 h 4610100"/>
                <a:gd name="connsiteX74" fmla="*/ 484416 w 2505075"/>
                <a:gd name="connsiteY74" fmla="*/ 1050273 h 4610100"/>
                <a:gd name="connsiteX75" fmla="*/ 823506 w 2505075"/>
                <a:gd name="connsiteY75" fmla="*/ 1307448 h 4610100"/>
                <a:gd name="connsiteX76" fmla="*/ 878751 w 2505075"/>
                <a:gd name="connsiteY76" fmla="*/ 1341738 h 4610100"/>
                <a:gd name="connsiteX77" fmla="*/ 903516 w 2505075"/>
                <a:gd name="connsiteY77" fmla="*/ 1341738 h 4610100"/>
                <a:gd name="connsiteX78" fmla="*/ 958761 w 2505075"/>
                <a:gd name="connsiteY78" fmla="*/ 1327451 h 4610100"/>
                <a:gd name="connsiteX79" fmla="*/ 1323569 w 2505075"/>
                <a:gd name="connsiteY79" fmla="*/ 1350311 h 4610100"/>
                <a:gd name="connsiteX80" fmla="*/ 1364526 w 2505075"/>
                <a:gd name="connsiteY80" fmla="*/ 1333166 h 4610100"/>
                <a:gd name="connsiteX81" fmla="*/ 1507401 w 2505075"/>
                <a:gd name="connsiteY81" fmla="*/ 1305543 h 4610100"/>
                <a:gd name="connsiteX82" fmla="*/ 1575028 w 2505075"/>
                <a:gd name="connsiteY82" fmla="*/ 1295066 h 4610100"/>
                <a:gd name="connsiteX83" fmla="*/ 1603603 w 2505075"/>
                <a:gd name="connsiteY83" fmla="*/ 1249346 h 4610100"/>
                <a:gd name="connsiteX84" fmla="*/ 1627416 w 2505075"/>
                <a:gd name="connsiteY84" fmla="*/ 1203626 h 4610100"/>
                <a:gd name="connsiteX85" fmla="*/ 1640751 w 2505075"/>
                <a:gd name="connsiteY85" fmla="*/ 1134093 h 4610100"/>
                <a:gd name="connsiteX86" fmla="*/ 1663611 w 2505075"/>
                <a:gd name="connsiteY86" fmla="*/ 1080753 h 4610100"/>
                <a:gd name="connsiteX87" fmla="*/ 1724571 w 2505075"/>
                <a:gd name="connsiteY87" fmla="*/ 1004553 h 4610100"/>
                <a:gd name="connsiteX88" fmla="*/ 1882686 w 2505075"/>
                <a:gd name="connsiteY88" fmla="*/ 815006 h 4610100"/>
                <a:gd name="connsiteX89" fmla="*/ 1795056 w 2505075"/>
                <a:gd name="connsiteY89" fmla="*/ 694991 h 4610100"/>
                <a:gd name="connsiteX90" fmla="*/ 1750289 w 2505075"/>
                <a:gd name="connsiteY90" fmla="*/ 562593 h 4610100"/>
                <a:gd name="connsiteX91" fmla="*/ 1640751 w 2505075"/>
                <a:gd name="connsiteY91" fmla="*/ 574023 h 4610100"/>
                <a:gd name="connsiteX92" fmla="*/ 1596936 w 2505075"/>
                <a:gd name="connsiteY92" fmla="*/ 552116 h 4610100"/>
                <a:gd name="connsiteX93" fmla="*/ 1616939 w 2505075"/>
                <a:gd name="connsiteY93" fmla="*/ 517826 h 4610100"/>
                <a:gd name="connsiteX94" fmla="*/ 1655991 w 2505075"/>
                <a:gd name="connsiteY94" fmla="*/ 376856 h 4610100"/>
                <a:gd name="connsiteX95" fmla="*/ 1740764 w 2505075"/>
                <a:gd name="connsiteY95" fmla="*/ 93963 h 4610100"/>
                <a:gd name="connsiteX96" fmla="*/ 1922691 w 2505075"/>
                <a:gd name="connsiteY96" fmla="*/ 10143 h 4610100"/>
                <a:gd name="connsiteX97" fmla="*/ 2188439 w 2505075"/>
                <a:gd name="connsiteY97" fmla="*/ 176831 h 4610100"/>
                <a:gd name="connsiteX98" fmla="*/ 2235111 w 2505075"/>
                <a:gd name="connsiteY98" fmla="*/ 248268 h 4610100"/>
                <a:gd name="connsiteX99" fmla="*/ 2247494 w 2505075"/>
                <a:gd name="connsiteY99" fmla="*/ 243506 h 4610100"/>
                <a:gd name="connsiteX100" fmla="*/ 2219871 w 2505075"/>
                <a:gd name="connsiteY100" fmla="*/ 305418 h 4610100"/>
                <a:gd name="connsiteX101" fmla="*/ 2249399 w 2505075"/>
                <a:gd name="connsiteY101" fmla="*/ 325421 h 4610100"/>
                <a:gd name="connsiteX102" fmla="*/ 2239874 w 2505075"/>
                <a:gd name="connsiteY102" fmla="*/ 371141 h 4610100"/>
                <a:gd name="connsiteX103" fmla="*/ 2223681 w 2505075"/>
                <a:gd name="connsiteY103" fmla="*/ 434958 h 4610100"/>
                <a:gd name="connsiteX104" fmla="*/ 2216061 w 2505075"/>
                <a:gd name="connsiteY104" fmla="*/ 522588 h 4610100"/>
                <a:gd name="connsiteX105" fmla="*/ 2250351 w 2505075"/>
                <a:gd name="connsiteY105" fmla="*/ 594026 h 4610100"/>
                <a:gd name="connsiteX106" fmla="*/ 2282736 w 2505075"/>
                <a:gd name="connsiteY106" fmla="*/ 631173 h 4610100"/>
                <a:gd name="connsiteX107" fmla="*/ 2335124 w 2505075"/>
                <a:gd name="connsiteY107" fmla="*/ 739758 h 4610100"/>
                <a:gd name="connsiteX108" fmla="*/ 2486571 w 2505075"/>
                <a:gd name="connsiteY108" fmla="*/ 1071228 h 4610100"/>
                <a:gd name="connsiteX109" fmla="*/ 2503716 w 2505075"/>
                <a:gd name="connsiteY109" fmla="*/ 1097898 h 4610100"/>
                <a:gd name="connsiteX110" fmla="*/ 2506574 w 2505075"/>
                <a:gd name="connsiteY110" fmla="*/ 1319831 h 4610100"/>
                <a:gd name="connsiteX111" fmla="*/ 1273086 w 2505075"/>
                <a:gd name="connsiteY111" fmla="*/ 1638918 h 4610100"/>
                <a:gd name="connsiteX112" fmla="*/ 1242606 w 2505075"/>
                <a:gd name="connsiteY112" fmla="*/ 1746551 h 4610100"/>
                <a:gd name="connsiteX113" fmla="*/ 1279753 w 2505075"/>
                <a:gd name="connsiteY113" fmla="*/ 1919906 h 4610100"/>
                <a:gd name="connsiteX114" fmla="*/ 1308328 w 2505075"/>
                <a:gd name="connsiteY114" fmla="*/ 1942766 h 4610100"/>
                <a:gd name="connsiteX115" fmla="*/ 1478826 w 2505075"/>
                <a:gd name="connsiteY115" fmla="*/ 1882758 h 4610100"/>
                <a:gd name="connsiteX116" fmla="*/ 1497876 w 2505075"/>
                <a:gd name="connsiteY116" fmla="*/ 1593198 h 4610100"/>
                <a:gd name="connsiteX117" fmla="*/ 1435964 w 2505075"/>
                <a:gd name="connsiteY117" fmla="*/ 1557956 h 4610100"/>
                <a:gd name="connsiteX118" fmla="*/ 1208316 w 2505075"/>
                <a:gd name="connsiteY118" fmla="*/ 1484613 h 4610100"/>
                <a:gd name="connsiteX119" fmla="*/ 1161644 w 2505075"/>
                <a:gd name="connsiteY119" fmla="*/ 1471278 h 4610100"/>
                <a:gd name="connsiteX120" fmla="*/ 1078776 w 2505075"/>
                <a:gd name="connsiteY120" fmla="*/ 1483661 h 4610100"/>
                <a:gd name="connsiteX121" fmla="*/ 1273086 w 2505075"/>
                <a:gd name="connsiteY121" fmla="*/ 1638918 h 4610100"/>
                <a:gd name="connsiteX122" fmla="*/ 1464539 w 2505075"/>
                <a:gd name="connsiteY122" fmla="*/ 2075163 h 4610100"/>
                <a:gd name="connsiteX123" fmla="*/ 1359764 w 2505075"/>
                <a:gd name="connsiteY123" fmla="*/ 2097071 h 4610100"/>
                <a:gd name="connsiteX124" fmla="*/ 1322616 w 2505075"/>
                <a:gd name="connsiteY124" fmla="*/ 2169461 h 4610100"/>
                <a:gd name="connsiteX125" fmla="*/ 1340714 w 2505075"/>
                <a:gd name="connsiteY125" fmla="*/ 2215181 h 4610100"/>
                <a:gd name="connsiteX126" fmla="*/ 1420723 w 2505075"/>
                <a:gd name="connsiteY126" fmla="*/ 2246613 h 4610100"/>
                <a:gd name="connsiteX127" fmla="*/ 1455014 w 2505075"/>
                <a:gd name="connsiteY127" fmla="*/ 2304716 h 4610100"/>
                <a:gd name="connsiteX128" fmla="*/ 1459776 w 2505075"/>
                <a:gd name="connsiteY128" fmla="*/ 2237088 h 4610100"/>
                <a:gd name="connsiteX129" fmla="*/ 1464539 w 2505075"/>
                <a:gd name="connsiteY129" fmla="*/ 2075163 h 46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2505075" h="4610100">
                  <a:moveTo>
                    <a:pt x="2506574" y="1319831"/>
                  </a:moveTo>
                  <a:cubicBezTo>
                    <a:pt x="2448471" y="1403651"/>
                    <a:pt x="2446566" y="1500806"/>
                    <a:pt x="2419896" y="1597008"/>
                  </a:cubicBezTo>
                  <a:cubicBezTo>
                    <a:pt x="2385606" y="1717976"/>
                    <a:pt x="2339886" y="1835133"/>
                    <a:pt x="2297024" y="1953243"/>
                  </a:cubicBezTo>
                  <a:cubicBezTo>
                    <a:pt x="2284641" y="1986581"/>
                    <a:pt x="2257971" y="1996106"/>
                    <a:pt x="2223681" y="1977056"/>
                  </a:cubicBezTo>
                  <a:cubicBezTo>
                    <a:pt x="2211299" y="1970388"/>
                    <a:pt x="2195106" y="1970388"/>
                    <a:pt x="2181771" y="1967531"/>
                  </a:cubicBezTo>
                  <a:cubicBezTo>
                    <a:pt x="2185581" y="2000868"/>
                    <a:pt x="2190344" y="2028491"/>
                    <a:pt x="2192249" y="2057066"/>
                  </a:cubicBezTo>
                  <a:cubicBezTo>
                    <a:pt x="2195106" y="2132313"/>
                    <a:pt x="2198916" y="2207561"/>
                    <a:pt x="2197964" y="2281856"/>
                  </a:cubicBezTo>
                  <a:cubicBezTo>
                    <a:pt x="2197964" y="2308526"/>
                    <a:pt x="2192249" y="2344721"/>
                    <a:pt x="2174151" y="2359961"/>
                  </a:cubicBezTo>
                  <a:cubicBezTo>
                    <a:pt x="2144624" y="2385678"/>
                    <a:pt x="2147481" y="2412348"/>
                    <a:pt x="2148434" y="2443781"/>
                  </a:cubicBezTo>
                  <a:cubicBezTo>
                    <a:pt x="2152244" y="2553318"/>
                    <a:pt x="2151291" y="2663808"/>
                    <a:pt x="2158911" y="2773346"/>
                  </a:cubicBezTo>
                  <a:cubicBezTo>
                    <a:pt x="2166531" y="2884788"/>
                    <a:pt x="2182724" y="2995278"/>
                    <a:pt x="2195106" y="3105768"/>
                  </a:cubicBezTo>
                  <a:cubicBezTo>
                    <a:pt x="2196059" y="3111483"/>
                    <a:pt x="2196059" y="3120056"/>
                    <a:pt x="2199869" y="3123866"/>
                  </a:cubicBezTo>
                  <a:cubicBezTo>
                    <a:pt x="2257971" y="3172443"/>
                    <a:pt x="2257019" y="3242928"/>
                    <a:pt x="2271306" y="3309603"/>
                  </a:cubicBezTo>
                  <a:cubicBezTo>
                    <a:pt x="2307501" y="3476291"/>
                    <a:pt x="2344649" y="3642978"/>
                    <a:pt x="2389416" y="3806808"/>
                  </a:cubicBezTo>
                  <a:cubicBezTo>
                    <a:pt x="2409419" y="3881103"/>
                    <a:pt x="2395131" y="3952541"/>
                    <a:pt x="2400846" y="4025883"/>
                  </a:cubicBezTo>
                  <a:cubicBezTo>
                    <a:pt x="2406561" y="4101131"/>
                    <a:pt x="2419896" y="4176378"/>
                    <a:pt x="2428469" y="4251626"/>
                  </a:cubicBezTo>
                  <a:cubicBezTo>
                    <a:pt x="2437041" y="4331636"/>
                    <a:pt x="2442756" y="4412598"/>
                    <a:pt x="2451329" y="4492608"/>
                  </a:cubicBezTo>
                  <a:cubicBezTo>
                    <a:pt x="2454186" y="4522136"/>
                    <a:pt x="2441804" y="4536423"/>
                    <a:pt x="2413229" y="4541186"/>
                  </a:cubicBezTo>
                  <a:cubicBezTo>
                    <a:pt x="2355126" y="4551663"/>
                    <a:pt x="2300834" y="4573571"/>
                    <a:pt x="2241779" y="4529756"/>
                  </a:cubicBezTo>
                  <a:cubicBezTo>
                    <a:pt x="2222729" y="4515468"/>
                    <a:pt x="2160816" y="4536423"/>
                    <a:pt x="2136051" y="4560236"/>
                  </a:cubicBezTo>
                  <a:cubicBezTo>
                    <a:pt x="2084616" y="4609766"/>
                    <a:pt x="2023656" y="4606908"/>
                    <a:pt x="1966506" y="4604051"/>
                  </a:cubicBezTo>
                  <a:cubicBezTo>
                    <a:pt x="1886496" y="4600241"/>
                    <a:pt x="1807439" y="4582143"/>
                    <a:pt x="1729334" y="4564998"/>
                  </a:cubicBezTo>
                  <a:cubicBezTo>
                    <a:pt x="1699806" y="4558331"/>
                    <a:pt x="1658848" y="4555473"/>
                    <a:pt x="1660753" y="4506896"/>
                  </a:cubicBezTo>
                  <a:cubicBezTo>
                    <a:pt x="1662659" y="4455461"/>
                    <a:pt x="1688376" y="4422123"/>
                    <a:pt x="1734096" y="4407836"/>
                  </a:cubicBezTo>
                  <a:cubicBezTo>
                    <a:pt x="1785531" y="4392596"/>
                    <a:pt x="1840776" y="4384023"/>
                    <a:pt x="1886496" y="4358306"/>
                  </a:cubicBezTo>
                  <a:cubicBezTo>
                    <a:pt x="1923644" y="4337351"/>
                    <a:pt x="1950314" y="4297346"/>
                    <a:pt x="1980794" y="4264961"/>
                  </a:cubicBezTo>
                  <a:cubicBezTo>
                    <a:pt x="1984603" y="4261151"/>
                    <a:pt x="1985556" y="4250673"/>
                    <a:pt x="1989366" y="4249721"/>
                  </a:cubicBezTo>
                  <a:cubicBezTo>
                    <a:pt x="2067471" y="4232576"/>
                    <a:pt x="2066519" y="4164948"/>
                    <a:pt x="2080806" y="4107798"/>
                  </a:cubicBezTo>
                  <a:cubicBezTo>
                    <a:pt x="2084616" y="4092558"/>
                    <a:pt x="2091284" y="4078271"/>
                    <a:pt x="2096998" y="4062078"/>
                  </a:cubicBezTo>
                  <a:cubicBezTo>
                    <a:pt x="1999844" y="4015406"/>
                    <a:pt x="1987461" y="3912536"/>
                    <a:pt x="1957934" y="3826811"/>
                  </a:cubicBezTo>
                  <a:cubicBezTo>
                    <a:pt x="1925548" y="3733466"/>
                    <a:pt x="1915071" y="3632501"/>
                    <a:pt x="1895069" y="3535346"/>
                  </a:cubicBezTo>
                  <a:cubicBezTo>
                    <a:pt x="1886496" y="3497246"/>
                    <a:pt x="1879828" y="3458193"/>
                    <a:pt x="1867446" y="3420093"/>
                  </a:cubicBezTo>
                  <a:cubicBezTo>
                    <a:pt x="1831251" y="3311508"/>
                    <a:pt x="1793151" y="3202923"/>
                    <a:pt x="1754098" y="3091481"/>
                  </a:cubicBezTo>
                  <a:cubicBezTo>
                    <a:pt x="1722666" y="3134343"/>
                    <a:pt x="1702664" y="3176253"/>
                    <a:pt x="1736001" y="3229593"/>
                  </a:cubicBezTo>
                  <a:cubicBezTo>
                    <a:pt x="1746478" y="3246738"/>
                    <a:pt x="1752194" y="3272456"/>
                    <a:pt x="1749336" y="3292458"/>
                  </a:cubicBezTo>
                  <a:cubicBezTo>
                    <a:pt x="1732191" y="3430571"/>
                    <a:pt x="1713141" y="3567731"/>
                    <a:pt x="1694091" y="3704891"/>
                  </a:cubicBezTo>
                  <a:cubicBezTo>
                    <a:pt x="1693139" y="3711558"/>
                    <a:pt x="1690281" y="3717273"/>
                    <a:pt x="1691234" y="3723941"/>
                  </a:cubicBezTo>
                  <a:cubicBezTo>
                    <a:pt x="1693139" y="3830621"/>
                    <a:pt x="1693139" y="3937301"/>
                    <a:pt x="1696948" y="4043981"/>
                  </a:cubicBezTo>
                  <a:cubicBezTo>
                    <a:pt x="1699806" y="4149708"/>
                    <a:pt x="1704569" y="4255436"/>
                    <a:pt x="1709331" y="4361163"/>
                  </a:cubicBezTo>
                  <a:cubicBezTo>
                    <a:pt x="1710284" y="4386881"/>
                    <a:pt x="1701711" y="4401168"/>
                    <a:pt x="1676946" y="4403073"/>
                  </a:cubicBezTo>
                  <a:cubicBezTo>
                    <a:pt x="1628369" y="4407836"/>
                    <a:pt x="1579791" y="4412598"/>
                    <a:pt x="1531214" y="4415456"/>
                  </a:cubicBezTo>
                  <a:cubicBezTo>
                    <a:pt x="1523594" y="4415456"/>
                    <a:pt x="1510259" y="4405931"/>
                    <a:pt x="1507401" y="4398311"/>
                  </a:cubicBezTo>
                  <a:cubicBezTo>
                    <a:pt x="1496923" y="4363068"/>
                    <a:pt x="1470253" y="4360211"/>
                    <a:pt x="1443584" y="4370688"/>
                  </a:cubicBezTo>
                  <a:cubicBezTo>
                    <a:pt x="1404531" y="4384976"/>
                    <a:pt x="1369289" y="4408788"/>
                    <a:pt x="1330236" y="4422123"/>
                  </a:cubicBezTo>
                  <a:cubicBezTo>
                    <a:pt x="1296898" y="4433553"/>
                    <a:pt x="1259751" y="4442126"/>
                    <a:pt x="1224509" y="4439268"/>
                  </a:cubicBezTo>
                  <a:cubicBezTo>
                    <a:pt x="1155929" y="4433553"/>
                    <a:pt x="1088301" y="4423076"/>
                    <a:pt x="1021626" y="4407836"/>
                  </a:cubicBezTo>
                  <a:cubicBezTo>
                    <a:pt x="994004" y="4402121"/>
                    <a:pt x="954951" y="4395453"/>
                    <a:pt x="957808" y="4350686"/>
                  </a:cubicBezTo>
                  <a:cubicBezTo>
                    <a:pt x="960666" y="4304966"/>
                    <a:pt x="997814" y="4267818"/>
                    <a:pt x="1040676" y="4261151"/>
                  </a:cubicBezTo>
                  <a:cubicBezTo>
                    <a:pt x="1074966" y="4256388"/>
                    <a:pt x="1109256" y="4250673"/>
                    <a:pt x="1143546" y="4244958"/>
                  </a:cubicBezTo>
                  <a:cubicBezTo>
                    <a:pt x="1190219" y="4237338"/>
                    <a:pt x="1227366" y="4219241"/>
                    <a:pt x="1253084" y="4174473"/>
                  </a:cubicBezTo>
                  <a:cubicBezTo>
                    <a:pt x="1268323" y="4146851"/>
                    <a:pt x="1303566" y="4131611"/>
                    <a:pt x="1324521" y="4105893"/>
                  </a:cubicBezTo>
                  <a:cubicBezTo>
                    <a:pt x="1349286" y="4075413"/>
                    <a:pt x="1369289" y="4039218"/>
                    <a:pt x="1391196" y="4005881"/>
                  </a:cubicBezTo>
                  <a:cubicBezTo>
                    <a:pt x="1393101" y="4003023"/>
                    <a:pt x="1395959" y="3998261"/>
                    <a:pt x="1395006" y="3998261"/>
                  </a:cubicBezTo>
                  <a:cubicBezTo>
                    <a:pt x="1330236" y="3941111"/>
                    <a:pt x="1417866" y="3888723"/>
                    <a:pt x="1400721" y="3828716"/>
                  </a:cubicBezTo>
                  <a:cubicBezTo>
                    <a:pt x="1383576" y="3770613"/>
                    <a:pt x="1383576" y="3705843"/>
                    <a:pt x="1386434" y="3644883"/>
                  </a:cubicBezTo>
                  <a:cubicBezTo>
                    <a:pt x="1394053" y="3512486"/>
                    <a:pt x="1378814" y="3383898"/>
                    <a:pt x="1354048" y="3254358"/>
                  </a:cubicBezTo>
                  <a:cubicBezTo>
                    <a:pt x="1343571" y="3197208"/>
                    <a:pt x="1367384" y="3133391"/>
                    <a:pt x="1377861" y="3072431"/>
                  </a:cubicBezTo>
                  <a:cubicBezTo>
                    <a:pt x="1404531" y="2929556"/>
                    <a:pt x="1420723" y="2785728"/>
                    <a:pt x="1424534" y="2639996"/>
                  </a:cubicBezTo>
                  <a:cubicBezTo>
                    <a:pt x="1425486" y="2604753"/>
                    <a:pt x="1413103" y="2569511"/>
                    <a:pt x="1406436" y="2529506"/>
                  </a:cubicBezTo>
                  <a:cubicBezTo>
                    <a:pt x="1451203" y="2481881"/>
                    <a:pt x="1438821" y="2392346"/>
                    <a:pt x="1377861" y="2347578"/>
                  </a:cubicBezTo>
                  <a:cubicBezTo>
                    <a:pt x="1322616" y="2307573"/>
                    <a:pt x="1267371" y="2268521"/>
                    <a:pt x="1215936" y="2223753"/>
                  </a:cubicBezTo>
                  <a:cubicBezTo>
                    <a:pt x="1176884" y="2189463"/>
                    <a:pt x="1133069" y="2173271"/>
                    <a:pt x="1086396" y="2184701"/>
                  </a:cubicBezTo>
                  <a:cubicBezTo>
                    <a:pt x="1033056" y="2197083"/>
                    <a:pt x="1021626" y="2144696"/>
                    <a:pt x="986383" y="2132313"/>
                  </a:cubicBezTo>
                  <a:cubicBezTo>
                    <a:pt x="976858" y="2129456"/>
                    <a:pt x="967333" y="2117073"/>
                    <a:pt x="962571" y="2106596"/>
                  </a:cubicBezTo>
                  <a:cubicBezTo>
                    <a:pt x="954951" y="2091356"/>
                    <a:pt x="951141" y="2074211"/>
                    <a:pt x="943521" y="2053256"/>
                  </a:cubicBezTo>
                  <a:cubicBezTo>
                    <a:pt x="912089" y="2063733"/>
                    <a:pt x="887323" y="2058018"/>
                    <a:pt x="900658" y="2005631"/>
                  </a:cubicBezTo>
                  <a:cubicBezTo>
                    <a:pt x="902564" y="1997058"/>
                    <a:pt x="884466" y="1979913"/>
                    <a:pt x="872083" y="1971341"/>
                  </a:cubicBezTo>
                  <a:cubicBezTo>
                    <a:pt x="691108" y="1837038"/>
                    <a:pt x="508228" y="1703688"/>
                    <a:pt x="328206" y="1569386"/>
                  </a:cubicBezTo>
                  <a:cubicBezTo>
                    <a:pt x="231051" y="1496996"/>
                    <a:pt x="155803" y="1429368"/>
                    <a:pt x="57696" y="1357931"/>
                  </a:cubicBezTo>
                  <a:cubicBezTo>
                    <a:pt x="10071" y="1322688"/>
                    <a:pt x="-2312" y="1280778"/>
                    <a:pt x="13881" y="1227438"/>
                  </a:cubicBezTo>
                  <a:cubicBezTo>
                    <a:pt x="34836" y="1156953"/>
                    <a:pt x="55791" y="1085516"/>
                    <a:pt x="80556" y="1016936"/>
                  </a:cubicBezTo>
                  <a:cubicBezTo>
                    <a:pt x="88176" y="994076"/>
                    <a:pt x="110083" y="976931"/>
                    <a:pt x="122466" y="955023"/>
                  </a:cubicBezTo>
                  <a:cubicBezTo>
                    <a:pt x="140563" y="923591"/>
                    <a:pt x="156756" y="889301"/>
                    <a:pt x="173901" y="856916"/>
                  </a:cubicBezTo>
                  <a:cubicBezTo>
                    <a:pt x="192951" y="823578"/>
                    <a:pt x="213906" y="832151"/>
                    <a:pt x="238671" y="852153"/>
                  </a:cubicBezTo>
                  <a:cubicBezTo>
                    <a:pt x="326301" y="921686"/>
                    <a:pt x="394881" y="981693"/>
                    <a:pt x="484416" y="1050273"/>
                  </a:cubicBezTo>
                  <a:cubicBezTo>
                    <a:pt x="594906" y="1137903"/>
                    <a:pt x="709206" y="1222676"/>
                    <a:pt x="823506" y="1307448"/>
                  </a:cubicBezTo>
                  <a:cubicBezTo>
                    <a:pt x="840651" y="1320783"/>
                    <a:pt x="859701" y="1332213"/>
                    <a:pt x="878751" y="1341738"/>
                  </a:cubicBezTo>
                  <a:cubicBezTo>
                    <a:pt x="885418" y="1345548"/>
                    <a:pt x="895896" y="1343643"/>
                    <a:pt x="903516" y="1341738"/>
                  </a:cubicBezTo>
                  <a:cubicBezTo>
                    <a:pt x="922566" y="1337928"/>
                    <a:pt x="940664" y="1326498"/>
                    <a:pt x="958761" y="1327451"/>
                  </a:cubicBezTo>
                  <a:cubicBezTo>
                    <a:pt x="1080681" y="1334118"/>
                    <a:pt x="1201648" y="1343643"/>
                    <a:pt x="1323569" y="1350311"/>
                  </a:cubicBezTo>
                  <a:cubicBezTo>
                    <a:pt x="1336903" y="1351263"/>
                    <a:pt x="1351191" y="1338881"/>
                    <a:pt x="1364526" y="1333166"/>
                  </a:cubicBezTo>
                  <a:cubicBezTo>
                    <a:pt x="1410246" y="1314116"/>
                    <a:pt x="1450251" y="1278873"/>
                    <a:pt x="1507401" y="1305543"/>
                  </a:cubicBezTo>
                  <a:cubicBezTo>
                    <a:pt x="1524546" y="1314116"/>
                    <a:pt x="1555026" y="1305543"/>
                    <a:pt x="1575028" y="1295066"/>
                  </a:cubicBezTo>
                  <a:cubicBezTo>
                    <a:pt x="1588364" y="1288398"/>
                    <a:pt x="1595031" y="1265538"/>
                    <a:pt x="1603603" y="1249346"/>
                  </a:cubicBezTo>
                  <a:cubicBezTo>
                    <a:pt x="1612176" y="1234106"/>
                    <a:pt x="1622653" y="1219818"/>
                    <a:pt x="1627416" y="1203626"/>
                  </a:cubicBezTo>
                  <a:cubicBezTo>
                    <a:pt x="1634084" y="1180766"/>
                    <a:pt x="1635036" y="1156953"/>
                    <a:pt x="1640751" y="1134093"/>
                  </a:cubicBezTo>
                  <a:cubicBezTo>
                    <a:pt x="1645514" y="1115996"/>
                    <a:pt x="1652181" y="1095993"/>
                    <a:pt x="1663611" y="1080753"/>
                  </a:cubicBezTo>
                  <a:cubicBezTo>
                    <a:pt x="1681709" y="1054083"/>
                    <a:pt x="1710284" y="1033128"/>
                    <a:pt x="1724571" y="1004553"/>
                  </a:cubicBezTo>
                  <a:cubicBezTo>
                    <a:pt x="1760766" y="929306"/>
                    <a:pt x="1796961" y="855963"/>
                    <a:pt x="1882686" y="815006"/>
                  </a:cubicBezTo>
                  <a:cubicBezTo>
                    <a:pt x="1852206" y="771191"/>
                    <a:pt x="1833156" y="708326"/>
                    <a:pt x="1795056" y="694991"/>
                  </a:cubicBezTo>
                  <a:cubicBezTo>
                    <a:pt x="1712189" y="665463"/>
                    <a:pt x="1756003" y="608313"/>
                    <a:pt x="1750289" y="562593"/>
                  </a:cubicBezTo>
                  <a:cubicBezTo>
                    <a:pt x="1712189" y="567356"/>
                    <a:pt x="1676946" y="573071"/>
                    <a:pt x="1640751" y="574023"/>
                  </a:cubicBezTo>
                  <a:cubicBezTo>
                    <a:pt x="1626464" y="574023"/>
                    <a:pt x="1612176" y="559736"/>
                    <a:pt x="1596936" y="552116"/>
                  </a:cubicBezTo>
                  <a:cubicBezTo>
                    <a:pt x="1603603" y="540686"/>
                    <a:pt x="1608366" y="526398"/>
                    <a:pt x="1616939" y="517826"/>
                  </a:cubicBezTo>
                  <a:cubicBezTo>
                    <a:pt x="1657896" y="477821"/>
                    <a:pt x="1669326" y="434958"/>
                    <a:pt x="1655991" y="376856"/>
                  </a:cubicBezTo>
                  <a:cubicBezTo>
                    <a:pt x="1632178" y="269223"/>
                    <a:pt x="1644561" y="163496"/>
                    <a:pt x="1740764" y="93963"/>
                  </a:cubicBezTo>
                  <a:cubicBezTo>
                    <a:pt x="1794103" y="54911"/>
                    <a:pt x="1858873" y="24431"/>
                    <a:pt x="1922691" y="10143"/>
                  </a:cubicBezTo>
                  <a:cubicBezTo>
                    <a:pt x="2017941" y="-10812"/>
                    <a:pt x="2150339" y="81581"/>
                    <a:pt x="2188439" y="176831"/>
                  </a:cubicBezTo>
                  <a:cubicBezTo>
                    <a:pt x="2198916" y="202548"/>
                    <a:pt x="2219871" y="224456"/>
                    <a:pt x="2235111" y="248268"/>
                  </a:cubicBezTo>
                  <a:cubicBezTo>
                    <a:pt x="2238921" y="246363"/>
                    <a:pt x="2243684" y="245411"/>
                    <a:pt x="2247494" y="243506"/>
                  </a:cubicBezTo>
                  <a:cubicBezTo>
                    <a:pt x="2237969" y="265413"/>
                    <a:pt x="2228444" y="288273"/>
                    <a:pt x="2219871" y="305418"/>
                  </a:cubicBezTo>
                  <a:cubicBezTo>
                    <a:pt x="2232254" y="313991"/>
                    <a:pt x="2249399" y="318753"/>
                    <a:pt x="2249399" y="325421"/>
                  </a:cubicBezTo>
                  <a:cubicBezTo>
                    <a:pt x="2250351" y="340661"/>
                    <a:pt x="2249399" y="364473"/>
                    <a:pt x="2239874" y="371141"/>
                  </a:cubicBezTo>
                  <a:cubicBezTo>
                    <a:pt x="2212251" y="390191"/>
                    <a:pt x="2217014" y="407336"/>
                    <a:pt x="2223681" y="434958"/>
                  </a:cubicBezTo>
                  <a:cubicBezTo>
                    <a:pt x="2230349" y="462581"/>
                    <a:pt x="2222729" y="494013"/>
                    <a:pt x="2216061" y="522588"/>
                  </a:cubicBezTo>
                  <a:cubicBezTo>
                    <a:pt x="2208441" y="557831"/>
                    <a:pt x="2205584" y="583548"/>
                    <a:pt x="2250351" y="594026"/>
                  </a:cubicBezTo>
                  <a:cubicBezTo>
                    <a:pt x="2263686" y="596883"/>
                    <a:pt x="2275116" y="616886"/>
                    <a:pt x="2282736" y="631173"/>
                  </a:cubicBezTo>
                  <a:cubicBezTo>
                    <a:pt x="2301786" y="666416"/>
                    <a:pt x="2313216" y="706421"/>
                    <a:pt x="2335124" y="739758"/>
                  </a:cubicBezTo>
                  <a:cubicBezTo>
                    <a:pt x="2401799" y="845486"/>
                    <a:pt x="2458949" y="945498"/>
                    <a:pt x="2486571" y="1071228"/>
                  </a:cubicBezTo>
                  <a:cubicBezTo>
                    <a:pt x="2488476" y="1080753"/>
                    <a:pt x="2498001" y="1089326"/>
                    <a:pt x="2503716" y="1097898"/>
                  </a:cubicBezTo>
                  <a:cubicBezTo>
                    <a:pt x="2506574" y="1174098"/>
                    <a:pt x="2506574" y="1246488"/>
                    <a:pt x="2506574" y="1319831"/>
                  </a:cubicBezTo>
                  <a:close/>
                  <a:moveTo>
                    <a:pt x="1273086" y="1638918"/>
                  </a:moveTo>
                  <a:cubicBezTo>
                    <a:pt x="1260703" y="1678923"/>
                    <a:pt x="1240701" y="1713213"/>
                    <a:pt x="1242606" y="1746551"/>
                  </a:cubicBezTo>
                  <a:cubicBezTo>
                    <a:pt x="1247369" y="1804653"/>
                    <a:pt x="1264514" y="1862756"/>
                    <a:pt x="1279753" y="1919906"/>
                  </a:cubicBezTo>
                  <a:cubicBezTo>
                    <a:pt x="1282611" y="1929431"/>
                    <a:pt x="1301661" y="1944671"/>
                    <a:pt x="1308328" y="1942766"/>
                  </a:cubicBezTo>
                  <a:cubicBezTo>
                    <a:pt x="1365478" y="1924668"/>
                    <a:pt x="1420723" y="1903713"/>
                    <a:pt x="1478826" y="1882758"/>
                  </a:cubicBezTo>
                  <a:cubicBezTo>
                    <a:pt x="1432153" y="1777031"/>
                    <a:pt x="1483589" y="1684638"/>
                    <a:pt x="1497876" y="1593198"/>
                  </a:cubicBezTo>
                  <a:cubicBezTo>
                    <a:pt x="1474064" y="1579863"/>
                    <a:pt x="1451203" y="1573196"/>
                    <a:pt x="1435964" y="1557956"/>
                  </a:cubicBezTo>
                  <a:cubicBezTo>
                    <a:pt x="1372146" y="1493186"/>
                    <a:pt x="1285469" y="1505568"/>
                    <a:pt x="1208316" y="1484613"/>
                  </a:cubicBezTo>
                  <a:cubicBezTo>
                    <a:pt x="1193076" y="1480803"/>
                    <a:pt x="1176884" y="1476041"/>
                    <a:pt x="1161644" y="1471278"/>
                  </a:cubicBezTo>
                  <a:cubicBezTo>
                    <a:pt x="1133069" y="1461753"/>
                    <a:pt x="1103541" y="1450323"/>
                    <a:pt x="1078776" y="1483661"/>
                  </a:cubicBezTo>
                  <a:cubicBezTo>
                    <a:pt x="1146404" y="1537001"/>
                    <a:pt x="1211173" y="1588436"/>
                    <a:pt x="1273086" y="1638918"/>
                  </a:cubicBezTo>
                  <a:close/>
                  <a:moveTo>
                    <a:pt x="1464539" y="2075163"/>
                  </a:moveTo>
                  <a:cubicBezTo>
                    <a:pt x="1427391" y="2082783"/>
                    <a:pt x="1393101" y="2089451"/>
                    <a:pt x="1359764" y="2097071"/>
                  </a:cubicBezTo>
                  <a:cubicBezTo>
                    <a:pt x="1318806" y="2106596"/>
                    <a:pt x="1305471" y="2129456"/>
                    <a:pt x="1322616" y="2169461"/>
                  </a:cubicBezTo>
                  <a:cubicBezTo>
                    <a:pt x="1329284" y="2184701"/>
                    <a:pt x="1334998" y="2199941"/>
                    <a:pt x="1340714" y="2215181"/>
                  </a:cubicBezTo>
                  <a:cubicBezTo>
                    <a:pt x="1396911" y="2194226"/>
                    <a:pt x="1396911" y="2194226"/>
                    <a:pt x="1420723" y="2246613"/>
                  </a:cubicBezTo>
                  <a:cubicBezTo>
                    <a:pt x="1428344" y="2262806"/>
                    <a:pt x="1438821" y="2278046"/>
                    <a:pt x="1455014" y="2304716"/>
                  </a:cubicBezTo>
                  <a:cubicBezTo>
                    <a:pt x="1456919" y="2271378"/>
                    <a:pt x="1451203" y="2248518"/>
                    <a:pt x="1459776" y="2237088"/>
                  </a:cubicBezTo>
                  <a:cubicBezTo>
                    <a:pt x="1499781" y="2183748"/>
                    <a:pt x="1503591" y="2132313"/>
                    <a:pt x="1464539" y="207516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28995D4-E552-4FDA-9368-7115F72FE9EE}"/>
                </a:ext>
              </a:extLst>
            </p:cNvPr>
            <p:cNvSpPr/>
            <p:nvPr/>
          </p:nvSpPr>
          <p:spPr>
            <a:xfrm flipH="1">
              <a:off x="700577" y="1399349"/>
              <a:ext cx="647458" cy="566880"/>
            </a:xfrm>
            <a:custGeom>
              <a:avLst/>
              <a:gdLst>
                <a:gd name="connsiteX0" fmla="*/ 325755 w 647458"/>
                <a:gd name="connsiteY0" fmla="*/ 3000 h 566880"/>
                <a:gd name="connsiteX1" fmla="*/ 143828 w 647458"/>
                <a:gd name="connsiteY1" fmla="*/ 86820 h 566880"/>
                <a:gd name="connsiteX2" fmla="*/ 59055 w 647458"/>
                <a:gd name="connsiteY2" fmla="*/ 369713 h 566880"/>
                <a:gd name="connsiteX3" fmla="*/ 20003 w 647458"/>
                <a:gd name="connsiteY3" fmla="*/ 510683 h 566880"/>
                <a:gd name="connsiteX4" fmla="*/ 0 w 647458"/>
                <a:gd name="connsiteY4" fmla="*/ 544973 h 566880"/>
                <a:gd name="connsiteX5" fmla="*/ 43815 w 647458"/>
                <a:gd name="connsiteY5" fmla="*/ 566880 h 566880"/>
                <a:gd name="connsiteX6" fmla="*/ 65495 w 647458"/>
                <a:gd name="connsiteY6" fmla="*/ 564618 h 566880"/>
                <a:gd name="connsiteX7" fmla="*/ 178721 w 647458"/>
                <a:gd name="connsiteY7" fmla="*/ 530129 h 566880"/>
                <a:gd name="connsiteX8" fmla="*/ 603774 w 647458"/>
                <a:gd name="connsiteY8" fmla="*/ 274215 h 566880"/>
                <a:gd name="connsiteX9" fmla="*/ 647458 w 647458"/>
                <a:gd name="connsiteY9" fmla="*/ 237555 h 566880"/>
                <a:gd name="connsiteX10" fmla="*/ 638175 w 647458"/>
                <a:gd name="connsiteY10" fmla="*/ 241125 h 566880"/>
                <a:gd name="connsiteX11" fmla="*/ 591503 w 647458"/>
                <a:gd name="connsiteY11" fmla="*/ 169688 h 566880"/>
                <a:gd name="connsiteX12" fmla="*/ 325755 w 647458"/>
                <a:gd name="connsiteY12" fmla="*/ 3000 h 5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458" h="566880">
                  <a:moveTo>
                    <a:pt x="325755" y="3000"/>
                  </a:moveTo>
                  <a:cubicBezTo>
                    <a:pt x="261937" y="17288"/>
                    <a:pt x="197167" y="47768"/>
                    <a:pt x="143828" y="86820"/>
                  </a:cubicBezTo>
                  <a:cubicBezTo>
                    <a:pt x="47625" y="156353"/>
                    <a:pt x="35242" y="262080"/>
                    <a:pt x="59055" y="369713"/>
                  </a:cubicBezTo>
                  <a:cubicBezTo>
                    <a:pt x="72390" y="427815"/>
                    <a:pt x="60960" y="470678"/>
                    <a:pt x="20003" y="510683"/>
                  </a:cubicBezTo>
                  <a:cubicBezTo>
                    <a:pt x="11430" y="519255"/>
                    <a:pt x="6667" y="533543"/>
                    <a:pt x="0" y="544973"/>
                  </a:cubicBezTo>
                  <a:cubicBezTo>
                    <a:pt x="15240" y="552593"/>
                    <a:pt x="29528" y="566880"/>
                    <a:pt x="43815" y="566880"/>
                  </a:cubicBezTo>
                  <a:lnTo>
                    <a:pt x="65495" y="564618"/>
                  </a:lnTo>
                  <a:lnTo>
                    <a:pt x="178721" y="530129"/>
                  </a:lnTo>
                  <a:cubicBezTo>
                    <a:pt x="449670" y="395635"/>
                    <a:pt x="455226" y="398414"/>
                    <a:pt x="603774" y="274215"/>
                  </a:cubicBezTo>
                  <a:lnTo>
                    <a:pt x="647458" y="237555"/>
                  </a:lnTo>
                  <a:lnTo>
                    <a:pt x="638175" y="241125"/>
                  </a:lnTo>
                  <a:cubicBezTo>
                    <a:pt x="622935" y="217313"/>
                    <a:pt x="601980" y="195405"/>
                    <a:pt x="591503" y="169688"/>
                  </a:cubicBezTo>
                  <a:cubicBezTo>
                    <a:pt x="553403" y="74438"/>
                    <a:pt x="421005" y="-17955"/>
                    <a:pt x="325755" y="3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92777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2800" y="311040"/>
            <a:ext cx="3567360" cy="324384"/>
          </a:xfrm>
          <a:prstGeom prst="rect">
            <a:avLst/>
          </a:prstGeom>
          <a:solidFill>
            <a:srgbClr val="F27900"/>
          </a:solidFill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</a:pPr>
            <a:r>
              <a:rPr lang="fa-IR" sz="2933" dirty="0">
                <a:latin typeface="Rubik Bold"/>
                <a:cs typeface="B Nazanin" panose="00000700000000000000" pitchFamily="2" charset="-78"/>
              </a:rPr>
              <a:t>منابع</a:t>
            </a:r>
            <a:endParaRPr lang="en-US" sz="2933" dirty="0">
              <a:latin typeface="Rubik Bold"/>
              <a:cs typeface="B Nazanin" panose="00000700000000000000" pitchFamily="2" charset="-78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609600" y="1121760"/>
            <a:ext cx="2785440" cy="3274560"/>
            <a:chOff x="0" y="0"/>
            <a:chExt cx="5570880" cy="6549120"/>
          </a:xfrm>
          <a:solidFill>
            <a:srgbClr val="F27900"/>
          </a:solidFill>
        </p:grpSpPr>
        <p:sp>
          <p:nvSpPr>
            <p:cNvPr id="4" name="Freeform 4"/>
            <p:cNvSpPr/>
            <p:nvPr/>
          </p:nvSpPr>
          <p:spPr>
            <a:xfrm>
              <a:off x="-254" y="128"/>
              <a:ext cx="5571109" cy="6549007"/>
            </a:xfrm>
            <a:custGeom>
              <a:avLst/>
              <a:gdLst/>
              <a:ahLst/>
              <a:cxnLst/>
              <a:rect l="l" t="t" r="r" b="b"/>
              <a:pathLst>
                <a:path w="5571109" h="6549007">
                  <a:moveTo>
                    <a:pt x="5221986" y="3692905"/>
                  </a:moveTo>
                  <a:cubicBezTo>
                    <a:pt x="5249799" y="3748404"/>
                    <a:pt x="5273548" y="3807967"/>
                    <a:pt x="5305298" y="3867403"/>
                  </a:cubicBezTo>
                  <a:cubicBezTo>
                    <a:pt x="5376672" y="4006214"/>
                    <a:pt x="5448173" y="4141088"/>
                    <a:pt x="5519547" y="4279899"/>
                  </a:cubicBezTo>
                  <a:cubicBezTo>
                    <a:pt x="5571109" y="4375149"/>
                    <a:pt x="5567172" y="4383023"/>
                    <a:pt x="5475859" y="4438522"/>
                  </a:cubicBezTo>
                  <a:cubicBezTo>
                    <a:pt x="5456047" y="4454397"/>
                    <a:pt x="5436235" y="4466335"/>
                    <a:pt x="5412359" y="4482210"/>
                  </a:cubicBezTo>
                  <a:cubicBezTo>
                    <a:pt x="5273421" y="4331461"/>
                    <a:pt x="5237734" y="4109338"/>
                    <a:pt x="5051298" y="3990339"/>
                  </a:cubicBezTo>
                  <a:cubicBezTo>
                    <a:pt x="4912360" y="4101464"/>
                    <a:pt x="4769612" y="4220463"/>
                    <a:pt x="4626737" y="4335398"/>
                  </a:cubicBezTo>
                  <a:cubicBezTo>
                    <a:pt x="4618863" y="4347336"/>
                    <a:pt x="4606925" y="4363211"/>
                    <a:pt x="4610862" y="4379086"/>
                  </a:cubicBezTo>
                  <a:cubicBezTo>
                    <a:pt x="4622800" y="4521834"/>
                    <a:pt x="4622800" y="4521834"/>
                    <a:pt x="4511675" y="4636896"/>
                  </a:cubicBezTo>
                  <a:cubicBezTo>
                    <a:pt x="4583049" y="4696459"/>
                    <a:pt x="4638675" y="4767833"/>
                    <a:pt x="4622800" y="4867020"/>
                  </a:cubicBezTo>
                  <a:cubicBezTo>
                    <a:pt x="4606925" y="4950332"/>
                    <a:pt x="4575175" y="5029707"/>
                    <a:pt x="4551426" y="5113019"/>
                  </a:cubicBezTo>
                  <a:cubicBezTo>
                    <a:pt x="4543552" y="5136768"/>
                    <a:pt x="4543552" y="5168518"/>
                    <a:pt x="4539488" y="5196331"/>
                  </a:cubicBezTo>
                  <a:cubicBezTo>
                    <a:pt x="4535551" y="5247893"/>
                    <a:pt x="4555363" y="5315330"/>
                    <a:pt x="4527550" y="5347080"/>
                  </a:cubicBezTo>
                  <a:cubicBezTo>
                    <a:pt x="4472051" y="5410580"/>
                    <a:pt x="4456176" y="5470016"/>
                    <a:pt x="4452112" y="5549391"/>
                  </a:cubicBezTo>
                  <a:cubicBezTo>
                    <a:pt x="4448175" y="5624702"/>
                    <a:pt x="4428363" y="5700140"/>
                    <a:pt x="4344924" y="5739764"/>
                  </a:cubicBezTo>
                  <a:cubicBezTo>
                    <a:pt x="4329049" y="5747637"/>
                    <a:pt x="4321175" y="5783452"/>
                    <a:pt x="4313174" y="5807200"/>
                  </a:cubicBezTo>
                  <a:cubicBezTo>
                    <a:pt x="4297299" y="5906387"/>
                    <a:pt x="4241800" y="5965823"/>
                    <a:pt x="4154424" y="6009511"/>
                  </a:cubicBezTo>
                  <a:cubicBezTo>
                    <a:pt x="3956050" y="6104761"/>
                    <a:pt x="3753612" y="6136384"/>
                    <a:pt x="3531489" y="6092823"/>
                  </a:cubicBezTo>
                  <a:cubicBezTo>
                    <a:pt x="3277489" y="6041261"/>
                    <a:pt x="3023616" y="6112635"/>
                    <a:pt x="2777617" y="6192010"/>
                  </a:cubicBezTo>
                  <a:cubicBezTo>
                    <a:pt x="2503805" y="6279259"/>
                    <a:pt x="2226056" y="6366508"/>
                    <a:pt x="1936369" y="6390384"/>
                  </a:cubicBezTo>
                  <a:cubicBezTo>
                    <a:pt x="1864995" y="6394321"/>
                    <a:pt x="1797431" y="6426071"/>
                    <a:pt x="1737995" y="6461758"/>
                  </a:cubicBezTo>
                  <a:cubicBezTo>
                    <a:pt x="1583309" y="6549007"/>
                    <a:pt x="1368933" y="6481570"/>
                    <a:pt x="1309497" y="6334885"/>
                  </a:cubicBezTo>
                  <a:cubicBezTo>
                    <a:pt x="1297559" y="6315073"/>
                    <a:pt x="1285748" y="6295261"/>
                    <a:pt x="1269873" y="6275322"/>
                  </a:cubicBezTo>
                  <a:cubicBezTo>
                    <a:pt x="1190498" y="6140448"/>
                    <a:pt x="1178560" y="6132574"/>
                    <a:pt x="1027811" y="6168261"/>
                  </a:cubicBezTo>
                  <a:cubicBezTo>
                    <a:pt x="956437" y="6188073"/>
                    <a:pt x="888873" y="6215886"/>
                    <a:pt x="817499" y="6243572"/>
                  </a:cubicBezTo>
                  <a:cubicBezTo>
                    <a:pt x="793750" y="6251446"/>
                    <a:pt x="769874" y="6255510"/>
                    <a:pt x="742061" y="6259447"/>
                  </a:cubicBezTo>
                  <a:cubicBezTo>
                    <a:pt x="849249" y="6160260"/>
                    <a:pt x="944372" y="6061073"/>
                    <a:pt x="956310" y="5902450"/>
                  </a:cubicBezTo>
                  <a:cubicBezTo>
                    <a:pt x="837311" y="5890512"/>
                    <a:pt x="781685" y="6001637"/>
                    <a:pt x="674624" y="6033387"/>
                  </a:cubicBezTo>
                  <a:cubicBezTo>
                    <a:pt x="761873" y="5858890"/>
                    <a:pt x="845185" y="5692266"/>
                    <a:pt x="940435" y="5505829"/>
                  </a:cubicBezTo>
                  <a:cubicBezTo>
                    <a:pt x="623062" y="5581140"/>
                    <a:pt x="313563" y="5577203"/>
                    <a:pt x="55626" y="5767577"/>
                  </a:cubicBezTo>
                  <a:cubicBezTo>
                    <a:pt x="91313" y="5664453"/>
                    <a:pt x="146939" y="5585078"/>
                    <a:pt x="254000" y="5545454"/>
                  </a:cubicBezTo>
                  <a:cubicBezTo>
                    <a:pt x="404749" y="5489955"/>
                    <a:pt x="555498" y="5434329"/>
                    <a:pt x="698373" y="5366892"/>
                  </a:cubicBezTo>
                  <a:cubicBezTo>
                    <a:pt x="761873" y="5335142"/>
                    <a:pt x="813435" y="5279643"/>
                    <a:pt x="864997" y="5220080"/>
                  </a:cubicBezTo>
                  <a:cubicBezTo>
                    <a:pt x="571373" y="5196331"/>
                    <a:pt x="285750" y="5239892"/>
                    <a:pt x="0" y="5291454"/>
                  </a:cubicBezTo>
                  <a:cubicBezTo>
                    <a:pt x="11938" y="5279516"/>
                    <a:pt x="23749" y="5267705"/>
                    <a:pt x="35687" y="5259704"/>
                  </a:cubicBezTo>
                  <a:cubicBezTo>
                    <a:pt x="285623" y="5148579"/>
                    <a:pt x="547497" y="5077205"/>
                    <a:pt x="825246" y="5069331"/>
                  </a:cubicBezTo>
                  <a:cubicBezTo>
                    <a:pt x="940308" y="5065394"/>
                    <a:pt x="1055370" y="5053456"/>
                    <a:pt x="1170432" y="5037581"/>
                  </a:cubicBezTo>
                  <a:cubicBezTo>
                    <a:pt x="1261745" y="5025643"/>
                    <a:pt x="1340993" y="4986019"/>
                    <a:pt x="1412494" y="4918582"/>
                  </a:cubicBezTo>
                  <a:cubicBezTo>
                    <a:pt x="1531493" y="4811521"/>
                    <a:pt x="1634744" y="4823332"/>
                    <a:pt x="1737868" y="4946395"/>
                  </a:cubicBezTo>
                  <a:cubicBezTo>
                    <a:pt x="1753743" y="4962270"/>
                    <a:pt x="1777492" y="4974208"/>
                    <a:pt x="1801368" y="4982082"/>
                  </a:cubicBezTo>
                  <a:cubicBezTo>
                    <a:pt x="1888617" y="5005831"/>
                    <a:pt x="1975993" y="5033644"/>
                    <a:pt x="2063242" y="5041645"/>
                  </a:cubicBezTo>
                  <a:cubicBezTo>
                    <a:pt x="2146554" y="5045582"/>
                    <a:pt x="2237867" y="5041645"/>
                    <a:pt x="2321179" y="5017896"/>
                  </a:cubicBezTo>
                  <a:cubicBezTo>
                    <a:pt x="2507615" y="4962397"/>
                    <a:pt x="2694178" y="4966334"/>
                    <a:pt x="2884678" y="4998084"/>
                  </a:cubicBezTo>
                  <a:cubicBezTo>
                    <a:pt x="3039364" y="5025897"/>
                    <a:pt x="3043428" y="5021833"/>
                    <a:pt x="3067177" y="4867147"/>
                  </a:cubicBezTo>
                  <a:cubicBezTo>
                    <a:pt x="3079115" y="4779898"/>
                    <a:pt x="3071114" y="4688585"/>
                    <a:pt x="3067177" y="4601336"/>
                  </a:cubicBezTo>
                  <a:cubicBezTo>
                    <a:pt x="3063240" y="4506086"/>
                    <a:pt x="3055239" y="4407026"/>
                    <a:pt x="3047365" y="4311776"/>
                  </a:cubicBezTo>
                  <a:cubicBezTo>
                    <a:pt x="3035427" y="4125340"/>
                    <a:pt x="3019552" y="3942841"/>
                    <a:pt x="3003677" y="3756405"/>
                  </a:cubicBezTo>
                  <a:cubicBezTo>
                    <a:pt x="2999740" y="3748531"/>
                    <a:pt x="2995803" y="3740530"/>
                    <a:pt x="2983865" y="3712717"/>
                  </a:cubicBezTo>
                  <a:cubicBezTo>
                    <a:pt x="2920365" y="4049902"/>
                    <a:pt x="2967990" y="4367275"/>
                    <a:pt x="3003677" y="4680584"/>
                  </a:cubicBezTo>
                  <a:cubicBezTo>
                    <a:pt x="2995803" y="4680584"/>
                    <a:pt x="2991739" y="4684521"/>
                    <a:pt x="2983865" y="4684521"/>
                  </a:cubicBezTo>
                  <a:cubicBezTo>
                    <a:pt x="2967990" y="4636896"/>
                    <a:pt x="2952115" y="4593335"/>
                    <a:pt x="2940177" y="4545710"/>
                  </a:cubicBezTo>
                  <a:cubicBezTo>
                    <a:pt x="2876677" y="4343399"/>
                    <a:pt x="2817114" y="4323587"/>
                    <a:pt x="2638679" y="4434585"/>
                  </a:cubicBezTo>
                  <a:cubicBezTo>
                    <a:pt x="2610866" y="4454397"/>
                    <a:pt x="2583180" y="4470272"/>
                    <a:pt x="2555367" y="4486147"/>
                  </a:cubicBezTo>
                  <a:cubicBezTo>
                    <a:pt x="2547493" y="4482210"/>
                    <a:pt x="2539492" y="4478273"/>
                    <a:pt x="2535555" y="4470272"/>
                  </a:cubicBezTo>
                  <a:cubicBezTo>
                    <a:pt x="2599055" y="4371085"/>
                    <a:pt x="2670429" y="4275962"/>
                    <a:pt x="2718054" y="4168774"/>
                  </a:cubicBezTo>
                  <a:cubicBezTo>
                    <a:pt x="2769616" y="4061713"/>
                    <a:pt x="2801366" y="3942714"/>
                    <a:pt x="2841117" y="3831589"/>
                  </a:cubicBezTo>
                  <a:cubicBezTo>
                    <a:pt x="2829179" y="3827652"/>
                    <a:pt x="2821305" y="3823715"/>
                    <a:pt x="2813304" y="3819651"/>
                  </a:cubicBezTo>
                  <a:cubicBezTo>
                    <a:pt x="2785491" y="3863339"/>
                    <a:pt x="2753741" y="3906900"/>
                    <a:pt x="2721991" y="3946524"/>
                  </a:cubicBezTo>
                  <a:cubicBezTo>
                    <a:pt x="2638679" y="4065523"/>
                    <a:pt x="2547366" y="4180585"/>
                    <a:pt x="2467991" y="4299584"/>
                  </a:cubicBezTo>
                  <a:cubicBezTo>
                    <a:pt x="2432304" y="4359147"/>
                    <a:pt x="2388616" y="4339208"/>
                    <a:pt x="2348992" y="4331334"/>
                  </a:cubicBezTo>
                  <a:cubicBezTo>
                    <a:pt x="2325243" y="4327397"/>
                    <a:pt x="2305304" y="4307585"/>
                    <a:pt x="2289429" y="4291710"/>
                  </a:cubicBezTo>
                  <a:cubicBezTo>
                    <a:pt x="2035429" y="4029963"/>
                    <a:pt x="1749806" y="3787901"/>
                    <a:pt x="1555369" y="3474592"/>
                  </a:cubicBezTo>
                  <a:cubicBezTo>
                    <a:pt x="1503807" y="3395217"/>
                    <a:pt x="1444244" y="3319906"/>
                    <a:pt x="1380744" y="3228593"/>
                  </a:cubicBezTo>
                  <a:cubicBezTo>
                    <a:pt x="1388618" y="3268217"/>
                    <a:pt x="1396619" y="3292093"/>
                    <a:pt x="1400556" y="3319779"/>
                  </a:cubicBezTo>
                  <a:cubicBezTo>
                    <a:pt x="1396619" y="3323716"/>
                    <a:pt x="1392682" y="3327653"/>
                    <a:pt x="1388618" y="3331717"/>
                  </a:cubicBezTo>
                  <a:cubicBezTo>
                    <a:pt x="1333119" y="3280155"/>
                    <a:pt x="1273556" y="3224656"/>
                    <a:pt x="1213993" y="3173094"/>
                  </a:cubicBezTo>
                  <a:cubicBezTo>
                    <a:pt x="1210056" y="3177031"/>
                    <a:pt x="1206119" y="3177031"/>
                    <a:pt x="1206119" y="3177031"/>
                  </a:cubicBezTo>
                  <a:cubicBezTo>
                    <a:pt x="1221994" y="3216655"/>
                    <a:pt x="1237869" y="3256406"/>
                    <a:pt x="1261618" y="3292093"/>
                  </a:cubicBezTo>
                  <a:cubicBezTo>
                    <a:pt x="1317117" y="3383279"/>
                    <a:pt x="1380617" y="3474592"/>
                    <a:pt x="1436243" y="3573779"/>
                  </a:cubicBezTo>
                  <a:cubicBezTo>
                    <a:pt x="1527556" y="3728465"/>
                    <a:pt x="1547368" y="3891152"/>
                    <a:pt x="1495806" y="4065650"/>
                  </a:cubicBezTo>
                  <a:cubicBezTo>
                    <a:pt x="1400556" y="4398898"/>
                    <a:pt x="1229995" y="4696332"/>
                    <a:pt x="1063371" y="4993893"/>
                  </a:cubicBezTo>
                  <a:cubicBezTo>
                    <a:pt x="1051433" y="4989956"/>
                    <a:pt x="1043559" y="4989956"/>
                    <a:pt x="1035558" y="4986019"/>
                  </a:cubicBezTo>
                  <a:cubicBezTo>
                    <a:pt x="1039495" y="4962270"/>
                    <a:pt x="1039495" y="4934457"/>
                    <a:pt x="1043432" y="4910708"/>
                  </a:cubicBezTo>
                  <a:cubicBezTo>
                    <a:pt x="1067181" y="4823459"/>
                    <a:pt x="1094994" y="4736210"/>
                    <a:pt x="1118870" y="4644897"/>
                  </a:cubicBezTo>
                  <a:cubicBezTo>
                    <a:pt x="1126744" y="4613147"/>
                    <a:pt x="1146683" y="4581397"/>
                    <a:pt x="1138682" y="4553711"/>
                  </a:cubicBezTo>
                  <a:cubicBezTo>
                    <a:pt x="1118870" y="4414901"/>
                    <a:pt x="1182370" y="4303776"/>
                    <a:pt x="1233932" y="4184777"/>
                  </a:cubicBezTo>
                  <a:cubicBezTo>
                    <a:pt x="1257681" y="4137152"/>
                    <a:pt x="1273556" y="4081653"/>
                    <a:pt x="1281557" y="4026154"/>
                  </a:cubicBezTo>
                  <a:cubicBezTo>
                    <a:pt x="1301369" y="3926967"/>
                    <a:pt x="1249807" y="3879342"/>
                    <a:pt x="1158494" y="3915029"/>
                  </a:cubicBezTo>
                  <a:cubicBezTo>
                    <a:pt x="983869" y="3986403"/>
                    <a:pt x="837057" y="4081653"/>
                    <a:pt x="801370" y="4283964"/>
                  </a:cubicBezTo>
                  <a:cubicBezTo>
                    <a:pt x="793496" y="4335526"/>
                    <a:pt x="777621" y="4387088"/>
                    <a:pt x="769620" y="4438650"/>
                  </a:cubicBezTo>
                  <a:cubicBezTo>
                    <a:pt x="757682" y="4510023"/>
                    <a:pt x="718058" y="4565522"/>
                    <a:pt x="654558" y="4589398"/>
                  </a:cubicBezTo>
                  <a:cubicBezTo>
                    <a:pt x="499872" y="4644897"/>
                    <a:pt x="400558" y="4763896"/>
                    <a:pt x="301371" y="4886959"/>
                  </a:cubicBezTo>
                  <a:cubicBezTo>
                    <a:pt x="281559" y="4910708"/>
                    <a:pt x="261747" y="4934584"/>
                    <a:pt x="241808" y="4954396"/>
                  </a:cubicBezTo>
                  <a:cubicBezTo>
                    <a:pt x="233934" y="4954396"/>
                    <a:pt x="229870" y="4950459"/>
                    <a:pt x="221996" y="4946522"/>
                  </a:cubicBezTo>
                  <a:cubicBezTo>
                    <a:pt x="241808" y="4894960"/>
                    <a:pt x="261620" y="4847335"/>
                    <a:pt x="281559" y="4795773"/>
                  </a:cubicBezTo>
                  <a:cubicBezTo>
                    <a:pt x="333121" y="4672838"/>
                    <a:pt x="388747" y="4549775"/>
                    <a:pt x="432308" y="4422901"/>
                  </a:cubicBezTo>
                  <a:cubicBezTo>
                    <a:pt x="460121" y="4343526"/>
                    <a:pt x="448183" y="4264278"/>
                    <a:pt x="388620" y="4192777"/>
                  </a:cubicBezTo>
                  <a:cubicBezTo>
                    <a:pt x="313182" y="4101591"/>
                    <a:pt x="317246" y="4045965"/>
                    <a:pt x="388620" y="3950842"/>
                  </a:cubicBezTo>
                  <a:cubicBezTo>
                    <a:pt x="475869" y="3831844"/>
                    <a:pt x="586994" y="3732657"/>
                    <a:pt x="725932" y="3669157"/>
                  </a:cubicBezTo>
                  <a:cubicBezTo>
                    <a:pt x="797306" y="3637407"/>
                    <a:pt x="860806" y="3589782"/>
                    <a:pt x="924306" y="3542284"/>
                  </a:cubicBezTo>
                  <a:cubicBezTo>
                    <a:pt x="971931" y="3506597"/>
                    <a:pt x="983869" y="3455035"/>
                    <a:pt x="963930" y="3399536"/>
                  </a:cubicBezTo>
                  <a:cubicBezTo>
                    <a:pt x="948055" y="3344037"/>
                    <a:pt x="904367" y="3328162"/>
                    <a:pt x="848868" y="3320161"/>
                  </a:cubicBezTo>
                  <a:cubicBezTo>
                    <a:pt x="757555" y="3316224"/>
                    <a:pt x="670306" y="3296412"/>
                    <a:pt x="583057" y="3292348"/>
                  </a:cubicBezTo>
                  <a:cubicBezTo>
                    <a:pt x="491744" y="3292348"/>
                    <a:pt x="400558" y="3300222"/>
                    <a:pt x="297434" y="3304286"/>
                  </a:cubicBezTo>
                  <a:cubicBezTo>
                    <a:pt x="329184" y="3272536"/>
                    <a:pt x="348996" y="3244723"/>
                    <a:pt x="376809" y="3220974"/>
                  </a:cubicBezTo>
                  <a:cubicBezTo>
                    <a:pt x="567309" y="3058287"/>
                    <a:pt x="789432" y="2963164"/>
                    <a:pt x="1043432" y="2939288"/>
                  </a:cubicBezTo>
                  <a:cubicBezTo>
                    <a:pt x="1122807" y="2935351"/>
                    <a:pt x="1202182" y="2907538"/>
                    <a:pt x="1281557" y="2883789"/>
                  </a:cubicBezTo>
                  <a:cubicBezTo>
                    <a:pt x="1317244" y="2871851"/>
                    <a:pt x="1348994" y="2844165"/>
                    <a:pt x="1376807" y="2816352"/>
                  </a:cubicBezTo>
                  <a:cubicBezTo>
                    <a:pt x="1543431" y="2622042"/>
                    <a:pt x="1706118" y="2427605"/>
                    <a:pt x="1876806" y="2237232"/>
                  </a:cubicBezTo>
                  <a:cubicBezTo>
                    <a:pt x="1960118" y="2149983"/>
                    <a:pt x="2059305" y="2086483"/>
                    <a:pt x="2202180" y="2173732"/>
                  </a:cubicBezTo>
                  <a:cubicBezTo>
                    <a:pt x="2221992" y="2070608"/>
                    <a:pt x="2253742" y="1975358"/>
                    <a:pt x="2253742" y="1884172"/>
                  </a:cubicBezTo>
                  <a:cubicBezTo>
                    <a:pt x="2257679" y="1582674"/>
                    <a:pt x="2253742" y="1281176"/>
                    <a:pt x="2321179" y="983742"/>
                  </a:cubicBezTo>
                  <a:cubicBezTo>
                    <a:pt x="2372741" y="765556"/>
                    <a:pt x="2408428" y="535559"/>
                    <a:pt x="2575179" y="372872"/>
                  </a:cubicBezTo>
                  <a:cubicBezTo>
                    <a:pt x="2682367" y="269748"/>
                    <a:pt x="2805303" y="174498"/>
                    <a:pt x="2940177" y="111125"/>
                  </a:cubicBezTo>
                  <a:cubicBezTo>
                    <a:pt x="3174238" y="0"/>
                    <a:pt x="3400425" y="59563"/>
                    <a:pt x="3614674" y="186436"/>
                  </a:cubicBezTo>
                  <a:cubicBezTo>
                    <a:pt x="3440049" y="122936"/>
                    <a:pt x="3261487" y="51562"/>
                    <a:pt x="3063113" y="91186"/>
                  </a:cubicBezTo>
                  <a:cubicBezTo>
                    <a:pt x="3154426" y="122936"/>
                    <a:pt x="3241675" y="146685"/>
                    <a:pt x="3328924" y="182372"/>
                  </a:cubicBezTo>
                  <a:cubicBezTo>
                    <a:pt x="3495548" y="249809"/>
                    <a:pt x="3654298" y="333121"/>
                    <a:pt x="3765423" y="479933"/>
                  </a:cubicBezTo>
                  <a:cubicBezTo>
                    <a:pt x="3848735" y="586994"/>
                    <a:pt x="3924173" y="602869"/>
                    <a:pt x="4051046" y="523621"/>
                  </a:cubicBezTo>
                  <a:cubicBezTo>
                    <a:pt x="3999484" y="472059"/>
                    <a:pt x="3951859" y="420497"/>
                    <a:pt x="3904234" y="368935"/>
                  </a:cubicBezTo>
                  <a:cubicBezTo>
                    <a:pt x="3983609" y="444246"/>
                    <a:pt x="4062984" y="519684"/>
                    <a:pt x="4154169" y="602996"/>
                  </a:cubicBezTo>
                  <a:cubicBezTo>
                    <a:pt x="4189856" y="511810"/>
                    <a:pt x="4233544" y="408686"/>
                    <a:pt x="4281169" y="293624"/>
                  </a:cubicBezTo>
                  <a:cubicBezTo>
                    <a:pt x="4304918" y="301498"/>
                    <a:pt x="4340732" y="309499"/>
                    <a:pt x="4364481" y="329311"/>
                  </a:cubicBezTo>
                  <a:cubicBezTo>
                    <a:pt x="4630292" y="523621"/>
                    <a:pt x="4896230" y="725932"/>
                    <a:pt x="5038978" y="1035431"/>
                  </a:cubicBezTo>
                  <a:cubicBezTo>
                    <a:pt x="5102478" y="1174242"/>
                    <a:pt x="5150103" y="1321054"/>
                    <a:pt x="5181853" y="1467866"/>
                  </a:cubicBezTo>
                  <a:cubicBezTo>
                    <a:pt x="5197728" y="1531366"/>
                    <a:pt x="5162041" y="1610614"/>
                    <a:pt x="5138165" y="1682115"/>
                  </a:cubicBezTo>
                  <a:cubicBezTo>
                    <a:pt x="5114416" y="1757426"/>
                    <a:pt x="5078602" y="1832864"/>
                    <a:pt x="5046852" y="1908175"/>
                  </a:cubicBezTo>
                  <a:cubicBezTo>
                    <a:pt x="5023103" y="1971675"/>
                    <a:pt x="4979415" y="2027174"/>
                    <a:pt x="5030977" y="2110486"/>
                  </a:cubicBezTo>
                  <a:cubicBezTo>
                    <a:pt x="5070601" y="2173986"/>
                    <a:pt x="5015102" y="2273173"/>
                    <a:pt x="4919852" y="2316734"/>
                  </a:cubicBezTo>
                  <a:cubicBezTo>
                    <a:pt x="4868290" y="2340483"/>
                    <a:pt x="4844414" y="2376297"/>
                    <a:pt x="4820665" y="2423795"/>
                  </a:cubicBezTo>
                  <a:cubicBezTo>
                    <a:pt x="4765166" y="2546731"/>
                    <a:pt x="4701666" y="2665730"/>
                    <a:pt x="4646040" y="2784729"/>
                  </a:cubicBezTo>
                  <a:cubicBezTo>
                    <a:pt x="4634102" y="2804541"/>
                    <a:pt x="4630165" y="2836291"/>
                    <a:pt x="4638166" y="2856103"/>
                  </a:cubicBezTo>
                  <a:cubicBezTo>
                    <a:pt x="4685791" y="2967228"/>
                    <a:pt x="4661915" y="3046476"/>
                    <a:pt x="4550917" y="3113913"/>
                  </a:cubicBezTo>
                  <a:cubicBezTo>
                    <a:pt x="4523104" y="3129788"/>
                    <a:pt x="4495418" y="3149600"/>
                    <a:pt x="4479543" y="3177413"/>
                  </a:cubicBezTo>
                  <a:cubicBezTo>
                    <a:pt x="4312919" y="3439160"/>
                    <a:pt x="4146296" y="3701034"/>
                    <a:pt x="3979544" y="3962781"/>
                  </a:cubicBezTo>
                  <a:cubicBezTo>
                    <a:pt x="3959732" y="3998468"/>
                    <a:pt x="3931919" y="4026281"/>
                    <a:pt x="3908171" y="4058031"/>
                  </a:cubicBezTo>
                  <a:cubicBezTo>
                    <a:pt x="3836797" y="4149217"/>
                    <a:pt x="3769232" y="4165092"/>
                    <a:pt x="3678047" y="4093718"/>
                  </a:cubicBezTo>
                  <a:cubicBezTo>
                    <a:pt x="3495548" y="3954907"/>
                    <a:pt x="3316986" y="3812032"/>
                    <a:pt x="3134487" y="3669284"/>
                  </a:cubicBezTo>
                  <a:cubicBezTo>
                    <a:pt x="3126613" y="3661410"/>
                    <a:pt x="3114675" y="3653409"/>
                    <a:pt x="3086862" y="3629660"/>
                  </a:cubicBezTo>
                  <a:cubicBezTo>
                    <a:pt x="3118612" y="3709035"/>
                    <a:pt x="3138423" y="3772408"/>
                    <a:pt x="3158235" y="3831971"/>
                  </a:cubicBezTo>
                  <a:cubicBezTo>
                    <a:pt x="3221735" y="3994658"/>
                    <a:pt x="3225672" y="4157217"/>
                    <a:pt x="3126485" y="4307967"/>
                  </a:cubicBezTo>
                  <a:cubicBezTo>
                    <a:pt x="3070987" y="4391279"/>
                    <a:pt x="3059048" y="4486529"/>
                    <a:pt x="3086862" y="4573778"/>
                  </a:cubicBezTo>
                  <a:cubicBezTo>
                    <a:pt x="3126485" y="4720590"/>
                    <a:pt x="3098800" y="4855464"/>
                    <a:pt x="3063113" y="4994275"/>
                  </a:cubicBezTo>
                  <a:cubicBezTo>
                    <a:pt x="3070987" y="5002149"/>
                    <a:pt x="3075051" y="5006213"/>
                    <a:pt x="3082925" y="5014087"/>
                  </a:cubicBezTo>
                  <a:cubicBezTo>
                    <a:pt x="3114675" y="4982337"/>
                    <a:pt x="3154298" y="4954524"/>
                    <a:pt x="3178175" y="4918837"/>
                  </a:cubicBezTo>
                  <a:cubicBezTo>
                    <a:pt x="3213862" y="4867275"/>
                    <a:pt x="3237738" y="4807712"/>
                    <a:pt x="3269487" y="4752213"/>
                  </a:cubicBezTo>
                  <a:cubicBezTo>
                    <a:pt x="3352799" y="4609465"/>
                    <a:pt x="3479799" y="4542028"/>
                    <a:pt x="3646423" y="4561840"/>
                  </a:cubicBezTo>
                  <a:cubicBezTo>
                    <a:pt x="3686047" y="4565777"/>
                    <a:pt x="3721861" y="4593590"/>
                    <a:pt x="3757548" y="4613402"/>
                  </a:cubicBezTo>
                  <a:cubicBezTo>
                    <a:pt x="3793235" y="4633214"/>
                    <a:pt x="3828922" y="4653026"/>
                    <a:pt x="3872610" y="4680839"/>
                  </a:cubicBezTo>
                  <a:cubicBezTo>
                    <a:pt x="3995673" y="4553966"/>
                    <a:pt x="4114672" y="4430903"/>
                    <a:pt x="4237608" y="4304030"/>
                  </a:cubicBezTo>
                  <a:cubicBezTo>
                    <a:pt x="4289170" y="4248531"/>
                    <a:pt x="4344796" y="4220718"/>
                    <a:pt x="4424044" y="4224655"/>
                  </a:cubicBezTo>
                  <a:cubicBezTo>
                    <a:pt x="4463668" y="4224655"/>
                    <a:pt x="4511293" y="4200906"/>
                    <a:pt x="4539106" y="4173093"/>
                  </a:cubicBezTo>
                  <a:cubicBezTo>
                    <a:pt x="4717668" y="4018407"/>
                    <a:pt x="4888229" y="3855720"/>
                    <a:pt x="5062854" y="3701034"/>
                  </a:cubicBezTo>
                  <a:cubicBezTo>
                    <a:pt x="5114416" y="3653409"/>
                    <a:pt x="5165978" y="3629660"/>
                    <a:pt x="5217540" y="3693160"/>
                  </a:cubicBezTo>
                  <a:cubicBezTo>
                    <a:pt x="5217540" y="3701034"/>
                    <a:pt x="5217540" y="3709035"/>
                    <a:pt x="5209666" y="3712972"/>
                  </a:cubicBezTo>
                  <a:cubicBezTo>
                    <a:pt x="5074792" y="3839845"/>
                    <a:pt x="4939791" y="3970782"/>
                    <a:pt x="4800980" y="4093718"/>
                  </a:cubicBezTo>
                  <a:cubicBezTo>
                    <a:pt x="4721605" y="4169029"/>
                    <a:pt x="4638293" y="4236466"/>
                    <a:pt x="4554981" y="4307967"/>
                  </a:cubicBezTo>
                  <a:cubicBezTo>
                    <a:pt x="4558918" y="4311904"/>
                    <a:pt x="4562855" y="4319905"/>
                    <a:pt x="4566919" y="4323842"/>
                  </a:cubicBezTo>
                  <a:cubicBezTo>
                    <a:pt x="4582794" y="4319905"/>
                    <a:pt x="4598669" y="4315968"/>
                    <a:pt x="4610607" y="4304030"/>
                  </a:cubicBezTo>
                  <a:cubicBezTo>
                    <a:pt x="4801107" y="4149344"/>
                    <a:pt x="4991480" y="3990594"/>
                    <a:pt x="5181980" y="3831971"/>
                  </a:cubicBezTo>
                  <a:cubicBezTo>
                    <a:pt x="5229605" y="3792347"/>
                    <a:pt x="5241543" y="3748659"/>
                    <a:pt x="5221604" y="3693160"/>
                  </a:cubicBezTo>
                  <a:close/>
                  <a:moveTo>
                    <a:pt x="3571367" y="2780537"/>
                  </a:moveTo>
                  <a:cubicBezTo>
                    <a:pt x="3674491" y="2851911"/>
                    <a:pt x="3777742" y="2927349"/>
                    <a:pt x="3884803" y="2990722"/>
                  </a:cubicBezTo>
                  <a:cubicBezTo>
                    <a:pt x="4059428" y="3097783"/>
                    <a:pt x="4245864" y="3133470"/>
                    <a:pt x="4448302" y="3117595"/>
                  </a:cubicBezTo>
                  <a:cubicBezTo>
                    <a:pt x="4591177" y="3105657"/>
                    <a:pt x="4682363" y="2966846"/>
                    <a:pt x="4607052" y="2859785"/>
                  </a:cubicBezTo>
                  <a:cubicBezTo>
                    <a:pt x="4583303" y="2962909"/>
                    <a:pt x="4503928" y="2974847"/>
                    <a:pt x="4420616" y="2966846"/>
                  </a:cubicBezTo>
                  <a:cubicBezTo>
                    <a:pt x="4186555" y="2935096"/>
                    <a:pt x="3968242" y="2843910"/>
                    <a:pt x="3781806" y="2693161"/>
                  </a:cubicBezTo>
                  <a:cubicBezTo>
                    <a:pt x="3670681" y="2605912"/>
                    <a:pt x="3674618" y="2605912"/>
                    <a:pt x="3738118" y="2482976"/>
                  </a:cubicBezTo>
                  <a:cubicBezTo>
                    <a:pt x="3801618" y="2352039"/>
                    <a:pt x="3865118" y="2221229"/>
                    <a:pt x="3932555" y="2090292"/>
                  </a:cubicBezTo>
                  <a:cubicBezTo>
                    <a:pt x="4130929" y="2201417"/>
                    <a:pt x="4337304" y="2280665"/>
                    <a:pt x="4555490" y="2316352"/>
                  </a:cubicBezTo>
                  <a:cubicBezTo>
                    <a:pt x="4686427" y="2340101"/>
                    <a:pt x="4821301" y="2360040"/>
                    <a:pt x="4940427" y="2272664"/>
                  </a:cubicBezTo>
                  <a:cubicBezTo>
                    <a:pt x="5003927" y="2228976"/>
                    <a:pt x="5023739" y="2169540"/>
                    <a:pt x="4999990" y="2098166"/>
                  </a:cubicBezTo>
                  <a:cubicBezTo>
                    <a:pt x="4888865" y="2209291"/>
                    <a:pt x="4753991" y="2213228"/>
                    <a:pt x="4615053" y="2177541"/>
                  </a:cubicBezTo>
                  <a:cubicBezTo>
                    <a:pt x="4400804" y="2122042"/>
                    <a:pt x="4194429" y="2046604"/>
                    <a:pt x="4007993" y="1919731"/>
                  </a:cubicBezTo>
                  <a:cubicBezTo>
                    <a:pt x="3924681" y="1860168"/>
                    <a:pt x="3904869" y="1860168"/>
                    <a:pt x="3849243" y="1947544"/>
                  </a:cubicBezTo>
                  <a:cubicBezTo>
                    <a:pt x="3738118" y="2126106"/>
                    <a:pt x="3631057" y="2308478"/>
                    <a:pt x="3523869" y="2490977"/>
                  </a:cubicBezTo>
                  <a:cubicBezTo>
                    <a:pt x="3472307" y="2582163"/>
                    <a:pt x="3460369" y="2673476"/>
                    <a:pt x="3543681" y="2752724"/>
                  </a:cubicBezTo>
                  <a:cubicBezTo>
                    <a:pt x="3436493" y="2685287"/>
                    <a:pt x="3400806" y="2590037"/>
                    <a:pt x="3440557" y="2455163"/>
                  </a:cubicBezTo>
                  <a:cubicBezTo>
                    <a:pt x="3511931" y="2221102"/>
                    <a:pt x="3642868" y="2018791"/>
                    <a:pt x="3805555" y="1840356"/>
                  </a:cubicBezTo>
                  <a:cubicBezTo>
                    <a:pt x="3869055" y="1772919"/>
                    <a:pt x="3964305" y="1765045"/>
                    <a:pt x="4035679" y="1816607"/>
                  </a:cubicBezTo>
                  <a:cubicBezTo>
                    <a:pt x="4222115" y="1959355"/>
                    <a:pt x="4440428" y="2022855"/>
                    <a:pt x="4654677" y="2094229"/>
                  </a:cubicBezTo>
                  <a:cubicBezTo>
                    <a:pt x="4773676" y="2129916"/>
                    <a:pt x="4932426" y="2094229"/>
                    <a:pt x="4972050" y="2010917"/>
                  </a:cubicBezTo>
                  <a:cubicBezTo>
                    <a:pt x="5039487" y="1872106"/>
                    <a:pt x="5095113" y="1721357"/>
                    <a:pt x="5154549" y="1578482"/>
                  </a:cubicBezTo>
                  <a:cubicBezTo>
                    <a:pt x="5130800" y="1574545"/>
                    <a:pt x="5122799" y="1578482"/>
                    <a:pt x="5114925" y="1586356"/>
                  </a:cubicBezTo>
                  <a:cubicBezTo>
                    <a:pt x="4928489" y="1800605"/>
                    <a:pt x="4567301" y="1788667"/>
                    <a:pt x="4349115" y="1665731"/>
                  </a:cubicBezTo>
                  <a:cubicBezTo>
                    <a:pt x="4011803" y="1475358"/>
                    <a:pt x="3742055" y="1217548"/>
                    <a:pt x="3539617" y="888237"/>
                  </a:cubicBezTo>
                  <a:cubicBezTo>
                    <a:pt x="3503930" y="828674"/>
                    <a:pt x="3464179" y="773175"/>
                    <a:pt x="3420618" y="705738"/>
                  </a:cubicBezTo>
                  <a:cubicBezTo>
                    <a:pt x="3369056" y="804925"/>
                    <a:pt x="3325368" y="892174"/>
                    <a:pt x="3277743" y="979423"/>
                  </a:cubicBezTo>
                  <a:cubicBezTo>
                    <a:pt x="2996057" y="1483232"/>
                    <a:pt x="2777744" y="2010790"/>
                    <a:pt x="2642870" y="2570098"/>
                  </a:cubicBezTo>
                  <a:cubicBezTo>
                    <a:pt x="2575433" y="2867659"/>
                    <a:pt x="2666619" y="3097656"/>
                    <a:pt x="2884932" y="3292093"/>
                  </a:cubicBezTo>
                  <a:cubicBezTo>
                    <a:pt x="3123057" y="3502278"/>
                    <a:pt x="3353181" y="3720464"/>
                    <a:pt x="3587242" y="3930776"/>
                  </a:cubicBezTo>
                  <a:cubicBezTo>
                    <a:pt x="3622929" y="3966463"/>
                    <a:pt x="3662680" y="3998213"/>
                    <a:pt x="3702304" y="4026026"/>
                  </a:cubicBezTo>
                  <a:cubicBezTo>
                    <a:pt x="3769741" y="4077588"/>
                    <a:pt x="3837178" y="4069714"/>
                    <a:pt x="3896741" y="4014088"/>
                  </a:cubicBezTo>
                  <a:cubicBezTo>
                    <a:pt x="3928491" y="3986275"/>
                    <a:pt x="3956304" y="3950588"/>
                    <a:pt x="3980053" y="3918838"/>
                  </a:cubicBezTo>
                  <a:cubicBezTo>
                    <a:pt x="4079240" y="3768089"/>
                    <a:pt x="4178427" y="3617340"/>
                    <a:pt x="4273677" y="3466591"/>
                  </a:cubicBezTo>
                  <a:cubicBezTo>
                    <a:pt x="4337177" y="3367404"/>
                    <a:pt x="4396740" y="3260343"/>
                    <a:pt x="4464177" y="3149218"/>
                  </a:cubicBezTo>
                  <a:cubicBezTo>
                    <a:pt x="4103116" y="3161156"/>
                    <a:pt x="3813429" y="3030219"/>
                    <a:pt x="3571367" y="2780283"/>
                  </a:cubicBezTo>
                  <a:close/>
                  <a:moveTo>
                    <a:pt x="2789682" y="6049136"/>
                  </a:moveTo>
                  <a:cubicBezTo>
                    <a:pt x="2964307" y="6013449"/>
                    <a:pt x="3118993" y="5981699"/>
                    <a:pt x="3273806" y="5949949"/>
                  </a:cubicBezTo>
                  <a:cubicBezTo>
                    <a:pt x="3424555" y="5918199"/>
                    <a:pt x="3575304" y="5886449"/>
                    <a:pt x="3726180" y="5973698"/>
                  </a:cubicBezTo>
                  <a:cubicBezTo>
                    <a:pt x="3761867" y="5997447"/>
                    <a:pt x="3825367" y="5993510"/>
                    <a:pt x="3869055" y="5981572"/>
                  </a:cubicBezTo>
                  <a:cubicBezTo>
                    <a:pt x="3960368" y="5953759"/>
                    <a:pt x="4047617" y="5914135"/>
                    <a:pt x="4130929" y="5870447"/>
                  </a:cubicBezTo>
                  <a:cubicBezTo>
                    <a:pt x="4166616" y="5854572"/>
                    <a:pt x="4190492" y="5814948"/>
                    <a:pt x="4222242" y="5787135"/>
                  </a:cubicBezTo>
                  <a:cubicBezTo>
                    <a:pt x="4218305" y="5783198"/>
                    <a:pt x="4214368" y="5775197"/>
                    <a:pt x="4210304" y="5771260"/>
                  </a:cubicBezTo>
                  <a:cubicBezTo>
                    <a:pt x="4174617" y="5771260"/>
                    <a:pt x="4138930" y="5771260"/>
                    <a:pt x="4087241" y="5771260"/>
                  </a:cubicBezTo>
                  <a:cubicBezTo>
                    <a:pt x="4198366" y="5691885"/>
                    <a:pt x="4337177" y="5656198"/>
                    <a:pt x="4353052" y="5509513"/>
                  </a:cubicBezTo>
                  <a:cubicBezTo>
                    <a:pt x="4265803" y="5521451"/>
                    <a:pt x="4186428" y="5533262"/>
                    <a:pt x="4103116" y="5549137"/>
                  </a:cubicBezTo>
                  <a:cubicBezTo>
                    <a:pt x="4099179" y="5541263"/>
                    <a:pt x="4099179" y="5533262"/>
                    <a:pt x="4095242" y="5525388"/>
                  </a:cubicBezTo>
                  <a:cubicBezTo>
                    <a:pt x="4269867" y="5469889"/>
                    <a:pt x="4412615" y="5382640"/>
                    <a:pt x="4456303" y="5176265"/>
                  </a:cubicBezTo>
                  <a:cubicBezTo>
                    <a:pt x="4392803" y="5188203"/>
                    <a:pt x="4349115" y="5196077"/>
                    <a:pt x="4305554" y="5204078"/>
                  </a:cubicBezTo>
                  <a:cubicBezTo>
                    <a:pt x="4265930" y="5208015"/>
                    <a:pt x="4222242" y="5208015"/>
                    <a:pt x="4178554" y="5211952"/>
                  </a:cubicBezTo>
                  <a:cubicBezTo>
                    <a:pt x="4206367" y="5180202"/>
                    <a:pt x="4234053" y="5164327"/>
                    <a:pt x="4265803" y="5148452"/>
                  </a:cubicBezTo>
                  <a:cubicBezTo>
                    <a:pt x="4325366" y="5120639"/>
                    <a:pt x="4392803" y="5096890"/>
                    <a:pt x="4448302" y="5061203"/>
                  </a:cubicBezTo>
                  <a:cubicBezTo>
                    <a:pt x="4579239" y="4981828"/>
                    <a:pt x="4618863" y="4827142"/>
                    <a:pt x="4539615" y="4712080"/>
                  </a:cubicBezTo>
                  <a:cubicBezTo>
                    <a:pt x="4527677" y="4696205"/>
                    <a:pt x="4472178" y="4680330"/>
                    <a:pt x="4464177" y="4688332"/>
                  </a:cubicBezTo>
                  <a:cubicBezTo>
                    <a:pt x="4277741" y="4886705"/>
                    <a:pt x="4051554" y="4882641"/>
                    <a:pt x="3813429" y="4827142"/>
                  </a:cubicBezTo>
                  <a:cubicBezTo>
                    <a:pt x="3781679" y="4819269"/>
                    <a:pt x="3753866" y="4799329"/>
                    <a:pt x="3726180" y="4787519"/>
                  </a:cubicBezTo>
                  <a:cubicBezTo>
                    <a:pt x="3757930" y="4767707"/>
                    <a:pt x="3781679" y="4747895"/>
                    <a:pt x="3809492" y="4732020"/>
                  </a:cubicBezTo>
                  <a:cubicBezTo>
                    <a:pt x="3686429" y="4632833"/>
                    <a:pt x="3551555" y="4632833"/>
                    <a:pt x="3444494" y="4735957"/>
                  </a:cubicBezTo>
                  <a:cubicBezTo>
                    <a:pt x="3424682" y="4751832"/>
                    <a:pt x="3416681" y="4787519"/>
                    <a:pt x="3404870" y="4811267"/>
                  </a:cubicBezTo>
                  <a:cubicBezTo>
                    <a:pt x="3436620" y="4823205"/>
                    <a:pt x="3472307" y="4839080"/>
                    <a:pt x="3504057" y="4839080"/>
                  </a:cubicBezTo>
                  <a:cubicBezTo>
                    <a:pt x="3543681" y="4839080"/>
                    <a:pt x="3579495" y="4823205"/>
                    <a:pt x="3619119" y="4811267"/>
                  </a:cubicBezTo>
                  <a:cubicBezTo>
                    <a:pt x="3623056" y="4815204"/>
                    <a:pt x="3626993" y="4823205"/>
                    <a:pt x="3631057" y="4827142"/>
                  </a:cubicBezTo>
                  <a:cubicBezTo>
                    <a:pt x="3603244" y="4862829"/>
                    <a:pt x="3583432" y="4902453"/>
                    <a:pt x="3547745" y="4926329"/>
                  </a:cubicBezTo>
                  <a:cubicBezTo>
                    <a:pt x="3464433" y="4993766"/>
                    <a:pt x="3373120" y="5053202"/>
                    <a:pt x="3285871" y="5112765"/>
                  </a:cubicBezTo>
                  <a:cubicBezTo>
                    <a:pt x="3266059" y="5124703"/>
                    <a:pt x="3234309" y="5128640"/>
                    <a:pt x="3210433" y="5128640"/>
                  </a:cubicBezTo>
                  <a:cubicBezTo>
                    <a:pt x="3150870" y="5132577"/>
                    <a:pt x="3095371" y="5124703"/>
                    <a:pt x="3035808" y="5124703"/>
                  </a:cubicBezTo>
                  <a:cubicBezTo>
                    <a:pt x="2853309" y="5124703"/>
                    <a:pt x="2666746" y="5112765"/>
                    <a:pt x="2484247" y="5136641"/>
                  </a:cubicBezTo>
                  <a:cubicBezTo>
                    <a:pt x="2349373" y="5152516"/>
                    <a:pt x="2222373" y="5204078"/>
                    <a:pt x="2091436" y="5136641"/>
                  </a:cubicBezTo>
                  <a:cubicBezTo>
                    <a:pt x="2051812" y="5112892"/>
                    <a:pt x="2004187" y="5097017"/>
                    <a:pt x="1964436" y="5077078"/>
                  </a:cubicBezTo>
                  <a:cubicBezTo>
                    <a:pt x="1869186" y="5037454"/>
                    <a:pt x="1778001" y="5005704"/>
                    <a:pt x="1670812" y="5033390"/>
                  </a:cubicBezTo>
                  <a:cubicBezTo>
                    <a:pt x="1631189" y="5045328"/>
                    <a:pt x="1587501" y="5045328"/>
                    <a:pt x="1547749" y="5049265"/>
                  </a:cubicBezTo>
                  <a:cubicBezTo>
                    <a:pt x="1543812" y="5041391"/>
                    <a:pt x="1543812" y="5033390"/>
                    <a:pt x="1539875" y="5021452"/>
                  </a:cubicBezTo>
                  <a:cubicBezTo>
                    <a:pt x="1599438" y="5001640"/>
                    <a:pt x="1654937" y="4981828"/>
                    <a:pt x="1714501" y="4961889"/>
                  </a:cubicBezTo>
                  <a:cubicBezTo>
                    <a:pt x="1670812" y="4886578"/>
                    <a:pt x="1662939" y="4878577"/>
                    <a:pt x="1587501" y="4914264"/>
                  </a:cubicBezTo>
                  <a:cubicBezTo>
                    <a:pt x="1432815" y="4985638"/>
                    <a:pt x="1341501" y="5112638"/>
                    <a:pt x="1305815" y="5275198"/>
                  </a:cubicBezTo>
                  <a:cubicBezTo>
                    <a:pt x="1266190" y="5469508"/>
                    <a:pt x="1230376" y="5667883"/>
                    <a:pt x="1218565" y="5870194"/>
                  </a:cubicBezTo>
                  <a:cubicBezTo>
                    <a:pt x="1206627" y="6009004"/>
                    <a:pt x="1222502" y="6155816"/>
                    <a:pt x="1309879" y="6278752"/>
                  </a:cubicBezTo>
                  <a:cubicBezTo>
                    <a:pt x="1317753" y="6294627"/>
                    <a:pt x="1345565" y="6298564"/>
                    <a:pt x="1365378" y="6306565"/>
                  </a:cubicBezTo>
                  <a:cubicBezTo>
                    <a:pt x="1373252" y="6290690"/>
                    <a:pt x="1381253" y="6270878"/>
                    <a:pt x="1385190" y="6255003"/>
                  </a:cubicBezTo>
                  <a:cubicBezTo>
                    <a:pt x="1389126" y="6187566"/>
                    <a:pt x="1393064" y="6120129"/>
                    <a:pt x="1397128" y="6056629"/>
                  </a:cubicBezTo>
                  <a:cubicBezTo>
                    <a:pt x="1405002" y="6056629"/>
                    <a:pt x="1413003" y="6052692"/>
                    <a:pt x="1420877" y="6052692"/>
                  </a:cubicBezTo>
                  <a:cubicBezTo>
                    <a:pt x="1432815" y="6072504"/>
                    <a:pt x="1448690" y="6088379"/>
                    <a:pt x="1456564" y="6112255"/>
                  </a:cubicBezTo>
                  <a:cubicBezTo>
                    <a:pt x="1500252" y="6215379"/>
                    <a:pt x="1583564" y="6259067"/>
                    <a:pt x="1690624" y="6243192"/>
                  </a:cubicBezTo>
                  <a:cubicBezTo>
                    <a:pt x="1766062" y="6235319"/>
                    <a:pt x="1841373" y="6215379"/>
                    <a:pt x="1908810" y="6183629"/>
                  </a:cubicBezTo>
                  <a:cubicBezTo>
                    <a:pt x="2047748" y="6120129"/>
                    <a:pt x="2178685" y="6044819"/>
                    <a:pt x="2333371" y="5965444"/>
                  </a:cubicBezTo>
                  <a:cubicBezTo>
                    <a:pt x="2297684" y="6025007"/>
                    <a:pt x="2277872" y="6068567"/>
                    <a:pt x="2242058" y="6128130"/>
                  </a:cubicBezTo>
                  <a:cubicBezTo>
                    <a:pt x="2579370" y="6036945"/>
                    <a:pt x="2805557" y="5810758"/>
                    <a:pt x="3059430" y="5624322"/>
                  </a:cubicBezTo>
                  <a:cubicBezTo>
                    <a:pt x="3023743" y="5794883"/>
                    <a:pt x="2900680" y="5906008"/>
                    <a:pt x="2789555" y="6048755"/>
                  </a:cubicBezTo>
                  <a:close/>
                  <a:moveTo>
                    <a:pt x="4353052" y="360806"/>
                  </a:moveTo>
                  <a:cubicBezTo>
                    <a:pt x="4356989" y="372744"/>
                    <a:pt x="4356989" y="376681"/>
                    <a:pt x="4360926" y="384555"/>
                  </a:cubicBezTo>
                  <a:cubicBezTo>
                    <a:pt x="4444238" y="582929"/>
                    <a:pt x="4348988" y="733678"/>
                    <a:pt x="4130802" y="733678"/>
                  </a:cubicBezTo>
                  <a:cubicBezTo>
                    <a:pt x="4043553" y="733678"/>
                    <a:pt x="3952240" y="725804"/>
                    <a:pt x="3864991" y="709929"/>
                  </a:cubicBezTo>
                  <a:cubicBezTo>
                    <a:pt x="3741928" y="682116"/>
                    <a:pt x="3622929" y="646429"/>
                    <a:pt x="3499993" y="614679"/>
                  </a:cubicBezTo>
                  <a:cubicBezTo>
                    <a:pt x="3630930" y="864615"/>
                    <a:pt x="3797554" y="1082801"/>
                    <a:pt x="3999992" y="1281048"/>
                  </a:cubicBezTo>
                  <a:cubicBezTo>
                    <a:pt x="4198366" y="1471421"/>
                    <a:pt x="4420616" y="1610232"/>
                    <a:pt x="4698365" y="1649983"/>
                  </a:cubicBezTo>
                  <a:cubicBezTo>
                    <a:pt x="4857115" y="1673732"/>
                    <a:pt x="4988052" y="1634108"/>
                    <a:pt x="5095113" y="1523110"/>
                  </a:cubicBezTo>
                  <a:cubicBezTo>
                    <a:pt x="5122926" y="1495297"/>
                    <a:pt x="5150612" y="1443735"/>
                    <a:pt x="5146675" y="1408048"/>
                  </a:cubicBezTo>
                  <a:cubicBezTo>
                    <a:pt x="5126863" y="1312798"/>
                    <a:pt x="5102987" y="1213738"/>
                    <a:pt x="5059426" y="1122425"/>
                  </a:cubicBezTo>
                  <a:cubicBezTo>
                    <a:pt x="4908677" y="797178"/>
                    <a:pt x="4658614" y="555116"/>
                    <a:pt x="4353179" y="360806"/>
                  </a:cubicBezTo>
                  <a:close/>
                  <a:moveTo>
                    <a:pt x="2055622" y="2808350"/>
                  </a:moveTo>
                  <a:cubicBezTo>
                    <a:pt x="2059559" y="3133597"/>
                    <a:pt x="2194560" y="3391407"/>
                    <a:pt x="2377059" y="3629532"/>
                  </a:cubicBezTo>
                  <a:cubicBezTo>
                    <a:pt x="2373122" y="3629532"/>
                    <a:pt x="2365121" y="3633469"/>
                    <a:pt x="2357247" y="3637406"/>
                  </a:cubicBezTo>
                  <a:cubicBezTo>
                    <a:pt x="2214372" y="3474719"/>
                    <a:pt x="2067560" y="3312159"/>
                    <a:pt x="1924812" y="3153409"/>
                  </a:cubicBezTo>
                  <a:cubicBezTo>
                    <a:pt x="1912874" y="3157346"/>
                    <a:pt x="1905000" y="3161283"/>
                    <a:pt x="1893062" y="3165347"/>
                  </a:cubicBezTo>
                  <a:cubicBezTo>
                    <a:pt x="1940687" y="3312159"/>
                    <a:pt x="1984375" y="3458844"/>
                    <a:pt x="2027936" y="3609593"/>
                  </a:cubicBezTo>
                  <a:cubicBezTo>
                    <a:pt x="1968373" y="3554094"/>
                    <a:pt x="1900936" y="3494531"/>
                    <a:pt x="1825625" y="3431031"/>
                  </a:cubicBezTo>
                  <a:cubicBezTo>
                    <a:pt x="1829562" y="3458844"/>
                    <a:pt x="1833499" y="3474719"/>
                    <a:pt x="1837563" y="3490594"/>
                  </a:cubicBezTo>
                  <a:cubicBezTo>
                    <a:pt x="1897126" y="3764279"/>
                    <a:pt x="2063750" y="3970527"/>
                    <a:pt x="2246249" y="4164964"/>
                  </a:cubicBezTo>
                  <a:cubicBezTo>
                    <a:pt x="2408936" y="4339462"/>
                    <a:pt x="2424811" y="4355337"/>
                    <a:pt x="2583561" y="4129277"/>
                  </a:cubicBezTo>
                  <a:cubicBezTo>
                    <a:pt x="2690749" y="3982465"/>
                    <a:pt x="2789936" y="3831716"/>
                    <a:pt x="2893060" y="3685031"/>
                  </a:cubicBezTo>
                  <a:cubicBezTo>
                    <a:pt x="2912872" y="3653281"/>
                    <a:pt x="2948559" y="3633469"/>
                    <a:pt x="2972435" y="3609720"/>
                  </a:cubicBezTo>
                  <a:cubicBezTo>
                    <a:pt x="2988310" y="3645407"/>
                    <a:pt x="3004185" y="3677157"/>
                    <a:pt x="3020060" y="3712844"/>
                  </a:cubicBezTo>
                  <a:cubicBezTo>
                    <a:pt x="3020060" y="3716781"/>
                    <a:pt x="3020060" y="3716781"/>
                    <a:pt x="3020060" y="3720718"/>
                  </a:cubicBezTo>
                  <a:cubicBezTo>
                    <a:pt x="3043809" y="3919092"/>
                    <a:pt x="3063748" y="4113402"/>
                    <a:pt x="3087497" y="4303775"/>
                  </a:cubicBezTo>
                  <a:cubicBezTo>
                    <a:pt x="3166872" y="4196714"/>
                    <a:pt x="3202559" y="4085589"/>
                    <a:pt x="3170809" y="3966590"/>
                  </a:cubicBezTo>
                  <a:cubicBezTo>
                    <a:pt x="3147060" y="3863466"/>
                    <a:pt x="3115310" y="3760342"/>
                    <a:pt x="3075559" y="3661155"/>
                  </a:cubicBezTo>
                  <a:cubicBezTo>
                    <a:pt x="3051810" y="3601592"/>
                    <a:pt x="3008122" y="3546093"/>
                    <a:pt x="2968371" y="3486657"/>
                  </a:cubicBezTo>
                  <a:cubicBezTo>
                    <a:pt x="2845307" y="3649344"/>
                    <a:pt x="2754122" y="3677030"/>
                    <a:pt x="2635122" y="3585844"/>
                  </a:cubicBezTo>
                  <a:cubicBezTo>
                    <a:pt x="2583560" y="3546220"/>
                    <a:pt x="2535935" y="3502532"/>
                    <a:pt x="2500248" y="3450970"/>
                  </a:cubicBezTo>
                  <a:cubicBezTo>
                    <a:pt x="2389123" y="3296284"/>
                    <a:pt x="2282062" y="3133597"/>
                    <a:pt x="2174875" y="2974974"/>
                  </a:cubicBezTo>
                  <a:cubicBezTo>
                    <a:pt x="2139188" y="2927349"/>
                    <a:pt x="2103501" y="2875787"/>
                    <a:pt x="2055876" y="2808350"/>
                  </a:cubicBezTo>
                  <a:close/>
                  <a:moveTo>
                    <a:pt x="2777744" y="3506469"/>
                  </a:moveTo>
                  <a:cubicBezTo>
                    <a:pt x="2785618" y="3498595"/>
                    <a:pt x="2789682" y="3494531"/>
                    <a:pt x="2793619" y="3486657"/>
                  </a:cubicBezTo>
                  <a:cubicBezTo>
                    <a:pt x="2785745" y="3482720"/>
                    <a:pt x="2781681" y="3474719"/>
                    <a:pt x="2773807" y="3466845"/>
                  </a:cubicBezTo>
                  <a:cubicBezTo>
                    <a:pt x="2511933" y="3268471"/>
                    <a:pt x="2388870" y="3010661"/>
                    <a:pt x="2432558" y="2677413"/>
                  </a:cubicBezTo>
                  <a:cubicBezTo>
                    <a:pt x="2432558" y="2661538"/>
                    <a:pt x="2428621" y="2645663"/>
                    <a:pt x="2424684" y="2633725"/>
                  </a:cubicBezTo>
                  <a:cubicBezTo>
                    <a:pt x="2369185" y="2494914"/>
                    <a:pt x="2396871" y="2363977"/>
                    <a:pt x="2456434" y="2233040"/>
                  </a:cubicBezTo>
                  <a:cubicBezTo>
                    <a:pt x="2464308" y="2221102"/>
                    <a:pt x="2476246" y="2209291"/>
                    <a:pt x="2500122" y="2181478"/>
                  </a:cubicBezTo>
                  <a:cubicBezTo>
                    <a:pt x="2492248" y="2260853"/>
                    <a:pt x="2484247" y="2316352"/>
                    <a:pt x="2476373" y="2371851"/>
                  </a:cubicBezTo>
                  <a:cubicBezTo>
                    <a:pt x="2484247" y="2371851"/>
                    <a:pt x="2488311" y="2371851"/>
                    <a:pt x="2496185" y="2375788"/>
                  </a:cubicBezTo>
                  <a:cubicBezTo>
                    <a:pt x="2508123" y="2304414"/>
                    <a:pt x="2523998" y="2233040"/>
                    <a:pt x="2535809" y="2165603"/>
                  </a:cubicBezTo>
                  <a:cubicBezTo>
                    <a:pt x="2507996" y="2129916"/>
                    <a:pt x="2480310" y="2094229"/>
                    <a:pt x="2452497" y="2062479"/>
                  </a:cubicBezTo>
                  <a:cubicBezTo>
                    <a:pt x="2432685" y="2090292"/>
                    <a:pt x="2416810" y="2122042"/>
                    <a:pt x="2396998" y="2149728"/>
                  </a:cubicBezTo>
                  <a:cubicBezTo>
                    <a:pt x="2393061" y="2145791"/>
                    <a:pt x="2389124" y="2141854"/>
                    <a:pt x="2381123" y="2141854"/>
                  </a:cubicBezTo>
                  <a:cubicBezTo>
                    <a:pt x="2381123" y="2122042"/>
                    <a:pt x="2381123" y="2102230"/>
                    <a:pt x="2381123" y="2058542"/>
                  </a:cubicBezTo>
                  <a:cubicBezTo>
                    <a:pt x="2357374" y="2118105"/>
                    <a:pt x="2341499" y="2161666"/>
                    <a:pt x="2325624" y="2201290"/>
                  </a:cubicBezTo>
                  <a:cubicBezTo>
                    <a:pt x="2317750" y="2201290"/>
                    <a:pt x="2313686" y="2201290"/>
                    <a:pt x="2305812" y="2201290"/>
                  </a:cubicBezTo>
                  <a:cubicBezTo>
                    <a:pt x="2297938" y="2161666"/>
                    <a:pt x="2289937" y="2125979"/>
                    <a:pt x="2282063" y="2074417"/>
                  </a:cubicBezTo>
                  <a:cubicBezTo>
                    <a:pt x="2262251" y="2102230"/>
                    <a:pt x="2242439" y="2122042"/>
                    <a:pt x="2234438" y="2141854"/>
                  </a:cubicBezTo>
                  <a:cubicBezTo>
                    <a:pt x="2186813" y="2256916"/>
                    <a:pt x="2135251" y="2367914"/>
                    <a:pt x="2095500" y="2486913"/>
                  </a:cubicBezTo>
                  <a:cubicBezTo>
                    <a:pt x="2079625" y="2518663"/>
                    <a:pt x="2083562" y="2566288"/>
                    <a:pt x="2095500" y="2601975"/>
                  </a:cubicBezTo>
                  <a:cubicBezTo>
                    <a:pt x="2206625" y="2875660"/>
                    <a:pt x="2393061" y="3097783"/>
                    <a:pt x="2567686" y="3331844"/>
                  </a:cubicBezTo>
                  <a:cubicBezTo>
                    <a:pt x="2619248" y="3403218"/>
                    <a:pt x="2706624" y="3446906"/>
                    <a:pt x="2777998" y="3506342"/>
                  </a:cubicBezTo>
                  <a:close/>
                  <a:moveTo>
                    <a:pt x="2745994" y="1673859"/>
                  </a:moveTo>
                  <a:cubicBezTo>
                    <a:pt x="2757932" y="1669922"/>
                    <a:pt x="2765806" y="1669922"/>
                    <a:pt x="2773807" y="1665985"/>
                  </a:cubicBezTo>
                  <a:cubicBezTo>
                    <a:pt x="2761869" y="1630298"/>
                    <a:pt x="2750058" y="1594611"/>
                    <a:pt x="2734183" y="1558924"/>
                  </a:cubicBezTo>
                  <a:cubicBezTo>
                    <a:pt x="2698496" y="1578736"/>
                    <a:pt x="2650871" y="1590674"/>
                    <a:pt x="2626995" y="1618487"/>
                  </a:cubicBezTo>
                  <a:cubicBezTo>
                    <a:pt x="2539746" y="1725548"/>
                    <a:pt x="2499995" y="1852548"/>
                    <a:pt x="2480183" y="1987422"/>
                  </a:cubicBezTo>
                  <a:cubicBezTo>
                    <a:pt x="2472309" y="2050922"/>
                    <a:pt x="2496058" y="2110358"/>
                    <a:pt x="2559558" y="2138171"/>
                  </a:cubicBezTo>
                  <a:cubicBezTo>
                    <a:pt x="2575433" y="2142108"/>
                    <a:pt x="2611120" y="2130297"/>
                    <a:pt x="2623058" y="2114422"/>
                  </a:cubicBezTo>
                  <a:cubicBezTo>
                    <a:pt x="2658745" y="2046985"/>
                    <a:pt x="2638933" y="2023236"/>
                    <a:pt x="2519934" y="1975611"/>
                  </a:cubicBezTo>
                  <a:cubicBezTo>
                    <a:pt x="2718308" y="1908174"/>
                    <a:pt x="2662809" y="1725675"/>
                    <a:pt x="2722245" y="1578990"/>
                  </a:cubicBezTo>
                  <a:cubicBezTo>
                    <a:pt x="2734183" y="1618614"/>
                    <a:pt x="2742057" y="1646427"/>
                    <a:pt x="2745994" y="1674240"/>
                  </a:cubicBezTo>
                  <a:close/>
                  <a:moveTo>
                    <a:pt x="4337177" y="4268088"/>
                  </a:moveTo>
                  <a:cubicBezTo>
                    <a:pt x="4495927" y="4287900"/>
                    <a:pt x="4535551" y="4371212"/>
                    <a:pt x="4456176" y="4498212"/>
                  </a:cubicBezTo>
                  <a:cubicBezTo>
                    <a:pt x="4436364" y="4526025"/>
                    <a:pt x="4416552" y="4553711"/>
                    <a:pt x="4392676" y="4581524"/>
                  </a:cubicBezTo>
                  <a:cubicBezTo>
                    <a:pt x="4317238" y="4656835"/>
                    <a:pt x="4245864" y="4736210"/>
                    <a:pt x="4166489" y="4819522"/>
                  </a:cubicBezTo>
                  <a:cubicBezTo>
                    <a:pt x="4190238" y="4815585"/>
                    <a:pt x="4210177" y="4811648"/>
                    <a:pt x="4226052" y="4807584"/>
                  </a:cubicBezTo>
                  <a:cubicBezTo>
                    <a:pt x="4368927" y="4763896"/>
                    <a:pt x="4448302" y="4640960"/>
                    <a:pt x="4559300" y="4549774"/>
                  </a:cubicBezTo>
                  <a:cubicBezTo>
                    <a:pt x="4606925" y="4510150"/>
                    <a:pt x="4634738" y="4450587"/>
                    <a:pt x="4587113" y="4387087"/>
                  </a:cubicBezTo>
                  <a:cubicBezTo>
                    <a:pt x="4535551" y="4315713"/>
                    <a:pt x="4491863" y="4224400"/>
                    <a:pt x="4372864" y="4248276"/>
                  </a:cubicBezTo>
                  <a:cubicBezTo>
                    <a:pt x="4364990" y="4248276"/>
                    <a:pt x="4356989" y="4256150"/>
                    <a:pt x="4337177" y="4268088"/>
                  </a:cubicBezTo>
                  <a:close/>
                  <a:moveTo>
                    <a:pt x="3007868" y="1213738"/>
                  </a:moveTo>
                  <a:cubicBezTo>
                    <a:pt x="2777744" y="1051051"/>
                    <a:pt x="2563495" y="880490"/>
                    <a:pt x="2472182" y="598931"/>
                  </a:cubicBezTo>
                  <a:cubicBezTo>
                    <a:pt x="2408682" y="745743"/>
                    <a:pt x="2773680" y="1170177"/>
                    <a:pt x="3007868" y="1213738"/>
                  </a:cubicBezTo>
                  <a:close/>
                  <a:moveTo>
                    <a:pt x="5301361" y="3926966"/>
                  </a:moveTo>
                  <a:cubicBezTo>
                    <a:pt x="5289423" y="3934840"/>
                    <a:pt x="5277612" y="3938904"/>
                    <a:pt x="5265674" y="3946778"/>
                  </a:cubicBezTo>
                  <a:cubicBezTo>
                    <a:pt x="5345049" y="4089526"/>
                    <a:pt x="5420360" y="4236338"/>
                    <a:pt x="5499735" y="4379213"/>
                  </a:cubicBezTo>
                  <a:cubicBezTo>
                    <a:pt x="5507609" y="4375276"/>
                    <a:pt x="5519547" y="4371339"/>
                    <a:pt x="5527548" y="4363338"/>
                  </a:cubicBezTo>
                  <a:cubicBezTo>
                    <a:pt x="5452110" y="4220590"/>
                    <a:pt x="5376799" y="4073778"/>
                    <a:pt x="5301361" y="3926966"/>
                  </a:cubicBezTo>
                  <a:close/>
                  <a:moveTo>
                    <a:pt x="5408549" y="4446650"/>
                  </a:moveTo>
                  <a:cubicBezTo>
                    <a:pt x="5420487" y="4442713"/>
                    <a:pt x="5432298" y="4434712"/>
                    <a:pt x="5444236" y="4430775"/>
                  </a:cubicBezTo>
                  <a:cubicBezTo>
                    <a:pt x="5360924" y="4299838"/>
                    <a:pt x="5281549" y="4169028"/>
                    <a:pt x="5198237" y="4038091"/>
                  </a:cubicBezTo>
                  <a:cubicBezTo>
                    <a:pt x="5190363" y="4042028"/>
                    <a:pt x="5186299" y="4045965"/>
                    <a:pt x="5178425" y="4050029"/>
                  </a:cubicBezTo>
                  <a:cubicBezTo>
                    <a:pt x="5257800" y="4180966"/>
                    <a:pt x="5333111" y="4315840"/>
                    <a:pt x="5408549" y="4446650"/>
                  </a:cubicBezTo>
                  <a:close/>
                  <a:moveTo>
                    <a:pt x="5257800" y="3911091"/>
                  </a:moveTo>
                  <a:cubicBezTo>
                    <a:pt x="5229987" y="3930903"/>
                    <a:pt x="5178425" y="3970654"/>
                    <a:pt x="5114925" y="4014215"/>
                  </a:cubicBezTo>
                  <a:cubicBezTo>
                    <a:pt x="5206238" y="4006341"/>
                    <a:pt x="5245862" y="3962653"/>
                    <a:pt x="5257800" y="3911091"/>
                  </a:cubicBezTo>
                  <a:close/>
                  <a:moveTo>
                    <a:pt x="2821432" y="1455673"/>
                  </a:moveTo>
                  <a:cubicBezTo>
                    <a:pt x="2781808" y="1542922"/>
                    <a:pt x="2781808" y="1542922"/>
                    <a:pt x="2825369" y="1586610"/>
                  </a:cubicBezTo>
                  <a:cubicBezTo>
                    <a:pt x="2884932" y="1487423"/>
                    <a:pt x="2884932" y="1487423"/>
                    <a:pt x="2821432" y="14556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2899680" y="3716640"/>
            <a:ext cx="349440" cy="311040"/>
            <a:chOff x="0" y="0"/>
            <a:chExt cx="698880" cy="622080"/>
          </a:xfrm>
          <a:solidFill>
            <a:srgbClr val="F27900"/>
          </a:solidFill>
        </p:grpSpPr>
        <p:sp>
          <p:nvSpPr>
            <p:cNvPr id="6" name="Freeform 6"/>
            <p:cNvSpPr/>
            <p:nvPr/>
          </p:nvSpPr>
          <p:spPr>
            <a:xfrm>
              <a:off x="0" y="0"/>
              <a:ext cx="698881" cy="622173"/>
            </a:xfrm>
            <a:custGeom>
              <a:avLst/>
              <a:gdLst/>
              <a:ahLst/>
              <a:cxnLst/>
              <a:rect l="l" t="t" r="r" b="b"/>
              <a:pathLst>
                <a:path w="698881" h="622173">
                  <a:moveTo>
                    <a:pt x="0" y="606171"/>
                  </a:moveTo>
                  <a:cubicBezTo>
                    <a:pt x="131064" y="368554"/>
                    <a:pt x="301752" y="158496"/>
                    <a:pt x="544068" y="19812"/>
                  </a:cubicBezTo>
                  <a:cubicBezTo>
                    <a:pt x="552069" y="15875"/>
                    <a:pt x="556006" y="7874"/>
                    <a:pt x="563880" y="7874"/>
                  </a:cubicBezTo>
                  <a:cubicBezTo>
                    <a:pt x="603631" y="7874"/>
                    <a:pt x="663194" y="0"/>
                    <a:pt x="675005" y="19812"/>
                  </a:cubicBezTo>
                  <a:cubicBezTo>
                    <a:pt x="698881" y="67310"/>
                    <a:pt x="655193" y="91186"/>
                    <a:pt x="615442" y="110998"/>
                  </a:cubicBezTo>
                  <a:cubicBezTo>
                    <a:pt x="393065" y="221996"/>
                    <a:pt x="238252" y="408178"/>
                    <a:pt x="59563" y="570611"/>
                  </a:cubicBezTo>
                  <a:cubicBezTo>
                    <a:pt x="43688" y="582549"/>
                    <a:pt x="31750" y="602361"/>
                    <a:pt x="15875" y="622173"/>
                  </a:cubicBezTo>
                  <a:cubicBezTo>
                    <a:pt x="7874" y="614299"/>
                    <a:pt x="3937" y="610235"/>
                    <a:pt x="0" y="60629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3069120" y="3820800"/>
            <a:ext cx="289920" cy="347040"/>
            <a:chOff x="0" y="0"/>
            <a:chExt cx="579840" cy="694080"/>
          </a:xfrm>
          <a:solidFill>
            <a:srgbClr val="F27900"/>
          </a:solidFill>
        </p:grpSpPr>
        <p:sp>
          <p:nvSpPr>
            <p:cNvPr id="8" name="Freeform 8"/>
            <p:cNvSpPr/>
            <p:nvPr/>
          </p:nvSpPr>
          <p:spPr>
            <a:xfrm>
              <a:off x="0" y="0"/>
              <a:ext cx="579882" cy="694055"/>
            </a:xfrm>
            <a:custGeom>
              <a:avLst/>
              <a:gdLst/>
              <a:ahLst/>
              <a:cxnLst/>
              <a:rect l="l" t="t" r="r" b="b"/>
              <a:pathLst>
                <a:path w="579882" h="694055">
                  <a:moveTo>
                    <a:pt x="0" y="694055"/>
                  </a:moveTo>
                  <a:cubicBezTo>
                    <a:pt x="3937" y="670179"/>
                    <a:pt x="3937" y="654177"/>
                    <a:pt x="8001" y="642239"/>
                  </a:cubicBezTo>
                  <a:cubicBezTo>
                    <a:pt x="79502" y="442849"/>
                    <a:pt x="166878" y="251333"/>
                    <a:pt x="321691" y="103759"/>
                  </a:cubicBezTo>
                  <a:cubicBezTo>
                    <a:pt x="369316" y="63881"/>
                    <a:pt x="424942" y="31877"/>
                    <a:pt x="484505" y="8001"/>
                  </a:cubicBezTo>
                  <a:cubicBezTo>
                    <a:pt x="508381" y="0"/>
                    <a:pt x="548005" y="24003"/>
                    <a:pt x="579882" y="31877"/>
                  </a:cubicBezTo>
                  <a:cubicBezTo>
                    <a:pt x="560070" y="59817"/>
                    <a:pt x="548132" y="99695"/>
                    <a:pt x="524256" y="111633"/>
                  </a:cubicBezTo>
                  <a:cubicBezTo>
                    <a:pt x="361442" y="187452"/>
                    <a:pt x="234315" y="307086"/>
                    <a:pt x="131064" y="450723"/>
                  </a:cubicBezTo>
                  <a:cubicBezTo>
                    <a:pt x="79375" y="522605"/>
                    <a:pt x="47625" y="606298"/>
                    <a:pt x="0" y="6940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3483840" y="2808960"/>
            <a:ext cx="277440" cy="484800"/>
            <a:chOff x="0" y="0"/>
            <a:chExt cx="554880" cy="969600"/>
          </a:xfrm>
          <a:solidFill>
            <a:srgbClr val="F27900"/>
          </a:solidFill>
        </p:grpSpPr>
        <p:sp>
          <p:nvSpPr>
            <p:cNvPr id="10" name="Freeform 10"/>
            <p:cNvSpPr/>
            <p:nvPr/>
          </p:nvSpPr>
          <p:spPr>
            <a:xfrm>
              <a:off x="0" y="0"/>
              <a:ext cx="554863" cy="969645"/>
            </a:xfrm>
            <a:custGeom>
              <a:avLst/>
              <a:gdLst/>
              <a:ahLst/>
              <a:cxnLst/>
              <a:rect l="l" t="t" r="r" b="b"/>
              <a:pathLst>
                <a:path w="554863" h="969645">
                  <a:moveTo>
                    <a:pt x="0" y="949706"/>
                  </a:moveTo>
                  <a:cubicBezTo>
                    <a:pt x="126873" y="600075"/>
                    <a:pt x="336931" y="298069"/>
                    <a:pt x="554863" y="0"/>
                  </a:cubicBezTo>
                  <a:cubicBezTo>
                    <a:pt x="550926" y="8001"/>
                    <a:pt x="550926" y="15875"/>
                    <a:pt x="546989" y="23876"/>
                  </a:cubicBezTo>
                  <a:cubicBezTo>
                    <a:pt x="416179" y="278257"/>
                    <a:pt x="285369" y="532511"/>
                    <a:pt x="154559" y="790829"/>
                  </a:cubicBezTo>
                  <a:cubicBezTo>
                    <a:pt x="130810" y="838454"/>
                    <a:pt x="102997" y="886206"/>
                    <a:pt x="71374" y="933831"/>
                  </a:cubicBezTo>
                  <a:cubicBezTo>
                    <a:pt x="59436" y="949706"/>
                    <a:pt x="39624" y="957707"/>
                    <a:pt x="19812" y="969645"/>
                  </a:cubicBezTo>
                  <a:cubicBezTo>
                    <a:pt x="15875" y="965708"/>
                    <a:pt x="7874" y="957707"/>
                    <a:pt x="0" y="94983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3611040" y="3022560"/>
            <a:ext cx="252000" cy="328320"/>
            <a:chOff x="0" y="0"/>
            <a:chExt cx="504000" cy="656640"/>
          </a:xfrm>
          <a:solidFill>
            <a:srgbClr val="F27900"/>
          </a:solidFill>
        </p:grpSpPr>
        <p:sp>
          <p:nvSpPr>
            <p:cNvPr id="12" name="Freeform 12"/>
            <p:cNvSpPr/>
            <p:nvPr/>
          </p:nvSpPr>
          <p:spPr>
            <a:xfrm>
              <a:off x="0" y="0"/>
              <a:ext cx="504063" cy="656590"/>
            </a:xfrm>
            <a:custGeom>
              <a:avLst/>
              <a:gdLst/>
              <a:ahLst/>
              <a:cxnLst/>
              <a:rect l="l" t="t" r="r" b="b"/>
              <a:pathLst>
                <a:path w="504063" h="656590">
                  <a:moveTo>
                    <a:pt x="504063" y="7874"/>
                  </a:moveTo>
                  <a:cubicBezTo>
                    <a:pt x="492125" y="31623"/>
                    <a:pt x="480314" y="55372"/>
                    <a:pt x="468376" y="79121"/>
                  </a:cubicBezTo>
                  <a:cubicBezTo>
                    <a:pt x="345313" y="261112"/>
                    <a:pt x="226187" y="442976"/>
                    <a:pt x="99187" y="624967"/>
                  </a:cubicBezTo>
                  <a:cubicBezTo>
                    <a:pt x="83312" y="644779"/>
                    <a:pt x="39624" y="648716"/>
                    <a:pt x="7874" y="656590"/>
                  </a:cubicBezTo>
                  <a:cubicBezTo>
                    <a:pt x="7874" y="628904"/>
                    <a:pt x="0" y="593344"/>
                    <a:pt x="11811" y="569595"/>
                  </a:cubicBezTo>
                  <a:cubicBezTo>
                    <a:pt x="43561" y="522097"/>
                    <a:pt x="83185" y="478663"/>
                    <a:pt x="118999" y="435102"/>
                  </a:cubicBezTo>
                  <a:cubicBezTo>
                    <a:pt x="230124" y="300609"/>
                    <a:pt x="341249" y="166116"/>
                    <a:pt x="452374" y="31623"/>
                  </a:cubicBezTo>
                  <a:cubicBezTo>
                    <a:pt x="464312" y="19812"/>
                    <a:pt x="480187" y="11811"/>
                    <a:pt x="491998" y="0"/>
                  </a:cubicBezTo>
                  <a:cubicBezTo>
                    <a:pt x="495935" y="0"/>
                    <a:pt x="499872" y="3937"/>
                    <a:pt x="503936" y="787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3411840" y="2648160"/>
            <a:ext cx="99360" cy="482400"/>
            <a:chOff x="0" y="0"/>
            <a:chExt cx="198720" cy="964800"/>
          </a:xfrm>
          <a:solidFill>
            <a:srgbClr val="F27900"/>
          </a:solidFill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8755" cy="964819"/>
            </a:xfrm>
            <a:custGeom>
              <a:avLst/>
              <a:gdLst/>
              <a:ahLst/>
              <a:cxnLst/>
              <a:rect l="l" t="t" r="r" b="b"/>
              <a:pathLst>
                <a:path w="198755" h="964819">
                  <a:moveTo>
                    <a:pt x="0" y="940943"/>
                  </a:moveTo>
                  <a:cubicBezTo>
                    <a:pt x="59563" y="627380"/>
                    <a:pt x="119253" y="313690"/>
                    <a:pt x="178816" y="3937"/>
                  </a:cubicBezTo>
                  <a:cubicBezTo>
                    <a:pt x="182753" y="3937"/>
                    <a:pt x="186817" y="0"/>
                    <a:pt x="190754" y="0"/>
                  </a:cubicBezTo>
                  <a:cubicBezTo>
                    <a:pt x="190754" y="67437"/>
                    <a:pt x="198755" y="135001"/>
                    <a:pt x="190754" y="198501"/>
                  </a:cubicBezTo>
                  <a:cubicBezTo>
                    <a:pt x="162941" y="420878"/>
                    <a:pt x="131191" y="643128"/>
                    <a:pt x="99314" y="865505"/>
                  </a:cubicBezTo>
                  <a:cubicBezTo>
                    <a:pt x="91440" y="913130"/>
                    <a:pt x="87376" y="964819"/>
                    <a:pt x="0" y="94094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001440" y="3517920"/>
            <a:ext cx="256320" cy="109920"/>
            <a:chOff x="0" y="0"/>
            <a:chExt cx="512640" cy="219840"/>
          </a:xfrm>
          <a:solidFill>
            <a:srgbClr val="F27900"/>
          </a:solidFill>
        </p:grpSpPr>
        <p:sp>
          <p:nvSpPr>
            <p:cNvPr id="16" name="Freeform 16"/>
            <p:cNvSpPr/>
            <p:nvPr/>
          </p:nvSpPr>
          <p:spPr>
            <a:xfrm>
              <a:off x="-127" y="0"/>
              <a:ext cx="512699" cy="219964"/>
            </a:xfrm>
            <a:custGeom>
              <a:avLst/>
              <a:gdLst/>
              <a:ahLst/>
              <a:cxnLst/>
              <a:rect l="l" t="t" r="r" b="b"/>
              <a:pathLst>
                <a:path w="512699" h="219964">
                  <a:moveTo>
                    <a:pt x="127" y="199898"/>
                  </a:moveTo>
                  <a:cubicBezTo>
                    <a:pt x="27940" y="183896"/>
                    <a:pt x="55753" y="159893"/>
                    <a:pt x="87503" y="147955"/>
                  </a:cubicBezTo>
                  <a:cubicBezTo>
                    <a:pt x="182880" y="107950"/>
                    <a:pt x="278257" y="64008"/>
                    <a:pt x="373634" y="32004"/>
                  </a:cubicBezTo>
                  <a:cubicBezTo>
                    <a:pt x="465074" y="0"/>
                    <a:pt x="512699" y="32004"/>
                    <a:pt x="500761" y="96012"/>
                  </a:cubicBezTo>
                  <a:cubicBezTo>
                    <a:pt x="333883" y="139954"/>
                    <a:pt x="170942" y="179959"/>
                    <a:pt x="8001" y="219964"/>
                  </a:cubicBezTo>
                  <a:cubicBezTo>
                    <a:pt x="4064" y="211963"/>
                    <a:pt x="0" y="208026"/>
                    <a:pt x="0" y="20002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3763200" y="3249120"/>
            <a:ext cx="199200" cy="220320"/>
            <a:chOff x="0" y="0"/>
            <a:chExt cx="398400" cy="440640"/>
          </a:xfrm>
          <a:solidFill>
            <a:srgbClr val="F27900"/>
          </a:solidFill>
        </p:grpSpPr>
        <p:sp>
          <p:nvSpPr>
            <p:cNvPr id="18" name="Freeform 18"/>
            <p:cNvSpPr/>
            <p:nvPr/>
          </p:nvSpPr>
          <p:spPr>
            <a:xfrm>
              <a:off x="0" y="0"/>
              <a:ext cx="398399" cy="440690"/>
            </a:xfrm>
            <a:custGeom>
              <a:avLst/>
              <a:gdLst/>
              <a:ahLst/>
              <a:cxnLst/>
              <a:rect l="l" t="t" r="r" b="b"/>
              <a:pathLst>
                <a:path w="398399" h="440690">
                  <a:moveTo>
                    <a:pt x="43815" y="440690"/>
                  </a:moveTo>
                  <a:cubicBezTo>
                    <a:pt x="31877" y="420624"/>
                    <a:pt x="0" y="388620"/>
                    <a:pt x="8001" y="372491"/>
                  </a:cubicBezTo>
                  <a:cubicBezTo>
                    <a:pt x="91694" y="200279"/>
                    <a:pt x="231013" y="84074"/>
                    <a:pt x="398399" y="0"/>
                  </a:cubicBezTo>
                  <a:cubicBezTo>
                    <a:pt x="282829" y="140208"/>
                    <a:pt x="167386" y="284353"/>
                    <a:pt x="43815" y="44069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3318720" y="2734560"/>
            <a:ext cx="57120" cy="285600"/>
            <a:chOff x="0" y="0"/>
            <a:chExt cx="114240" cy="571200"/>
          </a:xfrm>
          <a:solidFill>
            <a:srgbClr val="F27900"/>
          </a:solidFill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4300" cy="571119"/>
            </a:xfrm>
            <a:custGeom>
              <a:avLst/>
              <a:gdLst/>
              <a:ahLst/>
              <a:cxnLst/>
              <a:rect l="l" t="t" r="r" b="b"/>
              <a:pathLst>
                <a:path w="114300" h="571119">
                  <a:moveTo>
                    <a:pt x="19685" y="0"/>
                  </a:moveTo>
                  <a:cubicBezTo>
                    <a:pt x="51181" y="190373"/>
                    <a:pt x="82677" y="376809"/>
                    <a:pt x="114300" y="567182"/>
                  </a:cubicBezTo>
                  <a:cubicBezTo>
                    <a:pt x="106426" y="571119"/>
                    <a:pt x="98552" y="571119"/>
                    <a:pt x="86741" y="571119"/>
                  </a:cubicBezTo>
                  <a:cubicBezTo>
                    <a:pt x="59055" y="384810"/>
                    <a:pt x="27559" y="194310"/>
                    <a:pt x="0" y="3937"/>
                  </a:cubicBezTo>
                  <a:cubicBezTo>
                    <a:pt x="7874" y="3937"/>
                    <a:pt x="11811" y="0"/>
                    <a:pt x="1968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3860640" y="3408000"/>
            <a:ext cx="154560" cy="91200"/>
            <a:chOff x="0" y="0"/>
            <a:chExt cx="309120" cy="182400"/>
          </a:xfrm>
          <a:solidFill>
            <a:srgbClr val="F27900"/>
          </a:solidFill>
        </p:grpSpPr>
        <p:sp>
          <p:nvSpPr>
            <p:cNvPr id="22" name="Freeform 22"/>
            <p:cNvSpPr/>
            <p:nvPr/>
          </p:nvSpPr>
          <p:spPr>
            <a:xfrm>
              <a:off x="0" y="0"/>
              <a:ext cx="309118" cy="182372"/>
            </a:xfrm>
            <a:custGeom>
              <a:avLst/>
              <a:gdLst/>
              <a:ahLst/>
              <a:cxnLst/>
              <a:rect l="l" t="t" r="r" b="b"/>
              <a:pathLst>
                <a:path w="309118" h="182372">
                  <a:moveTo>
                    <a:pt x="309118" y="20320"/>
                  </a:moveTo>
                  <a:cubicBezTo>
                    <a:pt x="210058" y="72898"/>
                    <a:pt x="110998" y="129667"/>
                    <a:pt x="11938" y="182372"/>
                  </a:cubicBezTo>
                  <a:cubicBezTo>
                    <a:pt x="7874" y="174244"/>
                    <a:pt x="3937" y="166243"/>
                    <a:pt x="0" y="158115"/>
                  </a:cubicBezTo>
                  <a:cubicBezTo>
                    <a:pt x="99060" y="105410"/>
                    <a:pt x="202057" y="52705"/>
                    <a:pt x="301244" y="0"/>
                  </a:cubicBezTo>
                  <a:cubicBezTo>
                    <a:pt x="305181" y="8128"/>
                    <a:pt x="309118" y="16256"/>
                    <a:pt x="309118" y="2032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3609120" y="2591040"/>
            <a:ext cx="44640" cy="169440"/>
            <a:chOff x="0" y="0"/>
            <a:chExt cx="89280" cy="338880"/>
          </a:xfrm>
          <a:solidFill>
            <a:srgbClr val="F27900"/>
          </a:solidFill>
        </p:grpSpPr>
        <p:sp>
          <p:nvSpPr>
            <p:cNvPr id="24" name="Freeform 24"/>
            <p:cNvSpPr/>
            <p:nvPr/>
          </p:nvSpPr>
          <p:spPr>
            <a:xfrm>
              <a:off x="0" y="0"/>
              <a:ext cx="89281" cy="338836"/>
            </a:xfrm>
            <a:custGeom>
              <a:avLst/>
              <a:gdLst/>
              <a:ahLst/>
              <a:cxnLst/>
              <a:rect l="l" t="t" r="r" b="b"/>
              <a:pathLst>
                <a:path w="89281" h="338836">
                  <a:moveTo>
                    <a:pt x="89281" y="3937"/>
                  </a:moveTo>
                  <a:cubicBezTo>
                    <a:pt x="66040" y="115570"/>
                    <a:pt x="46609" y="227203"/>
                    <a:pt x="23241" y="338836"/>
                  </a:cubicBezTo>
                  <a:cubicBezTo>
                    <a:pt x="15494" y="334899"/>
                    <a:pt x="7747" y="334899"/>
                    <a:pt x="0" y="330835"/>
                  </a:cubicBezTo>
                  <a:cubicBezTo>
                    <a:pt x="23241" y="219329"/>
                    <a:pt x="46609" y="111633"/>
                    <a:pt x="69850" y="0"/>
                  </a:cubicBezTo>
                  <a:cubicBezTo>
                    <a:pt x="77597" y="0"/>
                    <a:pt x="81534" y="3937"/>
                    <a:pt x="89281" y="393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3357120" y="3981600"/>
            <a:ext cx="70080" cy="122880"/>
            <a:chOff x="0" y="0"/>
            <a:chExt cx="140160" cy="245760"/>
          </a:xfrm>
          <a:solidFill>
            <a:srgbClr val="F27900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140208" cy="245745"/>
            </a:xfrm>
            <a:custGeom>
              <a:avLst/>
              <a:gdLst/>
              <a:ahLst/>
              <a:cxnLst/>
              <a:rect l="l" t="t" r="r" b="b"/>
              <a:pathLst>
                <a:path w="140208" h="245745">
                  <a:moveTo>
                    <a:pt x="140208" y="12065"/>
                  </a:moveTo>
                  <a:cubicBezTo>
                    <a:pt x="100076" y="88646"/>
                    <a:pt x="60071" y="169164"/>
                    <a:pt x="20066" y="245745"/>
                  </a:cubicBezTo>
                  <a:cubicBezTo>
                    <a:pt x="12065" y="241681"/>
                    <a:pt x="4064" y="237744"/>
                    <a:pt x="0" y="237744"/>
                  </a:cubicBezTo>
                  <a:cubicBezTo>
                    <a:pt x="40005" y="157099"/>
                    <a:pt x="76073" y="76581"/>
                    <a:pt x="116078" y="0"/>
                  </a:cubicBezTo>
                  <a:cubicBezTo>
                    <a:pt x="124079" y="4064"/>
                    <a:pt x="132080" y="8001"/>
                    <a:pt x="140081" y="1206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2031840" y="1561920"/>
            <a:ext cx="597120" cy="1174560"/>
            <a:chOff x="0" y="0"/>
            <a:chExt cx="1194240" cy="2349120"/>
          </a:xfrm>
          <a:solidFill>
            <a:srgbClr val="F27900"/>
          </a:solidFill>
        </p:grpSpPr>
        <p:sp>
          <p:nvSpPr>
            <p:cNvPr id="28" name="Freeform 28"/>
            <p:cNvSpPr/>
            <p:nvPr/>
          </p:nvSpPr>
          <p:spPr>
            <a:xfrm>
              <a:off x="127" y="0"/>
              <a:ext cx="1194181" cy="2349119"/>
            </a:xfrm>
            <a:custGeom>
              <a:avLst/>
              <a:gdLst/>
              <a:ahLst/>
              <a:cxnLst/>
              <a:rect l="l" t="t" r="r" b="b"/>
              <a:pathLst>
                <a:path w="1194181" h="2349119">
                  <a:moveTo>
                    <a:pt x="573151" y="0"/>
                  </a:moveTo>
                  <a:cubicBezTo>
                    <a:pt x="700532" y="254000"/>
                    <a:pt x="903478" y="440436"/>
                    <a:pt x="1130427" y="599186"/>
                  </a:cubicBezTo>
                  <a:cubicBezTo>
                    <a:pt x="1194181" y="642874"/>
                    <a:pt x="1146302" y="666623"/>
                    <a:pt x="1118489" y="698373"/>
                  </a:cubicBezTo>
                  <a:cubicBezTo>
                    <a:pt x="963168" y="861060"/>
                    <a:pt x="784098" y="1007872"/>
                    <a:pt x="664718" y="1194435"/>
                  </a:cubicBezTo>
                  <a:cubicBezTo>
                    <a:pt x="453771" y="1523746"/>
                    <a:pt x="274574" y="1876933"/>
                    <a:pt x="83566" y="2218182"/>
                  </a:cubicBezTo>
                  <a:cubicBezTo>
                    <a:pt x="59690" y="2261870"/>
                    <a:pt x="43815" y="2305431"/>
                    <a:pt x="23876" y="2349119"/>
                  </a:cubicBezTo>
                  <a:cubicBezTo>
                    <a:pt x="15875" y="2349119"/>
                    <a:pt x="8001" y="2345182"/>
                    <a:pt x="0" y="2345182"/>
                  </a:cubicBezTo>
                  <a:cubicBezTo>
                    <a:pt x="8001" y="2305558"/>
                    <a:pt x="11938" y="2261870"/>
                    <a:pt x="23876" y="2222119"/>
                  </a:cubicBezTo>
                  <a:cubicBezTo>
                    <a:pt x="127381" y="1813433"/>
                    <a:pt x="326390" y="1452245"/>
                    <a:pt x="573278" y="1115060"/>
                  </a:cubicBezTo>
                  <a:cubicBezTo>
                    <a:pt x="664845" y="991997"/>
                    <a:pt x="752475" y="869061"/>
                    <a:pt x="839978" y="742061"/>
                  </a:cubicBezTo>
                  <a:cubicBezTo>
                    <a:pt x="887730" y="678561"/>
                    <a:pt x="883793" y="618998"/>
                    <a:pt x="839978" y="551561"/>
                  </a:cubicBezTo>
                  <a:cubicBezTo>
                    <a:pt x="748284" y="400812"/>
                    <a:pt x="664718" y="245999"/>
                    <a:pt x="581025" y="91313"/>
                  </a:cubicBezTo>
                  <a:cubicBezTo>
                    <a:pt x="565150" y="67437"/>
                    <a:pt x="561213" y="35687"/>
                    <a:pt x="553212" y="3937"/>
                  </a:cubicBezTo>
                  <a:cubicBezTo>
                    <a:pt x="561213" y="3937"/>
                    <a:pt x="565150" y="0"/>
                    <a:pt x="57315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2292480" y="1651200"/>
            <a:ext cx="120480" cy="302880"/>
            <a:chOff x="0" y="0"/>
            <a:chExt cx="240960" cy="605760"/>
          </a:xfrm>
          <a:solidFill>
            <a:srgbClr val="F27900"/>
          </a:solidFill>
        </p:grpSpPr>
        <p:sp>
          <p:nvSpPr>
            <p:cNvPr id="30" name="Freeform 30"/>
            <p:cNvSpPr/>
            <p:nvPr/>
          </p:nvSpPr>
          <p:spPr>
            <a:xfrm>
              <a:off x="0" y="0"/>
              <a:ext cx="240919" cy="605790"/>
            </a:xfrm>
            <a:custGeom>
              <a:avLst/>
              <a:gdLst/>
              <a:ahLst/>
              <a:cxnLst/>
              <a:rect l="l" t="t" r="r" b="b"/>
              <a:pathLst>
                <a:path w="240919" h="605790">
                  <a:moveTo>
                    <a:pt x="3937" y="0"/>
                  </a:moveTo>
                  <a:cubicBezTo>
                    <a:pt x="86868" y="175387"/>
                    <a:pt x="161925" y="330835"/>
                    <a:pt x="240919" y="498221"/>
                  </a:cubicBezTo>
                  <a:cubicBezTo>
                    <a:pt x="225171" y="518160"/>
                    <a:pt x="197485" y="558038"/>
                    <a:pt x="157988" y="605790"/>
                  </a:cubicBezTo>
                  <a:cubicBezTo>
                    <a:pt x="63246" y="410464"/>
                    <a:pt x="0" y="223139"/>
                    <a:pt x="3937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2271360" y="1807680"/>
            <a:ext cx="91200" cy="228480"/>
            <a:chOff x="0" y="0"/>
            <a:chExt cx="182400" cy="456960"/>
          </a:xfrm>
          <a:solidFill>
            <a:srgbClr val="F27900"/>
          </a:solidFill>
        </p:grpSpPr>
        <p:sp>
          <p:nvSpPr>
            <p:cNvPr id="32" name="Freeform 32"/>
            <p:cNvSpPr/>
            <p:nvPr/>
          </p:nvSpPr>
          <p:spPr>
            <a:xfrm>
              <a:off x="0" y="0"/>
              <a:ext cx="182372" cy="456946"/>
            </a:xfrm>
            <a:custGeom>
              <a:avLst/>
              <a:gdLst/>
              <a:ahLst/>
              <a:cxnLst/>
              <a:rect l="l" t="t" r="r" b="b"/>
              <a:pathLst>
                <a:path w="182372" h="456946">
                  <a:moveTo>
                    <a:pt x="31750" y="0"/>
                  </a:moveTo>
                  <a:cubicBezTo>
                    <a:pt x="43688" y="43688"/>
                    <a:pt x="51562" y="87376"/>
                    <a:pt x="67437" y="131191"/>
                  </a:cubicBezTo>
                  <a:cubicBezTo>
                    <a:pt x="87249" y="190754"/>
                    <a:pt x="110998" y="246380"/>
                    <a:pt x="142748" y="302006"/>
                  </a:cubicBezTo>
                  <a:cubicBezTo>
                    <a:pt x="182372" y="381508"/>
                    <a:pt x="170561" y="421259"/>
                    <a:pt x="71374" y="456946"/>
                  </a:cubicBezTo>
                  <a:cubicBezTo>
                    <a:pt x="23749" y="309880"/>
                    <a:pt x="0" y="159004"/>
                    <a:pt x="7874" y="3937"/>
                  </a:cubicBezTo>
                  <a:cubicBezTo>
                    <a:pt x="15875" y="3937"/>
                    <a:pt x="23749" y="0"/>
                    <a:pt x="3175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2222400" y="1907040"/>
            <a:ext cx="91200" cy="232800"/>
            <a:chOff x="0" y="0"/>
            <a:chExt cx="182400" cy="465600"/>
          </a:xfrm>
          <a:solidFill>
            <a:srgbClr val="F27900"/>
          </a:solidFill>
        </p:grpSpPr>
        <p:sp>
          <p:nvSpPr>
            <p:cNvPr id="34" name="Freeform 34"/>
            <p:cNvSpPr/>
            <p:nvPr/>
          </p:nvSpPr>
          <p:spPr>
            <a:xfrm>
              <a:off x="0" y="0"/>
              <a:ext cx="182372" cy="465582"/>
            </a:xfrm>
            <a:custGeom>
              <a:avLst/>
              <a:gdLst/>
              <a:ahLst/>
              <a:cxnLst/>
              <a:rect l="l" t="t" r="r" b="b"/>
              <a:pathLst>
                <a:path w="182372" h="465582">
                  <a:moveTo>
                    <a:pt x="63500" y="461645"/>
                  </a:moveTo>
                  <a:cubicBezTo>
                    <a:pt x="43561" y="310388"/>
                    <a:pt x="19812" y="159131"/>
                    <a:pt x="0" y="8001"/>
                  </a:cubicBezTo>
                  <a:cubicBezTo>
                    <a:pt x="7874" y="8001"/>
                    <a:pt x="19812" y="3937"/>
                    <a:pt x="31750" y="0"/>
                  </a:cubicBezTo>
                  <a:cubicBezTo>
                    <a:pt x="43688" y="27813"/>
                    <a:pt x="59563" y="55753"/>
                    <a:pt x="71374" y="83566"/>
                  </a:cubicBezTo>
                  <a:cubicBezTo>
                    <a:pt x="91186" y="131318"/>
                    <a:pt x="99187" y="183007"/>
                    <a:pt x="126873" y="222885"/>
                  </a:cubicBezTo>
                  <a:cubicBezTo>
                    <a:pt x="182372" y="318389"/>
                    <a:pt x="134747" y="390017"/>
                    <a:pt x="87249" y="465582"/>
                  </a:cubicBezTo>
                  <a:cubicBezTo>
                    <a:pt x="79375" y="465582"/>
                    <a:pt x="71374" y="465582"/>
                    <a:pt x="63500" y="46164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2442720" y="1496640"/>
            <a:ext cx="417120" cy="406560"/>
            <a:chOff x="0" y="0"/>
            <a:chExt cx="834240" cy="813120"/>
          </a:xfrm>
          <a:solidFill>
            <a:srgbClr val="F27900"/>
          </a:solidFill>
        </p:grpSpPr>
        <p:sp>
          <p:nvSpPr>
            <p:cNvPr id="36" name="Freeform 36"/>
            <p:cNvSpPr/>
            <p:nvPr/>
          </p:nvSpPr>
          <p:spPr>
            <a:xfrm>
              <a:off x="0" y="0"/>
              <a:ext cx="834263" cy="813181"/>
            </a:xfrm>
            <a:custGeom>
              <a:avLst/>
              <a:gdLst/>
              <a:ahLst/>
              <a:cxnLst/>
              <a:rect l="l" t="t" r="r" b="b"/>
              <a:pathLst>
                <a:path w="834263" h="813181">
                  <a:moveTo>
                    <a:pt x="8001" y="0"/>
                  </a:moveTo>
                  <a:cubicBezTo>
                    <a:pt x="63500" y="19812"/>
                    <a:pt x="115189" y="31750"/>
                    <a:pt x="162814" y="51562"/>
                  </a:cubicBezTo>
                  <a:cubicBezTo>
                    <a:pt x="174752" y="55499"/>
                    <a:pt x="186690" y="71374"/>
                    <a:pt x="190627" y="83312"/>
                  </a:cubicBezTo>
                  <a:cubicBezTo>
                    <a:pt x="289941" y="345059"/>
                    <a:pt x="480568" y="535432"/>
                    <a:pt x="699135" y="698119"/>
                  </a:cubicBezTo>
                  <a:cubicBezTo>
                    <a:pt x="742823" y="725932"/>
                    <a:pt x="786511" y="757555"/>
                    <a:pt x="834263" y="789305"/>
                  </a:cubicBezTo>
                  <a:cubicBezTo>
                    <a:pt x="623697" y="813181"/>
                    <a:pt x="0" y="214249"/>
                    <a:pt x="800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2891520" y="1411680"/>
            <a:ext cx="262560" cy="414720"/>
            <a:chOff x="0" y="0"/>
            <a:chExt cx="525120" cy="829440"/>
          </a:xfrm>
          <a:solidFill>
            <a:srgbClr val="F27900"/>
          </a:solidFill>
        </p:grpSpPr>
        <p:sp>
          <p:nvSpPr>
            <p:cNvPr id="38" name="Freeform 38"/>
            <p:cNvSpPr/>
            <p:nvPr/>
          </p:nvSpPr>
          <p:spPr>
            <a:xfrm>
              <a:off x="0" y="0"/>
              <a:ext cx="525145" cy="829437"/>
            </a:xfrm>
            <a:custGeom>
              <a:avLst/>
              <a:gdLst/>
              <a:ahLst/>
              <a:cxnLst/>
              <a:rect l="l" t="t" r="r" b="b"/>
              <a:pathLst>
                <a:path w="525145" h="829437">
                  <a:moveTo>
                    <a:pt x="8001" y="154051"/>
                  </a:moveTo>
                  <a:cubicBezTo>
                    <a:pt x="3937" y="98806"/>
                    <a:pt x="3937" y="51308"/>
                    <a:pt x="0" y="0"/>
                  </a:cubicBezTo>
                  <a:cubicBezTo>
                    <a:pt x="210820" y="86868"/>
                    <a:pt x="525145" y="596392"/>
                    <a:pt x="497332" y="829437"/>
                  </a:cubicBezTo>
                  <a:cubicBezTo>
                    <a:pt x="366014" y="572770"/>
                    <a:pt x="254635" y="312039"/>
                    <a:pt x="8001" y="15405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5977440" y="1360800"/>
            <a:ext cx="2472480" cy="2749440"/>
            <a:chOff x="0" y="0"/>
            <a:chExt cx="4944960" cy="5498880"/>
          </a:xfrm>
          <a:solidFill>
            <a:srgbClr val="F27900"/>
          </a:solidFill>
        </p:grpSpPr>
        <p:sp>
          <p:nvSpPr>
            <p:cNvPr id="40" name="Freeform 40"/>
            <p:cNvSpPr/>
            <p:nvPr/>
          </p:nvSpPr>
          <p:spPr>
            <a:xfrm>
              <a:off x="254" y="0"/>
              <a:ext cx="4944745" cy="5498846"/>
            </a:xfrm>
            <a:custGeom>
              <a:avLst/>
              <a:gdLst/>
              <a:ahLst/>
              <a:cxnLst/>
              <a:rect l="l" t="t" r="r" b="b"/>
              <a:pathLst>
                <a:path w="4944745" h="5498846">
                  <a:moveTo>
                    <a:pt x="4944745" y="1804797"/>
                  </a:moveTo>
                  <a:cubicBezTo>
                    <a:pt x="4902581" y="2074672"/>
                    <a:pt x="4877181" y="2344547"/>
                    <a:pt x="4805553" y="2606040"/>
                  </a:cubicBezTo>
                  <a:cubicBezTo>
                    <a:pt x="4472178" y="3816350"/>
                    <a:pt x="3746500" y="4710303"/>
                    <a:pt x="2624201" y="5275326"/>
                  </a:cubicBezTo>
                  <a:cubicBezTo>
                    <a:pt x="2590419" y="5292217"/>
                    <a:pt x="2556637" y="5309108"/>
                    <a:pt x="2522982" y="5321681"/>
                  </a:cubicBezTo>
                  <a:cubicBezTo>
                    <a:pt x="2514600" y="5325872"/>
                    <a:pt x="2506091" y="5321681"/>
                    <a:pt x="2476627" y="5321681"/>
                  </a:cubicBezTo>
                  <a:cubicBezTo>
                    <a:pt x="2704465" y="5136134"/>
                    <a:pt x="2919603" y="4963287"/>
                    <a:pt x="3134868" y="4790313"/>
                  </a:cubicBezTo>
                  <a:cubicBezTo>
                    <a:pt x="3130677" y="4781931"/>
                    <a:pt x="3126486" y="4773422"/>
                    <a:pt x="3122168" y="4765040"/>
                  </a:cubicBezTo>
                  <a:cubicBezTo>
                    <a:pt x="2387981" y="5009642"/>
                    <a:pt x="1653921" y="5254244"/>
                    <a:pt x="923925" y="5498846"/>
                  </a:cubicBezTo>
                  <a:cubicBezTo>
                    <a:pt x="919734" y="5490464"/>
                    <a:pt x="915543" y="5477764"/>
                    <a:pt x="911225" y="5469382"/>
                  </a:cubicBezTo>
                  <a:cubicBezTo>
                    <a:pt x="1636903" y="5153152"/>
                    <a:pt x="2358390" y="4836795"/>
                    <a:pt x="3084195" y="4520565"/>
                  </a:cubicBezTo>
                  <a:cubicBezTo>
                    <a:pt x="3080004" y="4516374"/>
                    <a:pt x="3080004" y="4507865"/>
                    <a:pt x="3075813" y="4499483"/>
                  </a:cubicBezTo>
                  <a:cubicBezTo>
                    <a:pt x="2054733" y="4600702"/>
                    <a:pt x="1029462" y="4701921"/>
                    <a:pt x="8382" y="4798822"/>
                  </a:cubicBezTo>
                  <a:cubicBezTo>
                    <a:pt x="4191" y="4794631"/>
                    <a:pt x="4191" y="4786122"/>
                    <a:pt x="0" y="4777740"/>
                  </a:cubicBezTo>
                  <a:cubicBezTo>
                    <a:pt x="974598" y="4558411"/>
                    <a:pt x="1949323" y="4343400"/>
                    <a:pt x="2919730" y="4124071"/>
                  </a:cubicBezTo>
                  <a:cubicBezTo>
                    <a:pt x="2919730" y="4115689"/>
                    <a:pt x="2923921" y="4107180"/>
                    <a:pt x="2923921" y="4098798"/>
                  </a:cubicBezTo>
                  <a:cubicBezTo>
                    <a:pt x="2544191" y="4065016"/>
                    <a:pt x="2164461" y="4031361"/>
                    <a:pt x="1780540" y="3997579"/>
                  </a:cubicBezTo>
                  <a:cubicBezTo>
                    <a:pt x="1780540" y="3938524"/>
                    <a:pt x="1780540" y="3892169"/>
                    <a:pt x="1780540" y="3841496"/>
                  </a:cubicBezTo>
                  <a:cubicBezTo>
                    <a:pt x="2172970" y="3841496"/>
                    <a:pt x="2556891" y="3841496"/>
                    <a:pt x="2940812" y="3841496"/>
                  </a:cubicBezTo>
                  <a:cubicBezTo>
                    <a:pt x="2945003" y="3837305"/>
                    <a:pt x="2945003" y="3828796"/>
                    <a:pt x="2949194" y="3824605"/>
                  </a:cubicBezTo>
                  <a:cubicBezTo>
                    <a:pt x="2780411" y="3765550"/>
                    <a:pt x="2611628" y="3706495"/>
                    <a:pt x="2447163" y="3647440"/>
                  </a:cubicBezTo>
                  <a:cubicBezTo>
                    <a:pt x="2303653" y="3596894"/>
                    <a:pt x="2269998" y="3529330"/>
                    <a:pt x="2312162" y="3390265"/>
                  </a:cubicBezTo>
                  <a:cubicBezTo>
                    <a:pt x="2329053" y="3327019"/>
                    <a:pt x="2341753" y="3255264"/>
                    <a:pt x="2358517" y="3170936"/>
                  </a:cubicBezTo>
                  <a:cubicBezTo>
                    <a:pt x="2649601" y="3141472"/>
                    <a:pt x="2966085" y="3149854"/>
                    <a:pt x="3290951" y="3251073"/>
                  </a:cubicBezTo>
                  <a:cubicBezTo>
                    <a:pt x="3265678" y="3229991"/>
                    <a:pt x="3244596" y="3187827"/>
                    <a:pt x="3215005" y="3183636"/>
                  </a:cubicBezTo>
                  <a:cubicBezTo>
                    <a:pt x="3075813" y="3158363"/>
                    <a:pt x="3012440" y="3048635"/>
                    <a:pt x="2936494" y="2947543"/>
                  </a:cubicBezTo>
                  <a:cubicBezTo>
                    <a:pt x="2493518" y="2365629"/>
                    <a:pt x="2046224" y="1783715"/>
                    <a:pt x="1603248" y="1197483"/>
                  </a:cubicBezTo>
                  <a:cubicBezTo>
                    <a:pt x="1577975" y="1168019"/>
                    <a:pt x="1556893" y="1134237"/>
                    <a:pt x="1552575" y="1087882"/>
                  </a:cubicBezTo>
                  <a:cubicBezTo>
                    <a:pt x="2143252" y="1728851"/>
                    <a:pt x="2733929" y="2374011"/>
                    <a:pt x="3320415" y="3014980"/>
                  </a:cubicBezTo>
                  <a:cubicBezTo>
                    <a:pt x="3328797" y="3010789"/>
                    <a:pt x="3337306" y="3006598"/>
                    <a:pt x="3345688" y="3002280"/>
                  </a:cubicBezTo>
                  <a:cubicBezTo>
                    <a:pt x="2974340" y="2213737"/>
                    <a:pt x="2603119" y="1425194"/>
                    <a:pt x="2231771" y="636524"/>
                  </a:cubicBezTo>
                  <a:cubicBezTo>
                    <a:pt x="2240153" y="632333"/>
                    <a:pt x="2244471" y="628142"/>
                    <a:pt x="2252853" y="623824"/>
                  </a:cubicBezTo>
                  <a:cubicBezTo>
                    <a:pt x="2712720" y="1361821"/>
                    <a:pt x="3172587" y="2095500"/>
                    <a:pt x="3632582" y="2833497"/>
                  </a:cubicBezTo>
                  <a:cubicBezTo>
                    <a:pt x="3640964" y="2829306"/>
                    <a:pt x="3649472" y="2825115"/>
                    <a:pt x="3657854" y="2825115"/>
                  </a:cubicBezTo>
                  <a:cubicBezTo>
                    <a:pt x="3497453" y="1884934"/>
                    <a:pt x="3332988" y="944626"/>
                    <a:pt x="3172587" y="8382"/>
                  </a:cubicBezTo>
                  <a:cubicBezTo>
                    <a:pt x="3180969" y="4191"/>
                    <a:pt x="3189478" y="4191"/>
                    <a:pt x="3197860" y="0"/>
                  </a:cubicBezTo>
                  <a:cubicBezTo>
                    <a:pt x="3501644" y="906653"/>
                    <a:pt x="3805428" y="1813306"/>
                    <a:pt x="4109212" y="2719959"/>
                  </a:cubicBezTo>
                  <a:cubicBezTo>
                    <a:pt x="4121912" y="2719959"/>
                    <a:pt x="4134485" y="2719959"/>
                    <a:pt x="4147185" y="2719959"/>
                  </a:cubicBezTo>
                  <a:cubicBezTo>
                    <a:pt x="4147185" y="2003044"/>
                    <a:pt x="4147185" y="1286256"/>
                    <a:pt x="4147185" y="569341"/>
                  </a:cubicBezTo>
                  <a:cubicBezTo>
                    <a:pt x="4164076" y="569341"/>
                    <a:pt x="4180967" y="565150"/>
                    <a:pt x="4193540" y="565150"/>
                  </a:cubicBezTo>
                  <a:cubicBezTo>
                    <a:pt x="4328541" y="1248283"/>
                    <a:pt x="4459351" y="1927225"/>
                    <a:pt x="4590161" y="2610358"/>
                  </a:cubicBezTo>
                  <a:cubicBezTo>
                    <a:pt x="4598543" y="2610358"/>
                    <a:pt x="4607052" y="2610358"/>
                    <a:pt x="4615434" y="2610358"/>
                  </a:cubicBezTo>
                  <a:cubicBezTo>
                    <a:pt x="4687189" y="1982089"/>
                    <a:pt x="4754626" y="1353693"/>
                    <a:pt x="4826381" y="725424"/>
                  </a:cubicBezTo>
                  <a:cubicBezTo>
                    <a:pt x="4834763" y="725424"/>
                    <a:pt x="4847463" y="725424"/>
                    <a:pt x="4855972" y="725424"/>
                  </a:cubicBezTo>
                  <a:cubicBezTo>
                    <a:pt x="4885563" y="927862"/>
                    <a:pt x="4915027" y="1130300"/>
                    <a:pt x="4944618" y="1332611"/>
                  </a:cubicBezTo>
                  <a:cubicBezTo>
                    <a:pt x="4944618" y="1492885"/>
                    <a:pt x="4944618" y="1648841"/>
                    <a:pt x="4944618" y="1804924"/>
                  </a:cubicBezTo>
                  <a:close/>
                  <a:moveTo>
                    <a:pt x="2438527" y="3360928"/>
                  </a:moveTo>
                  <a:cubicBezTo>
                    <a:pt x="2809875" y="3479038"/>
                    <a:pt x="3172714" y="3592830"/>
                    <a:pt x="3535553" y="3706749"/>
                  </a:cubicBezTo>
                  <a:cubicBezTo>
                    <a:pt x="3219069" y="3432683"/>
                    <a:pt x="2856230" y="3322955"/>
                    <a:pt x="2438527" y="336092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4290720" y="774720"/>
            <a:ext cx="884640" cy="1405440"/>
            <a:chOff x="0" y="0"/>
            <a:chExt cx="1769280" cy="2810880"/>
          </a:xfrm>
          <a:solidFill>
            <a:srgbClr val="F27900"/>
          </a:solidFill>
        </p:grpSpPr>
        <p:sp>
          <p:nvSpPr>
            <p:cNvPr id="42" name="Freeform 42"/>
            <p:cNvSpPr/>
            <p:nvPr/>
          </p:nvSpPr>
          <p:spPr>
            <a:xfrm>
              <a:off x="0" y="0"/>
              <a:ext cx="1769237" cy="2810764"/>
            </a:xfrm>
            <a:custGeom>
              <a:avLst/>
              <a:gdLst/>
              <a:ahLst/>
              <a:cxnLst/>
              <a:rect l="l" t="t" r="r" b="b"/>
              <a:pathLst>
                <a:path w="1769237" h="2810764">
                  <a:moveTo>
                    <a:pt x="0" y="2781300"/>
                  </a:moveTo>
                  <a:cubicBezTo>
                    <a:pt x="160401" y="2616708"/>
                    <a:pt x="333629" y="2473198"/>
                    <a:pt x="586994" y="2506980"/>
                  </a:cubicBezTo>
                  <a:cubicBezTo>
                    <a:pt x="684149" y="2519680"/>
                    <a:pt x="776986" y="2544953"/>
                    <a:pt x="869950" y="2566035"/>
                  </a:cubicBezTo>
                  <a:cubicBezTo>
                    <a:pt x="895223" y="2329688"/>
                    <a:pt x="751713" y="2253742"/>
                    <a:pt x="156337" y="2186178"/>
                  </a:cubicBezTo>
                  <a:cubicBezTo>
                    <a:pt x="291465" y="1954022"/>
                    <a:pt x="591312" y="1966722"/>
                    <a:pt x="929132" y="2228342"/>
                  </a:cubicBezTo>
                  <a:cubicBezTo>
                    <a:pt x="983996" y="2089023"/>
                    <a:pt x="958723" y="1975104"/>
                    <a:pt x="815086" y="1886458"/>
                  </a:cubicBezTo>
                  <a:cubicBezTo>
                    <a:pt x="646176" y="1785112"/>
                    <a:pt x="460375" y="1717675"/>
                    <a:pt x="270383" y="1629029"/>
                  </a:cubicBezTo>
                  <a:cubicBezTo>
                    <a:pt x="316865" y="1519301"/>
                    <a:pt x="439293" y="1494028"/>
                    <a:pt x="544830" y="1515110"/>
                  </a:cubicBezTo>
                  <a:cubicBezTo>
                    <a:pt x="717931" y="1557274"/>
                    <a:pt x="886841" y="1633347"/>
                    <a:pt x="1055751" y="1700784"/>
                  </a:cubicBezTo>
                  <a:cubicBezTo>
                    <a:pt x="1093724" y="1713484"/>
                    <a:pt x="1123315" y="1747266"/>
                    <a:pt x="1157097" y="1768348"/>
                  </a:cubicBezTo>
                  <a:cubicBezTo>
                    <a:pt x="1169797" y="1759966"/>
                    <a:pt x="1182370" y="1751457"/>
                    <a:pt x="1195070" y="1743075"/>
                  </a:cubicBezTo>
                  <a:cubicBezTo>
                    <a:pt x="1152906" y="1662938"/>
                    <a:pt x="1123315" y="1557401"/>
                    <a:pt x="1059942" y="1510919"/>
                  </a:cubicBezTo>
                  <a:cubicBezTo>
                    <a:pt x="899541" y="1392682"/>
                    <a:pt x="722122" y="1304163"/>
                    <a:pt x="549021" y="1202817"/>
                  </a:cubicBezTo>
                  <a:cubicBezTo>
                    <a:pt x="498348" y="1177544"/>
                    <a:pt x="443484" y="1156335"/>
                    <a:pt x="388620" y="1135253"/>
                  </a:cubicBezTo>
                  <a:cubicBezTo>
                    <a:pt x="523748" y="780669"/>
                    <a:pt x="473075" y="818769"/>
                    <a:pt x="815086" y="869315"/>
                  </a:cubicBezTo>
                  <a:cubicBezTo>
                    <a:pt x="891032" y="882015"/>
                    <a:pt x="958596" y="907288"/>
                    <a:pt x="1030478" y="928370"/>
                  </a:cubicBezTo>
                  <a:cubicBezTo>
                    <a:pt x="1098042" y="945261"/>
                    <a:pt x="1161415" y="970534"/>
                    <a:pt x="1241552" y="995934"/>
                  </a:cubicBezTo>
                  <a:cubicBezTo>
                    <a:pt x="1249934" y="645668"/>
                    <a:pt x="983996" y="565404"/>
                    <a:pt x="739013" y="443103"/>
                  </a:cubicBezTo>
                  <a:cubicBezTo>
                    <a:pt x="857250" y="299593"/>
                    <a:pt x="966978" y="156083"/>
                    <a:pt x="1089533" y="25273"/>
                  </a:cubicBezTo>
                  <a:cubicBezTo>
                    <a:pt x="1110488" y="0"/>
                    <a:pt x="1190752" y="0"/>
                    <a:pt x="1228725" y="21082"/>
                  </a:cubicBezTo>
                  <a:cubicBezTo>
                    <a:pt x="1613027" y="219456"/>
                    <a:pt x="1769237" y="734314"/>
                    <a:pt x="1583436" y="1152144"/>
                  </a:cubicBezTo>
                  <a:cubicBezTo>
                    <a:pt x="1553845" y="1219708"/>
                    <a:pt x="1532763" y="1299845"/>
                    <a:pt x="1532763" y="1375791"/>
                  </a:cubicBezTo>
                  <a:cubicBezTo>
                    <a:pt x="1532763" y="1726057"/>
                    <a:pt x="1473708" y="2046859"/>
                    <a:pt x="1190752" y="2291588"/>
                  </a:cubicBezTo>
                  <a:cubicBezTo>
                    <a:pt x="1169670" y="2308479"/>
                    <a:pt x="1165479" y="2354834"/>
                    <a:pt x="1165479" y="2384425"/>
                  </a:cubicBezTo>
                  <a:cubicBezTo>
                    <a:pt x="1165479" y="2430907"/>
                    <a:pt x="1182370" y="2477262"/>
                    <a:pt x="1186561" y="2523744"/>
                  </a:cubicBezTo>
                  <a:cubicBezTo>
                    <a:pt x="1203452" y="2730500"/>
                    <a:pt x="1135888" y="2793873"/>
                    <a:pt x="933196" y="2755900"/>
                  </a:cubicBezTo>
                  <a:cubicBezTo>
                    <a:pt x="616458" y="2696845"/>
                    <a:pt x="308229" y="2726309"/>
                    <a:pt x="0" y="2810764"/>
                  </a:cubicBezTo>
                  <a:cubicBezTo>
                    <a:pt x="0" y="2798064"/>
                    <a:pt x="0" y="2789682"/>
                    <a:pt x="0" y="27811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958240" y="432000"/>
            <a:ext cx="349440" cy="192480"/>
            <a:chOff x="0" y="0"/>
            <a:chExt cx="698880" cy="384960"/>
          </a:xfrm>
          <a:solidFill>
            <a:srgbClr val="F27900"/>
          </a:solidFill>
        </p:grpSpPr>
        <p:sp>
          <p:nvSpPr>
            <p:cNvPr id="44" name="Freeform 44"/>
            <p:cNvSpPr/>
            <p:nvPr/>
          </p:nvSpPr>
          <p:spPr>
            <a:xfrm>
              <a:off x="0" y="0"/>
              <a:ext cx="698754" cy="384937"/>
            </a:xfrm>
            <a:custGeom>
              <a:avLst/>
              <a:gdLst/>
              <a:ahLst/>
              <a:cxnLst/>
              <a:rect l="l" t="t" r="r" b="b"/>
              <a:pathLst>
                <a:path w="698754" h="384937">
                  <a:moveTo>
                    <a:pt x="160909" y="0"/>
                  </a:moveTo>
                  <a:cubicBezTo>
                    <a:pt x="283718" y="38100"/>
                    <a:pt x="406527" y="67691"/>
                    <a:pt x="525145" y="109982"/>
                  </a:cubicBezTo>
                  <a:cubicBezTo>
                    <a:pt x="580263" y="131191"/>
                    <a:pt x="626745" y="169164"/>
                    <a:pt x="698754" y="215773"/>
                  </a:cubicBezTo>
                  <a:cubicBezTo>
                    <a:pt x="448945" y="274955"/>
                    <a:pt x="228727" y="329946"/>
                    <a:pt x="0" y="384937"/>
                  </a:cubicBezTo>
                  <a:cubicBezTo>
                    <a:pt x="249936" y="148082"/>
                    <a:pt x="249936" y="135382"/>
                    <a:pt x="46609" y="0"/>
                  </a:cubicBezTo>
                  <a:cubicBezTo>
                    <a:pt x="84709" y="0"/>
                    <a:pt x="122809" y="0"/>
                    <a:pt x="160909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4417440" y="2275200"/>
            <a:ext cx="2434080" cy="1276320"/>
            <a:chOff x="0" y="0"/>
            <a:chExt cx="4868160" cy="2552640"/>
          </a:xfrm>
          <a:solidFill>
            <a:srgbClr val="F27900"/>
          </a:solidFill>
        </p:grpSpPr>
        <p:sp>
          <p:nvSpPr>
            <p:cNvPr id="46" name="Freeform 46"/>
            <p:cNvSpPr/>
            <p:nvPr/>
          </p:nvSpPr>
          <p:spPr>
            <a:xfrm>
              <a:off x="0" y="0"/>
              <a:ext cx="4868164" cy="2552573"/>
            </a:xfrm>
            <a:custGeom>
              <a:avLst/>
              <a:gdLst/>
              <a:ahLst/>
              <a:cxnLst/>
              <a:rect l="l" t="t" r="r" b="b"/>
              <a:pathLst>
                <a:path w="4868164" h="2552573">
                  <a:moveTo>
                    <a:pt x="4150995" y="1392301"/>
                  </a:moveTo>
                  <a:cubicBezTo>
                    <a:pt x="4197350" y="1451356"/>
                    <a:pt x="4222750" y="1497838"/>
                    <a:pt x="4260723" y="1527302"/>
                  </a:cubicBezTo>
                  <a:cubicBezTo>
                    <a:pt x="4518025" y="1742440"/>
                    <a:pt x="4450588" y="2016760"/>
                    <a:pt x="4395724" y="2278380"/>
                  </a:cubicBezTo>
                  <a:cubicBezTo>
                    <a:pt x="4383024" y="2333244"/>
                    <a:pt x="4285996" y="2396490"/>
                    <a:pt x="4222750" y="2396490"/>
                  </a:cubicBezTo>
                  <a:cubicBezTo>
                    <a:pt x="4129913" y="2400681"/>
                    <a:pt x="4121531" y="2312162"/>
                    <a:pt x="4134104" y="2231898"/>
                  </a:cubicBezTo>
                  <a:cubicBezTo>
                    <a:pt x="4134104" y="2219198"/>
                    <a:pt x="4134104" y="2202307"/>
                    <a:pt x="4138295" y="2189734"/>
                  </a:cubicBezTo>
                  <a:cubicBezTo>
                    <a:pt x="4248023" y="1873250"/>
                    <a:pt x="4045458" y="1679194"/>
                    <a:pt x="3855593" y="1485138"/>
                  </a:cubicBezTo>
                  <a:cubicBezTo>
                    <a:pt x="3851402" y="1476756"/>
                    <a:pt x="3830320" y="1476756"/>
                    <a:pt x="3796538" y="1493520"/>
                  </a:cubicBezTo>
                  <a:cubicBezTo>
                    <a:pt x="3863975" y="1582166"/>
                    <a:pt x="3927348" y="1670685"/>
                    <a:pt x="3998976" y="1750949"/>
                  </a:cubicBezTo>
                  <a:cubicBezTo>
                    <a:pt x="4070731" y="1826895"/>
                    <a:pt x="4087622" y="1907032"/>
                    <a:pt x="4070731" y="2004060"/>
                  </a:cubicBezTo>
                  <a:cubicBezTo>
                    <a:pt x="4053840" y="2109597"/>
                    <a:pt x="4053840" y="2219198"/>
                    <a:pt x="4015867" y="2316226"/>
                  </a:cubicBezTo>
                  <a:cubicBezTo>
                    <a:pt x="3998976" y="2375281"/>
                    <a:pt x="3935730" y="2442845"/>
                    <a:pt x="3880866" y="2463927"/>
                  </a:cubicBezTo>
                  <a:cubicBezTo>
                    <a:pt x="3796538" y="2493518"/>
                    <a:pt x="3720592" y="2459736"/>
                    <a:pt x="3737483" y="2345817"/>
                  </a:cubicBezTo>
                  <a:cubicBezTo>
                    <a:pt x="3741674" y="2282571"/>
                    <a:pt x="3733292" y="2210816"/>
                    <a:pt x="3754374" y="2151761"/>
                  </a:cubicBezTo>
                  <a:cubicBezTo>
                    <a:pt x="3843020" y="1890141"/>
                    <a:pt x="3657345" y="1755140"/>
                    <a:pt x="3505453" y="1607439"/>
                  </a:cubicBezTo>
                  <a:cubicBezTo>
                    <a:pt x="3497071" y="1603248"/>
                    <a:pt x="3484371" y="1599057"/>
                    <a:pt x="3475863" y="1599057"/>
                  </a:cubicBezTo>
                  <a:cubicBezTo>
                    <a:pt x="3467481" y="1603248"/>
                    <a:pt x="3463163" y="1607439"/>
                    <a:pt x="3429508" y="1624330"/>
                  </a:cubicBezTo>
                  <a:cubicBezTo>
                    <a:pt x="3484372" y="1691894"/>
                    <a:pt x="3530727" y="1763522"/>
                    <a:pt x="3585591" y="1822577"/>
                  </a:cubicBezTo>
                  <a:cubicBezTo>
                    <a:pt x="3733292" y="1974469"/>
                    <a:pt x="3691001" y="2168525"/>
                    <a:pt x="3627755" y="2312035"/>
                  </a:cubicBezTo>
                  <a:cubicBezTo>
                    <a:pt x="3572891" y="2421763"/>
                    <a:pt x="3399917" y="2476627"/>
                    <a:pt x="3273425" y="2539873"/>
                  </a:cubicBezTo>
                  <a:cubicBezTo>
                    <a:pt x="3248152" y="2552573"/>
                    <a:pt x="3176397" y="2497709"/>
                    <a:pt x="3151124" y="2459736"/>
                  </a:cubicBezTo>
                  <a:cubicBezTo>
                    <a:pt x="3134233" y="2434463"/>
                    <a:pt x="3168015" y="2379599"/>
                    <a:pt x="3184906" y="2341626"/>
                  </a:cubicBezTo>
                  <a:cubicBezTo>
                    <a:pt x="3189097" y="2328926"/>
                    <a:pt x="3201797" y="2320544"/>
                    <a:pt x="3214497" y="2316353"/>
                  </a:cubicBezTo>
                  <a:cubicBezTo>
                    <a:pt x="3336798" y="2261489"/>
                    <a:pt x="3370580" y="2172843"/>
                    <a:pt x="3319907" y="2063242"/>
                  </a:cubicBezTo>
                  <a:cubicBezTo>
                    <a:pt x="3121660" y="2063242"/>
                    <a:pt x="2919095" y="2084324"/>
                    <a:pt x="2729357" y="2054860"/>
                  </a:cubicBezTo>
                  <a:cubicBezTo>
                    <a:pt x="2552192" y="2025269"/>
                    <a:pt x="2379218" y="1945132"/>
                    <a:pt x="2206244" y="1886077"/>
                  </a:cubicBezTo>
                  <a:cubicBezTo>
                    <a:pt x="2159889" y="1869186"/>
                    <a:pt x="2105025" y="1843913"/>
                    <a:pt x="2054352" y="1848104"/>
                  </a:cubicBezTo>
                  <a:cubicBezTo>
                    <a:pt x="1560830" y="1864995"/>
                    <a:pt x="1067181" y="1886077"/>
                    <a:pt x="573659" y="1915668"/>
                  </a:cubicBezTo>
                  <a:cubicBezTo>
                    <a:pt x="463931" y="1924050"/>
                    <a:pt x="400685" y="1886077"/>
                    <a:pt x="358521" y="1793367"/>
                  </a:cubicBezTo>
                  <a:cubicBezTo>
                    <a:pt x="244602" y="1561338"/>
                    <a:pt x="126492" y="1329309"/>
                    <a:pt x="21082" y="1097153"/>
                  </a:cubicBezTo>
                  <a:cubicBezTo>
                    <a:pt x="0" y="1037971"/>
                    <a:pt x="0" y="957707"/>
                    <a:pt x="16891" y="898652"/>
                  </a:cubicBezTo>
                  <a:cubicBezTo>
                    <a:pt x="126492" y="523240"/>
                    <a:pt x="329057" y="219456"/>
                    <a:pt x="691896" y="46355"/>
                  </a:cubicBezTo>
                  <a:cubicBezTo>
                    <a:pt x="793115" y="0"/>
                    <a:pt x="877443" y="0"/>
                    <a:pt x="978662" y="54864"/>
                  </a:cubicBezTo>
                  <a:cubicBezTo>
                    <a:pt x="1577721" y="383921"/>
                    <a:pt x="2193544" y="696214"/>
                    <a:pt x="2788412" y="1037971"/>
                  </a:cubicBezTo>
                  <a:cubicBezTo>
                    <a:pt x="3020441" y="1172972"/>
                    <a:pt x="3243961" y="1181481"/>
                    <a:pt x="3492881" y="1156081"/>
                  </a:cubicBezTo>
                  <a:cubicBezTo>
                    <a:pt x="3737610" y="1126490"/>
                    <a:pt x="3986403" y="1105408"/>
                    <a:pt x="4235323" y="1113917"/>
                  </a:cubicBezTo>
                  <a:cubicBezTo>
                    <a:pt x="4319651" y="1113917"/>
                    <a:pt x="4408297" y="1194054"/>
                    <a:pt x="4484243" y="1253109"/>
                  </a:cubicBezTo>
                  <a:cubicBezTo>
                    <a:pt x="4543298" y="1295273"/>
                    <a:pt x="4577080" y="1371219"/>
                    <a:pt x="4631944" y="1417701"/>
                  </a:cubicBezTo>
                  <a:cubicBezTo>
                    <a:pt x="4868164" y="1637157"/>
                    <a:pt x="4821809" y="1907159"/>
                    <a:pt x="4766945" y="2177161"/>
                  </a:cubicBezTo>
                  <a:cubicBezTo>
                    <a:pt x="4758563" y="2227834"/>
                    <a:pt x="4686808" y="2286889"/>
                    <a:pt x="4631944" y="2303780"/>
                  </a:cubicBezTo>
                  <a:cubicBezTo>
                    <a:pt x="4547616" y="2324862"/>
                    <a:pt x="4488561" y="2278507"/>
                    <a:pt x="4492752" y="2181479"/>
                  </a:cubicBezTo>
                  <a:cubicBezTo>
                    <a:pt x="4492752" y="2122424"/>
                    <a:pt x="4492752" y="2059178"/>
                    <a:pt x="4509643" y="1999996"/>
                  </a:cubicBezTo>
                  <a:cubicBezTo>
                    <a:pt x="4581398" y="1717294"/>
                    <a:pt x="4395724" y="1557020"/>
                    <a:pt x="4214368" y="1396619"/>
                  </a:cubicBezTo>
                  <a:cubicBezTo>
                    <a:pt x="4210177" y="1392428"/>
                    <a:pt x="4189095" y="1396619"/>
                    <a:pt x="4151122" y="139242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5325600" y="747360"/>
            <a:ext cx="1401120" cy="1422240"/>
            <a:chOff x="0" y="0"/>
            <a:chExt cx="2802240" cy="2844480"/>
          </a:xfrm>
          <a:solidFill>
            <a:srgbClr val="F27900"/>
          </a:solidFill>
        </p:grpSpPr>
        <p:sp>
          <p:nvSpPr>
            <p:cNvPr id="48" name="Freeform 48"/>
            <p:cNvSpPr/>
            <p:nvPr/>
          </p:nvSpPr>
          <p:spPr>
            <a:xfrm>
              <a:off x="0" y="0"/>
              <a:ext cx="2802255" cy="2844546"/>
            </a:xfrm>
            <a:custGeom>
              <a:avLst/>
              <a:gdLst/>
              <a:ahLst/>
              <a:cxnLst/>
              <a:rect l="l" t="t" r="r" b="b"/>
              <a:pathLst>
                <a:path w="2802255" h="2844546">
                  <a:moveTo>
                    <a:pt x="1185926" y="1828927"/>
                  </a:moveTo>
                  <a:cubicBezTo>
                    <a:pt x="1287272" y="1934337"/>
                    <a:pt x="1380109" y="2035429"/>
                    <a:pt x="1485519" y="2145030"/>
                  </a:cubicBezTo>
                  <a:cubicBezTo>
                    <a:pt x="1312545" y="2368423"/>
                    <a:pt x="1139444" y="2587498"/>
                    <a:pt x="962152" y="2806573"/>
                  </a:cubicBezTo>
                  <a:cubicBezTo>
                    <a:pt x="945261" y="2827655"/>
                    <a:pt x="898906" y="2844546"/>
                    <a:pt x="869315" y="2840228"/>
                  </a:cubicBezTo>
                  <a:cubicBezTo>
                    <a:pt x="641477" y="2810764"/>
                    <a:pt x="413512" y="2755900"/>
                    <a:pt x="227838" y="2612644"/>
                  </a:cubicBezTo>
                  <a:cubicBezTo>
                    <a:pt x="67564" y="2490470"/>
                    <a:pt x="0" y="2326132"/>
                    <a:pt x="54864" y="2136521"/>
                  </a:cubicBezTo>
                  <a:cubicBezTo>
                    <a:pt x="92837" y="1993265"/>
                    <a:pt x="151892" y="1845691"/>
                    <a:pt x="232156" y="1719326"/>
                  </a:cubicBezTo>
                  <a:cubicBezTo>
                    <a:pt x="544449" y="1230503"/>
                    <a:pt x="869315" y="750062"/>
                    <a:pt x="1190117" y="265430"/>
                  </a:cubicBezTo>
                  <a:cubicBezTo>
                    <a:pt x="1329436" y="59055"/>
                    <a:pt x="1481328" y="0"/>
                    <a:pt x="1713357" y="71628"/>
                  </a:cubicBezTo>
                  <a:cubicBezTo>
                    <a:pt x="2042541" y="168529"/>
                    <a:pt x="2371725" y="273939"/>
                    <a:pt x="2700909" y="383413"/>
                  </a:cubicBezTo>
                  <a:cubicBezTo>
                    <a:pt x="2743073" y="400304"/>
                    <a:pt x="2802255" y="459232"/>
                    <a:pt x="2802255" y="501396"/>
                  </a:cubicBezTo>
                  <a:cubicBezTo>
                    <a:pt x="2798064" y="800608"/>
                    <a:pt x="2726309" y="1082929"/>
                    <a:pt x="2536317" y="1327404"/>
                  </a:cubicBezTo>
                  <a:cubicBezTo>
                    <a:pt x="2473071" y="1411732"/>
                    <a:pt x="2413889" y="1441196"/>
                    <a:pt x="2308479" y="1390650"/>
                  </a:cubicBezTo>
                  <a:cubicBezTo>
                    <a:pt x="2148078" y="1314831"/>
                    <a:pt x="1983486" y="1251585"/>
                    <a:pt x="1818894" y="1192530"/>
                  </a:cubicBezTo>
                  <a:cubicBezTo>
                    <a:pt x="1785112" y="1179830"/>
                    <a:pt x="1721866" y="1184148"/>
                    <a:pt x="1700784" y="1205230"/>
                  </a:cubicBezTo>
                  <a:cubicBezTo>
                    <a:pt x="1527810" y="1407541"/>
                    <a:pt x="1363218" y="1614043"/>
                    <a:pt x="1185926" y="1828927"/>
                  </a:cubicBezTo>
                  <a:close/>
                  <a:moveTo>
                    <a:pt x="1371600" y="589915"/>
                  </a:moveTo>
                  <a:cubicBezTo>
                    <a:pt x="1434846" y="497205"/>
                    <a:pt x="1502410" y="442468"/>
                    <a:pt x="1498219" y="396113"/>
                  </a:cubicBezTo>
                  <a:cubicBezTo>
                    <a:pt x="1489837" y="341376"/>
                    <a:pt x="1418082" y="295021"/>
                    <a:pt x="1375791" y="244348"/>
                  </a:cubicBezTo>
                  <a:cubicBezTo>
                    <a:pt x="1333627" y="294894"/>
                    <a:pt x="1261872" y="337058"/>
                    <a:pt x="1253363" y="391795"/>
                  </a:cubicBezTo>
                  <a:cubicBezTo>
                    <a:pt x="1249172" y="438150"/>
                    <a:pt x="1312418" y="497205"/>
                    <a:pt x="1371473" y="58991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5221920" y="620160"/>
            <a:ext cx="597120" cy="1011840"/>
            <a:chOff x="0" y="0"/>
            <a:chExt cx="1194240" cy="2023680"/>
          </a:xfrm>
          <a:solidFill>
            <a:srgbClr val="F27900"/>
          </a:solidFill>
        </p:grpSpPr>
        <p:sp>
          <p:nvSpPr>
            <p:cNvPr id="50" name="Freeform 50"/>
            <p:cNvSpPr/>
            <p:nvPr/>
          </p:nvSpPr>
          <p:spPr>
            <a:xfrm>
              <a:off x="0" y="0"/>
              <a:ext cx="1194181" cy="2023745"/>
            </a:xfrm>
            <a:custGeom>
              <a:avLst/>
              <a:gdLst/>
              <a:ahLst/>
              <a:cxnLst/>
              <a:rect l="l" t="t" r="r" b="b"/>
              <a:pathLst>
                <a:path w="1194181" h="2023745">
                  <a:moveTo>
                    <a:pt x="295402" y="1155192"/>
                  </a:moveTo>
                  <a:cubicBezTo>
                    <a:pt x="223647" y="1264793"/>
                    <a:pt x="156083" y="1374394"/>
                    <a:pt x="92837" y="1475613"/>
                  </a:cubicBezTo>
                  <a:cubicBezTo>
                    <a:pt x="0" y="1268984"/>
                    <a:pt x="63246" y="1020318"/>
                    <a:pt x="240538" y="847471"/>
                  </a:cubicBezTo>
                  <a:cubicBezTo>
                    <a:pt x="295402" y="796925"/>
                    <a:pt x="337566" y="716788"/>
                    <a:pt x="350266" y="640842"/>
                  </a:cubicBezTo>
                  <a:cubicBezTo>
                    <a:pt x="405130" y="408940"/>
                    <a:pt x="447294" y="172847"/>
                    <a:pt x="666750" y="0"/>
                  </a:cubicBezTo>
                  <a:cubicBezTo>
                    <a:pt x="755396" y="286639"/>
                    <a:pt x="898906" y="514350"/>
                    <a:pt x="1194181" y="619760"/>
                  </a:cubicBezTo>
                  <a:cubicBezTo>
                    <a:pt x="1173099" y="649224"/>
                    <a:pt x="1160399" y="670306"/>
                    <a:pt x="1122426" y="720979"/>
                  </a:cubicBezTo>
                  <a:cubicBezTo>
                    <a:pt x="1105535" y="687197"/>
                    <a:pt x="1101344" y="661924"/>
                    <a:pt x="1084453" y="645033"/>
                  </a:cubicBezTo>
                  <a:cubicBezTo>
                    <a:pt x="953643" y="497459"/>
                    <a:pt x="801751" y="493268"/>
                    <a:pt x="700405" y="666115"/>
                  </a:cubicBezTo>
                  <a:cubicBezTo>
                    <a:pt x="620268" y="809498"/>
                    <a:pt x="582295" y="978154"/>
                    <a:pt x="523113" y="1134110"/>
                  </a:cubicBezTo>
                  <a:cubicBezTo>
                    <a:pt x="540004" y="1142492"/>
                    <a:pt x="552704" y="1146810"/>
                    <a:pt x="569595" y="1151001"/>
                  </a:cubicBezTo>
                  <a:cubicBezTo>
                    <a:pt x="599186" y="1070864"/>
                    <a:pt x="624459" y="995045"/>
                    <a:pt x="654050" y="914908"/>
                  </a:cubicBezTo>
                  <a:cubicBezTo>
                    <a:pt x="670941" y="868553"/>
                    <a:pt x="683641" y="813689"/>
                    <a:pt x="713105" y="775843"/>
                  </a:cubicBezTo>
                  <a:cubicBezTo>
                    <a:pt x="763778" y="720979"/>
                    <a:pt x="818642" y="653542"/>
                    <a:pt x="881888" y="632460"/>
                  </a:cubicBezTo>
                  <a:cubicBezTo>
                    <a:pt x="911479" y="624078"/>
                    <a:pt x="995807" y="708406"/>
                    <a:pt x="1012698" y="763143"/>
                  </a:cubicBezTo>
                  <a:cubicBezTo>
                    <a:pt x="1033780" y="822198"/>
                    <a:pt x="999998" y="893826"/>
                    <a:pt x="991616" y="961263"/>
                  </a:cubicBezTo>
                  <a:cubicBezTo>
                    <a:pt x="978916" y="961263"/>
                    <a:pt x="962025" y="961263"/>
                    <a:pt x="949452" y="957072"/>
                  </a:cubicBezTo>
                  <a:cubicBezTo>
                    <a:pt x="928370" y="910717"/>
                    <a:pt x="911479" y="860044"/>
                    <a:pt x="890397" y="813689"/>
                  </a:cubicBezTo>
                  <a:cubicBezTo>
                    <a:pt x="835533" y="948563"/>
                    <a:pt x="717423" y="1058164"/>
                    <a:pt x="759587" y="1218438"/>
                  </a:cubicBezTo>
                  <a:cubicBezTo>
                    <a:pt x="767969" y="1243711"/>
                    <a:pt x="755396" y="1273302"/>
                    <a:pt x="742696" y="1294384"/>
                  </a:cubicBezTo>
                  <a:cubicBezTo>
                    <a:pt x="708914" y="1353439"/>
                    <a:pt x="666750" y="1412494"/>
                    <a:pt x="628777" y="1467231"/>
                  </a:cubicBezTo>
                  <a:cubicBezTo>
                    <a:pt x="506349" y="1648460"/>
                    <a:pt x="384048" y="1825625"/>
                    <a:pt x="248920" y="2023745"/>
                  </a:cubicBezTo>
                  <a:cubicBezTo>
                    <a:pt x="130810" y="1716024"/>
                    <a:pt x="215138" y="1446149"/>
                    <a:pt x="333375" y="1184783"/>
                  </a:cubicBezTo>
                  <a:cubicBezTo>
                    <a:pt x="320675" y="1172083"/>
                    <a:pt x="308102" y="1163701"/>
                    <a:pt x="295402" y="115531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5028960" y="3329280"/>
            <a:ext cx="882720" cy="459360"/>
            <a:chOff x="0" y="0"/>
            <a:chExt cx="1765440" cy="918720"/>
          </a:xfrm>
          <a:solidFill>
            <a:srgbClr val="F27900"/>
          </a:solidFill>
        </p:grpSpPr>
        <p:sp>
          <p:nvSpPr>
            <p:cNvPr id="52" name="Freeform 52"/>
            <p:cNvSpPr/>
            <p:nvPr/>
          </p:nvSpPr>
          <p:spPr>
            <a:xfrm>
              <a:off x="0" y="0"/>
              <a:ext cx="1765427" cy="918718"/>
            </a:xfrm>
            <a:custGeom>
              <a:avLst/>
              <a:gdLst/>
              <a:ahLst/>
              <a:cxnLst/>
              <a:rect l="l" t="t" r="r" b="b"/>
              <a:pathLst>
                <a:path w="1765427" h="918718">
                  <a:moveTo>
                    <a:pt x="1761236" y="131191"/>
                  </a:moveTo>
                  <a:cubicBezTo>
                    <a:pt x="1765427" y="385191"/>
                    <a:pt x="1757045" y="397891"/>
                    <a:pt x="1533652" y="474091"/>
                  </a:cubicBezTo>
                  <a:cubicBezTo>
                    <a:pt x="1462024" y="495300"/>
                    <a:pt x="1394587" y="529082"/>
                    <a:pt x="1322959" y="541782"/>
                  </a:cubicBezTo>
                  <a:cubicBezTo>
                    <a:pt x="1276604" y="550291"/>
                    <a:pt x="1213358" y="550291"/>
                    <a:pt x="1183894" y="524891"/>
                  </a:cubicBezTo>
                  <a:cubicBezTo>
                    <a:pt x="1099566" y="448691"/>
                    <a:pt x="1015365" y="465582"/>
                    <a:pt x="931037" y="508000"/>
                  </a:cubicBezTo>
                  <a:cubicBezTo>
                    <a:pt x="749808" y="601091"/>
                    <a:pt x="564515" y="685800"/>
                    <a:pt x="391668" y="787400"/>
                  </a:cubicBezTo>
                  <a:cubicBezTo>
                    <a:pt x="181229" y="910209"/>
                    <a:pt x="185420" y="918718"/>
                    <a:pt x="0" y="736727"/>
                  </a:cubicBezTo>
                  <a:cubicBezTo>
                    <a:pt x="257048" y="554609"/>
                    <a:pt x="530860" y="406400"/>
                    <a:pt x="830072" y="309118"/>
                  </a:cubicBezTo>
                  <a:cubicBezTo>
                    <a:pt x="905891" y="283718"/>
                    <a:pt x="960628" y="258318"/>
                    <a:pt x="977519" y="160909"/>
                  </a:cubicBezTo>
                  <a:cubicBezTo>
                    <a:pt x="998601" y="46609"/>
                    <a:pt x="1070229" y="0"/>
                    <a:pt x="1205103" y="33909"/>
                  </a:cubicBezTo>
                  <a:cubicBezTo>
                    <a:pt x="1386332" y="84709"/>
                    <a:pt x="1575943" y="101600"/>
                    <a:pt x="1761236" y="13131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5573280" y="448800"/>
            <a:ext cx="950400" cy="450720"/>
            <a:chOff x="0" y="0"/>
            <a:chExt cx="1900800" cy="901440"/>
          </a:xfrm>
          <a:solidFill>
            <a:srgbClr val="F27900"/>
          </a:solidFill>
        </p:grpSpPr>
        <p:sp>
          <p:nvSpPr>
            <p:cNvPr id="54" name="Freeform 54"/>
            <p:cNvSpPr/>
            <p:nvPr/>
          </p:nvSpPr>
          <p:spPr>
            <a:xfrm>
              <a:off x="0" y="-127"/>
              <a:ext cx="1900809" cy="901700"/>
            </a:xfrm>
            <a:custGeom>
              <a:avLst/>
              <a:gdLst/>
              <a:ahLst/>
              <a:cxnLst/>
              <a:rect l="l" t="t" r="r" b="b"/>
              <a:pathLst>
                <a:path w="1900809" h="901700">
                  <a:moveTo>
                    <a:pt x="1900809" y="471932"/>
                  </a:moveTo>
                  <a:cubicBezTo>
                    <a:pt x="1626870" y="509905"/>
                    <a:pt x="1369822" y="568833"/>
                    <a:pt x="1112647" y="564642"/>
                  </a:cubicBezTo>
                  <a:cubicBezTo>
                    <a:pt x="889254" y="564642"/>
                    <a:pt x="720725" y="619379"/>
                    <a:pt x="615315" y="808990"/>
                  </a:cubicBezTo>
                  <a:cubicBezTo>
                    <a:pt x="564769" y="893191"/>
                    <a:pt x="518414" y="901700"/>
                    <a:pt x="438277" y="863727"/>
                  </a:cubicBezTo>
                  <a:cubicBezTo>
                    <a:pt x="206502" y="762508"/>
                    <a:pt x="0" y="425577"/>
                    <a:pt x="50546" y="185420"/>
                  </a:cubicBezTo>
                  <a:cubicBezTo>
                    <a:pt x="63246" y="126492"/>
                    <a:pt x="164338" y="71628"/>
                    <a:pt x="235966" y="37973"/>
                  </a:cubicBezTo>
                  <a:cubicBezTo>
                    <a:pt x="311785" y="0"/>
                    <a:pt x="332867" y="75946"/>
                    <a:pt x="349758" y="134874"/>
                  </a:cubicBezTo>
                  <a:cubicBezTo>
                    <a:pt x="353949" y="143256"/>
                    <a:pt x="358140" y="151765"/>
                    <a:pt x="362458" y="160147"/>
                  </a:cubicBezTo>
                  <a:cubicBezTo>
                    <a:pt x="510032" y="522478"/>
                    <a:pt x="505714" y="513969"/>
                    <a:pt x="868172" y="412877"/>
                  </a:cubicBezTo>
                  <a:cubicBezTo>
                    <a:pt x="1104138" y="349631"/>
                    <a:pt x="1344422" y="299085"/>
                    <a:pt x="1580388" y="252857"/>
                  </a:cubicBezTo>
                  <a:cubicBezTo>
                    <a:pt x="1744726" y="223393"/>
                    <a:pt x="1816354" y="341376"/>
                    <a:pt x="1900682" y="471932"/>
                  </a:cubicBezTo>
                  <a:close/>
                  <a:moveTo>
                    <a:pt x="189611" y="105410"/>
                  </a:moveTo>
                  <a:cubicBezTo>
                    <a:pt x="176911" y="122301"/>
                    <a:pt x="164338" y="139065"/>
                    <a:pt x="147447" y="155956"/>
                  </a:cubicBezTo>
                  <a:cubicBezTo>
                    <a:pt x="248539" y="315976"/>
                    <a:pt x="345567" y="476123"/>
                    <a:pt x="446659" y="636143"/>
                  </a:cubicBezTo>
                  <a:cubicBezTo>
                    <a:pt x="455041" y="631952"/>
                    <a:pt x="467741" y="623443"/>
                    <a:pt x="476123" y="615061"/>
                  </a:cubicBezTo>
                  <a:cubicBezTo>
                    <a:pt x="408813" y="463423"/>
                    <a:pt x="341376" y="311785"/>
                    <a:pt x="269748" y="160147"/>
                  </a:cubicBezTo>
                  <a:cubicBezTo>
                    <a:pt x="257048" y="134874"/>
                    <a:pt x="219202" y="122174"/>
                    <a:pt x="189611" y="10541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6553440" y="2245920"/>
            <a:ext cx="908160" cy="679680"/>
            <a:chOff x="0" y="0"/>
            <a:chExt cx="1816320" cy="1359360"/>
          </a:xfrm>
          <a:solidFill>
            <a:srgbClr val="F27900"/>
          </a:solidFill>
        </p:grpSpPr>
        <p:sp>
          <p:nvSpPr>
            <p:cNvPr id="56" name="Freeform 56"/>
            <p:cNvSpPr/>
            <p:nvPr/>
          </p:nvSpPr>
          <p:spPr>
            <a:xfrm>
              <a:off x="0" y="0"/>
              <a:ext cx="1816354" cy="1359408"/>
            </a:xfrm>
            <a:custGeom>
              <a:avLst/>
              <a:gdLst/>
              <a:ahLst/>
              <a:cxnLst/>
              <a:rect l="l" t="t" r="r" b="b"/>
              <a:pathLst>
                <a:path w="1816354" h="1359408">
                  <a:moveTo>
                    <a:pt x="16891" y="0"/>
                  </a:moveTo>
                  <a:cubicBezTo>
                    <a:pt x="616712" y="439039"/>
                    <a:pt x="1216533" y="873887"/>
                    <a:pt x="1816354" y="1308735"/>
                  </a:cubicBezTo>
                  <a:cubicBezTo>
                    <a:pt x="1816354" y="1317117"/>
                    <a:pt x="1812163" y="1325626"/>
                    <a:pt x="1807845" y="1329817"/>
                  </a:cubicBezTo>
                  <a:cubicBezTo>
                    <a:pt x="1769872" y="1325626"/>
                    <a:pt x="1727581" y="1308735"/>
                    <a:pt x="1693799" y="1312926"/>
                  </a:cubicBezTo>
                  <a:cubicBezTo>
                    <a:pt x="1427734" y="1359408"/>
                    <a:pt x="1258697" y="1207389"/>
                    <a:pt x="1081278" y="1038479"/>
                  </a:cubicBezTo>
                  <a:cubicBezTo>
                    <a:pt x="756158" y="721868"/>
                    <a:pt x="413893" y="413766"/>
                    <a:pt x="80264" y="105537"/>
                  </a:cubicBezTo>
                  <a:cubicBezTo>
                    <a:pt x="50673" y="75946"/>
                    <a:pt x="25400" y="46482"/>
                    <a:pt x="0" y="21082"/>
                  </a:cubicBezTo>
                  <a:cubicBezTo>
                    <a:pt x="4191" y="12700"/>
                    <a:pt x="8509" y="8382"/>
                    <a:pt x="1689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6136320" y="1566240"/>
            <a:ext cx="594720" cy="315360"/>
            <a:chOff x="0" y="0"/>
            <a:chExt cx="1189440" cy="630720"/>
          </a:xfrm>
          <a:solidFill>
            <a:srgbClr val="F27900"/>
          </a:solidFill>
        </p:grpSpPr>
        <p:sp>
          <p:nvSpPr>
            <p:cNvPr id="58" name="Freeform 58"/>
            <p:cNvSpPr/>
            <p:nvPr/>
          </p:nvSpPr>
          <p:spPr>
            <a:xfrm>
              <a:off x="0" y="0"/>
              <a:ext cx="1189482" cy="630809"/>
            </a:xfrm>
            <a:custGeom>
              <a:avLst/>
              <a:gdLst/>
              <a:ahLst/>
              <a:cxnLst/>
              <a:rect l="l" t="t" r="r" b="b"/>
              <a:pathLst>
                <a:path w="1189482" h="630809">
                  <a:moveTo>
                    <a:pt x="0" y="444500"/>
                  </a:moveTo>
                  <a:cubicBezTo>
                    <a:pt x="147574" y="292100"/>
                    <a:pt x="274193" y="156591"/>
                    <a:pt x="404876" y="29591"/>
                  </a:cubicBezTo>
                  <a:cubicBezTo>
                    <a:pt x="425958" y="8509"/>
                    <a:pt x="480822" y="0"/>
                    <a:pt x="514604" y="12700"/>
                  </a:cubicBezTo>
                  <a:cubicBezTo>
                    <a:pt x="729742" y="76200"/>
                    <a:pt x="944753" y="148209"/>
                    <a:pt x="1189482" y="224409"/>
                  </a:cubicBezTo>
                  <a:cubicBezTo>
                    <a:pt x="1058672" y="364109"/>
                    <a:pt x="940689" y="495300"/>
                    <a:pt x="818261" y="618109"/>
                  </a:cubicBezTo>
                  <a:cubicBezTo>
                    <a:pt x="805561" y="630809"/>
                    <a:pt x="763397" y="622300"/>
                    <a:pt x="738124" y="618109"/>
                  </a:cubicBezTo>
                  <a:cubicBezTo>
                    <a:pt x="501904" y="562991"/>
                    <a:pt x="265684" y="508000"/>
                    <a:pt x="0" y="444500"/>
                  </a:cubicBezTo>
                  <a:close/>
                  <a:moveTo>
                    <a:pt x="687451" y="414909"/>
                  </a:moveTo>
                  <a:cubicBezTo>
                    <a:pt x="683260" y="423418"/>
                    <a:pt x="683260" y="431800"/>
                    <a:pt x="679069" y="436118"/>
                  </a:cubicBezTo>
                  <a:cubicBezTo>
                    <a:pt x="573659" y="436118"/>
                    <a:pt x="463931" y="436118"/>
                    <a:pt x="354330" y="436118"/>
                  </a:cubicBezTo>
                  <a:cubicBezTo>
                    <a:pt x="666369" y="609600"/>
                    <a:pt x="826643" y="571500"/>
                    <a:pt x="1012317" y="270891"/>
                  </a:cubicBezTo>
                  <a:cubicBezTo>
                    <a:pt x="852043" y="228600"/>
                    <a:pt x="691769" y="190500"/>
                    <a:pt x="535686" y="148209"/>
                  </a:cubicBezTo>
                  <a:cubicBezTo>
                    <a:pt x="531495" y="152400"/>
                    <a:pt x="527304" y="160909"/>
                    <a:pt x="527304" y="169418"/>
                  </a:cubicBezTo>
                  <a:cubicBezTo>
                    <a:pt x="577850" y="211709"/>
                    <a:pt x="632714" y="254000"/>
                    <a:pt x="695960" y="304800"/>
                  </a:cubicBezTo>
                  <a:cubicBezTo>
                    <a:pt x="645287" y="321691"/>
                    <a:pt x="603123" y="334391"/>
                    <a:pt x="548386" y="351409"/>
                  </a:cubicBezTo>
                  <a:cubicBezTo>
                    <a:pt x="607441" y="381000"/>
                    <a:pt x="645414" y="398018"/>
                    <a:pt x="687578" y="41490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6767040" y="2874240"/>
            <a:ext cx="347040" cy="361920"/>
            <a:chOff x="0" y="0"/>
            <a:chExt cx="694080" cy="723840"/>
          </a:xfrm>
          <a:solidFill>
            <a:srgbClr val="F27900"/>
          </a:solidFill>
        </p:grpSpPr>
        <p:sp>
          <p:nvSpPr>
            <p:cNvPr id="60" name="Freeform 60"/>
            <p:cNvSpPr/>
            <p:nvPr/>
          </p:nvSpPr>
          <p:spPr>
            <a:xfrm>
              <a:off x="0" y="0"/>
              <a:ext cx="694055" cy="723900"/>
            </a:xfrm>
            <a:custGeom>
              <a:avLst/>
              <a:gdLst/>
              <a:ahLst/>
              <a:cxnLst/>
              <a:rect l="l" t="t" r="r" b="b"/>
              <a:pathLst>
                <a:path w="694055" h="723900">
                  <a:moveTo>
                    <a:pt x="197739" y="723900"/>
                  </a:moveTo>
                  <a:cubicBezTo>
                    <a:pt x="265049" y="471297"/>
                    <a:pt x="143002" y="303022"/>
                    <a:pt x="0" y="130429"/>
                  </a:cubicBezTo>
                  <a:cubicBezTo>
                    <a:pt x="117729" y="88392"/>
                    <a:pt x="222885" y="46355"/>
                    <a:pt x="332359" y="12573"/>
                  </a:cubicBezTo>
                  <a:cubicBezTo>
                    <a:pt x="344932" y="4191"/>
                    <a:pt x="366014" y="0"/>
                    <a:pt x="382778" y="8382"/>
                  </a:cubicBezTo>
                  <a:cubicBezTo>
                    <a:pt x="538480" y="54737"/>
                    <a:pt x="694055" y="366141"/>
                    <a:pt x="635127" y="513461"/>
                  </a:cubicBezTo>
                  <a:cubicBezTo>
                    <a:pt x="626745" y="534543"/>
                    <a:pt x="609854" y="555498"/>
                    <a:pt x="588899" y="564007"/>
                  </a:cubicBezTo>
                  <a:cubicBezTo>
                    <a:pt x="466852" y="614553"/>
                    <a:pt x="344932" y="660781"/>
                    <a:pt x="197739" y="72390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5099040" y="639360"/>
            <a:ext cx="325920" cy="497280"/>
            <a:chOff x="0" y="0"/>
            <a:chExt cx="651840" cy="994560"/>
          </a:xfrm>
          <a:solidFill>
            <a:srgbClr val="F27900"/>
          </a:solidFill>
        </p:grpSpPr>
        <p:sp>
          <p:nvSpPr>
            <p:cNvPr id="62" name="Freeform 62"/>
            <p:cNvSpPr/>
            <p:nvPr/>
          </p:nvSpPr>
          <p:spPr>
            <a:xfrm>
              <a:off x="0" y="0"/>
              <a:ext cx="651891" cy="994537"/>
            </a:xfrm>
            <a:custGeom>
              <a:avLst/>
              <a:gdLst/>
              <a:ahLst/>
              <a:cxnLst/>
              <a:rect l="l" t="t" r="r" b="b"/>
              <a:pathLst>
                <a:path w="651891" h="994537">
                  <a:moveTo>
                    <a:pt x="651891" y="96901"/>
                  </a:moveTo>
                  <a:cubicBezTo>
                    <a:pt x="626618" y="172720"/>
                    <a:pt x="601472" y="248666"/>
                    <a:pt x="576199" y="328676"/>
                  </a:cubicBezTo>
                  <a:cubicBezTo>
                    <a:pt x="429006" y="311785"/>
                    <a:pt x="361696" y="400304"/>
                    <a:pt x="323850" y="514096"/>
                  </a:cubicBezTo>
                  <a:cubicBezTo>
                    <a:pt x="273431" y="670052"/>
                    <a:pt x="235585" y="826008"/>
                    <a:pt x="189230" y="994537"/>
                  </a:cubicBezTo>
                  <a:cubicBezTo>
                    <a:pt x="168148" y="872363"/>
                    <a:pt x="159766" y="750062"/>
                    <a:pt x="130302" y="640588"/>
                  </a:cubicBezTo>
                  <a:cubicBezTo>
                    <a:pt x="100965" y="526796"/>
                    <a:pt x="46228" y="417195"/>
                    <a:pt x="0" y="299212"/>
                  </a:cubicBezTo>
                  <a:cubicBezTo>
                    <a:pt x="121920" y="96901"/>
                    <a:pt x="407924" y="0"/>
                    <a:pt x="651891" y="9690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5968800" y="1375680"/>
            <a:ext cx="360000" cy="396000"/>
            <a:chOff x="0" y="0"/>
            <a:chExt cx="720000" cy="792000"/>
          </a:xfrm>
          <a:solidFill>
            <a:srgbClr val="F27900"/>
          </a:solidFill>
        </p:grpSpPr>
        <p:sp>
          <p:nvSpPr>
            <p:cNvPr id="64" name="Freeform 64"/>
            <p:cNvSpPr/>
            <p:nvPr/>
          </p:nvSpPr>
          <p:spPr>
            <a:xfrm>
              <a:off x="0" y="-127"/>
              <a:ext cx="719963" cy="792099"/>
            </a:xfrm>
            <a:custGeom>
              <a:avLst/>
              <a:gdLst/>
              <a:ahLst/>
              <a:cxnLst/>
              <a:rect l="l" t="t" r="r" b="b"/>
              <a:pathLst>
                <a:path w="719963" h="792099">
                  <a:moveTo>
                    <a:pt x="487045" y="127"/>
                  </a:moveTo>
                  <a:cubicBezTo>
                    <a:pt x="503936" y="12827"/>
                    <a:pt x="512445" y="17018"/>
                    <a:pt x="516636" y="25400"/>
                  </a:cubicBezTo>
                  <a:cubicBezTo>
                    <a:pt x="719963" y="316103"/>
                    <a:pt x="719963" y="316103"/>
                    <a:pt x="478536" y="568833"/>
                  </a:cubicBezTo>
                  <a:cubicBezTo>
                    <a:pt x="402336" y="644652"/>
                    <a:pt x="321818" y="707898"/>
                    <a:pt x="228600" y="792099"/>
                  </a:cubicBezTo>
                  <a:cubicBezTo>
                    <a:pt x="169291" y="741553"/>
                    <a:pt x="93091" y="674116"/>
                    <a:pt x="21082" y="606679"/>
                  </a:cubicBezTo>
                  <a:cubicBezTo>
                    <a:pt x="4191" y="594106"/>
                    <a:pt x="4191" y="564642"/>
                    <a:pt x="0" y="539369"/>
                  </a:cubicBezTo>
                  <a:cubicBezTo>
                    <a:pt x="25400" y="543560"/>
                    <a:pt x="59309" y="535178"/>
                    <a:pt x="80518" y="547751"/>
                  </a:cubicBezTo>
                  <a:cubicBezTo>
                    <a:pt x="131318" y="581406"/>
                    <a:pt x="177927" y="619379"/>
                    <a:pt x="237236" y="665734"/>
                  </a:cubicBezTo>
                  <a:cubicBezTo>
                    <a:pt x="338836" y="564642"/>
                    <a:pt x="444754" y="471932"/>
                    <a:pt x="529463" y="358140"/>
                  </a:cubicBezTo>
                  <a:cubicBezTo>
                    <a:pt x="550672" y="328676"/>
                    <a:pt x="508254" y="240157"/>
                    <a:pt x="482854" y="185420"/>
                  </a:cubicBezTo>
                  <a:cubicBezTo>
                    <a:pt x="461645" y="122174"/>
                    <a:pt x="376936" y="63246"/>
                    <a:pt x="48704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6288480" y="1396800"/>
            <a:ext cx="378720" cy="224160"/>
            <a:chOff x="0" y="0"/>
            <a:chExt cx="757440" cy="448320"/>
          </a:xfrm>
          <a:solidFill>
            <a:srgbClr val="F27900"/>
          </a:solidFill>
        </p:grpSpPr>
        <p:sp>
          <p:nvSpPr>
            <p:cNvPr id="66" name="Freeform 66"/>
            <p:cNvSpPr/>
            <p:nvPr/>
          </p:nvSpPr>
          <p:spPr>
            <a:xfrm>
              <a:off x="0" y="0"/>
              <a:ext cx="757428" cy="448310"/>
            </a:xfrm>
            <a:custGeom>
              <a:avLst/>
              <a:gdLst/>
              <a:ahLst/>
              <a:cxnLst/>
              <a:rect l="l" t="t" r="r" b="b"/>
              <a:pathLst>
                <a:path w="757428" h="448310">
                  <a:moveTo>
                    <a:pt x="0" y="0"/>
                  </a:moveTo>
                  <a:cubicBezTo>
                    <a:pt x="273558" y="135382"/>
                    <a:pt x="593344" y="148082"/>
                    <a:pt x="757428" y="448310"/>
                  </a:cubicBezTo>
                  <a:cubicBezTo>
                    <a:pt x="496570" y="325628"/>
                    <a:pt x="138811" y="389128"/>
                    <a:pt x="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6254880" y="728160"/>
            <a:ext cx="328320" cy="133440"/>
            <a:chOff x="0" y="0"/>
            <a:chExt cx="656640" cy="266880"/>
          </a:xfrm>
          <a:solidFill>
            <a:srgbClr val="F27900"/>
          </a:solidFill>
        </p:grpSpPr>
        <p:sp>
          <p:nvSpPr>
            <p:cNvPr id="68" name="Freeform 68"/>
            <p:cNvSpPr/>
            <p:nvPr/>
          </p:nvSpPr>
          <p:spPr>
            <a:xfrm>
              <a:off x="0" y="0"/>
              <a:ext cx="656717" cy="266954"/>
            </a:xfrm>
            <a:custGeom>
              <a:avLst/>
              <a:gdLst/>
              <a:ahLst/>
              <a:cxnLst/>
              <a:rect l="l" t="t" r="r" b="b"/>
              <a:pathLst>
                <a:path w="656717" h="266954">
                  <a:moveTo>
                    <a:pt x="656590" y="266827"/>
                  </a:moveTo>
                  <a:cubicBezTo>
                    <a:pt x="420878" y="200152"/>
                    <a:pt x="210439" y="141732"/>
                    <a:pt x="0" y="83439"/>
                  </a:cubicBezTo>
                  <a:cubicBezTo>
                    <a:pt x="0" y="70866"/>
                    <a:pt x="0" y="54229"/>
                    <a:pt x="0" y="41783"/>
                  </a:cubicBezTo>
                  <a:cubicBezTo>
                    <a:pt x="172593" y="29210"/>
                    <a:pt x="345186" y="0"/>
                    <a:pt x="517779" y="12573"/>
                  </a:cubicBezTo>
                  <a:cubicBezTo>
                    <a:pt x="639826" y="20955"/>
                    <a:pt x="635635" y="146050"/>
                    <a:pt x="656717" y="26695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5947680" y="1921920"/>
            <a:ext cx="360000" cy="275040"/>
            <a:chOff x="0" y="0"/>
            <a:chExt cx="720000" cy="550080"/>
          </a:xfrm>
          <a:solidFill>
            <a:srgbClr val="F27900"/>
          </a:solidFill>
        </p:grpSpPr>
        <p:sp>
          <p:nvSpPr>
            <p:cNvPr id="70" name="Freeform 70"/>
            <p:cNvSpPr/>
            <p:nvPr/>
          </p:nvSpPr>
          <p:spPr>
            <a:xfrm>
              <a:off x="0" y="0"/>
              <a:ext cx="719963" cy="550037"/>
            </a:xfrm>
            <a:custGeom>
              <a:avLst/>
              <a:gdLst/>
              <a:ahLst/>
              <a:cxnLst/>
              <a:rect l="l" t="t" r="r" b="b"/>
              <a:pathLst>
                <a:path w="719963" h="550037">
                  <a:moveTo>
                    <a:pt x="719963" y="0"/>
                  </a:moveTo>
                  <a:cubicBezTo>
                    <a:pt x="529463" y="260350"/>
                    <a:pt x="364236" y="516509"/>
                    <a:pt x="0" y="550037"/>
                  </a:cubicBezTo>
                  <a:cubicBezTo>
                    <a:pt x="245618" y="361061"/>
                    <a:pt x="474345" y="188976"/>
                    <a:pt x="71996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5801760" y="2705280"/>
            <a:ext cx="368160" cy="127200"/>
            <a:chOff x="0" y="0"/>
            <a:chExt cx="736320" cy="254400"/>
          </a:xfrm>
          <a:solidFill>
            <a:srgbClr val="F27900"/>
          </a:solidFill>
        </p:grpSpPr>
        <p:sp>
          <p:nvSpPr>
            <p:cNvPr id="72" name="Freeform 72"/>
            <p:cNvSpPr/>
            <p:nvPr/>
          </p:nvSpPr>
          <p:spPr>
            <a:xfrm>
              <a:off x="0" y="0"/>
              <a:ext cx="736346" cy="254381"/>
            </a:xfrm>
            <a:custGeom>
              <a:avLst/>
              <a:gdLst/>
              <a:ahLst/>
              <a:cxnLst/>
              <a:rect l="l" t="t" r="r" b="b"/>
              <a:pathLst>
                <a:path w="736346" h="254381">
                  <a:moveTo>
                    <a:pt x="732028" y="224663"/>
                  </a:moveTo>
                  <a:cubicBezTo>
                    <a:pt x="465455" y="254381"/>
                    <a:pt x="249682" y="72136"/>
                    <a:pt x="0" y="38100"/>
                  </a:cubicBezTo>
                  <a:cubicBezTo>
                    <a:pt x="4191" y="25400"/>
                    <a:pt x="4191" y="12700"/>
                    <a:pt x="8509" y="0"/>
                  </a:cubicBezTo>
                  <a:cubicBezTo>
                    <a:pt x="249682" y="59309"/>
                    <a:pt x="495173" y="122936"/>
                    <a:pt x="736346" y="182372"/>
                  </a:cubicBezTo>
                  <a:cubicBezTo>
                    <a:pt x="736346" y="195072"/>
                    <a:pt x="732155" y="207772"/>
                    <a:pt x="732155" y="22479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9947040" y="1306080"/>
            <a:ext cx="1572480" cy="2364480"/>
            <a:chOff x="0" y="0"/>
            <a:chExt cx="3144960" cy="4728960"/>
          </a:xfrm>
          <a:solidFill>
            <a:srgbClr val="F27900"/>
          </a:solidFill>
        </p:grpSpPr>
        <p:sp>
          <p:nvSpPr>
            <p:cNvPr id="74" name="Freeform 74"/>
            <p:cNvSpPr/>
            <p:nvPr/>
          </p:nvSpPr>
          <p:spPr>
            <a:xfrm>
              <a:off x="0" y="0"/>
              <a:ext cx="3144901" cy="4728972"/>
            </a:xfrm>
            <a:custGeom>
              <a:avLst/>
              <a:gdLst/>
              <a:ahLst/>
              <a:cxnLst/>
              <a:rect l="l" t="t" r="r" b="b"/>
              <a:pathLst>
                <a:path w="3144901" h="4728972">
                  <a:moveTo>
                    <a:pt x="248920" y="2548509"/>
                  </a:moveTo>
                  <a:cubicBezTo>
                    <a:pt x="486410" y="2505075"/>
                    <a:pt x="719455" y="2461641"/>
                    <a:pt x="959231" y="2415921"/>
                  </a:cubicBezTo>
                  <a:cubicBezTo>
                    <a:pt x="892937" y="2063877"/>
                    <a:pt x="829056" y="1714246"/>
                    <a:pt x="762762" y="1359916"/>
                  </a:cubicBezTo>
                  <a:cubicBezTo>
                    <a:pt x="509270" y="1405636"/>
                    <a:pt x="260350" y="1453642"/>
                    <a:pt x="0" y="1501648"/>
                  </a:cubicBezTo>
                  <a:cubicBezTo>
                    <a:pt x="11430" y="1419352"/>
                    <a:pt x="18288" y="1343914"/>
                    <a:pt x="29718" y="1270762"/>
                  </a:cubicBezTo>
                  <a:cubicBezTo>
                    <a:pt x="34290" y="1234186"/>
                    <a:pt x="41148" y="1197610"/>
                    <a:pt x="45720" y="1161034"/>
                  </a:cubicBezTo>
                  <a:cubicBezTo>
                    <a:pt x="61722" y="1053592"/>
                    <a:pt x="98298" y="955294"/>
                    <a:pt x="164465" y="866140"/>
                  </a:cubicBezTo>
                  <a:cubicBezTo>
                    <a:pt x="280924" y="708533"/>
                    <a:pt x="388239" y="543941"/>
                    <a:pt x="497840" y="379476"/>
                  </a:cubicBezTo>
                  <a:cubicBezTo>
                    <a:pt x="516128" y="354330"/>
                    <a:pt x="536702" y="338328"/>
                    <a:pt x="568579" y="331470"/>
                  </a:cubicBezTo>
                  <a:cubicBezTo>
                    <a:pt x="1007110" y="251460"/>
                    <a:pt x="1443355" y="169164"/>
                    <a:pt x="1879600" y="89154"/>
                  </a:cubicBezTo>
                  <a:cubicBezTo>
                    <a:pt x="1961769" y="73152"/>
                    <a:pt x="2046351" y="54864"/>
                    <a:pt x="2130806" y="41148"/>
                  </a:cubicBezTo>
                  <a:cubicBezTo>
                    <a:pt x="2402586" y="0"/>
                    <a:pt x="2658364" y="180594"/>
                    <a:pt x="2708656" y="452501"/>
                  </a:cubicBezTo>
                  <a:cubicBezTo>
                    <a:pt x="2815971" y="1026160"/>
                    <a:pt x="2923286" y="1597660"/>
                    <a:pt x="3030728" y="2171319"/>
                  </a:cubicBezTo>
                  <a:cubicBezTo>
                    <a:pt x="3062732" y="2340483"/>
                    <a:pt x="3094736" y="2509647"/>
                    <a:pt x="3124327" y="2678684"/>
                  </a:cubicBezTo>
                  <a:cubicBezTo>
                    <a:pt x="3144901" y="2790698"/>
                    <a:pt x="3133471" y="2898140"/>
                    <a:pt x="3090037" y="3001010"/>
                  </a:cubicBezTo>
                  <a:cubicBezTo>
                    <a:pt x="2914142" y="3437509"/>
                    <a:pt x="2736088" y="3871849"/>
                    <a:pt x="2560193" y="4308348"/>
                  </a:cubicBezTo>
                  <a:cubicBezTo>
                    <a:pt x="2509901" y="4434078"/>
                    <a:pt x="2420874" y="4509516"/>
                    <a:pt x="2286127" y="4534662"/>
                  </a:cubicBezTo>
                  <a:cubicBezTo>
                    <a:pt x="1991487" y="4587240"/>
                    <a:pt x="1699133" y="4646676"/>
                    <a:pt x="1406779" y="4699254"/>
                  </a:cubicBezTo>
                  <a:cubicBezTo>
                    <a:pt x="1237742" y="4728972"/>
                    <a:pt x="1084707" y="4639818"/>
                    <a:pt x="1023112" y="4479798"/>
                  </a:cubicBezTo>
                  <a:cubicBezTo>
                    <a:pt x="954532" y="4301490"/>
                    <a:pt x="892937" y="4123182"/>
                    <a:pt x="822071" y="3947287"/>
                  </a:cubicBezTo>
                  <a:cubicBezTo>
                    <a:pt x="655320" y="3533648"/>
                    <a:pt x="483997" y="3122168"/>
                    <a:pt x="315087" y="2708529"/>
                  </a:cubicBezTo>
                  <a:cubicBezTo>
                    <a:pt x="294513" y="2658237"/>
                    <a:pt x="271653" y="2605659"/>
                    <a:pt x="248793" y="2548509"/>
                  </a:cubicBezTo>
                  <a:close/>
                  <a:moveTo>
                    <a:pt x="2336419" y="1666240"/>
                  </a:moveTo>
                  <a:cubicBezTo>
                    <a:pt x="2441448" y="1654810"/>
                    <a:pt x="2528316" y="1618234"/>
                    <a:pt x="2589911" y="1535938"/>
                  </a:cubicBezTo>
                  <a:cubicBezTo>
                    <a:pt x="2667508" y="1435354"/>
                    <a:pt x="2647061" y="1305052"/>
                    <a:pt x="2544191" y="1231900"/>
                  </a:cubicBezTo>
                  <a:cubicBezTo>
                    <a:pt x="2418588" y="1142746"/>
                    <a:pt x="2224405" y="1172464"/>
                    <a:pt x="2128520" y="1293622"/>
                  </a:cubicBezTo>
                  <a:cubicBezTo>
                    <a:pt x="2044065" y="1401064"/>
                    <a:pt x="2066798" y="1542796"/>
                    <a:pt x="2185670" y="1611376"/>
                  </a:cubicBezTo>
                  <a:cubicBezTo>
                    <a:pt x="2231390" y="1638808"/>
                    <a:pt x="2286127" y="1647952"/>
                    <a:pt x="2336419" y="166624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8727840" y="2044800"/>
            <a:ext cx="1333440" cy="1748160"/>
            <a:chOff x="0" y="0"/>
            <a:chExt cx="2666880" cy="3496320"/>
          </a:xfrm>
          <a:solidFill>
            <a:srgbClr val="F27900"/>
          </a:solidFill>
        </p:grpSpPr>
        <p:sp>
          <p:nvSpPr>
            <p:cNvPr id="76" name="Freeform 76"/>
            <p:cNvSpPr/>
            <p:nvPr/>
          </p:nvSpPr>
          <p:spPr>
            <a:xfrm>
              <a:off x="0" y="0"/>
              <a:ext cx="2667000" cy="3496310"/>
            </a:xfrm>
            <a:custGeom>
              <a:avLst/>
              <a:gdLst/>
              <a:ahLst/>
              <a:cxnLst/>
              <a:rect l="l" t="t" r="r" b="b"/>
              <a:pathLst>
                <a:path w="2667000" h="3496310">
                  <a:moveTo>
                    <a:pt x="322199" y="1625981"/>
                  </a:moveTo>
                  <a:cubicBezTo>
                    <a:pt x="425069" y="1443228"/>
                    <a:pt x="530098" y="1258316"/>
                    <a:pt x="635254" y="1070991"/>
                  </a:cubicBezTo>
                  <a:cubicBezTo>
                    <a:pt x="420497" y="1070991"/>
                    <a:pt x="212471" y="1070991"/>
                    <a:pt x="2286" y="1070991"/>
                  </a:cubicBezTo>
                  <a:cubicBezTo>
                    <a:pt x="2286" y="1066419"/>
                    <a:pt x="0" y="1064133"/>
                    <a:pt x="0" y="1059561"/>
                  </a:cubicBezTo>
                  <a:cubicBezTo>
                    <a:pt x="196469" y="986536"/>
                    <a:pt x="390779" y="913384"/>
                    <a:pt x="594106" y="838073"/>
                  </a:cubicBezTo>
                  <a:cubicBezTo>
                    <a:pt x="429641" y="698754"/>
                    <a:pt x="269621" y="564007"/>
                    <a:pt x="109728" y="429387"/>
                  </a:cubicBezTo>
                  <a:cubicBezTo>
                    <a:pt x="112014" y="427101"/>
                    <a:pt x="112014" y="424815"/>
                    <a:pt x="114300" y="422529"/>
                  </a:cubicBezTo>
                  <a:cubicBezTo>
                    <a:pt x="310769" y="490982"/>
                    <a:pt x="507365" y="561848"/>
                    <a:pt x="712978" y="634873"/>
                  </a:cubicBezTo>
                  <a:cubicBezTo>
                    <a:pt x="674116" y="420243"/>
                    <a:pt x="637540" y="212344"/>
                    <a:pt x="600964" y="4572"/>
                  </a:cubicBezTo>
                  <a:cubicBezTo>
                    <a:pt x="603250" y="4572"/>
                    <a:pt x="605536" y="2286"/>
                    <a:pt x="607822" y="2286"/>
                  </a:cubicBezTo>
                  <a:cubicBezTo>
                    <a:pt x="715264" y="182753"/>
                    <a:pt x="820420" y="363093"/>
                    <a:pt x="932434" y="552704"/>
                  </a:cubicBezTo>
                  <a:cubicBezTo>
                    <a:pt x="1039749" y="365379"/>
                    <a:pt x="1144905" y="182753"/>
                    <a:pt x="1252347" y="0"/>
                  </a:cubicBezTo>
                  <a:cubicBezTo>
                    <a:pt x="1254633" y="2286"/>
                    <a:pt x="1256919" y="2286"/>
                    <a:pt x="1259205" y="4572"/>
                  </a:cubicBezTo>
                  <a:cubicBezTo>
                    <a:pt x="1224915" y="210058"/>
                    <a:pt x="1188339" y="415671"/>
                    <a:pt x="1151763" y="632587"/>
                  </a:cubicBezTo>
                  <a:cubicBezTo>
                    <a:pt x="1357376" y="557276"/>
                    <a:pt x="1556258" y="486410"/>
                    <a:pt x="1752727" y="413385"/>
                  </a:cubicBezTo>
                  <a:cubicBezTo>
                    <a:pt x="1755013" y="415671"/>
                    <a:pt x="1755013" y="417957"/>
                    <a:pt x="1757299" y="420243"/>
                  </a:cubicBezTo>
                  <a:cubicBezTo>
                    <a:pt x="1656715" y="506984"/>
                    <a:pt x="1553972" y="593852"/>
                    <a:pt x="1453388" y="680593"/>
                  </a:cubicBezTo>
                  <a:cubicBezTo>
                    <a:pt x="1455674" y="682879"/>
                    <a:pt x="1455674" y="685165"/>
                    <a:pt x="1457960" y="685165"/>
                  </a:cubicBezTo>
                  <a:cubicBezTo>
                    <a:pt x="1515110" y="666877"/>
                    <a:pt x="1574546" y="646303"/>
                    <a:pt x="1636268" y="628015"/>
                  </a:cubicBezTo>
                  <a:cubicBezTo>
                    <a:pt x="1672844" y="735330"/>
                    <a:pt x="1711706" y="840359"/>
                    <a:pt x="1743710" y="945388"/>
                  </a:cubicBezTo>
                  <a:cubicBezTo>
                    <a:pt x="1759712" y="1000252"/>
                    <a:pt x="1787144" y="1034415"/>
                    <a:pt x="1842008" y="1043559"/>
                  </a:cubicBezTo>
                  <a:cubicBezTo>
                    <a:pt x="1851152" y="1043559"/>
                    <a:pt x="1858010" y="1050417"/>
                    <a:pt x="1878584" y="1057275"/>
                  </a:cubicBezTo>
                  <a:cubicBezTo>
                    <a:pt x="1844294" y="1059561"/>
                    <a:pt x="1821434" y="1061847"/>
                    <a:pt x="1791716" y="1064133"/>
                  </a:cubicBezTo>
                  <a:cubicBezTo>
                    <a:pt x="1800860" y="1077849"/>
                    <a:pt x="1807718" y="1089279"/>
                    <a:pt x="1816862" y="1098423"/>
                  </a:cubicBezTo>
                  <a:cubicBezTo>
                    <a:pt x="1924304" y="1203452"/>
                    <a:pt x="1988312" y="1331341"/>
                    <a:pt x="2036191" y="1472946"/>
                  </a:cubicBezTo>
                  <a:cubicBezTo>
                    <a:pt x="2221357" y="2027936"/>
                    <a:pt x="2415540" y="2580513"/>
                    <a:pt x="2605278" y="3135503"/>
                  </a:cubicBezTo>
                  <a:cubicBezTo>
                    <a:pt x="2616708" y="3167507"/>
                    <a:pt x="2630424" y="3199384"/>
                    <a:pt x="2639568" y="3233674"/>
                  </a:cubicBezTo>
                  <a:cubicBezTo>
                    <a:pt x="2667000" y="3331845"/>
                    <a:pt x="2616708" y="3430016"/>
                    <a:pt x="2522982" y="3462020"/>
                  </a:cubicBezTo>
                  <a:cubicBezTo>
                    <a:pt x="2426970" y="3496310"/>
                    <a:pt x="2324228" y="3450590"/>
                    <a:pt x="2287651" y="3352419"/>
                  </a:cubicBezTo>
                  <a:cubicBezTo>
                    <a:pt x="2232787" y="3197098"/>
                    <a:pt x="2180209" y="3039491"/>
                    <a:pt x="2125345" y="2882011"/>
                  </a:cubicBezTo>
                  <a:cubicBezTo>
                    <a:pt x="1958467" y="2393315"/>
                    <a:pt x="1789431" y="1904619"/>
                    <a:pt x="1622553" y="1415923"/>
                  </a:cubicBezTo>
                  <a:cubicBezTo>
                    <a:pt x="1613408" y="1388491"/>
                    <a:pt x="1611122" y="1356487"/>
                    <a:pt x="1611122" y="1326896"/>
                  </a:cubicBezTo>
                  <a:cubicBezTo>
                    <a:pt x="1606550" y="1251585"/>
                    <a:pt x="1608836" y="1173861"/>
                    <a:pt x="1604264" y="1098550"/>
                  </a:cubicBezTo>
                  <a:cubicBezTo>
                    <a:pt x="1604264" y="1087120"/>
                    <a:pt x="1590548" y="1064260"/>
                    <a:pt x="1583690" y="1064260"/>
                  </a:cubicBezTo>
                  <a:cubicBezTo>
                    <a:pt x="1469390" y="1061974"/>
                    <a:pt x="1357503" y="1061974"/>
                    <a:pt x="1229487" y="1061974"/>
                  </a:cubicBezTo>
                  <a:cubicBezTo>
                    <a:pt x="1341501" y="1256030"/>
                    <a:pt x="1446531" y="1436497"/>
                    <a:pt x="1551686" y="1619250"/>
                  </a:cubicBezTo>
                  <a:cubicBezTo>
                    <a:pt x="1549400" y="1621536"/>
                    <a:pt x="1547114" y="1621536"/>
                    <a:pt x="1544828" y="1623822"/>
                  </a:cubicBezTo>
                  <a:cubicBezTo>
                    <a:pt x="1382522" y="1491361"/>
                    <a:pt x="1220344" y="1356614"/>
                    <a:pt x="1053466" y="1217295"/>
                  </a:cubicBezTo>
                  <a:cubicBezTo>
                    <a:pt x="1016890" y="1425067"/>
                    <a:pt x="980314" y="1623822"/>
                    <a:pt x="946024" y="1822450"/>
                  </a:cubicBezTo>
                  <a:cubicBezTo>
                    <a:pt x="939166" y="1822450"/>
                    <a:pt x="934594" y="1822450"/>
                    <a:pt x="930022" y="1822450"/>
                  </a:cubicBezTo>
                  <a:cubicBezTo>
                    <a:pt x="893446" y="1623822"/>
                    <a:pt x="856869" y="1427353"/>
                    <a:pt x="818008" y="1219581"/>
                  </a:cubicBezTo>
                  <a:cubicBezTo>
                    <a:pt x="651130" y="1358900"/>
                    <a:pt x="488951" y="1493647"/>
                    <a:pt x="328931" y="1628394"/>
                  </a:cubicBezTo>
                  <a:cubicBezTo>
                    <a:pt x="326645" y="1628394"/>
                    <a:pt x="324359" y="1626108"/>
                    <a:pt x="322073" y="1626108"/>
                  </a:cubicBezTo>
                  <a:close/>
                  <a:moveTo>
                    <a:pt x="822706" y="762762"/>
                  </a:moveTo>
                  <a:cubicBezTo>
                    <a:pt x="719836" y="728472"/>
                    <a:pt x="626237" y="694309"/>
                    <a:pt x="532511" y="662305"/>
                  </a:cubicBezTo>
                  <a:cubicBezTo>
                    <a:pt x="532511" y="664591"/>
                    <a:pt x="530225" y="666877"/>
                    <a:pt x="527939" y="669163"/>
                  </a:cubicBezTo>
                  <a:cubicBezTo>
                    <a:pt x="605663" y="733044"/>
                    <a:pt x="681101" y="797052"/>
                    <a:pt x="760984" y="865505"/>
                  </a:cubicBezTo>
                  <a:cubicBezTo>
                    <a:pt x="664972" y="904367"/>
                    <a:pt x="573532" y="938530"/>
                    <a:pt x="479933" y="972820"/>
                  </a:cubicBezTo>
                  <a:cubicBezTo>
                    <a:pt x="482219" y="977392"/>
                    <a:pt x="482219" y="979678"/>
                    <a:pt x="482219" y="984250"/>
                  </a:cubicBezTo>
                  <a:cubicBezTo>
                    <a:pt x="580517" y="984250"/>
                    <a:pt x="678688" y="984250"/>
                    <a:pt x="783844" y="984250"/>
                  </a:cubicBezTo>
                  <a:cubicBezTo>
                    <a:pt x="731266" y="1075563"/>
                    <a:pt x="683260" y="1160145"/>
                    <a:pt x="635254" y="1246886"/>
                  </a:cubicBezTo>
                  <a:cubicBezTo>
                    <a:pt x="639826" y="1246886"/>
                    <a:pt x="642112" y="1249172"/>
                    <a:pt x="644398" y="1251458"/>
                  </a:cubicBezTo>
                  <a:cubicBezTo>
                    <a:pt x="719836" y="1187577"/>
                    <a:pt x="795274" y="1125855"/>
                    <a:pt x="875157" y="1059688"/>
                  </a:cubicBezTo>
                  <a:cubicBezTo>
                    <a:pt x="895731" y="1164717"/>
                    <a:pt x="914019" y="1260602"/>
                    <a:pt x="930021" y="1358900"/>
                  </a:cubicBezTo>
                  <a:cubicBezTo>
                    <a:pt x="934593" y="1358900"/>
                    <a:pt x="936879" y="1358900"/>
                    <a:pt x="939165" y="1358900"/>
                  </a:cubicBezTo>
                  <a:cubicBezTo>
                    <a:pt x="957453" y="1260729"/>
                    <a:pt x="975741" y="1162558"/>
                    <a:pt x="994029" y="1059688"/>
                  </a:cubicBezTo>
                  <a:cubicBezTo>
                    <a:pt x="1076325" y="1125855"/>
                    <a:pt x="1154049" y="1189863"/>
                    <a:pt x="1231646" y="1253744"/>
                  </a:cubicBezTo>
                  <a:cubicBezTo>
                    <a:pt x="1233932" y="1251458"/>
                    <a:pt x="1236218" y="1251458"/>
                    <a:pt x="1238504" y="1249172"/>
                  </a:cubicBezTo>
                  <a:cubicBezTo>
                    <a:pt x="1188212" y="1162431"/>
                    <a:pt x="1137920" y="1075563"/>
                    <a:pt x="1083056" y="977392"/>
                  </a:cubicBezTo>
                  <a:cubicBezTo>
                    <a:pt x="1190498" y="977392"/>
                    <a:pt x="1290955" y="977392"/>
                    <a:pt x="1389253" y="977392"/>
                  </a:cubicBezTo>
                  <a:cubicBezTo>
                    <a:pt x="1389253" y="975106"/>
                    <a:pt x="1389253" y="972820"/>
                    <a:pt x="1389253" y="970534"/>
                  </a:cubicBezTo>
                  <a:cubicBezTo>
                    <a:pt x="1297813" y="936244"/>
                    <a:pt x="1204087" y="902081"/>
                    <a:pt x="1105916" y="863219"/>
                  </a:cubicBezTo>
                  <a:cubicBezTo>
                    <a:pt x="1185926" y="794766"/>
                    <a:pt x="1261364" y="730758"/>
                    <a:pt x="1336675" y="666877"/>
                  </a:cubicBezTo>
                  <a:cubicBezTo>
                    <a:pt x="1334389" y="664591"/>
                    <a:pt x="1334389" y="660019"/>
                    <a:pt x="1332103" y="657733"/>
                  </a:cubicBezTo>
                  <a:cubicBezTo>
                    <a:pt x="1238377" y="692023"/>
                    <a:pt x="1144651" y="726186"/>
                    <a:pt x="1044194" y="762762"/>
                  </a:cubicBezTo>
                  <a:cubicBezTo>
                    <a:pt x="1062482" y="655447"/>
                    <a:pt x="1078484" y="559562"/>
                    <a:pt x="1094486" y="461264"/>
                  </a:cubicBezTo>
                  <a:cubicBezTo>
                    <a:pt x="1092200" y="458978"/>
                    <a:pt x="1089914" y="458978"/>
                    <a:pt x="1087628" y="458978"/>
                  </a:cubicBezTo>
                  <a:cubicBezTo>
                    <a:pt x="1037336" y="543433"/>
                    <a:pt x="987044" y="630301"/>
                    <a:pt x="934466" y="721614"/>
                  </a:cubicBezTo>
                  <a:cubicBezTo>
                    <a:pt x="877316" y="628015"/>
                    <a:pt x="827024" y="541147"/>
                    <a:pt x="774446" y="456692"/>
                  </a:cubicBezTo>
                  <a:cubicBezTo>
                    <a:pt x="772160" y="456692"/>
                    <a:pt x="769874" y="458978"/>
                    <a:pt x="767588" y="458978"/>
                  </a:cubicBezTo>
                  <a:cubicBezTo>
                    <a:pt x="785876" y="557149"/>
                    <a:pt x="801878" y="655320"/>
                    <a:pt x="822452" y="762762"/>
                  </a:cubicBezTo>
                  <a:close/>
                  <a:moveTo>
                    <a:pt x="1409954" y="886079"/>
                  </a:moveTo>
                  <a:cubicBezTo>
                    <a:pt x="1467104" y="906653"/>
                    <a:pt x="1510538" y="922655"/>
                    <a:pt x="1563116" y="940943"/>
                  </a:cubicBezTo>
                  <a:cubicBezTo>
                    <a:pt x="1549400" y="902081"/>
                    <a:pt x="1537970" y="874776"/>
                    <a:pt x="1528826" y="842772"/>
                  </a:cubicBezTo>
                  <a:cubicBezTo>
                    <a:pt x="1487678" y="858774"/>
                    <a:pt x="1455674" y="870204"/>
                    <a:pt x="1409954" y="88620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9947040" y="2087040"/>
            <a:ext cx="378720" cy="408480"/>
            <a:chOff x="0" y="0"/>
            <a:chExt cx="757440" cy="816960"/>
          </a:xfrm>
          <a:solidFill>
            <a:srgbClr val="F27900"/>
          </a:solidFill>
        </p:grpSpPr>
        <p:sp>
          <p:nvSpPr>
            <p:cNvPr id="78" name="Freeform 78"/>
            <p:cNvSpPr/>
            <p:nvPr/>
          </p:nvSpPr>
          <p:spPr>
            <a:xfrm>
              <a:off x="0" y="0"/>
              <a:ext cx="757428" cy="816991"/>
            </a:xfrm>
            <a:custGeom>
              <a:avLst/>
              <a:gdLst/>
              <a:ahLst/>
              <a:cxnLst/>
              <a:rect l="l" t="t" r="r" b="b"/>
              <a:pathLst>
                <a:path w="757428" h="816991">
                  <a:moveTo>
                    <a:pt x="757428" y="712343"/>
                  </a:moveTo>
                  <a:cubicBezTo>
                    <a:pt x="570357" y="748792"/>
                    <a:pt x="390144" y="782828"/>
                    <a:pt x="209931" y="814705"/>
                  </a:cubicBezTo>
                  <a:cubicBezTo>
                    <a:pt x="198501" y="816991"/>
                    <a:pt x="178054" y="807847"/>
                    <a:pt x="175768" y="798830"/>
                  </a:cubicBezTo>
                  <a:cubicBezTo>
                    <a:pt x="91313" y="584835"/>
                    <a:pt x="16002" y="368681"/>
                    <a:pt x="0" y="136525"/>
                  </a:cubicBezTo>
                  <a:cubicBezTo>
                    <a:pt x="0" y="131953"/>
                    <a:pt x="2286" y="125095"/>
                    <a:pt x="2286" y="116078"/>
                  </a:cubicBezTo>
                  <a:cubicBezTo>
                    <a:pt x="207645" y="77343"/>
                    <a:pt x="413004" y="38735"/>
                    <a:pt x="622808" y="0"/>
                  </a:cubicBezTo>
                  <a:cubicBezTo>
                    <a:pt x="668401" y="238887"/>
                    <a:pt x="711835" y="473329"/>
                    <a:pt x="757428" y="71234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9646080" y="4028160"/>
            <a:ext cx="2016960" cy="2696640"/>
            <a:chOff x="0" y="0"/>
            <a:chExt cx="4033920" cy="5393280"/>
          </a:xfrm>
          <a:solidFill>
            <a:srgbClr val="F27900"/>
          </a:solidFill>
        </p:grpSpPr>
        <p:sp>
          <p:nvSpPr>
            <p:cNvPr id="80" name="Freeform 80"/>
            <p:cNvSpPr/>
            <p:nvPr/>
          </p:nvSpPr>
          <p:spPr>
            <a:xfrm>
              <a:off x="0" y="0"/>
              <a:ext cx="4033901" cy="5393182"/>
            </a:xfrm>
            <a:custGeom>
              <a:avLst/>
              <a:gdLst/>
              <a:ahLst/>
              <a:cxnLst/>
              <a:rect l="l" t="t" r="r" b="b"/>
              <a:pathLst>
                <a:path w="4033901" h="5393182">
                  <a:moveTo>
                    <a:pt x="4024884" y="2163572"/>
                  </a:moveTo>
                  <a:cubicBezTo>
                    <a:pt x="4024884" y="2527935"/>
                    <a:pt x="4033901" y="2887726"/>
                    <a:pt x="4024884" y="3252089"/>
                  </a:cubicBezTo>
                  <a:cubicBezTo>
                    <a:pt x="4006850" y="4187698"/>
                    <a:pt x="3331591" y="4992878"/>
                    <a:pt x="2413127" y="5177282"/>
                  </a:cubicBezTo>
                  <a:cubicBezTo>
                    <a:pt x="1341628" y="5393182"/>
                    <a:pt x="283591" y="4709414"/>
                    <a:pt x="44958" y="3643376"/>
                  </a:cubicBezTo>
                  <a:cubicBezTo>
                    <a:pt x="13462" y="3499612"/>
                    <a:pt x="0" y="3351149"/>
                    <a:pt x="0" y="3202686"/>
                  </a:cubicBezTo>
                  <a:cubicBezTo>
                    <a:pt x="0" y="2501011"/>
                    <a:pt x="0" y="1794764"/>
                    <a:pt x="0" y="1088517"/>
                  </a:cubicBezTo>
                  <a:cubicBezTo>
                    <a:pt x="0" y="620776"/>
                    <a:pt x="279146" y="220472"/>
                    <a:pt x="720344" y="62992"/>
                  </a:cubicBezTo>
                  <a:cubicBezTo>
                    <a:pt x="828421" y="22479"/>
                    <a:pt x="945388" y="4445"/>
                    <a:pt x="1062482" y="4445"/>
                  </a:cubicBezTo>
                  <a:cubicBezTo>
                    <a:pt x="1697228" y="4445"/>
                    <a:pt x="2327529" y="0"/>
                    <a:pt x="2962402" y="4445"/>
                  </a:cubicBezTo>
                  <a:cubicBezTo>
                    <a:pt x="3489198" y="4445"/>
                    <a:pt x="3948430" y="404749"/>
                    <a:pt x="4015867" y="926592"/>
                  </a:cubicBezTo>
                  <a:cubicBezTo>
                    <a:pt x="4024884" y="989584"/>
                    <a:pt x="4024884" y="1052576"/>
                    <a:pt x="4024884" y="1115568"/>
                  </a:cubicBezTo>
                  <a:cubicBezTo>
                    <a:pt x="4024884" y="1466469"/>
                    <a:pt x="4024884" y="1817243"/>
                    <a:pt x="4024884" y="2163699"/>
                  </a:cubicBezTo>
                  <a:cubicBezTo>
                    <a:pt x="4024884" y="2163699"/>
                    <a:pt x="4024884" y="2163699"/>
                    <a:pt x="4024884" y="2163699"/>
                  </a:cubicBezTo>
                  <a:close/>
                  <a:moveTo>
                    <a:pt x="2017014" y="1070610"/>
                  </a:moveTo>
                  <a:cubicBezTo>
                    <a:pt x="1490218" y="1070610"/>
                    <a:pt x="967994" y="1070610"/>
                    <a:pt x="445770" y="1070610"/>
                  </a:cubicBezTo>
                  <a:cubicBezTo>
                    <a:pt x="391795" y="1070610"/>
                    <a:pt x="369189" y="1093089"/>
                    <a:pt x="369189" y="1147064"/>
                  </a:cubicBezTo>
                  <a:cubicBezTo>
                    <a:pt x="369189" y="1380998"/>
                    <a:pt x="369189" y="1614932"/>
                    <a:pt x="369189" y="1848739"/>
                  </a:cubicBezTo>
                  <a:cubicBezTo>
                    <a:pt x="369189" y="2213102"/>
                    <a:pt x="657352" y="2505456"/>
                    <a:pt x="1021969" y="2505456"/>
                  </a:cubicBezTo>
                  <a:cubicBezTo>
                    <a:pt x="1683766" y="2509901"/>
                    <a:pt x="2350135" y="2505456"/>
                    <a:pt x="3016377" y="2505456"/>
                  </a:cubicBezTo>
                  <a:cubicBezTo>
                    <a:pt x="3047873" y="2505456"/>
                    <a:pt x="3079369" y="2501011"/>
                    <a:pt x="3110865" y="2496439"/>
                  </a:cubicBezTo>
                  <a:cubicBezTo>
                    <a:pt x="3434969" y="2433447"/>
                    <a:pt x="3655568" y="2168017"/>
                    <a:pt x="3655568" y="1839722"/>
                  </a:cubicBezTo>
                  <a:cubicBezTo>
                    <a:pt x="3655568" y="1610360"/>
                    <a:pt x="3655568" y="1380871"/>
                    <a:pt x="3655568" y="1155954"/>
                  </a:cubicBezTo>
                  <a:cubicBezTo>
                    <a:pt x="3655568" y="1088517"/>
                    <a:pt x="3637534" y="1070483"/>
                    <a:pt x="3569970" y="1070483"/>
                  </a:cubicBezTo>
                  <a:cubicBezTo>
                    <a:pt x="3052191" y="1070483"/>
                    <a:pt x="2534539" y="1070483"/>
                    <a:pt x="2016760" y="107048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9503520" y="4598400"/>
            <a:ext cx="78720" cy="511680"/>
            <a:chOff x="0" y="0"/>
            <a:chExt cx="157440" cy="1023360"/>
          </a:xfrm>
          <a:solidFill>
            <a:srgbClr val="F27900"/>
          </a:solidFill>
        </p:grpSpPr>
        <p:sp>
          <p:nvSpPr>
            <p:cNvPr id="82" name="Freeform 82"/>
            <p:cNvSpPr/>
            <p:nvPr/>
          </p:nvSpPr>
          <p:spPr>
            <a:xfrm>
              <a:off x="0" y="0"/>
              <a:ext cx="157480" cy="1023366"/>
            </a:xfrm>
            <a:custGeom>
              <a:avLst/>
              <a:gdLst/>
              <a:ahLst/>
              <a:cxnLst/>
              <a:rect l="l" t="t" r="r" b="b"/>
              <a:pathLst>
                <a:path w="157480" h="1023366">
                  <a:moveTo>
                    <a:pt x="157480" y="1023366"/>
                  </a:moveTo>
                  <a:cubicBezTo>
                    <a:pt x="131191" y="1023366"/>
                    <a:pt x="109347" y="1023366"/>
                    <a:pt x="83185" y="1023366"/>
                  </a:cubicBezTo>
                  <a:cubicBezTo>
                    <a:pt x="30607" y="1023366"/>
                    <a:pt x="0" y="991997"/>
                    <a:pt x="0" y="938022"/>
                  </a:cubicBezTo>
                  <a:cubicBezTo>
                    <a:pt x="0" y="893191"/>
                    <a:pt x="0" y="848233"/>
                    <a:pt x="0" y="798830"/>
                  </a:cubicBezTo>
                  <a:cubicBezTo>
                    <a:pt x="0" y="569976"/>
                    <a:pt x="0" y="336677"/>
                    <a:pt x="0" y="103251"/>
                  </a:cubicBezTo>
                  <a:cubicBezTo>
                    <a:pt x="0" y="26924"/>
                    <a:pt x="26289" y="0"/>
                    <a:pt x="100584" y="0"/>
                  </a:cubicBezTo>
                  <a:cubicBezTo>
                    <a:pt x="118110" y="0"/>
                    <a:pt x="135636" y="0"/>
                    <a:pt x="157480" y="0"/>
                  </a:cubicBezTo>
                  <a:cubicBezTo>
                    <a:pt x="157480" y="341122"/>
                    <a:pt x="157480" y="682244"/>
                    <a:pt x="157480" y="102336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1721600" y="4598400"/>
            <a:ext cx="78720" cy="511680"/>
            <a:chOff x="0" y="0"/>
            <a:chExt cx="157440" cy="1023360"/>
          </a:xfrm>
          <a:solidFill>
            <a:srgbClr val="F27900"/>
          </a:solidFill>
        </p:grpSpPr>
        <p:sp>
          <p:nvSpPr>
            <p:cNvPr id="84" name="Freeform 84"/>
            <p:cNvSpPr/>
            <p:nvPr/>
          </p:nvSpPr>
          <p:spPr>
            <a:xfrm>
              <a:off x="0" y="0"/>
              <a:ext cx="157480" cy="1023493"/>
            </a:xfrm>
            <a:custGeom>
              <a:avLst/>
              <a:gdLst/>
              <a:ahLst/>
              <a:cxnLst/>
              <a:rect l="l" t="t" r="r" b="b"/>
              <a:pathLst>
                <a:path w="157480" h="1023493">
                  <a:moveTo>
                    <a:pt x="0" y="1023366"/>
                  </a:moveTo>
                  <a:cubicBezTo>
                    <a:pt x="0" y="682244"/>
                    <a:pt x="0" y="341122"/>
                    <a:pt x="0" y="0"/>
                  </a:cubicBezTo>
                  <a:cubicBezTo>
                    <a:pt x="34925" y="0"/>
                    <a:pt x="69977" y="0"/>
                    <a:pt x="100584" y="4445"/>
                  </a:cubicBezTo>
                  <a:cubicBezTo>
                    <a:pt x="131191" y="8890"/>
                    <a:pt x="153035" y="35941"/>
                    <a:pt x="157480" y="67310"/>
                  </a:cubicBezTo>
                  <a:cubicBezTo>
                    <a:pt x="157480" y="76327"/>
                    <a:pt x="157480" y="89789"/>
                    <a:pt x="157480" y="103251"/>
                  </a:cubicBezTo>
                  <a:cubicBezTo>
                    <a:pt x="157480" y="377063"/>
                    <a:pt x="157480" y="650875"/>
                    <a:pt x="157480" y="924687"/>
                  </a:cubicBezTo>
                  <a:cubicBezTo>
                    <a:pt x="157480" y="991997"/>
                    <a:pt x="131191" y="1023493"/>
                    <a:pt x="61214" y="1023493"/>
                  </a:cubicBezTo>
                  <a:cubicBezTo>
                    <a:pt x="43688" y="1023493"/>
                    <a:pt x="21844" y="1023493"/>
                    <a:pt x="0" y="102349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9358080" y="4740960"/>
            <a:ext cx="81600" cy="226560"/>
            <a:chOff x="0" y="0"/>
            <a:chExt cx="163200" cy="453120"/>
          </a:xfrm>
          <a:solidFill>
            <a:srgbClr val="F27900"/>
          </a:solidFill>
        </p:grpSpPr>
        <p:sp>
          <p:nvSpPr>
            <p:cNvPr id="86" name="Freeform 86"/>
            <p:cNvSpPr/>
            <p:nvPr/>
          </p:nvSpPr>
          <p:spPr>
            <a:xfrm>
              <a:off x="0" y="0"/>
              <a:ext cx="163195" cy="453136"/>
            </a:xfrm>
            <a:custGeom>
              <a:avLst/>
              <a:gdLst/>
              <a:ahLst/>
              <a:cxnLst/>
              <a:rect l="l" t="t" r="r" b="b"/>
              <a:pathLst>
                <a:path w="163195" h="453136">
                  <a:moveTo>
                    <a:pt x="163195" y="0"/>
                  </a:moveTo>
                  <a:cubicBezTo>
                    <a:pt x="163195" y="152527"/>
                    <a:pt x="163195" y="296037"/>
                    <a:pt x="163195" y="453136"/>
                  </a:cubicBezTo>
                  <a:cubicBezTo>
                    <a:pt x="126873" y="448691"/>
                    <a:pt x="86106" y="453136"/>
                    <a:pt x="54356" y="444119"/>
                  </a:cubicBezTo>
                  <a:cubicBezTo>
                    <a:pt x="18161" y="435229"/>
                    <a:pt x="0" y="403733"/>
                    <a:pt x="0" y="367919"/>
                  </a:cubicBezTo>
                  <a:cubicBezTo>
                    <a:pt x="0" y="273685"/>
                    <a:pt x="0" y="179451"/>
                    <a:pt x="0" y="80772"/>
                  </a:cubicBezTo>
                  <a:cubicBezTo>
                    <a:pt x="0" y="35941"/>
                    <a:pt x="31750" y="4445"/>
                    <a:pt x="77089" y="0"/>
                  </a:cubicBezTo>
                  <a:cubicBezTo>
                    <a:pt x="104267" y="0"/>
                    <a:pt x="136017" y="0"/>
                    <a:pt x="16319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11864160" y="4740960"/>
            <a:ext cx="81600" cy="226560"/>
            <a:chOff x="0" y="0"/>
            <a:chExt cx="163200" cy="453120"/>
          </a:xfrm>
          <a:solidFill>
            <a:srgbClr val="F27900"/>
          </a:solidFill>
        </p:grpSpPr>
        <p:sp>
          <p:nvSpPr>
            <p:cNvPr id="88" name="Freeform 88"/>
            <p:cNvSpPr/>
            <p:nvPr/>
          </p:nvSpPr>
          <p:spPr>
            <a:xfrm>
              <a:off x="0" y="0"/>
              <a:ext cx="163195" cy="453263"/>
            </a:xfrm>
            <a:custGeom>
              <a:avLst/>
              <a:gdLst/>
              <a:ahLst/>
              <a:cxnLst/>
              <a:rect l="l" t="t" r="r" b="b"/>
              <a:pathLst>
                <a:path w="163195" h="453263">
                  <a:moveTo>
                    <a:pt x="0" y="453136"/>
                  </a:moveTo>
                  <a:cubicBezTo>
                    <a:pt x="0" y="303530"/>
                    <a:pt x="0" y="154051"/>
                    <a:pt x="0" y="0"/>
                  </a:cubicBezTo>
                  <a:cubicBezTo>
                    <a:pt x="36322" y="0"/>
                    <a:pt x="67945" y="0"/>
                    <a:pt x="99695" y="4572"/>
                  </a:cubicBezTo>
                  <a:cubicBezTo>
                    <a:pt x="136017" y="4572"/>
                    <a:pt x="163195" y="40767"/>
                    <a:pt x="163195" y="81661"/>
                  </a:cubicBezTo>
                  <a:cubicBezTo>
                    <a:pt x="163195" y="176784"/>
                    <a:pt x="163195" y="276479"/>
                    <a:pt x="163195" y="376174"/>
                  </a:cubicBezTo>
                  <a:cubicBezTo>
                    <a:pt x="163195" y="412369"/>
                    <a:pt x="136017" y="444119"/>
                    <a:pt x="95250" y="453263"/>
                  </a:cubicBezTo>
                  <a:cubicBezTo>
                    <a:pt x="86233" y="453263"/>
                    <a:pt x="81661" y="453263"/>
                    <a:pt x="72644" y="453263"/>
                  </a:cubicBezTo>
                  <a:cubicBezTo>
                    <a:pt x="50038" y="453263"/>
                    <a:pt x="27305" y="453263"/>
                    <a:pt x="127" y="4532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9892800" y="4804800"/>
            <a:ext cx="1523040" cy="415200"/>
            <a:chOff x="0" y="0"/>
            <a:chExt cx="3046080" cy="830400"/>
          </a:xfrm>
          <a:solidFill>
            <a:srgbClr val="F27900"/>
          </a:solidFill>
        </p:grpSpPr>
        <p:sp>
          <p:nvSpPr>
            <p:cNvPr id="90" name="Freeform 90"/>
            <p:cNvSpPr/>
            <p:nvPr/>
          </p:nvSpPr>
          <p:spPr>
            <a:xfrm>
              <a:off x="0" y="0"/>
              <a:ext cx="3045968" cy="830453"/>
            </a:xfrm>
            <a:custGeom>
              <a:avLst/>
              <a:gdLst/>
              <a:ahLst/>
              <a:cxnLst/>
              <a:rect l="l" t="t" r="r" b="b"/>
              <a:pathLst>
                <a:path w="3045968" h="830453">
                  <a:moveTo>
                    <a:pt x="3037078" y="0"/>
                  </a:moveTo>
                  <a:cubicBezTo>
                    <a:pt x="3037078" y="4445"/>
                    <a:pt x="3041523" y="9017"/>
                    <a:pt x="3041523" y="9017"/>
                  </a:cubicBezTo>
                  <a:cubicBezTo>
                    <a:pt x="3037078" y="139192"/>
                    <a:pt x="3045968" y="264922"/>
                    <a:pt x="3028061" y="390525"/>
                  </a:cubicBezTo>
                  <a:cubicBezTo>
                    <a:pt x="2996565" y="637413"/>
                    <a:pt x="2771648" y="830453"/>
                    <a:pt x="2519680" y="830453"/>
                  </a:cubicBezTo>
                  <a:cubicBezTo>
                    <a:pt x="1853819" y="830453"/>
                    <a:pt x="1192403" y="830453"/>
                    <a:pt x="526415" y="830453"/>
                  </a:cubicBezTo>
                  <a:cubicBezTo>
                    <a:pt x="238506" y="830453"/>
                    <a:pt x="4445" y="592455"/>
                    <a:pt x="0" y="300736"/>
                  </a:cubicBezTo>
                  <a:cubicBezTo>
                    <a:pt x="0" y="201930"/>
                    <a:pt x="0" y="103251"/>
                    <a:pt x="0" y="0"/>
                  </a:cubicBezTo>
                  <a:cubicBezTo>
                    <a:pt x="1012317" y="0"/>
                    <a:pt x="2024761" y="0"/>
                    <a:pt x="3037078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9892800" y="4626240"/>
            <a:ext cx="1520160" cy="114720"/>
            <a:chOff x="0" y="0"/>
            <a:chExt cx="3040320" cy="229440"/>
          </a:xfrm>
          <a:solidFill>
            <a:srgbClr val="F27900"/>
          </a:solidFill>
        </p:grpSpPr>
        <p:sp>
          <p:nvSpPr>
            <p:cNvPr id="92" name="Freeform 92"/>
            <p:cNvSpPr/>
            <p:nvPr/>
          </p:nvSpPr>
          <p:spPr>
            <a:xfrm>
              <a:off x="0" y="0"/>
              <a:ext cx="3040380" cy="229489"/>
            </a:xfrm>
            <a:custGeom>
              <a:avLst/>
              <a:gdLst/>
              <a:ahLst/>
              <a:cxnLst/>
              <a:rect l="l" t="t" r="r" b="b"/>
              <a:pathLst>
                <a:path w="3040380" h="229489">
                  <a:moveTo>
                    <a:pt x="3040380" y="0"/>
                  </a:moveTo>
                  <a:cubicBezTo>
                    <a:pt x="3040380" y="76454"/>
                    <a:pt x="3040380" y="152908"/>
                    <a:pt x="3040380" y="229489"/>
                  </a:cubicBezTo>
                  <a:cubicBezTo>
                    <a:pt x="2026920" y="229489"/>
                    <a:pt x="1013460" y="229489"/>
                    <a:pt x="0" y="229489"/>
                  </a:cubicBezTo>
                  <a:cubicBezTo>
                    <a:pt x="0" y="152908"/>
                    <a:pt x="0" y="76454"/>
                    <a:pt x="0" y="0"/>
                  </a:cubicBezTo>
                  <a:cubicBezTo>
                    <a:pt x="1008888" y="0"/>
                    <a:pt x="2022348" y="0"/>
                    <a:pt x="304038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6417600" y="4415520"/>
            <a:ext cx="1303680" cy="2165280"/>
            <a:chOff x="0" y="0"/>
            <a:chExt cx="2607360" cy="4330560"/>
          </a:xfrm>
          <a:solidFill>
            <a:srgbClr val="F27900"/>
          </a:solidFill>
        </p:grpSpPr>
        <p:sp>
          <p:nvSpPr>
            <p:cNvPr id="94" name="Freeform 94"/>
            <p:cNvSpPr/>
            <p:nvPr/>
          </p:nvSpPr>
          <p:spPr>
            <a:xfrm>
              <a:off x="-127" y="0"/>
              <a:ext cx="2607691" cy="4330446"/>
            </a:xfrm>
            <a:custGeom>
              <a:avLst/>
              <a:gdLst/>
              <a:ahLst/>
              <a:cxnLst/>
              <a:rect l="l" t="t" r="r" b="b"/>
              <a:pathLst>
                <a:path w="2607691" h="4330446">
                  <a:moveTo>
                    <a:pt x="1272159" y="299593"/>
                  </a:moveTo>
                  <a:cubicBezTo>
                    <a:pt x="1318768" y="369443"/>
                    <a:pt x="1365377" y="439420"/>
                    <a:pt x="1411986" y="509270"/>
                  </a:cubicBezTo>
                  <a:cubicBezTo>
                    <a:pt x="1648460" y="855472"/>
                    <a:pt x="1881505" y="1204976"/>
                    <a:pt x="2117979" y="1551178"/>
                  </a:cubicBezTo>
                  <a:cubicBezTo>
                    <a:pt x="2177923" y="1634363"/>
                    <a:pt x="2147951" y="1724279"/>
                    <a:pt x="2031365" y="1737614"/>
                  </a:cubicBezTo>
                  <a:cubicBezTo>
                    <a:pt x="1731645" y="1774190"/>
                    <a:pt x="1435354" y="1810893"/>
                    <a:pt x="1135634" y="1850771"/>
                  </a:cubicBezTo>
                  <a:cubicBezTo>
                    <a:pt x="1122299" y="1850771"/>
                    <a:pt x="1108964" y="1857375"/>
                    <a:pt x="1085723" y="1864106"/>
                  </a:cubicBezTo>
                  <a:cubicBezTo>
                    <a:pt x="1368806" y="1910715"/>
                    <a:pt x="1638554" y="1954022"/>
                    <a:pt x="1908175" y="1997202"/>
                  </a:cubicBezTo>
                  <a:cubicBezTo>
                    <a:pt x="1938147" y="2003806"/>
                    <a:pt x="1964817" y="2007235"/>
                    <a:pt x="1994789" y="2013839"/>
                  </a:cubicBezTo>
                  <a:cubicBezTo>
                    <a:pt x="2088007" y="2033778"/>
                    <a:pt x="2114677" y="2120392"/>
                    <a:pt x="2051431" y="2190242"/>
                  </a:cubicBezTo>
                  <a:cubicBezTo>
                    <a:pt x="1798320" y="2469896"/>
                    <a:pt x="1545336" y="2752725"/>
                    <a:pt x="1288923" y="3032379"/>
                  </a:cubicBezTo>
                  <a:cubicBezTo>
                    <a:pt x="909320" y="3445129"/>
                    <a:pt x="526415" y="3857879"/>
                    <a:pt x="146685" y="4270629"/>
                  </a:cubicBezTo>
                  <a:cubicBezTo>
                    <a:pt x="133350" y="4283964"/>
                    <a:pt x="123317" y="4297299"/>
                    <a:pt x="106680" y="4307205"/>
                  </a:cubicBezTo>
                  <a:cubicBezTo>
                    <a:pt x="76708" y="4330446"/>
                    <a:pt x="46736" y="4323842"/>
                    <a:pt x="23368" y="4297172"/>
                  </a:cubicBezTo>
                  <a:cubicBezTo>
                    <a:pt x="0" y="4270502"/>
                    <a:pt x="0" y="4247261"/>
                    <a:pt x="26670" y="4217289"/>
                  </a:cubicBezTo>
                  <a:cubicBezTo>
                    <a:pt x="549529" y="3651377"/>
                    <a:pt x="1072261" y="3082163"/>
                    <a:pt x="1595120" y="2513076"/>
                  </a:cubicBezTo>
                  <a:cubicBezTo>
                    <a:pt x="1701673" y="2399919"/>
                    <a:pt x="1804924" y="2283460"/>
                    <a:pt x="1908175" y="2166874"/>
                  </a:cubicBezTo>
                  <a:cubicBezTo>
                    <a:pt x="1918208" y="2156841"/>
                    <a:pt x="1924812" y="2146935"/>
                    <a:pt x="1941449" y="2126869"/>
                  </a:cubicBezTo>
                  <a:cubicBezTo>
                    <a:pt x="1854835" y="2113534"/>
                    <a:pt x="1774952" y="2100199"/>
                    <a:pt x="1695069" y="2086864"/>
                  </a:cubicBezTo>
                  <a:cubicBezTo>
                    <a:pt x="1488567" y="2053590"/>
                    <a:pt x="1278763" y="2020316"/>
                    <a:pt x="1069086" y="1983613"/>
                  </a:cubicBezTo>
                  <a:cubicBezTo>
                    <a:pt x="1035812" y="1980311"/>
                    <a:pt x="995807" y="1973580"/>
                    <a:pt x="992505" y="1933702"/>
                  </a:cubicBezTo>
                  <a:cubicBezTo>
                    <a:pt x="992505" y="1907032"/>
                    <a:pt x="1009142" y="1883791"/>
                    <a:pt x="1019175" y="1850517"/>
                  </a:cubicBezTo>
                  <a:cubicBezTo>
                    <a:pt x="972566" y="1787271"/>
                    <a:pt x="985901" y="1747266"/>
                    <a:pt x="1082421" y="1734058"/>
                  </a:cubicBezTo>
                  <a:cubicBezTo>
                    <a:pt x="1275588" y="1707388"/>
                    <a:pt x="1472057" y="1684147"/>
                    <a:pt x="1668526" y="1660779"/>
                  </a:cubicBezTo>
                  <a:cubicBezTo>
                    <a:pt x="1778381" y="1644142"/>
                    <a:pt x="1891665" y="1630807"/>
                    <a:pt x="2011553" y="1614170"/>
                  </a:cubicBezTo>
                  <a:cubicBezTo>
                    <a:pt x="1998218" y="1594231"/>
                    <a:pt x="1988185" y="1577594"/>
                    <a:pt x="1978279" y="1564259"/>
                  </a:cubicBezTo>
                  <a:cubicBezTo>
                    <a:pt x="1685290" y="1128268"/>
                    <a:pt x="1388872" y="692150"/>
                    <a:pt x="1095883" y="256159"/>
                  </a:cubicBezTo>
                  <a:cubicBezTo>
                    <a:pt x="1092581" y="252857"/>
                    <a:pt x="1089279" y="246126"/>
                    <a:pt x="1085850" y="239522"/>
                  </a:cubicBezTo>
                  <a:cubicBezTo>
                    <a:pt x="1055878" y="196215"/>
                    <a:pt x="1059180" y="159639"/>
                    <a:pt x="1089152" y="139700"/>
                  </a:cubicBezTo>
                  <a:cubicBezTo>
                    <a:pt x="1129157" y="116459"/>
                    <a:pt x="1159129" y="133096"/>
                    <a:pt x="1182370" y="166370"/>
                  </a:cubicBezTo>
                  <a:cubicBezTo>
                    <a:pt x="1185672" y="172974"/>
                    <a:pt x="1188974" y="176403"/>
                    <a:pt x="1192403" y="179705"/>
                  </a:cubicBezTo>
                  <a:cubicBezTo>
                    <a:pt x="1235710" y="116459"/>
                    <a:pt x="1265682" y="113157"/>
                    <a:pt x="1318895" y="166370"/>
                  </a:cubicBezTo>
                  <a:cubicBezTo>
                    <a:pt x="1665224" y="492633"/>
                    <a:pt x="2011553" y="815467"/>
                    <a:pt x="2357882" y="1141603"/>
                  </a:cubicBezTo>
                  <a:cubicBezTo>
                    <a:pt x="2371217" y="1151636"/>
                    <a:pt x="2384552" y="1164844"/>
                    <a:pt x="2404491" y="1181608"/>
                  </a:cubicBezTo>
                  <a:cubicBezTo>
                    <a:pt x="2411095" y="1091692"/>
                    <a:pt x="2417826" y="1008507"/>
                    <a:pt x="2424430" y="925322"/>
                  </a:cubicBezTo>
                  <a:cubicBezTo>
                    <a:pt x="2441067" y="649097"/>
                    <a:pt x="2457704" y="376047"/>
                    <a:pt x="2477770" y="99822"/>
                  </a:cubicBezTo>
                  <a:cubicBezTo>
                    <a:pt x="2481072" y="23241"/>
                    <a:pt x="2504440" y="0"/>
                    <a:pt x="2547747" y="3302"/>
                  </a:cubicBezTo>
                  <a:cubicBezTo>
                    <a:pt x="2591054" y="6604"/>
                    <a:pt x="2607691" y="39878"/>
                    <a:pt x="2601087" y="113157"/>
                  </a:cubicBezTo>
                  <a:cubicBezTo>
                    <a:pt x="2581148" y="409448"/>
                    <a:pt x="2561082" y="702310"/>
                    <a:pt x="2541143" y="998601"/>
                  </a:cubicBezTo>
                  <a:cubicBezTo>
                    <a:pt x="2537841" y="1078484"/>
                    <a:pt x="2531110" y="1155065"/>
                    <a:pt x="2524506" y="1234948"/>
                  </a:cubicBezTo>
                  <a:cubicBezTo>
                    <a:pt x="2521204" y="1278255"/>
                    <a:pt x="2501138" y="1308227"/>
                    <a:pt x="2464562" y="1324864"/>
                  </a:cubicBezTo>
                  <a:cubicBezTo>
                    <a:pt x="2424557" y="1341501"/>
                    <a:pt x="2384679" y="1334897"/>
                    <a:pt x="2351405" y="1304925"/>
                  </a:cubicBezTo>
                  <a:cubicBezTo>
                    <a:pt x="2264791" y="1221740"/>
                    <a:pt x="2178304" y="1141857"/>
                    <a:pt x="2091690" y="1058545"/>
                  </a:cubicBezTo>
                  <a:cubicBezTo>
                    <a:pt x="1831975" y="815594"/>
                    <a:pt x="1572260" y="569214"/>
                    <a:pt x="1312418" y="322961"/>
                  </a:cubicBezTo>
                  <a:cubicBezTo>
                    <a:pt x="1299083" y="312928"/>
                    <a:pt x="1289050" y="306324"/>
                    <a:pt x="1279144" y="296291"/>
                  </a:cubicBezTo>
                  <a:cubicBezTo>
                    <a:pt x="1275842" y="296291"/>
                    <a:pt x="1275842" y="299593"/>
                    <a:pt x="1272540" y="29959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7188000" y="4798560"/>
            <a:ext cx="1058400" cy="1068960"/>
            <a:chOff x="0" y="0"/>
            <a:chExt cx="2116800" cy="2137920"/>
          </a:xfrm>
          <a:solidFill>
            <a:srgbClr val="F27900"/>
          </a:solidFill>
        </p:grpSpPr>
        <p:sp>
          <p:nvSpPr>
            <p:cNvPr id="96" name="Freeform 96"/>
            <p:cNvSpPr/>
            <p:nvPr/>
          </p:nvSpPr>
          <p:spPr>
            <a:xfrm>
              <a:off x="127" y="0"/>
              <a:ext cx="2116709" cy="2137918"/>
            </a:xfrm>
            <a:custGeom>
              <a:avLst/>
              <a:gdLst/>
              <a:ahLst/>
              <a:cxnLst/>
              <a:rect l="l" t="t" r="r" b="b"/>
              <a:pathLst>
                <a:path w="2116709" h="2137918">
                  <a:moveTo>
                    <a:pt x="1387729" y="1254125"/>
                  </a:moveTo>
                  <a:cubicBezTo>
                    <a:pt x="1410970" y="1337564"/>
                    <a:pt x="1437640" y="1417574"/>
                    <a:pt x="1461008" y="1497584"/>
                  </a:cubicBezTo>
                  <a:cubicBezTo>
                    <a:pt x="1471041" y="1524254"/>
                    <a:pt x="1480947" y="1550924"/>
                    <a:pt x="1484249" y="1577594"/>
                  </a:cubicBezTo>
                  <a:cubicBezTo>
                    <a:pt x="1487551" y="1594231"/>
                    <a:pt x="1477645" y="1610995"/>
                    <a:pt x="1474216" y="1627632"/>
                  </a:cubicBezTo>
                  <a:cubicBezTo>
                    <a:pt x="1460881" y="1620901"/>
                    <a:pt x="1444244" y="1620901"/>
                    <a:pt x="1434338" y="1610995"/>
                  </a:cubicBezTo>
                  <a:cubicBezTo>
                    <a:pt x="1367790" y="1547622"/>
                    <a:pt x="1307846" y="1484249"/>
                    <a:pt x="1241298" y="1420876"/>
                  </a:cubicBezTo>
                  <a:cubicBezTo>
                    <a:pt x="1227963" y="1407541"/>
                    <a:pt x="1208024" y="1400810"/>
                    <a:pt x="1194689" y="1390904"/>
                  </a:cubicBezTo>
                  <a:cubicBezTo>
                    <a:pt x="1184656" y="1407541"/>
                    <a:pt x="1174750" y="1424305"/>
                    <a:pt x="1171448" y="1440942"/>
                  </a:cubicBezTo>
                  <a:cubicBezTo>
                    <a:pt x="1144778" y="1577721"/>
                    <a:pt x="1118235" y="1714373"/>
                    <a:pt x="1091565" y="1851152"/>
                  </a:cubicBezTo>
                  <a:cubicBezTo>
                    <a:pt x="1088263" y="1867789"/>
                    <a:pt x="1071626" y="1884553"/>
                    <a:pt x="1058291" y="1897888"/>
                  </a:cubicBezTo>
                  <a:cubicBezTo>
                    <a:pt x="1051687" y="1881251"/>
                    <a:pt x="1035050" y="1864487"/>
                    <a:pt x="1031621" y="1844548"/>
                  </a:cubicBezTo>
                  <a:cubicBezTo>
                    <a:pt x="1018286" y="1691132"/>
                    <a:pt x="1004951" y="1534414"/>
                    <a:pt x="991743" y="1377569"/>
                  </a:cubicBezTo>
                  <a:cubicBezTo>
                    <a:pt x="988441" y="1364234"/>
                    <a:pt x="981710" y="1347597"/>
                    <a:pt x="975106" y="1334262"/>
                  </a:cubicBezTo>
                  <a:cubicBezTo>
                    <a:pt x="961771" y="1340993"/>
                    <a:pt x="941832" y="1344295"/>
                    <a:pt x="928497" y="1354328"/>
                  </a:cubicBezTo>
                  <a:cubicBezTo>
                    <a:pt x="648843" y="1597660"/>
                    <a:pt x="372618" y="1841119"/>
                    <a:pt x="93091" y="2087880"/>
                  </a:cubicBezTo>
                  <a:cubicBezTo>
                    <a:pt x="76454" y="2101215"/>
                    <a:pt x="59817" y="2117852"/>
                    <a:pt x="39878" y="2131187"/>
                  </a:cubicBezTo>
                  <a:cubicBezTo>
                    <a:pt x="29845" y="2137918"/>
                    <a:pt x="13208" y="2134489"/>
                    <a:pt x="0" y="2134489"/>
                  </a:cubicBezTo>
                  <a:cubicBezTo>
                    <a:pt x="0" y="2121154"/>
                    <a:pt x="0" y="2104517"/>
                    <a:pt x="3302" y="2091182"/>
                  </a:cubicBezTo>
                  <a:cubicBezTo>
                    <a:pt x="6604" y="2081149"/>
                    <a:pt x="16637" y="2077847"/>
                    <a:pt x="23241" y="2067814"/>
                  </a:cubicBezTo>
                  <a:cubicBezTo>
                    <a:pt x="279527" y="1794383"/>
                    <a:pt x="535813" y="1520825"/>
                    <a:pt x="792099" y="1247394"/>
                  </a:cubicBezTo>
                  <a:cubicBezTo>
                    <a:pt x="805434" y="1230757"/>
                    <a:pt x="812038" y="1213993"/>
                    <a:pt x="818769" y="1197356"/>
                  </a:cubicBezTo>
                  <a:cubicBezTo>
                    <a:pt x="802132" y="1187323"/>
                    <a:pt x="785495" y="1177290"/>
                    <a:pt x="768858" y="1173988"/>
                  </a:cubicBezTo>
                  <a:cubicBezTo>
                    <a:pt x="705612" y="1160653"/>
                    <a:pt x="642366" y="1153922"/>
                    <a:pt x="582422" y="1140587"/>
                  </a:cubicBezTo>
                  <a:cubicBezTo>
                    <a:pt x="562483" y="1137285"/>
                    <a:pt x="549148" y="1120521"/>
                    <a:pt x="532511" y="1107186"/>
                  </a:cubicBezTo>
                  <a:cubicBezTo>
                    <a:pt x="545846" y="1097153"/>
                    <a:pt x="559181" y="1080516"/>
                    <a:pt x="575818" y="1077214"/>
                  </a:cubicBezTo>
                  <a:cubicBezTo>
                    <a:pt x="645668" y="1057148"/>
                    <a:pt x="718947" y="1043813"/>
                    <a:pt x="788797" y="1027176"/>
                  </a:cubicBezTo>
                  <a:cubicBezTo>
                    <a:pt x="852043" y="1010539"/>
                    <a:pt x="855345" y="1003808"/>
                    <a:pt x="818769" y="953770"/>
                  </a:cubicBezTo>
                  <a:cubicBezTo>
                    <a:pt x="728853" y="816991"/>
                    <a:pt x="635762" y="683641"/>
                    <a:pt x="545846" y="546862"/>
                  </a:cubicBezTo>
                  <a:cubicBezTo>
                    <a:pt x="535813" y="533527"/>
                    <a:pt x="539242" y="510159"/>
                    <a:pt x="535813" y="493522"/>
                  </a:cubicBezTo>
                  <a:cubicBezTo>
                    <a:pt x="552450" y="496824"/>
                    <a:pt x="575691" y="496824"/>
                    <a:pt x="589026" y="506857"/>
                  </a:cubicBezTo>
                  <a:cubicBezTo>
                    <a:pt x="715518" y="596900"/>
                    <a:pt x="842010" y="690245"/>
                    <a:pt x="968502" y="780288"/>
                  </a:cubicBezTo>
                  <a:cubicBezTo>
                    <a:pt x="1018413" y="816991"/>
                    <a:pt x="1035050" y="810260"/>
                    <a:pt x="1041781" y="750316"/>
                  </a:cubicBezTo>
                  <a:cubicBezTo>
                    <a:pt x="1061720" y="576834"/>
                    <a:pt x="1081659" y="400050"/>
                    <a:pt x="1101725" y="226695"/>
                  </a:cubicBezTo>
                  <a:cubicBezTo>
                    <a:pt x="1105027" y="213360"/>
                    <a:pt x="1105027" y="200025"/>
                    <a:pt x="1111758" y="189992"/>
                  </a:cubicBezTo>
                  <a:cubicBezTo>
                    <a:pt x="1118489" y="179959"/>
                    <a:pt x="1134999" y="173355"/>
                    <a:pt x="1138428" y="173355"/>
                  </a:cubicBezTo>
                  <a:cubicBezTo>
                    <a:pt x="1148461" y="183388"/>
                    <a:pt x="1161669" y="193421"/>
                    <a:pt x="1161669" y="206756"/>
                  </a:cubicBezTo>
                  <a:cubicBezTo>
                    <a:pt x="1181608" y="303530"/>
                    <a:pt x="1201547" y="403479"/>
                    <a:pt x="1218311" y="500253"/>
                  </a:cubicBezTo>
                  <a:cubicBezTo>
                    <a:pt x="1231646" y="563626"/>
                    <a:pt x="1244981" y="626999"/>
                    <a:pt x="1258189" y="690372"/>
                  </a:cubicBezTo>
                  <a:cubicBezTo>
                    <a:pt x="1268222" y="743712"/>
                    <a:pt x="1281430" y="747014"/>
                    <a:pt x="1321435" y="710438"/>
                  </a:cubicBezTo>
                  <a:cubicBezTo>
                    <a:pt x="1457833" y="580390"/>
                    <a:pt x="1597660" y="450342"/>
                    <a:pt x="1734185" y="320167"/>
                  </a:cubicBezTo>
                  <a:cubicBezTo>
                    <a:pt x="1844040" y="220091"/>
                    <a:pt x="1950466" y="116713"/>
                    <a:pt x="2060321" y="13335"/>
                  </a:cubicBezTo>
                  <a:cubicBezTo>
                    <a:pt x="2073402" y="3302"/>
                    <a:pt x="2096643" y="3302"/>
                    <a:pt x="2116709" y="0"/>
                  </a:cubicBezTo>
                  <a:cubicBezTo>
                    <a:pt x="2110105" y="16637"/>
                    <a:pt x="2113407" y="40005"/>
                    <a:pt x="2100072" y="53340"/>
                  </a:cubicBezTo>
                  <a:cubicBezTo>
                    <a:pt x="1896999" y="300101"/>
                    <a:pt x="1687322" y="543687"/>
                    <a:pt x="1484376" y="790448"/>
                  </a:cubicBezTo>
                  <a:cubicBezTo>
                    <a:pt x="1471041" y="803783"/>
                    <a:pt x="1467739" y="820420"/>
                    <a:pt x="1457706" y="837184"/>
                  </a:cubicBezTo>
                  <a:cubicBezTo>
                    <a:pt x="1477645" y="843915"/>
                    <a:pt x="1494282" y="853821"/>
                    <a:pt x="1510919" y="857250"/>
                  </a:cubicBezTo>
                  <a:cubicBezTo>
                    <a:pt x="1580769" y="863981"/>
                    <a:pt x="1654048" y="863981"/>
                    <a:pt x="1723898" y="870585"/>
                  </a:cubicBezTo>
                  <a:cubicBezTo>
                    <a:pt x="1743837" y="870585"/>
                    <a:pt x="1760474" y="887222"/>
                    <a:pt x="1777111" y="893953"/>
                  </a:cubicBezTo>
                  <a:cubicBezTo>
                    <a:pt x="1763776" y="907288"/>
                    <a:pt x="1750441" y="923925"/>
                    <a:pt x="1733804" y="930656"/>
                  </a:cubicBezTo>
                  <a:cubicBezTo>
                    <a:pt x="1670558" y="960628"/>
                    <a:pt x="1607312" y="983996"/>
                    <a:pt x="1540764" y="1010666"/>
                  </a:cubicBezTo>
                  <a:cubicBezTo>
                    <a:pt x="1484122" y="1034034"/>
                    <a:pt x="1484122" y="1044067"/>
                    <a:pt x="1530731" y="1084072"/>
                  </a:cubicBezTo>
                  <a:cubicBezTo>
                    <a:pt x="1604010" y="1144143"/>
                    <a:pt x="1677162" y="1204087"/>
                    <a:pt x="1747012" y="1264158"/>
                  </a:cubicBezTo>
                  <a:cubicBezTo>
                    <a:pt x="1757045" y="1277493"/>
                    <a:pt x="1760347" y="1297559"/>
                    <a:pt x="1770253" y="1314196"/>
                  </a:cubicBezTo>
                  <a:cubicBezTo>
                    <a:pt x="1750314" y="1314196"/>
                    <a:pt x="1730375" y="1324229"/>
                    <a:pt x="1713611" y="1317498"/>
                  </a:cubicBezTo>
                  <a:cubicBezTo>
                    <a:pt x="1620393" y="1290828"/>
                    <a:pt x="1530604" y="1257427"/>
                    <a:pt x="1437386" y="1227455"/>
                  </a:cubicBezTo>
                  <a:cubicBezTo>
                    <a:pt x="1410716" y="1217422"/>
                    <a:pt x="1387475" y="1214120"/>
                    <a:pt x="1387475" y="125412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6483360" y="5564640"/>
            <a:ext cx="1223520" cy="1062720"/>
            <a:chOff x="0" y="0"/>
            <a:chExt cx="2447040" cy="2125440"/>
          </a:xfrm>
          <a:solidFill>
            <a:srgbClr val="F27900"/>
          </a:solidFill>
        </p:grpSpPr>
        <p:sp>
          <p:nvSpPr>
            <p:cNvPr id="98" name="Freeform 98"/>
            <p:cNvSpPr/>
            <p:nvPr/>
          </p:nvSpPr>
          <p:spPr>
            <a:xfrm>
              <a:off x="-127" y="0"/>
              <a:ext cx="2447290" cy="2125345"/>
            </a:xfrm>
            <a:custGeom>
              <a:avLst/>
              <a:gdLst/>
              <a:ahLst/>
              <a:cxnLst/>
              <a:rect l="l" t="t" r="r" b="b"/>
              <a:pathLst>
                <a:path w="2447290" h="2125345">
                  <a:moveTo>
                    <a:pt x="2214118" y="176530"/>
                  </a:moveTo>
                  <a:cubicBezTo>
                    <a:pt x="2160905" y="226441"/>
                    <a:pt x="2114296" y="266446"/>
                    <a:pt x="2067687" y="309753"/>
                  </a:cubicBezTo>
                  <a:cubicBezTo>
                    <a:pt x="1425067" y="896112"/>
                    <a:pt x="782574" y="1485773"/>
                    <a:pt x="143256" y="2072132"/>
                  </a:cubicBezTo>
                  <a:cubicBezTo>
                    <a:pt x="129921" y="2082165"/>
                    <a:pt x="116586" y="2095500"/>
                    <a:pt x="103251" y="2105406"/>
                  </a:cubicBezTo>
                  <a:cubicBezTo>
                    <a:pt x="76581" y="2125345"/>
                    <a:pt x="46609" y="2122043"/>
                    <a:pt x="23368" y="2098802"/>
                  </a:cubicBezTo>
                  <a:cubicBezTo>
                    <a:pt x="127" y="2075561"/>
                    <a:pt x="0" y="2045462"/>
                    <a:pt x="23368" y="2018792"/>
                  </a:cubicBezTo>
                  <a:cubicBezTo>
                    <a:pt x="33401" y="2005457"/>
                    <a:pt x="46736" y="1995424"/>
                    <a:pt x="56642" y="1982089"/>
                  </a:cubicBezTo>
                  <a:cubicBezTo>
                    <a:pt x="749173" y="1349248"/>
                    <a:pt x="1438402" y="719582"/>
                    <a:pt x="2130933" y="86614"/>
                  </a:cubicBezTo>
                  <a:cubicBezTo>
                    <a:pt x="2144268" y="73279"/>
                    <a:pt x="2157603" y="59944"/>
                    <a:pt x="2170938" y="49911"/>
                  </a:cubicBezTo>
                  <a:cubicBezTo>
                    <a:pt x="2237486" y="0"/>
                    <a:pt x="2324100" y="36576"/>
                    <a:pt x="2334133" y="116586"/>
                  </a:cubicBezTo>
                  <a:cubicBezTo>
                    <a:pt x="2344166" y="216535"/>
                    <a:pt x="2354072" y="316484"/>
                    <a:pt x="2364105" y="413131"/>
                  </a:cubicBezTo>
                  <a:cubicBezTo>
                    <a:pt x="2384044" y="656336"/>
                    <a:pt x="2407412" y="899541"/>
                    <a:pt x="2430653" y="1142746"/>
                  </a:cubicBezTo>
                  <a:cubicBezTo>
                    <a:pt x="2433955" y="1205992"/>
                    <a:pt x="2440686" y="1269365"/>
                    <a:pt x="2443988" y="1332611"/>
                  </a:cubicBezTo>
                  <a:cubicBezTo>
                    <a:pt x="2447290" y="1372616"/>
                    <a:pt x="2433955" y="1402588"/>
                    <a:pt x="2387346" y="1402588"/>
                  </a:cubicBezTo>
                  <a:cubicBezTo>
                    <a:pt x="2344039" y="1405890"/>
                    <a:pt x="2327402" y="1379220"/>
                    <a:pt x="2324100" y="1339342"/>
                  </a:cubicBezTo>
                  <a:cubicBezTo>
                    <a:pt x="2294128" y="1002919"/>
                    <a:pt x="2264156" y="666369"/>
                    <a:pt x="2234184" y="333248"/>
                  </a:cubicBezTo>
                  <a:cubicBezTo>
                    <a:pt x="2227580" y="283337"/>
                    <a:pt x="2220849" y="236601"/>
                    <a:pt x="2214245" y="17665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7740480" y="4127520"/>
            <a:ext cx="1145280" cy="920640"/>
            <a:chOff x="0" y="0"/>
            <a:chExt cx="2290560" cy="1841280"/>
          </a:xfrm>
          <a:solidFill>
            <a:srgbClr val="F27900"/>
          </a:solidFill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2290572" cy="1841246"/>
            </a:xfrm>
            <a:custGeom>
              <a:avLst/>
              <a:gdLst/>
              <a:ahLst/>
              <a:cxnLst/>
              <a:rect l="l" t="t" r="r" b="b"/>
              <a:pathLst>
                <a:path w="2290572" h="1841246">
                  <a:moveTo>
                    <a:pt x="309626" y="1664462"/>
                  </a:moveTo>
                  <a:cubicBezTo>
                    <a:pt x="456057" y="1537716"/>
                    <a:pt x="592582" y="1414272"/>
                    <a:pt x="732409" y="1294257"/>
                  </a:cubicBezTo>
                  <a:cubicBezTo>
                    <a:pt x="1205230" y="877316"/>
                    <a:pt x="1677924" y="463677"/>
                    <a:pt x="2154047" y="46736"/>
                  </a:cubicBezTo>
                  <a:cubicBezTo>
                    <a:pt x="2160651" y="40005"/>
                    <a:pt x="2167382" y="33401"/>
                    <a:pt x="2173986" y="26670"/>
                  </a:cubicBezTo>
                  <a:cubicBezTo>
                    <a:pt x="2203958" y="0"/>
                    <a:pt x="2237232" y="0"/>
                    <a:pt x="2263902" y="29972"/>
                  </a:cubicBezTo>
                  <a:cubicBezTo>
                    <a:pt x="2290572" y="59944"/>
                    <a:pt x="2283841" y="93345"/>
                    <a:pt x="2253869" y="116713"/>
                  </a:cubicBezTo>
                  <a:cubicBezTo>
                    <a:pt x="2187321" y="180086"/>
                    <a:pt x="2117344" y="240157"/>
                    <a:pt x="2050796" y="300228"/>
                  </a:cubicBezTo>
                  <a:cubicBezTo>
                    <a:pt x="1494790" y="787273"/>
                    <a:pt x="938784" y="1274191"/>
                    <a:pt x="382778" y="1764538"/>
                  </a:cubicBezTo>
                  <a:cubicBezTo>
                    <a:pt x="292862" y="1841246"/>
                    <a:pt x="212979" y="1814576"/>
                    <a:pt x="189738" y="1697863"/>
                  </a:cubicBezTo>
                  <a:cubicBezTo>
                    <a:pt x="186436" y="1674495"/>
                    <a:pt x="179705" y="1651127"/>
                    <a:pt x="176403" y="1627759"/>
                  </a:cubicBezTo>
                  <a:cubicBezTo>
                    <a:pt x="119888" y="1304290"/>
                    <a:pt x="63246" y="977392"/>
                    <a:pt x="6604" y="653796"/>
                  </a:cubicBezTo>
                  <a:cubicBezTo>
                    <a:pt x="0" y="607060"/>
                    <a:pt x="19939" y="573786"/>
                    <a:pt x="56642" y="570357"/>
                  </a:cubicBezTo>
                  <a:cubicBezTo>
                    <a:pt x="103251" y="563626"/>
                    <a:pt x="123190" y="590423"/>
                    <a:pt x="129921" y="630428"/>
                  </a:cubicBezTo>
                  <a:cubicBezTo>
                    <a:pt x="156591" y="793877"/>
                    <a:pt x="186563" y="957326"/>
                    <a:pt x="213106" y="1120775"/>
                  </a:cubicBezTo>
                  <a:cubicBezTo>
                    <a:pt x="246380" y="1300861"/>
                    <a:pt x="276352" y="1477645"/>
                    <a:pt x="309626" y="166446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8032800" y="4161600"/>
            <a:ext cx="923040" cy="1009440"/>
            <a:chOff x="0" y="0"/>
            <a:chExt cx="1846080" cy="2018880"/>
          </a:xfrm>
          <a:solidFill>
            <a:srgbClr val="F27900"/>
          </a:solidFill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1845945" cy="2018792"/>
            </a:xfrm>
            <a:custGeom>
              <a:avLst/>
              <a:gdLst/>
              <a:ahLst/>
              <a:cxnLst/>
              <a:rect l="l" t="t" r="r" b="b"/>
              <a:pathLst>
                <a:path w="1845945" h="2018792">
                  <a:moveTo>
                    <a:pt x="166370" y="1892300"/>
                  </a:moveTo>
                  <a:cubicBezTo>
                    <a:pt x="362585" y="1885696"/>
                    <a:pt x="542290" y="1878965"/>
                    <a:pt x="721868" y="1872361"/>
                  </a:cubicBezTo>
                  <a:cubicBezTo>
                    <a:pt x="834898" y="1869059"/>
                    <a:pt x="944753" y="1865757"/>
                    <a:pt x="1054481" y="1862328"/>
                  </a:cubicBezTo>
                  <a:cubicBezTo>
                    <a:pt x="1101090" y="1862328"/>
                    <a:pt x="1130935" y="1885696"/>
                    <a:pt x="1130935" y="1922272"/>
                  </a:cubicBezTo>
                  <a:cubicBezTo>
                    <a:pt x="1130935" y="1958848"/>
                    <a:pt x="1104265" y="1985518"/>
                    <a:pt x="1057783" y="1985518"/>
                  </a:cubicBezTo>
                  <a:cubicBezTo>
                    <a:pt x="834898" y="1992122"/>
                    <a:pt x="608711" y="1998853"/>
                    <a:pt x="385826" y="2005457"/>
                  </a:cubicBezTo>
                  <a:cubicBezTo>
                    <a:pt x="302641" y="2008759"/>
                    <a:pt x="216154" y="2012061"/>
                    <a:pt x="132969" y="2015490"/>
                  </a:cubicBezTo>
                  <a:cubicBezTo>
                    <a:pt x="83058" y="2018792"/>
                    <a:pt x="43180" y="2002155"/>
                    <a:pt x="23241" y="1955546"/>
                  </a:cubicBezTo>
                  <a:cubicBezTo>
                    <a:pt x="0" y="1908937"/>
                    <a:pt x="16637" y="1868932"/>
                    <a:pt x="49911" y="1832229"/>
                  </a:cubicBezTo>
                  <a:cubicBezTo>
                    <a:pt x="605409" y="1232662"/>
                    <a:pt x="1157605" y="632968"/>
                    <a:pt x="1712976" y="33274"/>
                  </a:cubicBezTo>
                  <a:cubicBezTo>
                    <a:pt x="1729613" y="13335"/>
                    <a:pt x="1766189" y="0"/>
                    <a:pt x="1789430" y="3302"/>
                  </a:cubicBezTo>
                  <a:cubicBezTo>
                    <a:pt x="1839341" y="9906"/>
                    <a:pt x="1845945" y="63246"/>
                    <a:pt x="1809369" y="106553"/>
                  </a:cubicBezTo>
                  <a:cubicBezTo>
                    <a:pt x="1722882" y="203200"/>
                    <a:pt x="1633093" y="296418"/>
                    <a:pt x="1546606" y="393065"/>
                  </a:cubicBezTo>
                  <a:cubicBezTo>
                    <a:pt x="1097534" y="879475"/>
                    <a:pt x="648462" y="1365885"/>
                    <a:pt x="202819" y="1848866"/>
                  </a:cubicBezTo>
                  <a:cubicBezTo>
                    <a:pt x="192786" y="1858899"/>
                    <a:pt x="186182" y="1868805"/>
                    <a:pt x="166243" y="18921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8047680" y="5160480"/>
            <a:ext cx="656160" cy="685920"/>
            <a:chOff x="0" y="0"/>
            <a:chExt cx="1312320" cy="1371840"/>
          </a:xfrm>
          <a:solidFill>
            <a:srgbClr val="F27900"/>
          </a:solidFill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1312291" cy="1371727"/>
            </a:xfrm>
            <a:custGeom>
              <a:avLst/>
              <a:gdLst/>
              <a:ahLst/>
              <a:cxnLst/>
              <a:rect l="l" t="t" r="r" b="b"/>
              <a:pathLst>
                <a:path w="1312291" h="1371727">
                  <a:moveTo>
                    <a:pt x="176530" y="370459"/>
                  </a:moveTo>
                  <a:cubicBezTo>
                    <a:pt x="266446" y="440563"/>
                    <a:pt x="349758" y="507365"/>
                    <a:pt x="436372" y="574040"/>
                  </a:cubicBezTo>
                  <a:cubicBezTo>
                    <a:pt x="712851" y="794385"/>
                    <a:pt x="992632" y="1014603"/>
                    <a:pt x="1272413" y="1234948"/>
                  </a:cubicBezTo>
                  <a:cubicBezTo>
                    <a:pt x="1285748" y="1244981"/>
                    <a:pt x="1308989" y="1258316"/>
                    <a:pt x="1308989" y="1271651"/>
                  </a:cubicBezTo>
                  <a:cubicBezTo>
                    <a:pt x="1312291" y="1295019"/>
                    <a:pt x="1312291" y="1328420"/>
                    <a:pt x="1298956" y="1345057"/>
                  </a:cubicBezTo>
                  <a:cubicBezTo>
                    <a:pt x="1279017" y="1371727"/>
                    <a:pt x="1245616" y="1365123"/>
                    <a:pt x="1219073" y="1345057"/>
                  </a:cubicBezTo>
                  <a:cubicBezTo>
                    <a:pt x="1132459" y="1281684"/>
                    <a:pt x="1049147" y="1214882"/>
                    <a:pt x="965962" y="1148080"/>
                  </a:cubicBezTo>
                  <a:cubicBezTo>
                    <a:pt x="676148" y="921258"/>
                    <a:pt x="386334" y="690880"/>
                    <a:pt x="96647" y="463931"/>
                  </a:cubicBezTo>
                  <a:cubicBezTo>
                    <a:pt x="76708" y="447294"/>
                    <a:pt x="56642" y="433832"/>
                    <a:pt x="43307" y="413893"/>
                  </a:cubicBezTo>
                  <a:cubicBezTo>
                    <a:pt x="0" y="350520"/>
                    <a:pt x="29972" y="280416"/>
                    <a:pt x="106553" y="257048"/>
                  </a:cubicBezTo>
                  <a:cubicBezTo>
                    <a:pt x="359664" y="190246"/>
                    <a:pt x="612902" y="123444"/>
                    <a:pt x="866013" y="60071"/>
                  </a:cubicBezTo>
                  <a:cubicBezTo>
                    <a:pt x="925957" y="43434"/>
                    <a:pt x="982599" y="26670"/>
                    <a:pt x="1039241" y="13335"/>
                  </a:cubicBezTo>
                  <a:cubicBezTo>
                    <a:pt x="1089152" y="0"/>
                    <a:pt x="1122553" y="13335"/>
                    <a:pt x="1132459" y="53340"/>
                  </a:cubicBezTo>
                  <a:cubicBezTo>
                    <a:pt x="1142492" y="90043"/>
                    <a:pt x="1122426" y="116713"/>
                    <a:pt x="1072515" y="130048"/>
                  </a:cubicBezTo>
                  <a:cubicBezTo>
                    <a:pt x="786130" y="206756"/>
                    <a:pt x="499618" y="283591"/>
                    <a:pt x="213233" y="356997"/>
                  </a:cubicBezTo>
                  <a:cubicBezTo>
                    <a:pt x="203200" y="360299"/>
                    <a:pt x="193294" y="363728"/>
                    <a:pt x="176657" y="37033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7969440" y="5488320"/>
            <a:ext cx="690240" cy="459360"/>
            <a:chOff x="0" y="0"/>
            <a:chExt cx="1380480" cy="918720"/>
          </a:xfrm>
          <a:solidFill>
            <a:srgbClr val="F27900"/>
          </a:solidFill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1380490" cy="918845"/>
            </a:xfrm>
            <a:custGeom>
              <a:avLst/>
              <a:gdLst/>
              <a:ahLst/>
              <a:cxnLst/>
              <a:rect l="l" t="t" r="r" b="b"/>
              <a:pathLst>
                <a:path w="1380490" h="918845">
                  <a:moveTo>
                    <a:pt x="146304" y="156972"/>
                  </a:moveTo>
                  <a:cubicBezTo>
                    <a:pt x="176276" y="257175"/>
                    <a:pt x="202819" y="347345"/>
                    <a:pt x="229489" y="437642"/>
                  </a:cubicBezTo>
                  <a:cubicBezTo>
                    <a:pt x="269367" y="564642"/>
                    <a:pt x="309372" y="688213"/>
                    <a:pt x="345948" y="815213"/>
                  </a:cubicBezTo>
                  <a:cubicBezTo>
                    <a:pt x="359283" y="861949"/>
                    <a:pt x="345948" y="895350"/>
                    <a:pt x="309372" y="908812"/>
                  </a:cubicBezTo>
                  <a:cubicBezTo>
                    <a:pt x="276098" y="918845"/>
                    <a:pt x="242824" y="898779"/>
                    <a:pt x="229489" y="848741"/>
                  </a:cubicBezTo>
                  <a:cubicBezTo>
                    <a:pt x="156337" y="614680"/>
                    <a:pt x="86487" y="380873"/>
                    <a:pt x="13335" y="150368"/>
                  </a:cubicBezTo>
                  <a:cubicBezTo>
                    <a:pt x="0" y="103505"/>
                    <a:pt x="10033" y="63500"/>
                    <a:pt x="43307" y="30099"/>
                  </a:cubicBezTo>
                  <a:cubicBezTo>
                    <a:pt x="83185" y="0"/>
                    <a:pt x="126365" y="3302"/>
                    <a:pt x="169672" y="26670"/>
                  </a:cubicBezTo>
                  <a:cubicBezTo>
                    <a:pt x="548894" y="243840"/>
                    <a:pt x="924814" y="461010"/>
                    <a:pt x="1304036" y="678180"/>
                  </a:cubicBezTo>
                  <a:cubicBezTo>
                    <a:pt x="1307338" y="678180"/>
                    <a:pt x="1307338" y="678180"/>
                    <a:pt x="1307338" y="678180"/>
                  </a:cubicBezTo>
                  <a:cubicBezTo>
                    <a:pt x="1367155" y="714883"/>
                    <a:pt x="1380490" y="741680"/>
                    <a:pt x="1360551" y="778383"/>
                  </a:cubicBezTo>
                  <a:cubicBezTo>
                    <a:pt x="1340612" y="818515"/>
                    <a:pt x="1307338" y="818515"/>
                    <a:pt x="1247394" y="785114"/>
                  </a:cubicBezTo>
                  <a:cubicBezTo>
                    <a:pt x="901446" y="588010"/>
                    <a:pt x="552196" y="387477"/>
                    <a:pt x="202946" y="190373"/>
                  </a:cubicBezTo>
                  <a:cubicBezTo>
                    <a:pt x="189611" y="180340"/>
                    <a:pt x="172974" y="170307"/>
                    <a:pt x="146431" y="15697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7721760" y="5598720"/>
            <a:ext cx="366240" cy="654240"/>
            <a:chOff x="0" y="0"/>
            <a:chExt cx="732480" cy="1308480"/>
          </a:xfrm>
          <a:solidFill>
            <a:srgbClr val="F27900"/>
          </a:solidFill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732536" cy="1308354"/>
            </a:xfrm>
            <a:custGeom>
              <a:avLst/>
              <a:gdLst/>
              <a:ahLst/>
              <a:cxnLst/>
              <a:rect l="l" t="t" r="r" b="b"/>
              <a:pathLst>
                <a:path w="732536" h="1308354">
                  <a:moveTo>
                    <a:pt x="243078" y="170180"/>
                  </a:moveTo>
                  <a:cubicBezTo>
                    <a:pt x="233045" y="260350"/>
                    <a:pt x="223139" y="333756"/>
                    <a:pt x="216408" y="407162"/>
                  </a:cubicBezTo>
                  <a:cubicBezTo>
                    <a:pt x="186436" y="684276"/>
                    <a:pt x="156464" y="961263"/>
                    <a:pt x="126492" y="1234948"/>
                  </a:cubicBezTo>
                  <a:cubicBezTo>
                    <a:pt x="119888" y="1281684"/>
                    <a:pt x="93218" y="1308354"/>
                    <a:pt x="56515" y="1301750"/>
                  </a:cubicBezTo>
                  <a:cubicBezTo>
                    <a:pt x="13335" y="1295146"/>
                    <a:pt x="0" y="1265047"/>
                    <a:pt x="6604" y="1225042"/>
                  </a:cubicBezTo>
                  <a:cubicBezTo>
                    <a:pt x="19939" y="1084834"/>
                    <a:pt x="33274" y="944626"/>
                    <a:pt x="49911" y="804418"/>
                  </a:cubicBezTo>
                  <a:cubicBezTo>
                    <a:pt x="69850" y="600837"/>
                    <a:pt x="93218" y="400558"/>
                    <a:pt x="116459" y="200279"/>
                  </a:cubicBezTo>
                  <a:cubicBezTo>
                    <a:pt x="119761" y="170180"/>
                    <a:pt x="123063" y="140208"/>
                    <a:pt x="126492" y="110109"/>
                  </a:cubicBezTo>
                  <a:cubicBezTo>
                    <a:pt x="129794" y="63373"/>
                    <a:pt x="153162" y="26670"/>
                    <a:pt x="196469" y="13335"/>
                  </a:cubicBezTo>
                  <a:cubicBezTo>
                    <a:pt x="246380" y="0"/>
                    <a:pt x="286385" y="13335"/>
                    <a:pt x="316357" y="56769"/>
                  </a:cubicBezTo>
                  <a:cubicBezTo>
                    <a:pt x="406273" y="190246"/>
                    <a:pt x="496189" y="323850"/>
                    <a:pt x="589407" y="457327"/>
                  </a:cubicBezTo>
                  <a:cubicBezTo>
                    <a:pt x="625983" y="510794"/>
                    <a:pt x="665988" y="564134"/>
                    <a:pt x="702564" y="620903"/>
                  </a:cubicBezTo>
                  <a:cubicBezTo>
                    <a:pt x="732536" y="664337"/>
                    <a:pt x="729234" y="697738"/>
                    <a:pt x="699262" y="720979"/>
                  </a:cubicBezTo>
                  <a:cubicBezTo>
                    <a:pt x="665988" y="744347"/>
                    <a:pt x="629285" y="734314"/>
                    <a:pt x="599440" y="687578"/>
                  </a:cubicBezTo>
                  <a:cubicBezTo>
                    <a:pt x="496062" y="537464"/>
                    <a:pt x="389509" y="383921"/>
                    <a:pt x="286385" y="233680"/>
                  </a:cubicBezTo>
                  <a:cubicBezTo>
                    <a:pt x="276352" y="217043"/>
                    <a:pt x="263017" y="200279"/>
                    <a:pt x="243078" y="17030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7078080" y="5812320"/>
            <a:ext cx="482400" cy="499680"/>
            <a:chOff x="0" y="0"/>
            <a:chExt cx="964800" cy="999360"/>
          </a:xfrm>
          <a:solidFill>
            <a:srgbClr val="F27900"/>
          </a:solidFill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964819" cy="999363"/>
            </a:xfrm>
            <a:custGeom>
              <a:avLst/>
              <a:gdLst/>
              <a:ahLst/>
              <a:cxnLst/>
              <a:rect l="l" t="t" r="r" b="b"/>
              <a:pathLst>
                <a:path w="964819" h="999363">
                  <a:moveTo>
                    <a:pt x="964819" y="49911"/>
                  </a:moveTo>
                  <a:cubicBezTo>
                    <a:pt x="954786" y="73279"/>
                    <a:pt x="944880" y="93218"/>
                    <a:pt x="934847" y="106553"/>
                  </a:cubicBezTo>
                  <a:cubicBezTo>
                    <a:pt x="665353" y="393065"/>
                    <a:pt x="395859" y="676275"/>
                    <a:pt x="126365" y="962660"/>
                  </a:cubicBezTo>
                  <a:cubicBezTo>
                    <a:pt x="93091" y="995934"/>
                    <a:pt x="56515" y="999363"/>
                    <a:pt x="29845" y="972693"/>
                  </a:cubicBezTo>
                  <a:cubicBezTo>
                    <a:pt x="0" y="939419"/>
                    <a:pt x="10033" y="906145"/>
                    <a:pt x="39878" y="876046"/>
                  </a:cubicBezTo>
                  <a:cubicBezTo>
                    <a:pt x="309372" y="589661"/>
                    <a:pt x="575564" y="306451"/>
                    <a:pt x="848360" y="23368"/>
                  </a:cubicBezTo>
                  <a:cubicBezTo>
                    <a:pt x="861695" y="6604"/>
                    <a:pt x="898271" y="0"/>
                    <a:pt x="921512" y="3302"/>
                  </a:cubicBezTo>
                  <a:cubicBezTo>
                    <a:pt x="938149" y="3302"/>
                    <a:pt x="951484" y="33274"/>
                    <a:pt x="964819" y="4991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8047680" y="6197760"/>
            <a:ext cx="264480" cy="264480"/>
            <a:chOff x="0" y="0"/>
            <a:chExt cx="528960" cy="528960"/>
          </a:xfrm>
          <a:solidFill>
            <a:srgbClr val="F27900"/>
          </a:solidFill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529082" cy="528955"/>
            </a:xfrm>
            <a:custGeom>
              <a:avLst/>
              <a:gdLst/>
              <a:ahLst/>
              <a:cxnLst/>
              <a:rect l="l" t="t" r="r" b="b"/>
              <a:pathLst>
                <a:path w="529082" h="528955">
                  <a:moveTo>
                    <a:pt x="262763" y="528955"/>
                  </a:moveTo>
                  <a:cubicBezTo>
                    <a:pt x="242824" y="509016"/>
                    <a:pt x="222885" y="495681"/>
                    <a:pt x="216154" y="479044"/>
                  </a:cubicBezTo>
                  <a:cubicBezTo>
                    <a:pt x="183007" y="402590"/>
                    <a:pt x="129794" y="349250"/>
                    <a:pt x="53213" y="316103"/>
                  </a:cubicBezTo>
                  <a:cubicBezTo>
                    <a:pt x="0" y="292735"/>
                    <a:pt x="0" y="242824"/>
                    <a:pt x="53213" y="216281"/>
                  </a:cubicBezTo>
                  <a:cubicBezTo>
                    <a:pt x="129667" y="183007"/>
                    <a:pt x="179578" y="129794"/>
                    <a:pt x="216281" y="53213"/>
                  </a:cubicBezTo>
                  <a:cubicBezTo>
                    <a:pt x="239522" y="0"/>
                    <a:pt x="292735" y="0"/>
                    <a:pt x="316103" y="56515"/>
                  </a:cubicBezTo>
                  <a:cubicBezTo>
                    <a:pt x="349377" y="132969"/>
                    <a:pt x="402590" y="182880"/>
                    <a:pt x="479171" y="216154"/>
                  </a:cubicBezTo>
                  <a:cubicBezTo>
                    <a:pt x="529082" y="242824"/>
                    <a:pt x="529082" y="292608"/>
                    <a:pt x="479171" y="315976"/>
                  </a:cubicBezTo>
                  <a:cubicBezTo>
                    <a:pt x="402717" y="349250"/>
                    <a:pt x="346075" y="402463"/>
                    <a:pt x="312801" y="482346"/>
                  </a:cubicBezTo>
                  <a:cubicBezTo>
                    <a:pt x="306197" y="498983"/>
                    <a:pt x="286131" y="509016"/>
                    <a:pt x="262890" y="5289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6699360" y="5727840"/>
            <a:ext cx="360000" cy="383040"/>
            <a:chOff x="0" y="0"/>
            <a:chExt cx="720000" cy="766080"/>
          </a:xfrm>
          <a:solidFill>
            <a:srgbClr val="F27900"/>
          </a:solidFill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719963" cy="766064"/>
            </a:xfrm>
            <a:custGeom>
              <a:avLst/>
              <a:gdLst/>
              <a:ahLst/>
              <a:cxnLst/>
              <a:rect l="l" t="t" r="r" b="b"/>
              <a:pathLst>
                <a:path w="719963" h="766064">
                  <a:moveTo>
                    <a:pt x="56642" y="766064"/>
                  </a:moveTo>
                  <a:cubicBezTo>
                    <a:pt x="33274" y="749427"/>
                    <a:pt x="6604" y="736092"/>
                    <a:pt x="3302" y="719455"/>
                  </a:cubicBezTo>
                  <a:cubicBezTo>
                    <a:pt x="0" y="699516"/>
                    <a:pt x="3302" y="666115"/>
                    <a:pt x="19939" y="649478"/>
                  </a:cubicBezTo>
                  <a:cubicBezTo>
                    <a:pt x="80010" y="579501"/>
                    <a:pt x="146685" y="509651"/>
                    <a:pt x="213360" y="442976"/>
                  </a:cubicBezTo>
                  <a:cubicBezTo>
                    <a:pt x="343281" y="303149"/>
                    <a:pt x="473329" y="166497"/>
                    <a:pt x="603377" y="29972"/>
                  </a:cubicBezTo>
                  <a:cubicBezTo>
                    <a:pt x="613410" y="19939"/>
                    <a:pt x="623316" y="3302"/>
                    <a:pt x="636651" y="3302"/>
                  </a:cubicBezTo>
                  <a:cubicBezTo>
                    <a:pt x="660019" y="0"/>
                    <a:pt x="689991" y="0"/>
                    <a:pt x="706628" y="13335"/>
                  </a:cubicBezTo>
                  <a:cubicBezTo>
                    <a:pt x="719963" y="26670"/>
                    <a:pt x="719963" y="59944"/>
                    <a:pt x="716661" y="80010"/>
                  </a:cubicBezTo>
                  <a:cubicBezTo>
                    <a:pt x="713359" y="93345"/>
                    <a:pt x="696722" y="106680"/>
                    <a:pt x="686689" y="120015"/>
                  </a:cubicBezTo>
                  <a:cubicBezTo>
                    <a:pt x="496697" y="319786"/>
                    <a:pt x="310007" y="516255"/>
                    <a:pt x="120015" y="716153"/>
                  </a:cubicBezTo>
                  <a:cubicBezTo>
                    <a:pt x="103378" y="732790"/>
                    <a:pt x="80010" y="746125"/>
                    <a:pt x="56642" y="76606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7954560" y="4464000"/>
            <a:ext cx="324000" cy="332160"/>
            <a:chOff x="0" y="0"/>
            <a:chExt cx="648000" cy="664320"/>
          </a:xfrm>
          <a:solidFill>
            <a:srgbClr val="F27900"/>
          </a:solidFill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648081" cy="664337"/>
            </a:xfrm>
            <a:custGeom>
              <a:avLst/>
              <a:gdLst/>
              <a:ahLst/>
              <a:cxnLst/>
              <a:rect l="l" t="t" r="r" b="b"/>
              <a:pathLst>
                <a:path w="648081" h="664337">
                  <a:moveTo>
                    <a:pt x="647954" y="56769"/>
                  </a:moveTo>
                  <a:cubicBezTo>
                    <a:pt x="631190" y="80137"/>
                    <a:pt x="624586" y="96774"/>
                    <a:pt x="611251" y="113538"/>
                  </a:cubicBezTo>
                  <a:cubicBezTo>
                    <a:pt x="447548" y="283718"/>
                    <a:pt x="287274" y="454025"/>
                    <a:pt x="123571" y="627634"/>
                  </a:cubicBezTo>
                  <a:cubicBezTo>
                    <a:pt x="90170" y="661035"/>
                    <a:pt x="53467" y="664337"/>
                    <a:pt x="30099" y="634365"/>
                  </a:cubicBezTo>
                  <a:cubicBezTo>
                    <a:pt x="0" y="604266"/>
                    <a:pt x="6731" y="570992"/>
                    <a:pt x="33401" y="544195"/>
                  </a:cubicBezTo>
                  <a:cubicBezTo>
                    <a:pt x="197104" y="370586"/>
                    <a:pt x="360680" y="196977"/>
                    <a:pt x="524383" y="26670"/>
                  </a:cubicBezTo>
                  <a:cubicBezTo>
                    <a:pt x="541147" y="10033"/>
                    <a:pt x="574548" y="0"/>
                    <a:pt x="597916" y="6731"/>
                  </a:cubicBezTo>
                  <a:cubicBezTo>
                    <a:pt x="617982" y="6731"/>
                    <a:pt x="631317" y="36830"/>
                    <a:pt x="648081" y="5676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8400960" y="4711680"/>
            <a:ext cx="234720" cy="222240"/>
            <a:chOff x="0" y="0"/>
            <a:chExt cx="469440" cy="444480"/>
          </a:xfrm>
          <a:solidFill>
            <a:srgbClr val="F27900"/>
          </a:solidFill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469392" cy="444500"/>
            </a:xfrm>
            <a:custGeom>
              <a:avLst/>
              <a:gdLst/>
              <a:ahLst/>
              <a:cxnLst/>
              <a:rect l="l" t="t" r="r" b="b"/>
              <a:pathLst>
                <a:path w="469392" h="444500">
                  <a:moveTo>
                    <a:pt x="469392" y="53467"/>
                  </a:moveTo>
                  <a:cubicBezTo>
                    <a:pt x="456057" y="76835"/>
                    <a:pt x="449453" y="96901"/>
                    <a:pt x="436118" y="106934"/>
                  </a:cubicBezTo>
                  <a:cubicBezTo>
                    <a:pt x="332867" y="210566"/>
                    <a:pt x="226314" y="310769"/>
                    <a:pt x="119888" y="411099"/>
                  </a:cubicBezTo>
                  <a:cubicBezTo>
                    <a:pt x="89916" y="437896"/>
                    <a:pt x="59944" y="444500"/>
                    <a:pt x="29972" y="414401"/>
                  </a:cubicBezTo>
                  <a:cubicBezTo>
                    <a:pt x="0" y="384302"/>
                    <a:pt x="6604" y="350901"/>
                    <a:pt x="36576" y="324231"/>
                  </a:cubicBezTo>
                  <a:cubicBezTo>
                    <a:pt x="143129" y="220599"/>
                    <a:pt x="246380" y="120269"/>
                    <a:pt x="352933" y="20066"/>
                  </a:cubicBezTo>
                  <a:cubicBezTo>
                    <a:pt x="369570" y="6731"/>
                    <a:pt x="402844" y="0"/>
                    <a:pt x="422783" y="3302"/>
                  </a:cubicBezTo>
                  <a:cubicBezTo>
                    <a:pt x="439420" y="6604"/>
                    <a:pt x="452755" y="33401"/>
                    <a:pt x="469392" y="5346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6657120" y="4540320"/>
            <a:ext cx="180000" cy="173760"/>
            <a:chOff x="0" y="0"/>
            <a:chExt cx="360000" cy="347520"/>
          </a:xfrm>
          <a:solidFill>
            <a:srgbClr val="F27900"/>
          </a:solidFill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360045" cy="347599"/>
            </a:xfrm>
            <a:custGeom>
              <a:avLst/>
              <a:gdLst/>
              <a:ahLst/>
              <a:cxnLst/>
              <a:rect l="l" t="t" r="r" b="b"/>
              <a:pathLst>
                <a:path w="360045" h="347599">
                  <a:moveTo>
                    <a:pt x="360045" y="190500"/>
                  </a:moveTo>
                  <a:cubicBezTo>
                    <a:pt x="346583" y="197231"/>
                    <a:pt x="329819" y="203835"/>
                    <a:pt x="312928" y="210566"/>
                  </a:cubicBezTo>
                  <a:cubicBezTo>
                    <a:pt x="265811" y="227330"/>
                    <a:pt x="235585" y="260731"/>
                    <a:pt x="211963" y="307467"/>
                  </a:cubicBezTo>
                  <a:cubicBezTo>
                    <a:pt x="191770" y="347599"/>
                    <a:pt x="161544" y="347599"/>
                    <a:pt x="141351" y="304165"/>
                  </a:cubicBezTo>
                  <a:cubicBezTo>
                    <a:pt x="117856" y="260731"/>
                    <a:pt x="87503" y="227330"/>
                    <a:pt x="40386" y="207264"/>
                  </a:cubicBezTo>
                  <a:cubicBezTo>
                    <a:pt x="0" y="187071"/>
                    <a:pt x="0" y="157099"/>
                    <a:pt x="40386" y="140335"/>
                  </a:cubicBezTo>
                  <a:cubicBezTo>
                    <a:pt x="87503" y="113665"/>
                    <a:pt x="121158" y="80137"/>
                    <a:pt x="144653" y="33401"/>
                  </a:cubicBezTo>
                  <a:cubicBezTo>
                    <a:pt x="161544" y="0"/>
                    <a:pt x="195199" y="0"/>
                    <a:pt x="208661" y="33401"/>
                  </a:cubicBezTo>
                  <a:cubicBezTo>
                    <a:pt x="232156" y="83566"/>
                    <a:pt x="269240" y="116967"/>
                    <a:pt x="319659" y="140335"/>
                  </a:cubicBezTo>
                  <a:cubicBezTo>
                    <a:pt x="329692" y="147066"/>
                    <a:pt x="336423" y="160401"/>
                    <a:pt x="346583" y="167005"/>
                  </a:cubicBezTo>
                  <a:cubicBezTo>
                    <a:pt x="349885" y="177038"/>
                    <a:pt x="356616" y="183769"/>
                    <a:pt x="360045" y="1903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8386080" y="5994240"/>
            <a:ext cx="165120" cy="171360"/>
            <a:chOff x="0" y="0"/>
            <a:chExt cx="330240" cy="342720"/>
          </a:xfrm>
          <a:solidFill>
            <a:srgbClr val="F27900"/>
          </a:solidFill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330200" cy="342773"/>
            </a:xfrm>
            <a:custGeom>
              <a:avLst/>
              <a:gdLst/>
              <a:ahLst/>
              <a:cxnLst/>
              <a:rect l="l" t="t" r="r" b="b"/>
              <a:pathLst>
                <a:path w="330200" h="342773">
                  <a:moveTo>
                    <a:pt x="151892" y="342773"/>
                  </a:moveTo>
                  <a:cubicBezTo>
                    <a:pt x="145288" y="326136"/>
                    <a:pt x="138684" y="312801"/>
                    <a:pt x="135382" y="296164"/>
                  </a:cubicBezTo>
                  <a:cubicBezTo>
                    <a:pt x="115570" y="252857"/>
                    <a:pt x="85852" y="223012"/>
                    <a:pt x="39624" y="199644"/>
                  </a:cubicBezTo>
                  <a:cubicBezTo>
                    <a:pt x="0" y="179705"/>
                    <a:pt x="0" y="153035"/>
                    <a:pt x="39624" y="133096"/>
                  </a:cubicBezTo>
                  <a:cubicBezTo>
                    <a:pt x="85852" y="113157"/>
                    <a:pt x="112268" y="79883"/>
                    <a:pt x="135382" y="36576"/>
                  </a:cubicBezTo>
                  <a:cubicBezTo>
                    <a:pt x="151892" y="0"/>
                    <a:pt x="181610" y="0"/>
                    <a:pt x="198120" y="36576"/>
                  </a:cubicBezTo>
                  <a:cubicBezTo>
                    <a:pt x="221234" y="83185"/>
                    <a:pt x="254254" y="113157"/>
                    <a:pt x="297180" y="136398"/>
                  </a:cubicBezTo>
                  <a:cubicBezTo>
                    <a:pt x="330200" y="153035"/>
                    <a:pt x="330200" y="183007"/>
                    <a:pt x="297180" y="199644"/>
                  </a:cubicBezTo>
                  <a:cubicBezTo>
                    <a:pt x="250952" y="219583"/>
                    <a:pt x="217932" y="252857"/>
                    <a:pt x="198120" y="302768"/>
                  </a:cubicBezTo>
                  <a:cubicBezTo>
                    <a:pt x="191516" y="312801"/>
                    <a:pt x="178308" y="319405"/>
                    <a:pt x="151892" y="34264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7480320" y="6252480"/>
            <a:ext cx="95040" cy="99360"/>
            <a:chOff x="0" y="0"/>
            <a:chExt cx="190080" cy="198720"/>
          </a:xfrm>
          <a:solidFill>
            <a:srgbClr val="F27900"/>
          </a:solidFill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189992" cy="198755"/>
            </a:xfrm>
            <a:custGeom>
              <a:avLst/>
              <a:gdLst/>
              <a:ahLst/>
              <a:cxnLst/>
              <a:rect l="l" t="t" r="r" b="b"/>
              <a:pathLst>
                <a:path w="189992" h="198755">
                  <a:moveTo>
                    <a:pt x="0" y="104394"/>
                  </a:moveTo>
                  <a:cubicBezTo>
                    <a:pt x="0" y="40386"/>
                    <a:pt x="33401" y="0"/>
                    <a:pt x="83312" y="0"/>
                  </a:cubicBezTo>
                  <a:cubicBezTo>
                    <a:pt x="136652" y="0"/>
                    <a:pt x="186690" y="47117"/>
                    <a:pt x="186690" y="94361"/>
                  </a:cubicBezTo>
                  <a:cubicBezTo>
                    <a:pt x="189992" y="151638"/>
                    <a:pt x="143383" y="198755"/>
                    <a:pt x="93345" y="195453"/>
                  </a:cubicBezTo>
                  <a:cubicBezTo>
                    <a:pt x="43307" y="192151"/>
                    <a:pt x="0" y="151511"/>
                    <a:pt x="0" y="10439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8623200" y="4633440"/>
            <a:ext cx="82560" cy="88800"/>
            <a:chOff x="0" y="0"/>
            <a:chExt cx="165120" cy="177600"/>
          </a:xfrm>
          <a:solidFill>
            <a:srgbClr val="F27900"/>
          </a:solidFill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165227" cy="177546"/>
            </a:xfrm>
            <a:custGeom>
              <a:avLst/>
              <a:gdLst/>
              <a:ahLst/>
              <a:cxnLst/>
              <a:rect l="l" t="t" r="r" b="b"/>
              <a:pathLst>
                <a:path w="165227" h="177546">
                  <a:moveTo>
                    <a:pt x="104521" y="0"/>
                  </a:moveTo>
                  <a:cubicBezTo>
                    <a:pt x="128143" y="20066"/>
                    <a:pt x="151638" y="26797"/>
                    <a:pt x="158496" y="43561"/>
                  </a:cubicBezTo>
                  <a:cubicBezTo>
                    <a:pt x="165227" y="63627"/>
                    <a:pt x="165227" y="90424"/>
                    <a:pt x="155067" y="107188"/>
                  </a:cubicBezTo>
                  <a:cubicBezTo>
                    <a:pt x="141605" y="133985"/>
                    <a:pt x="117983" y="157480"/>
                    <a:pt x="91059" y="167513"/>
                  </a:cubicBezTo>
                  <a:cubicBezTo>
                    <a:pt x="70866" y="177546"/>
                    <a:pt x="30353" y="174244"/>
                    <a:pt x="16891" y="160782"/>
                  </a:cubicBezTo>
                  <a:cubicBezTo>
                    <a:pt x="3429" y="147320"/>
                    <a:pt x="0" y="103886"/>
                    <a:pt x="10160" y="87122"/>
                  </a:cubicBezTo>
                  <a:cubicBezTo>
                    <a:pt x="33655" y="57023"/>
                    <a:pt x="67437" y="33528"/>
                    <a:pt x="10452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6804960" y="4963680"/>
            <a:ext cx="78240" cy="76320"/>
            <a:chOff x="0" y="0"/>
            <a:chExt cx="156480" cy="152640"/>
          </a:xfrm>
          <a:solidFill>
            <a:srgbClr val="F27900"/>
          </a:solidFill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56464" cy="152654"/>
            </a:xfrm>
            <a:custGeom>
              <a:avLst/>
              <a:gdLst/>
              <a:ahLst/>
              <a:cxnLst/>
              <a:rect l="l" t="t" r="r" b="b"/>
              <a:pathLst>
                <a:path w="156464" h="152654">
                  <a:moveTo>
                    <a:pt x="0" y="79629"/>
                  </a:moveTo>
                  <a:cubicBezTo>
                    <a:pt x="3429" y="23241"/>
                    <a:pt x="23749" y="0"/>
                    <a:pt x="71374" y="0"/>
                  </a:cubicBezTo>
                  <a:cubicBezTo>
                    <a:pt x="115570" y="3302"/>
                    <a:pt x="156464" y="36449"/>
                    <a:pt x="153035" y="76327"/>
                  </a:cubicBezTo>
                  <a:cubicBezTo>
                    <a:pt x="153035" y="122809"/>
                    <a:pt x="118999" y="152654"/>
                    <a:pt x="74803" y="152654"/>
                  </a:cubicBezTo>
                  <a:cubicBezTo>
                    <a:pt x="30607" y="152654"/>
                    <a:pt x="0" y="122809"/>
                    <a:pt x="0" y="7962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6587040" y="6127680"/>
            <a:ext cx="97440" cy="95040"/>
            <a:chOff x="0" y="0"/>
            <a:chExt cx="194880" cy="190080"/>
          </a:xfrm>
          <a:solidFill>
            <a:srgbClr val="F27900"/>
          </a:solidFill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194945" cy="190119"/>
            </a:xfrm>
            <a:custGeom>
              <a:avLst/>
              <a:gdLst/>
              <a:ahLst/>
              <a:cxnLst/>
              <a:rect l="l" t="t" r="r" b="b"/>
              <a:pathLst>
                <a:path w="194945" h="190119">
                  <a:moveTo>
                    <a:pt x="50419" y="190119"/>
                  </a:moveTo>
                  <a:cubicBezTo>
                    <a:pt x="36957" y="180340"/>
                    <a:pt x="16764" y="173736"/>
                    <a:pt x="10160" y="157353"/>
                  </a:cubicBezTo>
                  <a:cubicBezTo>
                    <a:pt x="0" y="140970"/>
                    <a:pt x="0" y="111379"/>
                    <a:pt x="10033" y="98298"/>
                  </a:cubicBezTo>
                  <a:cubicBezTo>
                    <a:pt x="36957" y="65532"/>
                    <a:pt x="63881" y="32766"/>
                    <a:pt x="97409" y="9779"/>
                  </a:cubicBezTo>
                  <a:cubicBezTo>
                    <a:pt x="114300" y="0"/>
                    <a:pt x="151257" y="0"/>
                    <a:pt x="168021" y="13081"/>
                  </a:cubicBezTo>
                  <a:cubicBezTo>
                    <a:pt x="181483" y="22860"/>
                    <a:pt x="194945" y="62230"/>
                    <a:pt x="188214" y="75311"/>
                  </a:cubicBezTo>
                  <a:cubicBezTo>
                    <a:pt x="157988" y="114681"/>
                    <a:pt x="121031" y="147447"/>
                    <a:pt x="84074" y="183515"/>
                  </a:cubicBezTo>
                  <a:cubicBezTo>
                    <a:pt x="77343" y="190119"/>
                    <a:pt x="67310" y="186817"/>
                    <a:pt x="50419" y="19011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3576960" y="3981600"/>
            <a:ext cx="2558880" cy="2340960"/>
            <a:chOff x="0" y="0"/>
            <a:chExt cx="5117760" cy="4681920"/>
          </a:xfrm>
          <a:solidFill>
            <a:srgbClr val="F27900"/>
          </a:solidFill>
        </p:grpSpPr>
        <p:sp>
          <p:nvSpPr>
            <p:cNvPr id="132" name="Freeform 132"/>
            <p:cNvSpPr/>
            <p:nvPr/>
          </p:nvSpPr>
          <p:spPr>
            <a:xfrm>
              <a:off x="-1" y="0"/>
              <a:ext cx="5118226" cy="4681727"/>
            </a:xfrm>
            <a:custGeom>
              <a:avLst/>
              <a:gdLst/>
              <a:ahLst/>
              <a:cxnLst/>
              <a:rect l="l" t="t" r="r" b="b"/>
              <a:pathLst>
                <a:path w="5118226" h="4681727">
                  <a:moveTo>
                    <a:pt x="5092193" y="1723771"/>
                  </a:moveTo>
                  <a:cubicBezTo>
                    <a:pt x="5053839" y="1689735"/>
                    <a:pt x="5006976" y="1693926"/>
                    <a:pt x="4964431" y="1689735"/>
                  </a:cubicBezTo>
                  <a:cubicBezTo>
                    <a:pt x="4798442" y="1672717"/>
                    <a:pt x="4657853" y="1740789"/>
                    <a:pt x="4534409" y="1838706"/>
                  </a:cubicBezTo>
                  <a:cubicBezTo>
                    <a:pt x="4508882" y="1860042"/>
                    <a:pt x="4483355" y="1898269"/>
                    <a:pt x="4457828" y="1898269"/>
                  </a:cubicBezTo>
                  <a:cubicBezTo>
                    <a:pt x="4432301" y="1898269"/>
                    <a:pt x="4402456" y="1864233"/>
                    <a:pt x="4376929" y="1847215"/>
                  </a:cubicBezTo>
                  <a:cubicBezTo>
                    <a:pt x="4359911" y="1834388"/>
                    <a:pt x="4347084" y="1825879"/>
                    <a:pt x="4347084" y="1800352"/>
                  </a:cubicBezTo>
                  <a:cubicBezTo>
                    <a:pt x="4347084" y="1621536"/>
                    <a:pt x="4338575" y="1438529"/>
                    <a:pt x="4325748" y="1259840"/>
                  </a:cubicBezTo>
                  <a:cubicBezTo>
                    <a:pt x="4317239" y="1136396"/>
                    <a:pt x="4291712" y="1021461"/>
                    <a:pt x="4249167" y="906526"/>
                  </a:cubicBezTo>
                  <a:cubicBezTo>
                    <a:pt x="4010788" y="314960"/>
                    <a:pt x="3278379" y="0"/>
                    <a:pt x="2686559" y="238379"/>
                  </a:cubicBezTo>
                  <a:cubicBezTo>
                    <a:pt x="2439671" y="340487"/>
                    <a:pt x="2265046" y="514985"/>
                    <a:pt x="2201165" y="783209"/>
                  </a:cubicBezTo>
                  <a:cubicBezTo>
                    <a:pt x="2145793" y="1013079"/>
                    <a:pt x="2162811" y="1242949"/>
                    <a:pt x="2239519" y="1464183"/>
                  </a:cubicBezTo>
                  <a:cubicBezTo>
                    <a:pt x="2269364" y="1549273"/>
                    <a:pt x="2269364" y="1549273"/>
                    <a:pt x="2201165" y="1591818"/>
                  </a:cubicBezTo>
                  <a:cubicBezTo>
                    <a:pt x="2201165" y="1591818"/>
                    <a:pt x="2201165" y="1596136"/>
                    <a:pt x="2201165" y="1600327"/>
                  </a:cubicBezTo>
                  <a:cubicBezTo>
                    <a:pt x="2231010" y="1608836"/>
                    <a:pt x="2260728" y="1613154"/>
                    <a:pt x="2290573" y="1617345"/>
                  </a:cubicBezTo>
                  <a:cubicBezTo>
                    <a:pt x="2294891" y="1621663"/>
                    <a:pt x="2299082" y="1625854"/>
                    <a:pt x="2303400" y="1625854"/>
                  </a:cubicBezTo>
                  <a:cubicBezTo>
                    <a:pt x="2294891" y="1625854"/>
                    <a:pt x="2282064" y="1625854"/>
                    <a:pt x="2273555" y="1621536"/>
                  </a:cubicBezTo>
                  <a:cubicBezTo>
                    <a:pt x="2256537" y="1621536"/>
                    <a:pt x="2235201" y="1621536"/>
                    <a:pt x="2218183" y="1617218"/>
                  </a:cubicBezTo>
                  <a:cubicBezTo>
                    <a:pt x="2171320" y="1608709"/>
                    <a:pt x="2154302" y="1625727"/>
                    <a:pt x="2175638" y="1668272"/>
                  </a:cubicBezTo>
                  <a:cubicBezTo>
                    <a:pt x="2252219" y="1872615"/>
                    <a:pt x="2337436" y="2076831"/>
                    <a:pt x="2414017" y="2281174"/>
                  </a:cubicBezTo>
                  <a:cubicBezTo>
                    <a:pt x="2426844" y="2306701"/>
                    <a:pt x="2435353" y="2319528"/>
                    <a:pt x="2465071" y="2319528"/>
                  </a:cubicBezTo>
                  <a:cubicBezTo>
                    <a:pt x="2494789" y="2319528"/>
                    <a:pt x="2524634" y="2328037"/>
                    <a:pt x="2558797" y="2332355"/>
                  </a:cubicBezTo>
                  <a:cubicBezTo>
                    <a:pt x="2626869" y="2336673"/>
                    <a:pt x="2695068" y="2345182"/>
                    <a:pt x="2758949" y="2349373"/>
                  </a:cubicBezTo>
                  <a:cubicBezTo>
                    <a:pt x="2758949" y="2349373"/>
                    <a:pt x="2758949" y="2349373"/>
                    <a:pt x="2758949" y="2349373"/>
                  </a:cubicBezTo>
                  <a:cubicBezTo>
                    <a:pt x="2758949" y="2349373"/>
                    <a:pt x="2758949" y="2349373"/>
                    <a:pt x="2758949" y="2349373"/>
                  </a:cubicBezTo>
                  <a:cubicBezTo>
                    <a:pt x="2767458" y="2349373"/>
                    <a:pt x="2771776" y="2349373"/>
                    <a:pt x="2775967" y="2349373"/>
                  </a:cubicBezTo>
                  <a:cubicBezTo>
                    <a:pt x="2780158" y="2349373"/>
                    <a:pt x="2784476" y="2349373"/>
                    <a:pt x="2784476" y="2349373"/>
                  </a:cubicBezTo>
                  <a:cubicBezTo>
                    <a:pt x="2784476" y="2349373"/>
                    <a:pt x="2780158" y="2349373"/>
                    <a:pt x="2775967" y="2349373"/>
                  </a:cubicBezTo>
                  <a:cubicBezTo>
                    <a:pt x="2801494" y="2362200"/>
                    <a:pt x="2822830" y="2357882"/>
                    <a:pt x="2839848" y="2345055"/>
                  </a:cubicBezTo>
                  <a:cubicBezTo>
                    <a:pt x="2852675" y="2332228"/>
                    <a:pt x="2844166" y="2315210"/>
                    <a:pt x="2835530" y="2302510"/>
                  </a:cubicBezTo>
                  <a:cubicBezTo>
                    <a:pt x="2835530" y="2298192"/>
                    <a:pt x="2835530" y="2294001"/>
                    <a:pt x="2835530" y="2294001"/>
                  </a:cubicBezTo>
                  <a:cubicBezTo>
                    <a:pt x="2835530" y="2289683"/>
                    <a:pt x="2831212" y="2289683"/>
                    <a:pt x="2831212" y="2289683"/>
                  </a:cubicBezTo>
                  <a:cubicBezTo>
                    <a:pt x="2826894" y="2289683"/>
                    <a:pt x="2826894" y="2289683"/>
                    <a:pt x="2822703" y="2289683"/>
                  </a:cubicBezTo>
                  <a:cubicBezTo>
                    <a:pt x="2827021" y="2289683"/>
                    <a:pt x="2827021" y="2285365"/>
                    <a:pt x="2831212" y="2281174"/>
                  </a:cubicBezTo>
                  <a:cubicBezTo>
                    <a:pt x="2831212" y="2276856"/>
                    <a:pt x="2831212" y="2272665"/>
                    <a:pt x="2831212" y="2264156"/>
                  </a:cubicBezTo>
                  <a:cubicBezTo>
                    <a:pt x="2831212" y="2268474"/>
                    <a:pt x="2835530" y="2272665"/>
                    <a:pt x="2844039" y="2276983"/>
                  </a:cubicBezTo>
                  <a:cubicBezTo>
                    <a:pt x="2856866" y="2298319"/>
                    <a:pt x="2861057" y="2328037"/>
                    <a:pt x="2878075" y="2353564"/>
                  </a:cubicBezTo>
                  <a:cubicBezTo>
                    <a:pt x="2878075" y="2349246"/>
                    <a:pt x="2878075" y="2349246"/>
                    <a:pt x="2878075" y="2349246"/>
                  </a:cubicBezTo>
                  <a:cubicBezTo>
                    <a:pt x="2916429" y="2327910"/>
                    <a:pt x="2950465" y="2306701"/>
                    <a:pt x="2988819" y="2285365"/>
                  </a:cubicBezTo>
                  <a:cubicBezTo>
                    <a:pt x="2997328" y="2268347"/>
                    <a:pt x="2993137" y="2255520"/>
                    <a:pt x="2984501" y="2242820"/>
                  </a:cubicBezTo>
                  <a:cubicBezTo>
                    <a:pt x="2899284" y="2034286"/>
                    <a:pt x="2814194" y="1825752"/>
                    <a:pt x="2724786" y="1617091"/>
                  </a:cubicBezTo>
                  <a:cubicBezTo>
                    <a:pt x="2711959" y="1583055"/>
                    <a:pt x="2694941" y="1566037"/>
                    <a:pt x="2660905" y="1561719"/>
                  </a:cubicBezTo>
                  <a:cubicBezTo>
                    <a:pt x="2592833" y="1553210"/>
                    <a:pt x="2524634" y="1536192"/>
                    <a:pt x="2456562" y="1527683"/>
                  </a:cubicBezTo>
                  <a:cubicBezTo>
                    <a:pt x="2414017" y="1523365"/>
                    <a:pt x="2392681" y="1502156"/>
                    <a:pt x="2375663" y="1463802"/>
                  </a:cubicBezTo>
                  <a:cubicBezTo>
                    <a:pt x="2303273" y="1276477"/>
                    <a:pt x="2286255" y="1080770"/>
                    <a:pt x="2316100" y="880745"/>
                  </a:cubicBezTo>
                  <a:cubicBezTo>
                    <a:pt x="2345945" y="672211"/>
                    <a:pt x="2448053" y="514731"/>
                    <a:pt x="2635378" y="408305"/>
                  </a:cubicBezTo>
                  <a:cubicBezTo>
                    <a:pt x="2827021" y="297688"/>
                    <a:pt x="3039873" y="272161"/>
                    <a:pt x="3261234" y="297688"/>
                  </a:cubicBezTo>
                  <a:cubicBezTo>
                    <a:pt x="3380487" y="314706"/>
                    <a:pt x="3491104" y="348742"/>
                    <a:pt x="3606166" y="399796"/>
                  </a:cubicBezTo>
                  <a:cubicBezTo>
                    <a:pt x="3465704" y="344424"/>
                    <a:pt x="3320924" y="327406"/>
                    <a:pt x="3171826" y="331724"/>
                  </a:cubicBezTo>
                  <a:cubicBezTo>
                    <a:pt x="2993010" y="336042"/>
                    <a:pt x="2839721" y="399796"/>
                    <a:pt x="2711959" y="519049"/>
                  </a:cubicBezTo>
                  <a:cubicBezTo>
                    <a:pt x="2614042" y="612648"/>
                    <a:pt x="2554479" y="731901"/>
                    <a:pt x="2507616" y="859536"/>
                  </a:cubicBezTo>
                  <a:cubicBezTo>
                    <a:pt x="2452244" y="999998"/>
                    <a:pt x="2533143" y="1165987"/>
                    <a:pt x="2626869" y="1225550"/>
                  </a:cubicBezTo>
                  <a:cubicBezTo>
                    <a:pt x="2716277" y="1285113"/>
                    <a:pt x="2814194" y="1327658"/>
                    <a:pt x="2912111" y="1370203"/>
                  </a:cubicBezTo>
                  <a:cubicBezTo>
                    <a:pt x="3065400" y="1434084"/>
                    <a:pt x="3103754" y="1519174"/>
                    <a:pt x="3056891" y="1659636"/>
                  </a:cubicBezTo>
                  <a:cubicBezTo>
                    <a:pt x="3044064" y="1697990"/>
                    <a:pt x="3035555" y="1732026"/>
                    <a:pt x="3027046" y="1770253"/>
                  </a:cubicBezTo>
                  <a:cubicBezTo>
                    <a:pt x="3010028" y="1842643"/>
                    <a:pt x="3014219" y="1914906"/>
                    <a:pt x="3044064" y="1987296"/>
                  </a:cubicBezTo>
                  <a:cubicBezTo>
                    <a:pt x="3078100" y="2063877"/>
                    <a:pt x="3120645" y="2131949"/>
                    <a:pt x="3171826" y="2195830"/>
                  </a:cubicBezTo>
                  <a:cubicBezTo>
                    <a:pt x="3218689" y="2255393"/>
                    <a:pt x="3252725" y="2319274"/>
                    <a:pt x="3257043" y="2400173"/>
                  </a:cubicBezTo>
                  <a:cubicBezTo>
                    <a:pt x="3261360" y="2515108"/>
                    <a:pt x="3261360" y="2630043"/>
                    <a:pt x="3227197" y="2744978"/>
                  </a:cubicBezTo>
                  <a:cubicBezTo>
                    <a:pt x="3218688" y="2770505"/>
                    <a:pt x="3205862" y="2774823"/>
                    <a:pt x="3180334" y="2770505"/>
                  </a:cubicBezTo>
                  <a:cubicBezTo>
                    <a:pt x="3154807" y="2766187"/>
                    <a:pt x="3133471" y="2744978"/>
                    <a:pt x="3103753" y="2749169"/>
                  </a:cubicBezTo>
                  <a:cubicBezTo>
                    <a:pt x="3031363" y="2710815"/>
                    <a:pt x="2975991" y="2655570"/>
                    <a:pt x="2929128" y="2591689"/>
                  </a:cubicBezTo>
                  <a:cubicBezTo>
                    <a:pt x="2929128" y="2583180"/>
                    <a:pt x="2924810" y="2578862"/>
                    <a:pt x="2916301" y="2578862"/>
                  </a:cubicBezTo>
                  <a:cubicBezTo>
                    <a:pt x="2894966" y="2553335"/>
                    <a:pt x="2877947" y="2531999"/>
                    <a:pt x="2860929" y="2502281"/>
                  </a:cubicBezTo>
                  <a:cubicBezTo>
                    <a:pt x="2865247" y="2489454"/>
                    <a:pt x="2856612" y="2489454"/>
                    <a:pt x="2852420" y="2485263"/>
                  </a:cubicBezTo>
                  <a:cubicBezTo>
                    <a:pt x="2826894" y="2455418"/>
                    <a:pt x="2809875" y="2417191"/>
                    <a:pt x="2792857" y="2387346"/>
                  </a:cubicBezTo>
                  <a:cubicBezTo>
                    <a:pt x="2784348" y="2374519"/>
                    <a:pt x="2780031" y="2361819"/>
                    <a:pt x="2763012" y="2357501"/>
                  </a:cubicBezTo>
                  <a:cubicBezTo>
                    <a:pt x="2728976" y="2357501"/>
                    <a:pt x="2694940" y="2353183"/>
                    <a:pt x="2660777" y="2348992"/>
                  </a:cubicBezTo>
                  <a:cubicBezTo>
                    <a:pt x="2711831" y="2472436"/>
                    <a:pt x="2780030" y="2583053"/>
                    <a:pt x="2865120" y="2685288"/>
                  </a:cubicBezTo>
                  <a:cubicBezTo>
                    <a:pt x="3001391" y="2834259"/>
                    <a:pt x="3154680" y="2923667"/>
                    <a:pt x="3371850" y="2889631"/>
                  </a:cubicBezTo>
                  <a:cubicBezTo>
                    <a:pt x="3495294" y="2868295"/>
                    <a:pt x="3618738" y="2881122"/>
                    <a:pt x="3746500" y="2881122"/>
                  </a:cubicBezTo>
                  <a:cubicBezTo>
                    <a:pt x="3776345" y="2885440"/>
                    <a:pt x="3793363" y="2893949"/>
                    <a:pt x="3789045" y="2927985"/>
                  </a:cubicBezTo>
                  <a:cubicBezTo>
                    <a:pt x="3784727" y="2949321"/>
                    <a:pt x="3793363" y="2970530"/>
                    <a:pt x="3806063" y="2996057"/>
                  </a:cubicBezTo>
                  <a:cubicBezTo>
                    <a:pt x="3789045" y="2996057"/>
                    <a:pt x="3772027" y="2996057"/>
                    <a:pt x="3759200" y="2996057"/>
                  </a:cubicBezTo>
                  <a:cubicBezTo>
                    <a:pt x="3635756" y="2979039"/>
                    <a:pt x="3512312" y="2996057"/>
                    <a:pt x="3388741" y="2991739"/>
                  </a:cubicBezTo>
                  <a:cubicBezTo>
                    <a:pt x="3312160" y="2987421"/>
                    <a:pt x="3239770" y="3004566"/>
                    <a:pt x="3171571" y="3034284"/>
                  </a:cubicBezTo>
                  <a:cubicBezTo>
                    <a:pt x="3124708" y="3055620"/>
                    <a:pt x="3073654" y="3068320"/>
                    <a:pt x="3018282" y="3064129"/>
                  </a:cubicBezTo>
                  <a:cubicBezTo>
                    <a:pt x="2813939" y="3051302"/>
                    <a:pt x="2609596" y="3064129"/>
                    <a:pt x="2405126" y="3093974"/>
                  </a:cubicBezTo>
                  <a:cubicBezTo>
                    <a:pt x="2277364" y="3110992"/>
                    <a:pt x="2153920" y="3128010"/>
                    <a:pt x="2026158" y="3106801"/>
                  </a:cubicBezTo>
                  <a:cubicBezTo>
                    <a:pt x="1872869" y="3085465"/>
                    <a:pt x="1715389" y="3085465"/>
                    <a:pt x="1562100" y="3115310"/>
                  </a:cubicBezTo>
                  <a:cubicBezTo>
                    <a:pt x="1370457" y="3153664"/>
                    <a:pt x="1208659" y="3247263"/>
                    <a:pt x="1051179" y="3349371"/>
                  </a:cubicBezTo>
                  <a:cubicBezTo>
                    <a:pt x="1038352" y="3362198"/>
                    <a:pt x="1025652" y="3370707"/>
                    <a:pt x="1008634" y="3362198"/>
                  </a:cubicBezTo>
                  <a:cubicBezTo>
                    <a:pt x="927735" y="3332353"/>
                    <a:pt x="868172" y="3366516"/>
                    <a:pt x="825500" y="3430270"/>
                  </a:cubicBezTo>
                  <a:cubicBezTo>
                    <a:pt x="799973" y="3464306"/>
                    <a:pt x="782955" y="3460115"/>
                    <a:pt x="757428" y="3434588"/>
                  </a:cubicBezTo>
                  <a:cubicBezTo>
                    <a:pt x="706374" y="3396234"/>
                    <a:pt x="706374" y="3336671"/>
                    <a:pt x="689356" y="3281299"/>
                  </a:cubicBezTo>
                  <a:cubicBezTo>
                    <a:pt x="680847" y="3242945"/>
                    <a:pt x="689356" y="3208909"/>
                    <a:pt x="719201" y="3183382"/>
                  </a:cubicBezTo>
                  <a:cubicBezTo>
                    <a:pt x="744728" y="3162046"/>
                    <a:pt x="744728" y="3136519"/>
                    <a:pt x="732028" y="3106801"/>
                  </a:cubicBezTo>
                  <a:cubicBezTo>
                    <a:pt x="719328" y="3077083"/>
                    <a:pt x="697992" y="3055747"/>
                    <a:pt x="672465" y="3042920"/>
                  </a:cubicBezTo>
                  <a:cubicBezTo>
                    <a:pt x="629920" y="3013075"/>
                    <a:pt x="629920" y="3004566"/>
                    <a:pt x="668147" y="2966339"/>
                  </a:cubicBezTo>
                  <a:cubicBezTo>
                    <a:pt x="702183" y="2932303"/>
                    <a:pt x="732028" y="2898267"/>
                    <a:pt x="740537" y="2842895"/>
                  </a:cubicBezTo>
                  <a:cubicBezTo>
                    <a:pt x="749046" y="2774823"/>
                    <a:pt x="727710" y="2715260"/>
                    <a:pt x="672465" y="2668397"/>
                  </a:cubicBezTo>
                  <a:cubicBezTo>
                    <a:pt x="621411" y="2625852"/>
                    <a:pt x="566039" y="2634361"/>
                    <a:pt x="510667" y="2664079"/>
                  </a:cubicBezTo>
                  <a:cubicBezTo>
                    <a:pt x="459613" y="2689606"/>
                    <a:pt x="412750" y="2791714"/>
                    <a:pt x="429768" y="2847086"/>
                  </a:cubicBezTo>
                  <a:cubicBezTo>
                    <a:pt x="434086" y="2868422"/>
                    <a:pt x="451104" y="2885440"/>
                    <a:pt x="476631" y="2885440"/>
                  </a:cubicBezTo>
                  <a:cubicBezTo>
                    <a:pt x="502158" y="2885440"/>
                    <a:pt x="510667" y="2868422"/>
                    <a:pt x="519176" y="2847086"/>
                  </a:cubicBezTo>
                  <a:cubicBezTo>
                    <a:pt x="523494" y="2817241"/>
                    <a:pt x="532003" y="2787523"/>
                    <a:pt x="540512" y="2757678"/>
                  </a:cubicBezTo>
                  <a:cubicBezTo>
                    <a:pt x="549021" y="2736342"/>
                    <a:pt x="557530" y="2710815"/>
                    <a:pt x="587375" y="2719324"/>
                  </a:cubicBezTo>
                  <a:cubicBezTo>
                    <a:pt x="612902" y="2723642"/>
                    <a:pt x="621411" y="2744851"/>
                    <a:pt x="625729" y="2770378"/>
                  </a:cubicBezTo>
                  <a:cubicBezTo>
                    <a:pt x="630047" y="2812923"/>
                    <a:pt x="617220" y="2851277"/>
                    <a:pt x="595884" y="2885313"/>
                  </a:cubicBezTo>
                  <a:cubicBezTo>
                    <a:pt x="578866" y="2910840"/>
                    <a:pt x="561848" y="2940685"/>
                    <a:pt x="544830" y="2970403"/>
                  </a:cubicBezTo>
                  <a:cubicBezTo>
                    <a:pt x="510794" y="3034284"/>
                    <a:pt x="519303" y="3055493"/>
                    <a:pt x="578866" y="3093847"/>
                  </a:cubicBezTo>
                  <a:cubicBezTo>
                    <a:pt x="608711" y="3110865"/>
                    <a:pt x="617220" y="3132201"/>
                    <a:pt x="600202" y="3161919"/>
                  </a:cubicBezTo>
                  <a:cubicBezTo>
                    <a:pt x="583184" y="3191637"/>
                    <a:pt x="566166" y="3225800"/>
                    <a:pt x="578866" y="3259836"/>
                  </a:cubicBezTo>
                  <a:cubicBezTo>
                    <a:pt x="608711" y="3344926"/>
                    <a:pt x="646938" y="3430143"/>
                    <a:pt x="710819" y="3502406"/>
                  </a:cubicBezTo>
                  <a:cubicBezTo>
                    <a:pt x="744855" y="3536442"/>
                    <a:pt x="778891" y="3561969"/>
                    <a:pt x="838581" y="3523742"/>
                  </a:cubicBezTo>
                  <a:cubicBezTo>
                    <a:pt x="817245" y="3553587"/>
                    <a:pt x="804545" y="3570605"/>
                    <a:pt x="796036" y="3591814"/>
                  </a:cubicBezTo>
                  <a:cubicBezTo>
                    <a:pt x="740664" y="3681222"/>
                    <a:pt x="770509" y="3770630"/>
                    <a:pt x="864108" y="3796157"/>
                  </a:cubicBezTo>
                  <a:cubicBezTo>
                    <a:pt x="876935" y="3800475"/>
                    <a:pt x="868426" y="3808984"/>
                    <a:pt x="868426" y="3813175"/>
                  </a:cubicBezTo>
                  <a:cubicBezTo>
                    <a:pt x="868426" y="3813175"/>
                    <a:pt x="868426" y="3813175"/>
                    <a:pt x="868426" y="3813175"/>
                  </a:cubicBezTo>
                  <a:cubicBezTo>
                    <a:pt x="855599" y="3830193"/>
                    <a:pt x="838581" y="3843020"/>
                    <a:pt x="825881" y="3864228"/>
                  </a:cubicBezTo>
                  <a:cubicBezTo>
                    <a:pt x="825881" y="3864228"/>
                    <a:pt x="825881" y="3864228"/>
                    <a:pt x="825881" y="3864228"/>
                  </a:cubicBezTo>
                  <a:cubicBezTo>
                    <a:pt x="825881" y="3864228"/>
                    <a:pt x="825881" y="3864228"/>
                    <a:pt x="825881" y="3864228"/>
                  </a:cubicBezTo>
                  <a:cubicBezTo>
                    <a:pt x="800354" y="3889756"/>
                    <a:pt x="783336" y="3919600"/>
                    <a:pt x="779018" y="3953637"/>
                  </a:cubicBezTo>
                  <a:cubicBezTo>
                    <a:pt x="770509" y="3983482"/>
                    <a:pt x="757682" y="3987672"/>
                    <a:pt x="732155" y="3987672"/>
                  </a:cubicBezTo>
                  <a:cubicBezTo>
                    <a:pt x="655574" y="3991990"/>
                    <a:pt x="578866" y="3996182"/>
                    <a:pt x="502285" y="4000500"/>
                  </a:cubicBezTo>
                  <a:cubicBezTo>
                    <a:pt x="476758" y="3996182"/>
                    <a:pt x="451231" y="4000500"/>
                    <a:pt x="425704" y="4009009"/>
                  </a:cubicBezTo>
                  <a:cubicBezTo>
                    <a:pt x="425704" y="4009009"/>
                    <a:pt x="425704" y="4009009"/>
                    <a:pt x="425704" y="4009009"/>
                  </a:cubicBezTo>
                  <a:cubicBezTo>
                    <a:pt x="425704" y="4009009"/>
                    <a:pt x="425704" y="4009009"/>
                    <a:pt x="425704" y="4009009"/>
                  </a:cubicBezTo>
                  <a:cubicBezTo>
                    <a:pt x="421386" y="4004691"/>
                    <a:pt x="412877" y="4004691"/>
                    <a:pt x="408686" y="4004691"/>
                  </a:cubicBezTo>
                  <a:cubicBezTo>
                    <a:pt x="336296" y="4004691"/>
                    <a:pt x="314960" y="3979164"/>
                    <a:pt x="332105" y="3911092"/>
                  </a:cubicBezTo>
                  <a:cubicBezTo>
                    <a:pt x="340614" y="3872738"/>
                    <a:pt x="349123" y="3834511"/>
                    <a:pt x="357632" y="3796157"/>
                  </a:cubicBezTo>
                  <a:cubicBezTo>
                    <a:pt x="370459" y="3740785"/>
                    <a:pt x="340614" y="3702558"/>
                    <a:pt x="289560" y="3689731"/>
                  </a:cubicBezTo>
                  <a:cubicBezTo>
                    <a:pt x="247015" y="3681222"/>
                    <a:pt x="204343" y="3715258"/>
                    <a:pt x="191643" y="3766312"/>
                  </a:cubicBezTo>
                  <a:cubicBezTo>
                    <a:pt x="132080" y="4017391"/>
                    <a:pt x="72390" y="4268597"/>
                    <a:pt x="12827" y="4519676"/>
                  </a:cubicBezTo>
                  <a:cubicBezTo>
                    <a:pt x="0" y="4566539"/>
                    <a:pt x="25654" y="4613275"/>
                    <a:pt x="68199" y="4626102"/>
                  </a:cubicBezTo>
                  <a:cubicBezTo>
                    <a:pt x="119253" y="4638929"/>
                    <a:pt x="161925" y="4613275"/>
                    <a:pt x="174625" y="4562221"/>
                  </a:cubicBezTo>
                  <a:cubicBezTo>
                    <a:pt x="212979" y="4413250"/>
                    <a:pt x="247015" y="4264279"/>
                    <a:pt x="281051" y="4119626"/>
                  </a:cubicBezTo>
                  <a:cubicBezTo>
                    <a:pt x="289560" y="4081272"/>
                    <a:pt x="310896" y="4060063"/>
                    <a:pt x="349123" y="4060063"/>
                  </a:cubicBezTo>
                  <a:cubicBezTo>
                    <a:pt x="349123" y="4060063"/>
                    <a:pt x="349123" y="4060063"/>
                    <a:pt x="349123" y="4060063"/>
                  </a:cubicBezTo>
                  <a:cubicBezTo>
                    <a:pt x="349123" y="4060063"/>
                    <a:pt x="349123" y="4060063"/>
                    <a:pt x="349123" y="4060063"/>
                  </a:cubicBezTo>
                  <a:cubicBezTo>
                    <a:pt x="370459" y="4068572"/>
                    <a:pt x="395986" y="4064381"/>
                    <a:pt x="417195" y="4064381"/>
                  </a:cubicBezTo>
                  <a:cubicBezTo>
                    <a:pt x="417195" y="4064381"/>
                    <a:pt x="417195" y="4064381"/>
                    <a:pt x="417195" y="4064381"/>
                  </a:cubicBezTo>
                  <a:cubicBezTo>
                    <a:pt x="417195" y="4064381"/>
                    <a:pt x="417195" y="4064381"/>
                    <a:pt x="417195" y="4064381"/>
                  </a:cubicBezTo>
                  <a:cubicBezTo>
                    <a:pt x="472567" y="4072890"/>
                    <a:pt x="527939" y="4081399"/>
                    <a:pt x="583184" y="4081399"/>
                  </a:cubicBezTo>
                  <a:cubicBezTo>
                    <a:pt x="668401" y="4094226"/>
                    <a:pt x="753491" y="4106926"/>
                    <a:pt x="834390" y="4115435"/>
                  </a:cubicBezTo>
                  <a:cubicBezTo>
                    <a:pt x="834390" y="4115435"/>
                    <a:pt x="834390" y="4115435"/>
                    <a:pt x="834390" y="4115435"/>
                  </a:cubicBezTo>
                  <a:cubicBezTo>
                    <a:pt x="834390" y="4115435"/>
                    <a:pt x="834390" y="4115435"/>
                    <a:pt x="834390" y="4115435"/>
                  </a:cubicBezTo>
                  <a:cubicBezTo>
                    <a:pt x="936625" y="4128262"/>
                    <a:pt x="1034542" y="4136771"/>
                    <a:pt x="1136650" y="4149471"/>
                  </a:cubicBezTo>
                  <a:cubicBezTo>
                    <a:pt x="1157986" y="4149471"/>
                    <a:pt x="1170686" y="4162298"/>
                    <a:pt x="1170686" y="4183507"/>
                  </a:cubicBezTo>
                  <a:cubicBezTo>
                    <a:pt x="1170686" y="4183507"/>
                    <a:pt x="1170686" y="4183507"/>
                    <a:pt x="1170686" y="4183507"/>
                  </a:cubicBezTo>
                  <a:cubicBezTo>
                    <a:pt x="1170686" y="4183507"/>
                    <a:pt x="1170686" y="4183507"/>
                    <a:pt x="1170686" y="4183507"/>
                  </a:cubicBezTo>
                  <a:cubicBezTo>
                    <a:pt x="1170686" y="4243070"/>
                    <a:pt x="1187704" y="4294124"/>
                    <a:pt x="1217549" y="4345305"/>
                  </a:cubicBezTo>
                  <a:cubicBezTo>
                    <a:pt x="1243076" y="4379340"/>
                    <a:pt x="1272921" y="4404868"/>
                    <a:pt x="1315466" y="4409186"/>
                  </a:cubicBezTo>
                  <a:cubicBezTo>
                    <a:pt x="1349502" y="4413503"/>
                    <a:pt x="1358011" y="4430521"/>
                    <a:pt x="1370838" y="4460239"/>
                  </a:cubicBezTo>
                  <a:cubicBezTo>
                    <a:pt x="1409192" y="4536820"/>
                    <a:pt x="1473073" y="4575174"/>
                    <a:pt x="1536827" y="4566665"/>
                  </a:cubicBezTo>
                  <a:cubicBezTo>
                    <a:pt x="1562354" y="4562347"/>
                    <a:pt x="1579372" y="4566665"/>
                    <a:pt x="1596390" y="4579493"/>
                  </a:cubicBezTo>
                  <a:cubicBezTo>
                    <a:pt x="1685798" y="4651883"/>
                    <a:pt x="1830578" y="4600828"/>
                    <a:pt x="1860423" y="4494402"/>
                  </a:cubicBezTo>
                  <a:cubicBezTo>
                    <a:pt x="1868932" y="4447539"/>
                    <a:pt x="1864741" y="4404994"/>
                    <a:pt x="1864741" y="4362449"/>
                  </a:cubicBezTo>
                  <a:cubicBezTo>
                    <a:pt x="1864741" y="4332604"/>
                    <a:pt x="1877568" y="4319904"/>
                    <a:pt x="1903095" y="4315586"/>
                  </a:cubicBezTo>
                  <a:cubicBezTo>
                    <a:pt x="1992503" y="4298568"/>
                    <a:pt x="2077720" y="4298568"/>
                    <a:pt x="2167128" y="4298568"/>
                  </a:cubicBezTo>
                  <a:cubicBezTo>
                    <a:pt x="2188464" y="4298568"/>
                    <a:pt x="2209673" y="4302886"/>
                    <a:pt x="2231009" y="4315586"/>
                  </a:cubicBezTo>
                  <a:cubicBezTo>
                    <a:pt x="2486533" y="4468875"/>
                    <a:pt x="2763266" y="4579492"/>
                    <a:pt x="3052699" y="4660391"/>
                  </a:cubicBezTo>
                  <a:cubicBezTo>
                    <a:pt x="3082544" y="4668900"/>
                    <a:pt x="3112262" y="4673218"/>
                    <a:pt x="3137916" y="4643373"/>
                  </a:cubicBezTo>
                  <a:cubicBezTo>
                    <a:pt x="3159252" y="4613528"/>
                    <a:pt x="3146425" y="4588001"/>
                    <a:pt x="3129407" y="4558283"/>
                  </a:cubicBezTo>
                  <a:cubicBezTo>
                    <a:pt x="3197479" y="4571110"/>
                    <a:pt x="3261360" y="4588128"/>
                    <a:pt x="3329559" y="4583810"/>
                  </a:cubicBezTo>
                  <a:cubicBezTo>
                    <a:pt x="3372104" y="4588128"/>
                    <a:pt x="3410458" y="4596637"/>
                    <a:pt x="3453003" y="4588128"/>
                  </a:cubicBezTo>
                  <a:cubicBezTo>
                    <a:pt x="3457321" y="4588128"/>
                    <a:pt x="3461512" y="4588128"/>
                    <a:pt x="3465830" y="4583810"/>
                  </a:cubicBezTo>
                  <a:cubicBezTo>
                    <a:pt x="3465830" y="4583810"/>
                    <a:pt x="3465830" y="4583810"/>
                    <a:pt x="3465830" y="4583810"/>
                  </a:cubicBezTo>
                  <a:cubicBezTo>
                    <a:pt x="3465830" y="4583810"/>
                    <a:pt x="3465830" y="4583810"/>
                    <a:pt x="3465830" y="4583810"/>
                  </a:cubicBezTo>
                  <a:cubicBezTo>
                    <a:pt x="3465830" y="4583810"/>
                    <a:pt x="3465830" y="4583810"/>
                    <a:pt x="3465830" y="4583810"/>
                  </a:cubicBezTo>
                  <a:cubicBezTo>
                    <a:pt x="3516884" y="4583810"/>
                    <a:pt x="3563747" y="4579492"/>
                    <a:pt x="3614801" y="4575301"/>
                  </a:cubicBezTo>
                  <a:cubicBezTo>
                    <a:pt x="3717036" y="4605146"/>
                    <a:pt x="3819144" y="4630673"/>
                    <a:pt x="3925570" y="4647691"/>
                  </a:cubicBezTo>
                  <a:cubicBezTo>
                    <a:pt x="4117213" y="4681727"/>
                    <a:pt x="4308729" y="4681727"/>
                    <a:pt x="4496054" y="4634864"/>
                  </a:cubicBezTo>
                  <a:cubicBezTo>
                    <a:pt x="4534408" y="4622037"/>
                    <a:pt x="4555618" y="4596510"/>
                    <a:pt x="4542918" y="4566792"/>
                  </a:cubicBezTo>
                  <a:cubicBezTo>
                    <a:pt x="4530090" y="4532756"/>
                    <a:pt x="4504564" y="4528438"/>
                    <a:pt x="4470527" y="4536947"/>
                  </a:cubicBezTo>
                  <a:cubicBezTo>
                    <a:pt x="4410964" y="4553965"/>
                    <a:pt x="4351274" y="4562474"/>
                    <a:pt x="4291712" y="4566792"/>
                  </a:cubicBezTo>
                  <a:cubicBezTo>
                    <a:pt x="4091559" y="4583810"/>
                    <a:pt x="3895726" y="4549774"/>
                    <a:pt x="3704209" y="4494402"/>
                  </a:cubicBezTo>
                  <a:cubicBezTo>
                    <a:pt x="3644646" y="4481575"/>
                    <a:pt x="3584956" y="4464557"/>
                    <a:pt x="3521075" y="4485893"/>
                  </a:cubicBezTo>
                  <a:cubicBezTo>
                    <a:pt x="3521075" y="4485893"/>
                    <a:pt x="3521075" y="4485893"/>
                    <a:pt x="3521075" y="4485893"/>
                  </a:cubicBezTo>
                  <a:cubicBezTo>
                    <a:pt x="3516757" y="4485893"/>
                    <a:pt x="3508248" y="4485893"/>
                    <a:pt x="3499739" y="4485893"/>
                  </a:cubicBezTo>
                  <a:cubicBezTo>
                    <a:pt x="3359277" y="4498720"/>
                    <a:pt x="3218688" y="4485893"/>
                    <a:pt x="3082544" y="4434839"/>
                  </a:cubicBezTo>
                  <a:cubicBezTo>
                    <a:pt x="3061208" y="4426330"/>
                    <a:pt x="3048508" y="4413503"/>
                    <a:pt x="3039999" y="4387976"/>
                  </a:cubicBezTo>
                  <a:cubicBezTo>
                    <a:pt x="2993136" y="4260341"/>
                    <a:pt x="2963418" y="4128388"/>
                    <a:pt x="2954782" y="3992117"/>
                  </a:cubicBezTo>
                  <a:cubicBezTo>
                    <a:pt x="2946273" y="3868673"/>
                    <a:pt x="2941955" y="3745229"/>
                    <a:pt x="2984627" y="3626103"/>
                  </a:cubicBezTo>
                  <a:cubicBezTo>
                    <a:pt x="2993136" y="3596258"/>
                    <a:pt x="3005963" y="3583558"/>
                    <a:pt x="3039999" y="3592067"/>
                  </a:cubicBezTo>
                  <a:cubicBezTo>
                    <a:pt x="3218815" y="3617594"/>
                    <a:pt x="3397631" y="3647439"/>
                    <a:pt x="3576447" y="3672966"/>
                  </a:cubicBezTo>
                  <a:cubicBezTo>
                    <a:pt x="3606292" y="3677284"/>
                    <a:pt x="3610483" y="3685793"/>
                    <a:pt x="3606292" y="3715511"/>
                  </a:cubicBezTo>
                  <a:cubicBezTo>
                    <a:pt x="3593465" y="3804919"/>
                    <a:pt x="3593465" y="3898518"/>
                    <a:pt x="3597783" y="3987926"/>
                  </a:cubicBezTo>
                  <a:cubicBezTo>
                    <a:pt x="3597783" y="4009262"/>
                    <a:pt x="3597783" y="4030471"/>
                    <a:pt x="3606292" y="4047489"/>
                  </a:cubicBezTo>
                  <a:cubicBezTo>
                    <a:pt x="3614801" y="4073016"/>
                    <a:pt x="3636137" y="4081525"/>
                    <a:pt x="3661664" y="4081525"/>
                  </a:cubicBezTo>
                  <a:cubicBezTo>
                    <a:pt x="3683000" y="4077207"/>
                    <a:pt x="3695700" y="4068698"/>
                    <a:pt x="3695700" y="4047489"/>
                  </a:cubicBezTo>
                  <a:cubicBezTo>
                    <a:pt x="3695700" y="3979417"/>
                    <a:pt x="3704209" y="3911345"/>
                    <a:pt x="3704209" y="3847464"/>
                  </a:cubicBezTo>
                  <a:cubicBezTo>
                    <a:pt x="3704209" y="3796410"/>
                    <a:pt x="3721227" y="3758056"/>
                    <a:pt x="3742563" y="3719829"/>
                  </a:cubicBezTo>
                  <a:cubicBezTo>
                    <a:pt x="3763899" y="3685793"/>
                    <a:pt x="3780917" y="3685793"/>
                    <a:pt x="3793617" y="3719829"/>
                  </a:cubicBezTo>
                  <a:cubicBezTo>
                    <a:pt x="3814953" y="3758183"/>
                    <a:pt x="3840480" y="3796410"/>
                    <a:pt x="3848989" y="3843273"/>
                  </a:cubicBezTo>
                  <a:cubicBezTo>
                    <a:pt x="3853306" y="3877309"/>
                    <a:pt x="3900042" y="3894327"/>
                    <a:pt x="3929887" y="3885818"/>
                  </a:cubicBezTo>
                  <a:cubicBezTo>
                    <a:pt x="3968241" y="3872991"/>
                    <a:pt x="3972433" y="3847464"/>
                    <a:pt x="3959733" y="3813428"/>
                  </a:cubicBezTo>
                  <a:cubicBezTo>
                    <a:pt x="3946905" y="3766565"/>
                    <a:pt x="3942715" y="3724020"/>
                    <a:pt x="3934205" y="3677284"/>
                  </a:cubicBezTo>
                  <a:cubicBezTo>
                    <a:pt x="3929887" y="3651757"/>
                    <a:pt x="3934205" y="3630421"/>
                    <a:pt x="3955541" y="3617721"/>
                  </a:cubicBezTo>
                  <a:cubicBezTo>
                    <a:pt x="3981068" y="3604894"/>
                    <a:pt x="3993895" y="3626230"/>
                    <a:pt x="4010913" y="3639057"/>
                  </a:cubicBezTo>
                  <a:cubicBezTo>
                    <a:pt x="4023740" y="3647566"/>
                    <a:pt x="4032249" y="3664584"/>
                    <a:pt x="4040758" y="3681602"/>
                  </a:cubicBezTo>
                  <a:cubicBezTo>
                    <a:pt x="4066285" y="3728465"/>
                    <a:pt x="4096130" y="3771010"/>
                    <a:pt x="4125975" y="3813555"/>
                  </a:cubicBezTo>
                  <a:cubicBezTo>
                    <a:pt x="4134484" y="3830573"/>
                    <a:pt x="4142993" y="3843400"/>
                    <a:pt x="4151502" y="3856100"/>
                  </a:cubicBezTo>
                  <a:cubicBezTo>
                    <a:pt x="4151502" y="3856100"/>
                    <a:pt x="4151502" y="3856100"/>
                    <a:pt x="4151502" y="3856100"/>
                  </a:cubicBezTo>
                  <a:cubicBezTo>
                    <a:pt x="4168520" y="3924172"/>
                    <a:pt x="4185538" y="3988053"/>
                    <a:pt x="4206874" y="4051934"/>
                  </a:cubicBezTo>
                  <a:cubicBezTo>
                    <a:pt x="4215383" y="4081780"/>
                    <a:pt x="4232401" y="4094480"/>
                    <a:pt x="4262246" y="4090288"/>
                  </a:cubicBezTo>
                  <a:cubicBezTo>
                    <a:pt x="4287773" y="4090288"/>
                    <a:pt x="4300600" y="4068952"/>
                    <a:pt x="4304791" y="4047743"/>
                  </a:cubicBezTo>
                  <a:cubicBezTo>
                    <a:pt x="4309109" y="4030725"/>
                    <a:pt x="4300473" y="4013707"/>
                    <a:pt x="4296282" y="3996689"/>
                  </a:cubicBezTo>
                  <a:cubicBezTo>
                    <a:pt x="4266437" y="3864736"/>
                    <a:pt x="4206874" y="3741293"/>
                    <a:pt x="4134484" y="3626357"/>
                  </a:cubicBezTo>
                  <a:cubicBezTo>
                    <a:pt x="4130166" y="3617848"/>
                    <a:pt x="4117466" y="3609339"/>
                    <a:pt x="4125975" y="3596512"/>
                  </a:cubicBezTo>
                  <a:cubicBezTo>
                    <a:pt x="4134484" y="3583685"/>
                    <a:pt x="4151502" y="3588003"/>
                    <a:pt x="4160011" y="3596512"/>
                  </a:cubicBezTo>
                  <a:cubicBezTo>
                    <a:pt x="4198365" y="3613530"/>
                    <a:pt x="4240910" y="3622039"/>
                    <a:pt x="4279264" y="3630548"/>
                  </a:cubicBezTo>
                  <a:cubicBezTo>
                    <a:pt x="4343145" y="3643375"/>
                    <a:pt x="4402708" y="3673093"/>
                    <a:pt x="4445253" y="3719956"/>
                  </a:cubicBezTo>
                  <a:cubicBezTo>
                    <a:pt x="4475098" y="3749801"/>
                    <a:pt x="4504816" y="3779519"/>
                    <a:pt x="4534661" y="3809364"/>
                  </a:cubicBezTo>
                  <a:cubicBezTo>
                    <a:pt x="4573015" y="3843400"/>
                    <a:pt x="4615560" y="3851909"/>
                    <a:pt x="4636896" y="3834892"/>
                  </a:cubicBezTo>
                  <a:cubicBezTo>
                    <a:pt x="4662423" y="3813556"/>
                    <a:pt x="4658232" y="3783838"/>
                    <a:pt x="4632578" y="3728465"/>
                  </a:cubicBezTo>
                  <a:cubicBezTo>
                    <a:pt x="4607051" y="3677412"/>
                    <a:pt x="4555997" y="3643375"/>
                    <a:pt x="4530343" y="3588003"/>
                  </a:cubicBezTo>
                  <a:cubicBezTo>
                    <a:pt x="4521834" y="3570986"/>
                    <a:pt x="4509007" y="3558158"/>
                    <a:pt x="4543170" y="3553968"/>
                  </a:cubicBezTo>
                  <a:cubicBezTo>
                    <a:pt x="4564506" y="3549650"/>
                    <a:pt x="4577206" y="3532632"/>
                    <a:pt x="4573015" y="3511422"/>
                  </a:cubicBezTo>
                  <a:cubicBezTo>
                    <a:pt x="4568697" y="3485895"/>
                    <a:pt x="4573015" y="3456051"/>
                    <a:pt x="4551679" y="3430524"/>
                  </a:cubicBezTo>
                  <a:cubicBezTo>
                    <a:pt x="4534661" y="3417696"/>
                    <a:pt x="4547361" y="3409188"/>
                    <a:pt x="4560189" y="3404996"/>
                  </a:cubicBezTo>
                  <a:cubicBezTo>
                    <a:pt x="4645405" y="3379469"/>
                    <a:pt x="4730496" y="3324097"/>
                    <a:pt x="4828412" y="3366643"/>
                  </a:cubicBezTo>
                  <a:cubicBezTo>
                    <a:pt x="4849748" y="3375152"/>
                    <a:pt x="4883784" y="3383661"/>
                    <a:pt x="4892293" y="3353815"/>
                  </a:cubicBezTo>
                  <a:cubicBezTo>
                    <a:pt x="4905121" y="3323970"/>
                    <a:pt x="4875276" y="3302762"/>
                    <a:pt x="4849748" y="3289934"/>
                  </a:cubicBezTo>
                  <a:cubicBezTo>
                    <a:pt x="4841239" y="3285617"/>
                    <a:pt x="4832730" y="3285617"/>
                    <a:pt x="4824221" y="3285617"/>
                  </a:cubicBezTo>
                  <a:cubicBezTo>
                    <a:pt x="4743322" y="3268599"/>
                    <a:pt x="4666741" y="3260089"/>
                    <a:pt x="4590033" y="3298444"/>
                  </a:cubicBezTo>
                  <a:cubicBezTo>
                    <a:pt x="4538979" y="3323971"/>
                    <a:pt x="4479289" y="3332480"/>
                    <a:pt x="4424044" y="3315462"/>
                  </a:cubicBezTo>
                  <a:cubicBezTo>
                    <a:pt x="4360163" y="3294126"/>
                    <a:pt x="4296282" y="3281426"/>
                    <a:pt x="4228210" y="3272917"/>
                  </a:cubicBezTo>
                  <a:cubicBezTo>
                    <a:pt x="4211192" y="3272917"/>
                    <a:pt x="4189856" y="3268599"/>
                    <a:pt x="4168647" y="3272917"/>
                  </a:cubicBezTo>
                  <a:cubicBezTo>
                    <a:pt x="4155820" y="3277234"/>
                    <a:pt x="4143120" y="3281426"/>
                    <a:pt x="4138802" y="3298444"/>
                  </a:cubicBezTo>
                  <a:cubicBezTo>
                    <a:pt x="4134484" y="3319780"/>
                    <a:pt x="4151629" y="3319780"/>
                    <a:pt x="4160138" y="3328289"/>
                  </a:cubicBezTo>
                  <a:cubicBezTo>
                    <a:pt x="4177156" y="3336798"/>
                    <a:pt x="4198492" y="3345307"/>
                    <a:pt x="4224019" y="3345307"/>
                  </a:cubicBezTo>
                  <a:cubicBezTo>
                    <a:pt x="4330445" y="3349625"/>
                    <a:pt x="4407153" y="3400678"/>
                    <a:pt x="4449698" y="3515614"/>
                  </a:cubicBezTo>
                  <a:cubicBezTo>
                    <a:pt x="4436870" y="3507105"/>
                    <a:pt x="4424170" y="3502787"/>
                    <a:pt x="4415662" y="3498596"/>
                  </a:cubicBezTo>
                  <a:cubicBezTo>
                    <a:pt x="4317745" y="3460242"/>
                    <a:pt x="4215510" y="3430524"/>
                    <a:pt x="4109084" y="3413506"/>
                  </a:cubicBezTo>
                  <a:cubicBezTo>
                    <a:pt x="4032503" y="3404996"/>
                    <a:pt x="4028185" y="3396488"/>
                    <a:pt x="4032503" y="3315589"/>
                  </a:cubicBezTo>
                  <a:cubicBezTo>
                    <a:pt x="4032503" y="3311271"/>
                    <a:pt x="4032503" y="3302762"/>
                    <a:pt x="4036820" y="3294253"/>
                  </a:cubicBezTo>
                  <a:cubicBezTo>
                    <a:pt x="4066666" y="3115437"/>
                    <a:pt x="4109211" y="2940939"/>
                    <a:pt x="4160265" y="2762250"/>
                  </a:cubicBezTo>
                  <a:cubicBezTo>
                    <a:pt x="4228336" y="2523871"/>
                    <a:pt x="4313554" y="2294001"/>
                    <a:pt x="4454016" y="2085467"/>
                  </a:cubicBezTo>
                  <a:cubicBezTo>
                    <a:pt x="4551932" y="1940814"/>
                    <a:pt x="4675376" y="1834388"/>
                    <a:pt x="4854193" y="1804543"/>
                  </a:cubicBezTo>
                  <a:cubicBezTo>
                    <a:pt x="4926583" y="1791716"/>
                    <a:pt x="4994655" y="1779016"/>
                    <a:pt x="5071363" y="1783207"/>
                  </a:cubicBezTo>
                  <a:cubicBezTo>
                    <a:pt x="5084190" y="1783207"/>
                    <a:pt x="5105399" y="1783207"/>
                    <a:pt x="5109717" y="1766189"/>
                  </a:cubicBezTo>
                  <a:cubicBezTo>
                    <a:pt x="5118226" y="1744853"/>
                    <a:pt x="5101207" y="1732153"/>
                    <a:pt x="5092699" y="1723644"/>
                  </a:cubicBezTo>
                  <a:close/>
                  <a:moveTo>
                    <a:pt x="2520570" y="2255774"/>
                  </a:moveTo>
                  <a:cubicBezTo>
                    <a:pt x="2495043" y="2251456"/>
                    <a:pt x="2478025" y="2247265"/>
                    <a:pt x="2465198" y="2221738"/>
                  </a:cubicBezTo>
                  <a:cubicBezTo>
                    <a:pt x="2401317" y="2055749"/>
                    <a:pt x="2337436" y="1889760"/>
                    <a:pt x="2269364" y="1727962"/>
                  </a:cubicBezTo>
                  <a:cubicBezTo>
                    <a:pt x="2260855" y="1702435"/>
                    <a:pt x="2265046" y="1693926"/>
                    <a:pt x="2290700" y="1698117"/>
                  </a:cubicBezTo>
                  <a:cubicBezTo>
                    <a:pt x="2354581" y="1706626"/>
                    <a:pt x="2414144" y="1719453"/>
                    <a:pt x="2478025" y="1727962"/>
                  </a:cubicBezTo>
                  <a:cubicBezTo>
                    <a:pt x="2516379" y="1732280"/>
                    <a:pt x="2537588" y="1749298"/>
                    <a:pt x="2546097" y="1783334"/>
                  </a:cubicBezTo>
                  <a:cubicBezTo>
                    <a:pt x="2588642" y="1885442"/>
                    <a:pt x="2631314" y="1987677"/>
                    <a:pt x="2673859" y="2089785"/>
                  </a:cubicBezTo>
                  <a:cubicBezTo>
                    <a:pt x="2703704" y="2153666"/>
                    <a:pt x="2724913" y="2221738"/>
                    <a:pt x="2759076" y="2281301"/>
                  </a:cubicBezTo>
                  <a:cubicBezTo>
                    <a:pt x="2759076" y="2281301"/>
                    <a:pt x="2759076" y="2281301"/>
                    <a:pt x="2763394" y="2285619"/>
                  </a:cubicBezTo>
                  <a:cubicBezTo>
                    <a:pt x="2759076" y="2285619"/>
                    <a:pt x="2754885" y="2285619"/>
                    <a:pt x="2750567" y="2285619"/>
                  </a:cubicBezTo>
                  <a:cubicBezTo>
                    <a:pt x="2746249" y="2285619"/>
                    <a:pt x="2746249" y="2285619"/>
                    <a:pt x="2746249" y="2285619"/>
                  </a:cubicBezTo>
                  <a:cubicBezTo>
                    <a:pt x="2669668" y="2268601"/>
                    <a:pt x="2597278" y="2264283"/>
                    <a:pt x="2520570" y="2255774"/>
                  </a:cubicBezTo>
                  <a:close/>
                  <a:moveTo>
                    <a:pt x="2925065" y="4477512"/>
                  </a:moveTo>
                  <a:cubicBezTo>
                    <a:pt x="2908047" y="4481830"/>
                    <a:pt x="2895220" y="4473194"/>
                    <a:pt x="2882520" y="4469003"/>
                  </a:cubicBezTo>
                  <a:cubicBezTo>
                    <a:pt x="2690877" y="4405122"/>
                    <a:pt x="2503552" y="4324350"/>
                    <a:pt x="2329054" y="4222115"/>
                  </a:cubicBezTo>
                  <a:cubicBezTo>
                    <a:pt x="2260982" y="4179570"/>
                    <a:pt x="2188592" y="4149725"/>
                    <a:pt x="2141729" y="4081653"/>
                  </a:cubicBezTo>
                  <a:cubicBezTo>
                    <a:pt x="2111884" y="4043299"/>
                    <a:pt x="2082166" y="4034790"/>
                    <a:pt x="2052321" y="4047617"/>
                  </a:cubicBezTo>
                  <a:cubicBezTo>
                    <a:pt x="2013967" y="4064635"/>
                    <a:pt x="2001267" y="4094480"/>
                    <a:pt x="2013967" y="4141216"/>
                  </a:cubicBezTo>
                  <a:cubicBezTo>
                    <a:pt x="2018285" y="4166743"/>
                    <a:pt x="2009649" y="4171061"/>
                    <a:pt x="1988440" y="4171061"/>
                  </a:cubicBezTo>
                  <a:cubicBezTo>
                    <a:pt x="1950086" y="4175379"/>
                    <a:pt x="1911859" y="4179570"/>
                    <a:pt x="1873505" y="4188079"/>
                  </a:cubicBezTo>
                  <a:cubicBezTo>
                    <a:pt x="1771270" y="4213606"/>
                    <a:pt x="1737234" y="4256151"/>
                    <a:pt x="1737234" y="4358386"/>
                  </a:cubicBezTo>
                  <a:cubicBezTo>
                    <a:pt x="1737234" y="4383913"/>
                    <a:pt x="1737234" y="4413758"/>
                    <a:pt x="1732916" y="4439285"/>
                  </a:cubicBezTo>
                  <a:cubicBezTo>
                    <a:pt x="1732916" y="4460621"/>
                    <a:pt x="1724407" y="4477639"/>
                    <a:pt x="1698880" y="4477639"/>
                  </a:cubicBezTo>
                  <a:cubicBezTo>
                    <a:pt x="1677544" y="4477639"/>
                    <a:pt x="1669035" y="4460621"/>
                    <a:pt x="1660526" y="4439285"/>
                  </a:cubicBezTo>
                  <a:cubicBezTo>
                    <a:pt x="1660526" y="4430776"/>
                    <a:pt x="1660526" y="4422267"/>
                    <a:pt x="1660526" y="4409440"/>
                  </a:cubicBezTo>
                  <a:cubicBezTo>
                    <a:pt x="1652017" y="4362577"/>
                    <a:pt x="1660526" y="4315841"/>
                    <a:pt x="1660526" y="4264787"/>
                  </a:cubicBezTo>
                  <a:cubicBezTo>
                    <a:pt x="1656208" y="4226433"/>
                    <a:pt x="1673353" y="4196715"/>
                    <a:pt x="1707389" y="4175378"/>
                  </a:cubicBezTo>
                  <a:cubicBezTo>
                    <a:pt x="1724407" y="4162551"/>
                    <a:pt x="1741425" y="4149851"/>
                    <a:pt x="1754252" y="4132833"/>
                  </a:cubicBezTo>
                  <a:cubicBezTo>
                    <a:pt x="1775588" y="4111497"/>
                    <a:pt x="1779779" y="4085970"/>
                    <a:pt x="1762761" y="4056252"/>
                  </a:cubicBezTo>
                  <a:cubicBezTo>
                    <a:pt x="1745743" y="4030725"/>
                    <a:pt x="1720216" y="4017899"/>
                    <a:pt x="1686180" y="4026407"/>
                  </a:cubicBezTo>
                  <a:cubicBezTo>
                    <a:pt x="1613790" y="4039234"/>
                    <a:pt x="1524382" y="4145533"/>
                    <a:pt x="1520191" y="4217923"/>
                  </a:cubicBezTo>
                  <a:cubicBezTo>
                    <a:pt x="1511682" y="4281804"/>
                    <a:pt x="1507364" y="4349876"/>
                    <a:pt x="1511682" y="4417948"/>
                  </a:cubicBezTo>
                  <a:cubicBezTo>
                    <a:pt x="1494664" y="4409439"/>
                    <a:pt x="1490346" y="4396612"/>
                    <a:pt x="1486155" y="4383912"/>
                  </a:cubicBezTo>
                  <a:cubicBezTo>
                    <a:pt x="1456310" y="4290313"/>
                    <a:pt x="1452119" y="4196587"/>
                    <a:pt x="1507491" y="4107306"/>
                  </a:cubicBezTo>
                  <a:cubicBezTo>
                    <a:pt x="1533018" y="4064761"/>
                    <a:pt x="1567054" y="4026407"/>
                    <a:pt x="1592708" y="3983862"/>
                  </a:cubicBezTo>
                  <a:cubicBezTo>
                    <a:pt x="1614044" y="3949826"/>
                    <a:pt x="1609726" y="3907281"/>
                    <a:pt x="1584199" y="3885945"/>
                  </a:cubicBezTo>
                  <a:cubicBezTo>
                    <a:pt x="1554354" y="3864609"/>
                    <a:pt x="1511809" y="3868927"/>
                    <a:pt x="1481964" y="3894455"/>
                  </a:cubicBezTo>
                  <a:cubicBezTo>
                    <a:pt x="1392556" y="4000881"/>
                    <a:pt x="1315975" y="4115815"/>
                    <a:pt x="1320166" y="4268977"/>
                  </a:cubicBezTo>
                  <a:cubicBezTo>
                    <a:pt x="1311657" y="4234942"/>
                    <a:pt x="1303148" y="4209414"/>
                    <a:pt x="1303148" y="4179569"/>
                  </a:cubicBezTo>
                  <a:cubicBezTo>
                    <a:pt x="1307466" y="4090161"/>
                    <a:pt x="1315975" y="4005071"/>
                    <a:pt x="1354202" y="3924172"/>
                  </a:cubicBezTo>
                  <a:cubicBezTo>
                    <a:pt x="1371220" y="3894327"/>
                    <a:pt x="1367029" y="3864609"/>
                    <a:pt x="1345693" y="3843273"/>
                  </a:cubicBezTo>
                  <a:cubicBezTo>
                    <a:pt x="1328675" y="3817746"/>
                    <a:pt x="1298830" y="3813428"/>
                    <a:pt x="1269112" y="3821937"/>
                  </a:cubicBezTo>
                  <a:cubicBezTo>
                    <a:pt x="1192531" y="3838955"/>
                    <a:pt x="1120141" y="3877309"/>
                    <a:pt x="1051942" y="3919854"/>
                  </a:cubicBezTo>
                  <a:cubicBezTo>
                    <a:pt x="1043433" y="3924172"/>
                    <a:pt x="1034924" y="3932681"/>
                    <a:pt x="1034924" y="3941190"/>
                  </a:cubicBezTo>
                  <a:cubicBezTo>
                    <a:pt x="1030606" y="3945508"/>
                    <a:pt x="1030606" y="3945508"/>
                    <a:pt x="1030606" y="3945508"/>
                  </a:cubicBezTo>
                  <a:cubicBezTo>
                    <a:pt x="1017779" y="3945508"/>
                    <a:pt x="1005079" y="3954017"/>
                    <a:pt x="1005079" y="3971035"/>
                  </a:cubicBezTo>
                  <a:cubicBezTo>
                    <a:pt x="975234" y="3958208"/>
                    <a:pt x="949707" y="3966717"/>
                    <a:pt x="919862" y="3962526"/>
                  </a:cubicBezTo>
                  <a:cubicBezTo>
                    <a:pt x="924180" y="3945508"/>
                    <a:pt x="941198" y="3932681"/>
                    <a:pt x="941198" y="3915663"/>
                  </a:cubicBezTo>
                  <a:cubicBezTo>
                    <a:pt x="958216" y="3915663"/>
                    <a:pt x="966725" y="3902836"/>
                    <a:pt x="971043" y="3885818"/>
                  </a:cubicBezTo>
                  <a:cubicBezTo>
                    <a:pt x="971043" y="3885818"/>
                    <a:pt x="975361" y="3885818"/>
                    <a:pt x="975361" y="3885818"/>
                  </a:cubicBezTo>
                  <a:cubicBezTo>
                    <a:pt x="996697" y="3877309"/>
                    <a:pt x="1013715" y="3860291"/>
                    <a:pt x="1034924" y="3847464"/>
                  </a:cubicBezTo>
                  <a:cubicBezTo>
                    <a:pt x="1239267" y="3689984"/>
                    <a:pt x="1460755" y="3562349"/>
                    <a:pt x="1733170" y="3545204"/>
                  </a:cubicBezTo>
                  <a:cubicBezTo>
                    <a:pt x="1809751" y="3540886"/>
                    <a:pt x="1886459" y="3545204"/>
                    <a:pt x="1967358" y="3553713"/>
                  </a:cubicBezTo>
                  <a:cubicBezTo>
                    <a:pt x="1963040" y="3566540"/>
                    <a:pt x="1958849" y="3570731"/>
                    <a:pt x="1954532" y="3575049"/>
                  </a:cubicBezTo>
                  <a:cubicBezTo>
                    <a:pt x="1933196" y="3613403"/>
                    <a:pt x="1937514" y="3647439"/>
                    <a:pt x="1967358" y="3672966"/>
                  </a:cubicBezTo>
                  <a:cubicBezTo>
                    <a:pt x="1997203" y="3698493"/>
                    <a:pt x="2031239" y="3698493"/>
                    <a:pt x="2065276" y="3668648"/>
                  </a:cubicBezTo>
                  <a:cubicBezTo>
                    <a:pt x="2124839" y="3613276"/>
                    <a:pt x="2193037" y="3583558"/>
                    <a:pt x="2269618" y="3566540"/>
                  </a:cubicBezTo>
                  <a:cubicBezTo>
                    <a:pt x="2401571" y="3541013"/>
                    <a:pt x="2537842" y="3528186"/>
                    <a:pt x="2669795" y="3519677"/>
                  </a:cubicBezTo>
                  <a:cubicBezTo>
                    <a:pt x="2729358" y="3515359"/>
                    <a:pt x="2789048" y="3511168"/>
                    <a:pt x="2848611" y="3506850"/>
                  </a:cubicBezTo>
                  <a:cubicBezTo>
                    <a:pt x="2878457" y="3506850"/>
                    <a:pt x="2886965" y="3515359"/>
                    <a:pt x="2874138" y="3545204"/>
                  </a:cubicBezTo>
                  <a:cubicBezTo>
                    <a:pt x="2857120" y="3583558"/>
                    <a:pt x="2848611" y="3621785"/>
                    <a:pt x="2840102" y="3660139"/>
                  </a:cubicBezTo>
                  <a:cubicBezTo>
                    <a:pt x="2814576" y="3766565"/>
                    <a:pt x="2814576" y="3877182"/>
                    <a:pt x="2823084" y="3983608"/>
                  </a:cubicBezTo>
                  <a:cubicBezTo>
                    <a:pt x="2835911" y="4136897"/>
                    <a:pt x="2861439" y="4285867"/>
                    <a:pt x="2916811" y="4430521"/>
                  </a:cubicBezTo>
                  <a:cubicBezTo>
                    <a:pt x="2921129" y="4443348"/>
                    <a:pt x="2929637" y="4460366"/>
                    <a:pt x="2925320" y="4477384"/>
                  </a:cubicBezTo>
                  <a:close/>
                  <a:moveTo>
                    <a:pt x="3687192" y="434086"/>
                  </a:moveTo>
                  <a:cubicBezTo>
                    <a:pt x="3670174" y="425577"/>
                    <a:pt x="3657347" y="421259"/>
                    <a:pt x="3644647" y="417068"/>
                  </a:cubicBezTo>
                  <a:cubicBezTo>
                    <a:pt x="3657474" y="421386"/>
                    <a:pt x="3674492" y="425577"/>
                    <a:pt x="3687192" y="43408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3278880" y="5664000"/>
            <a:ext cx="1358880" cy="715200"/>
            <a:chOff x="0" y="0"/>
            <a:chExt cx="2717760" cy="1430400"/>
          </a:xfrm>
          <a:solidFill>
            <a:srgbClr val="F27900"/>
          </a:solidFill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2717800" cy="1430401"/>
            </a:xfrm>
            <a:custGeom>
              <a:avLst/>
              <a:gdLst/>
              <a:ahLst/>
              <a:cxnLst/>
              <a:rect l="l" t="t" r="r" b="b"/>
              <a:pathLst>
                <a:path w="2717800" h="1430401">
                  <a:moveTo>
                    <a:pt x="161925" y="1315466"/>
                  </a:moveTo>
                  <a:cubicBezTo>
                    <a:pt x="153416" y="1379347"/>
                    <a:pt x="170434" y="1400556"/>
                    <a:pt x="234315" y="1400556"/>
                  </a:cubicBezTo>
                  <a:cubicBezTo>
                    <a:pt x="621919" y="1404874"/>
                    <a:pt x="1005332" y="1404874"/>
                    <a:pt x="1388745" y="1409065"/>
                  </a:cubicBezTo>
                  <a:cubicBezTo>
                    <a:pt x="1806194" y="1413383"/>
                    <a:pt x="2223643" y="1421892"/>
                    <a:pt x="2636901" y="1430401"/>
                  </a:cubicBezTo>
                  <a:cubicBezTo>
                    <a:pt x="2692273" y="1430401"/>
                    <a:pt x="2717800" y="1413383"/>
                    <a:pt x="2717800" y="1375029"/>
                  </a:cubicBezTo>
                  <a:cubicBezTo>
                    <a:pt x="2717800" y="1336675"/>
                    <a:pt x="2692273" y="1311148"/>
                    <a:pt x="2641092" y="1311148"/>
                  </a:cubicBezTo>
                  <a:cubicBezTo>
                    <a:pt x="2117090" y="1302639"/>
                    <a:pt x="1597406" y="1294130"/>
                    <a:pt x="1073531" y="1285621"/>
                  </a:cubicBezTo>
                  <a:cubicBezTo>
                    <a:pt x="822198" y="1281303"/>
                    <a:pt x="566674" y="1281303"/>
                    <a:pt x="315341" y="1281303"/>
                  </a:cubicBezTo>
                  <a:cubicBezTo>
                    <a:pt x="302514" y="1281303"/>
                    <a:pt x="294005" y="1285621"/>
                    <a:pt x="281305" y="1281303"/>
                  </a:cubicBezTo>
                  <a:cubicBezTo>
                    <a:pt x="264287" y="1276985"/>
                    <a:pt x="259969" y="1264285"/>
                    <a:pt x="255778" y="1251458"/>
                  </a:cubicBezTo>
                  <a:cubicBezTo>
                    <a:pt x="251460" y="1242949"/>
                    <a:pt x="260096" y="1238631"/>
                    <a:pt x="268605" y="1234440"/>
                  </a:cubicBezTo>
                  <a:cubicBezTo>
                    <a:pt x="289941" y="1225931"/>
                    <a:pt x="306959" y="1217422"/>
                    <a:pt x="302641" y="1187577"/>
                  </a:cubicBezTo>
                  <a:cubicBezTo>
                    <a:pt x="302641" y="1157732"/>
                    <a:pt x="277114" y="1153541"/>
                    <a:pt x="260096" y="1149223"/>
                  </a:cubicBezTo>
                  <a:cubicBezTo>
                    <a:pt x="200406" y="1127887"/>
                    <a:pt x="153543" y="1098169"/>
                    <a:pt x="123825" y="1038479"/>
                  </a:cubicBezTo>
                  <a:cubicBezTo>
                    <a:pt x="110998" y="1017143"/>
                    <a:pt x="110998" y="1004443"/>
                    <a:pt x="136652" y="991616"/>
                  </a:cubicBezTo>
                  <a:cubicBezTo>
                    <a:pt x="162306" y="978789"/>
                    <a:pt x="183515" y="957580"/>
                    <a:pt x="153670" y="923544"/>
                  </a:cubicBezTo>
                  <a:cubicBezTo>
                    <a:pt x="136652" y="910717"/>
                    <a:pt x="140843" y="889508"/>
                    <a:pt x="149352" y="863981"/>
                  </a:cubicBezTo>
                  <a:cubicBezTo>
                    <a:pt x="170688" y="889508"/>
                    <a:pt x="196215" y="910844"/>
                    <a:pt x="209042" y="936371"/>
                  </a:cubicBezTo>
                  <a:cubicBezTo>
                    <a:pt x="255905" y="1034288"/>
                    <a:pt x="345313" y="1055624"/>
                    <a:pt x="439039" y="1072642"/>
                  </a:cubicBezTo>
                  <a:cubicBezTo>
                    <a:pt x="464566" y="1076960"/>
                    <a:pt x="494411" y="1085469"/>
                    <a:pt x="511429" y="1055624"/>
                  </a:cubicBezTo>
                  <a:cubicBezTo>
                    <a:pt x="524256" y="1034288"/>
                    <a:pt x="532765" y="1004570"/>
                    <a:pt x="528447" y="974725"/>
                  </a:cubicBezTo>
                  <a:cubicBezTo>
                    <a:pt x="507111" y="983234"/>
                    <a:pt x="490093" y="991743"/>
                    <a:pt x="473075" y="996061"/>
                  </a:cubicBezTo>
                  <a:cubicBezTo>
                    <a:pt x="460248" y="1000379"/>
                    <a:pt x="447548" y="996061"/>
                    <a:pt x="443230" y="983234"/>
                  </a:cubicBezTo>
                  <a:cubicBezTo>
                    <a:pt x="413385" y="898144"/>
                    <a:pt x="460248" y="817245"/>
                    <a:pt x="545465" y="804418"/>
                  </a:cubicBezTo>
                  <a:cubicBezTo>
                    <a:pt x="566801" y="800100"/>
                    <a:pt x="579501" y="795909"/>
                    <a:pt x="579501" y="770382"/>
                  </a:cubicBezTo>
                  <a:cubicBezTo>
                    <a:pt x="588010" y="723519"/>
                    <a:pt x="600837" y="676783"/>
                    <a:pt x="613537" y="629920"/>
                  </a:cubicBezTo>
                  <a:cubicBezTo>
                    <a:pt x="626364" y="574548"/>
                    <a:pt x="613537" y="553339"/>
                    <a:pt x="562356" y="536321"/>
                  </a:cubicBezTo>
                  <a:cubicBezTo>
                    <a:pt x="532511" y="527812"/>
                    <a:pt x="506984" y="527812"/>
                    <a:pt x="481457" y="510794"/>
                  </a:cubicBezTo>
                  <a:cubicBezTo>
                    <a:pt x="472948" y="506476"/>
                    <a:pt x="460121" y="502285"/>
                    <a:pt x="464439" y="493776"/>
                  </a:cubicBezTo>
                  <a:cubicBezTo>
                    <a:pt x="464439" y="480949"/>
                    <a:pt x="472948" y="476758"/>
                    <a:pt x="485775" y="472440"/>
                  </a:cubicBezTo>
                  <a:cubicBezTo>
                    <a:pt x="507111" y="468122"/>
                    <a:pt x="528320" y="463931"/>
                    <a:pt x="549656" y="459613"/>
                  </a:cubicBezTo>
                  <a:cubicBezTo>
                    <a:pt x="609346" y="451104"/>
                    <a:pt x="622046" y="421259"/>
                    <a:pt x="613537" y="361696"/>
                  </a:cubicBezTo>
                  <a:cubicBezTo>
                    <a:pt x="609219" y="331851"/>
                    <a:pt x="575183" y="323342"/>
                    <a:pt x="562356" y="297815"/>
                  </a:cubicBezTo>
                  <a:cubicBezTo>
                    <a:pt x="656082" y="280797"/>
                    <a:pt x="673100" y="191389"/>
                    <a:pt x="724281" y="136017"/>
                  </a:cubicBezTo>
                  <a:cubicBezTo>
                    <a:pt x="724281" y="195580"/>
                    <a:pt x="707263" y="250952"/>
                    <a:pt x="715772" y="314833"/>
                  </a:cubicBezTo>
                  <a:cubicBezTo>
                    <a:pt x="809498" y="225425"/>
                    <a:pt x="903224" y="221234"/>
                    <a:pt x="1009650" y="289306"/>
                  </a:cubicBezTo>
                  <a:cubicBezTo>
                    <a:pt x="1001141" y="233934"/>
                    <a:pt x="1022477" y="178562"/>
                    <a:pt x="962787" y="153035"/>
                  </a:cubicBezTo>
                  <a:cubicBezTo>
                    <a:pt x="911606" y="127508"/>
                    <a:pt x="881888" y="161544"/>
                    <a:pt x="852043" y="204089"/>
                  </a:cubicBezTo>
                  <a:cubicBezTo>
                    <a:pt x="839216" y="178562"/>
                    <a:pt x="852043" y="153035"/>
                    <a:pt x="843534" y="131699"/>
                  </a:cubicBezTo>
                  <a:cubicBezTo>
                    <a:pt x="835025" y="110363"/>
                    <a:pt x="826389" y="89408"/>
                    <a:pt x="817880" y="72390"/>
                  </a:cubicBezTo>
                  <a:cubicBezTo>
                    <a:pt x="796544" y="17018"/>
                    <a:pt x="762508" y="0"/>
                    <a:pt x="702818" y="12827"/>
                  </a:cubicBezTo>
                  <a:cubicBezTo>
                    <a:pt x="647446" y="25654"/>
                    <a:pt x="609092" y="59690"/>
                    <a:pt x="587756" y="114935"/>
                  </a:cubicBezTo>
                  <a:cubicBezTo>
                    <a:pt x="579247" y="144780"/>
                    <a:pt x="570738" y="165989"/>
                    <a:pt x="536575" y="136271"/>
                  </a:cubicBezTo>
                  <a:cubicBezTo>
                    <a:pt x="506730" y="110744"/>
                    <a:pt x="438658" y="119253"/>
                    <a:pt x="413004" y="140589"/>
                  </a:cubicBezTo>
                  <a:cubicBezTo>
                    <a:pt x="383159" y="170434"/>
                    <a:pt x="374650" y="229997"/>
                    <a:pt x="395986" y="268351"/>
                  </a:cubicBezTo>
                  <a:cubicBezTo>
                    <a:pt x="404495" y="285369"/>
                    <a:pt x="417322" y="302387"/>
                    <a:pt x="425831" y="319405"/>
                  </a:cubicBezTo>
                  <a:cubicBezTo>
                    <a:pt x="438658" y="336423"/>
                    <a:pt x="451358" y="349250"/>
                    <a:pt x="464185" y="366268"/>
                  </a:cubicBezTo>
                  <a:cubicBezTo>
                    <a:pt x="447167" y="379095"/>
                    <a:pt x="430149" y="391795"/>
                    <a:pt x="413004" y="400304"/>
                  </a:cubicBezTo>
                  <a:cubicBezTo>
                    <a:pt x="361823" y="434340"/>
                    <a:pt x="344805" y="468376"/>
                    <a:pt x="357632" y="519557"/>
                  </a:cubicBezTo>
                  <a:cubicBezTo>
                    <a:pt x="370459" y="570738"/>
                    <a:pt x="395986" y="591947"/>
                    <a:pt x="455549" y="600456"/>
                  </a:cubicBezTo>
                  <a:cubicBezTo>
                    <a:pt x="476885" y="604774"/>
                    <a:pt x="498094" y="608965"/>
                    <a:pt x="519430" y="613283"/>
                  </a:cubicBezTo>
                  <a:cubicBezTo>
                    <a:pt x="540766" y="613283"/>
                    <a:pt x="566293" y="617601"/>
                    <a:pt x="574802" y="638810"/>
                  </a:cubicBezTo>
                  <a:cubicBezTo>
                    <a:pt x="583311" y="664337"/>
                    <a:pt x="566293" y="685673"/>
                    <a:pt x="553466" y="706882"/>
                  </a:cubicBezTo>
                  <a:cubicBezTo>
                    <a:pt x="540639" y="723900"/>
                    <a:pt x="523621" y="723900"/>
                    <a:pt x="502285" y="732409"/>
                  </a:cubicBezTo>
                  <a:cubicBezTo>
                    <a:pt x="480949" y="740918"/>
                    <a:pt x="459740" y="745236"/>
                    <a:pt x="442595" y="766445"/>
                  </a:cubicBezTo>
                  <a:cubicBezTo>
                    <a:pt x="412750" y="817499"/>
                    <a:pt x="382905" y="872871"/>
                    <a:pt x="370205" y="928243"/>
                  </a:cubicBezTo>
                  <a:cubicBezTo>
                    <a:pt x="365887" y="958088"/>
                    <a:pt x="353187" y="958088"/>
                    <a:pt x="336169" y="945261"/>
                  </a:cubicBezTo>
                  <a:cubicBezTo>
                    <a:pt x="259461" y="885698"/>
                    <a:pt x="195580" y="813308"/>
                    <a:pt x="182753" y="711073"/>
                  </a:cubicBezTo>
                  <a:cubicBezTo>
                    <a:pt x="178435" y="689737"/>
                    <a:pt x="174244" y="672719"/>
                    <a:pt x="169926" y="651510"/>
                  </a:cubicBezTo>
                  <a:cubicBezTo>
                    <a:pt x="161417" y="621665"/>
                    <a:pt x="144399" y="608965"/>
                    <a:pt x="110236" y="613156"/>
                  </a:cubicBezTo>
                  <a:cubicBezTo>
                    <a:pt x="76200" y="613156"/>
                    <a:pt x="71882" y="634492"/>
                    <a:pt x="67691" y="660019"/>
                  </a:cubicBezTo>
                  <a:cubicBezTo>
                    <a:pt x="59182" y="732409"/>
                    <a:pt x="59182" y="800481"/>
                    <a:pt x="63373" y="868680"/>
                  </a:cubicBezTo>
                  <a:cubicBezTo>
                    <a:pt x="67691" y="898525"/>
                    <a:pt x="59055" y="924052"/>
                    <a:pt x="33528" y="941070"/>
                  </a:cubicBezTo>
                  <a:cubicBezTo>
                    <a:pt x="4318" y="962152"/>
                    <a:pt x="0" y="991870"/>
                    <a:pt x="12827" y="1026033"/>
                  </a:cubicBezTo>
                  <a:cubicBezTo>
                    <a:pt x="34163" y="1094105"/>
                    <a:pt x="72517" y="1149477"/>
                    <a:pt x="123571" y="1196340"/>
                  </a:cubicBezTo>
                  <a:cubicBezTo>
                    <a:pt x="157607" y="1230376"/>
                    <a:pt x="166116" y="1272921"/>
                    <a:pt x="161925" y="131559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3357120" y="6470880"/>
            <a:ext cx="1286880" cy="76320"/>
            <a:chOff x="0" y="0"/>
            <a:chExt cx="2573760" cy="152640"/>
          </a:xfrm>
          <a:solidFill>
            <a:srgbClr val="F27900"/>
          </a:solidFill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2573782" cy="152654"/>
            </a:xfrm>
            <a:custGeom>
              <a:avLst/>
              <a:gdLst/>
              <a:ahLst/>
              <a:cxnLst/>
              <a:rect l="l" t="t" r="r" b="b"/>
              <a:pathLst>
                <a:path w="2573782" h="152654">
                  <a:moveTo>
                    <a:pt x="2484247" y="29718"/>
                  </a:moveTo>
                  <a:cubicBezTo>
                    <a:pt x="2156206" y="25400"/>
                    <a:pt x="1832356" y="25400"/>
                    <a:pt x="1504188" y="12700"/>
                  </a:cubicBezTo>
                  <a:cubicBezTo>
                    <a:pt x="1026922" y="0"/>
                    <a:pt x="549656" y="4191"/>
                    <a:pt x="68199" y="4191"/>
                  </a:cubicBezTo>
                  <a:cubicBezTo>
                    <a:pt x="21336" y="4191"/>
                    <a:pt x="0" y="25400"/>
                    <a:pt x="0" y="63627"/>
                  </a:cubicBezTo>
                  <a:cubicBezTo>
                    <a:pt x="0" y="101854"/>
                    <a:pt x="25527" y="122936"/>
                    <a:pt x="68199" y="122936"/>
                  </a:cubicBezTo>
                  <a:cubicBezTo>
                    <a:pt x="144907" y="122936"/>
                    <a:pt x="221615" y="122936"/>
                    <a:pt x="294005" y="122936"/>
                  </a:cubicBezTo>
                  <a:cubicBezTo>
                    <a:pt x="626364" y="122936"/>
                    <a:pt x="954532" y="122936"/>
                    <a:pt x="1282573" y="122936"/>
                  </a:cubicBezTo>
                  <a:cubicBezTo>
                    <a:pt x="1282573" y="122936"/>
                    <a:pt x="1282573" y="127127"/>
                    <a:pt x="1282573" y="131445"/>
                  </a:cubicBezTo>
                  <a:cubicBezTo>
                    <a:pt x="1614932" y="135636"/>
                    <a:pt x="1951609" y="139954"/>
                    <a:pt x="2283968" y="148463"/>
                  </a:cubicBezTo>
                  <a:cubicBezTo>
                    <a:pt x="2356358" y="148463"/>
                    <a:pt x="2424557" y="152654"/>
                    <a:pt x="2497074" y="152654"/>
                  </a:cubicBezTo>
                  <a:cubicBezTo>
                    <a:pt x="2548255" y="148463"/>
                    <a:pt x="2573782" y="114554"/>
                    <a:pt x="2556764" y="72136"/>
                  </a:cubicBezTo>
                  <a:cubicBezTo>
                    <a:pt x="2543937" y="34036"/>
                    <a:pt x="2514092" y="29718"/>
                    <a:pt x="2484374" y="2971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5664000" y="5004000"/>
            <a:ext cx="427680" cy="586080"/>
            <a:chOff x="0" y="0"/>
            <a:chExt cx="855360" cy="1172160"/>
          </a:xfrm>
          <a:solidFill>
            <a:srgbClr val="F27900"/>
          </a:solidFill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855599" cy="1172210"/>
            </a:xfrm>
            <a:custGeom>
              <a:avLst/>
              <a:gdLst/>
              <a:ahLst/>
              <a:cxnLst/>
              <a:rect l="l" t="t" r="r" b="b"/>
              <a:pathLst>
                <a:path w="855599" h="1172210">
                  <a:moveTo>
                    <a:pt x="663829" y="21209"/>
                  </a:moveTo>
                  <a:cubicBezTo>
                    <a:pt x="625475" y="38227"/>
                    <a:pt x="595757" y="67945"/>
                    <a:pt x="570230" y="93345"/>
                  </a:cubicBezTo>
                  <a:cubicBezTo>
                    <a:pt x="421259" y="250571"/>
                    <a:pt x="306451" y="437388"/>
                    <a:pt x="148971" y="581787"/>
                  </a:cubicBezTo>
                  <a:cubicBezTo>
                    <a:pt x="131953" y="598805"/>
                    <a:pt x="127635" y="624205"/>
                    <a:pt x="144653" y="632714"/>
                  </a:cubicBezTo>
                  <a:cubicBezTo>
                    <a:pt x="200025" y="662432"/>
                    <a:pt x="174498" y="692150"/>
                    <a:pt x="153162" y="726186"/>
                  </a:cubicBezTo>
                  <a:cubicBezTo>
                    <a:pt x="144653" y="743204"/>
                    <a:pt x="140335" y="760222"/>
                    <a:pt x="136144" y="777113"/>
                  </a:cubicBezTo>
                  <a:cubicBezTo>
                    <a:pt x="123317" y="836549"/>
                    <a:pt x="114808" y="895985"/>
                    <a:pt x="102108" y="955548"/>
                  </a:cubicBezTo>
                  <a:cubicBezTo>
                    <a:pt x="89281" y="1006475"/>
                    <a:pt x="89281" y="1065911"/>
                    <a:pt x="21209" y="1095756"/>
                  </a:cubicBezTo>
                  <a:cubicBezTo>
                    <a:pt x="4318" y="1104265"/>
                    <a:pt x="0" y="1129665"/>
                    <a:pt x="4318" y="1155192"/>
                  </a:cubicBezTo>
                  <a:cubicBezTo>
                    <a:pt x="4318" y="1172210"/>
                    <a:pt x="25654" y="1167892"/>
                    <a:pt x="38354" y="1167892"/>
                  </a:cubicBezTo>
                  <a:cubicBezTo>
                    <a:pt x="55372" y="1172083"/>
                    <a:pt x="72390" y="1163701"/>
                    <a:pt x="85217" y="1150874"/>
                  </a:cubicBezTo>
                  <a:cubicBezTo>
                    <a:pt x="136271" y="1108456"/>
                    <a:pt x="178816" y="1065911"/>
                    <a:pt x="208661" y="1006475"/>
                  </a:cubicBezTo>
                  <a:cubicBezTo>
                    <a:pt x="259715" y="908812"/>
                    <a:pt x="319278" y="823849"/>
                    <a:pt x="395859" y="747395"/>
                  </a:cubicBezTo>
                  <a:cubicBezTo>
                    <a:pt x="497967" y="637032"/>
                    <a:pt x="634111" y="573278"/>
                    <a:pt x="753364" y="488315"/>
                  </a:cubicBezTo>
                  <a:cubicBezTo>
                    <a:pt x="761873" y="479806"/>
                    <a:pt x="774700" y="479806"/>
                    <a:pt x="787400" y="475615"/>
                  </a:cubicBezTo>
                  <a:cubicBezTo>
                    <a:pt x="808736" y="471424"/>
                    <a:pt x="825754" y="467106"/>
                    <a:pt x="825754" y="441579"/>
                  </a:cubicBezTo>
                  <a:cubicBezTo>
                    <a:pt x="825754" y="416052"/>
                    <a:pt x="808736" y="403352"/>
                    <a:pt x="787400" y="399161"/>
                  </a:cubicBezTo>
                  <a:cubicBezTo>
                    <a:pt x="749046" y="390652"/>
                    <a:pt x="710819" y="386461"/>
                    <a:pt x="676783" y="399161"/>
                  </a:cubicBezTo>
                  <a:cubicBezTo>
                    <a:pt x="634238" y="416179"/>
                    <a:pt x="595884" y="428879"/>
                    <a:pt x="553339" y="445897"/>
                  </a:cubicBezTo>
                  <a:cubicBezTo>
                    <a:pt x="544830" y="445897"/>
                    <a:pt x="536321" y="450088"/>
                    <a:pt x="527812" y="441706"/>
                  </a:cubicBezTo>
                  <a:cubicBezTo>
                    <a:pt x="519303" y="433324"/>
                    <a:pt x="532130" y="424688"/>
                    <a:pt x="536321" y="420497"/>
                  </a:cubicBezTo>
                  <a:cubicBezTo>
                    <a:pt x="625729" y="314325"/>
                    <a:pt x="702310" y="195453"/>
                    <a:pt x="834263" y="127508"/>
                  </a:cubicBezTo>
                  <a:cubicBezTo>
                    <a:pt x="851281" y="118999"/>
                    <a:pt x="855599" y="106299"/>
                    <a:pt x="847090" y="89281"/>
                  </a:cubicBezTo>
                  <a:cubicBezTo>
                    <a:pt x="825627" y="42418"/>
                    <a:pt x="710692" y="0"/>
                    <a:pt x="663829" y="2120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3261600" y="5243040"/>
            <a:ext cx="399840" cy="548160"/>
            <a:chOff x="0" y="0"/>
            <a:chExt cx="799680" cy="1096320"/>
          </a:xfrm>
          <a:solidFill>
            <a:srgbClr val="F27900"/>
          </a:solidFill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799338" cy="1096391"/>
            </a:xfrm>
            <a:custGeom>
              <a:avLst/>
              <a:gdLst/>
              <a:ahLst/>
              <a:cxnLst/>
              <a:rect l="l" t="t" r="r" b="b"/>
              <a:pathLst>
                <a:path w="799338" h="1096391">
                  <a:moveTo>
                    <a:pt x="97790" y="1062228"/>
                  </a:moveTo>
                  <a:cubicBezTo>
                    <a:pt x="110490" y="1045210"/>
                    <a:pt x="110490" y="1023874"/>
                    <a:pt x="110490" y="1006729"/>
                  </a:cubicBezTo>
                  <a:cubicBezTo>
                    <a:pt x="118999" y="964057"/>
                    <a:pt x="136017" y="951230"/>
                    <a:pt x="178562" y="968375"/>
                  </a:cubicBezTo>
                  <a:cubicBezTo>
                    <a:pt x="216789" y="981202"/>
                    <a:pt x="255143" y="989711"/>
                    <a:pt x="293370" y="985393"/>
                  </a:cubicBezTo>
                  <a:cubicBezTo>
                    <a:pt x="433705" y="964057"/>
                    <a:pt x="484759" y="921385"/>
                    <a:pt x="489077" y="797687"/>
                  </a:cubicBezTo>
                  <a:cubicBezTo>
                    <a:pt x="489077" y="776351"/>
                    <a:pt x="489077" y="759333"/>
                    <a:pt x="489077" y="742188"/>
                  </a:cubicBezTo>
                  <a:cubicBezTo>
                    <a:pt x="489077" y="716534"/>
                    <a:pt x="501777" y="699516"/>
                    <a:pt x="527304" y="699516"/>
                  </a:cubicBezTo>
                  <a:cubicBezTo>
                    <a:pt x="620903" y="695198"/>
                    <a:pt x="667639" y="614172"/>
                    <a:pt x="633603" y="528828"/>
                  </a:cubicBezTo>
                  <a:cubicBezTo>
                    <a:pt x="620903" y="503174"/>
                    <a:pt x="629412" y="486156"/>
                    <a:pt x="654812" y="477647"/>
                  </a:cubicBezTo>
                  <a:cubicBezTo>
                    <a:pt x="684530" y="464820"/>
                    <a:pt x="710057" y="447802"/>
                    <a:pt x="710057" y="413639"/>
                  </a:cubicBezTo>
                  <a:cubicBezTo>
                    <a:pt x="705866" y="362458"/>
                    <a:pt x="697357" y="319786"/>
                    <a:pt x="659003" y="281432"/>
                  </a:cubicBezTo>
                  <a:cubicBezTo>
                    <a:pt x="620649" y="243078"/>
                    <a:pt x="582422" y="200406"/>
                    <a:pt x="599440" y="132080"/>
                  </a:cubicBezTo>
                  <a:cubicBezTo>
                    <a:pt x="616458" y="153416"/>
                    <a:pt x="629158" y="174752"/>
                    <a:pt x="641985" y="196088"/>
                  </a:cubicBezTo>
                  <a:cubicBezTo>
                    <a:pt x="667512" y="234442"/>
                    <a:pt x="701548" y="264287"/>
                    <a:pt x="748284" y="272923"/>
                  </a:cubicBezTo>
                  <a:cubicBezTo>
                    <a:pt x="760984" y="272923"/>
                    <a:pt x="778002" y="277241"/>
                    <a:pt x="790829" y="260096"/>
                  </a:cubicBezTo>
                  <a:cubicBezTo>
                    <a:pt x="799338" y="247269"/>
                    <a:pt x="790829" y="230251"/>
                    <a:pt x="782320" y="217424"/>
                  </a:cubicBezTo>
                  <a:cubicBezTo>
                    <a:pt x="744093" y="149225"/>
                    <a:pt x="688721" y="89408"/>
                    <a:pt x="629158" y="38227"/>
                  </a:cubicBezTo>
                  <a:cubicBezTo>
                    <a:pt x="586994" y="0"/>
                    <a:pt x="527431" y="4318"/>
                    <a:pt x="489204" y="42672"/>
                  </a:cubicBezTo>
                  <a:cubicBezTo>
                    <a:pt x="450977" y="76835"/>
                    <a:pt x="450977" y="132207"/>
                    <a:pt x="489204" y="179197"/>
                  </a:cubicBezTo>
                  <a:cubicBezTo>
                    <a:pt x="510413" y="209042"/>
                    <a:pt x="540258" y="238887"/>
                    <a:pt x="561467" y="273050"/>
                  </a:cubicBezTo>
                  <a:cubicBezTo>
                    <a:pt x="591185" y="311404"/>
                    <a:pt x="591185" y="362585"/>
                    <a:pt x="561467" y="388239"/>
                  </a:cubicBezTo>
                  <a:cubicBezTo>
                    <a:pt x="518922" y="426593"/>
                    <a:pt x="501904" y="473583"/>
                    <a:pt x="510413" y="528955"/>
                  </a:cubicBezTo>
                  <a:cubicBezTo>
                    <a:pt x="518922" y="563118"/>
                    <a:pt x="501904" y="567309"/>
                    <a:pt x="472186" y="567309"/>
                  </a:cubicBezTo>
                  <a:cubicBezTo>
                    <a:pt x="399923" y="562991"/>
                    <a:pt x="353060" y="626999"/>
                    <a:pt x="365887" y="695325"/>
                  </a:cubicBezTo>
                  <a:cubicBezTo>
                    <a:pt x="370078" y="716661"/>
                    <a:pt x="374396" y="733679"/>
                    <a:pt x="374396" y="755015"/>
                  </a:cubicBezTo>
                  <a:cubicBezTo>
                    <a:pt x="382905" y="814705"/>
                    <a:pt x="344678" y="844550"/>
                    <a:pt x="302133" y="870204"/>
                  </a:cubicBezTo>
                  <a:cubicBezTo>
                    <a:pt x="268097" y="895858"/>
                    <a:pt x="238379" y="878713"/>
                    <a:pt x="208534" y="857377"/>
                  </a:cubicBezTo>
                  <a:cubicBezTo>
                    <a:pt x="136271" y="806196"/>
                    <a:pt x="51181" y="823214"/>
                    <a:pt x="21336" y="900049"/>
                  </a:cubicBezTo>
                  <a:cubicBezTo>
                    <a:pt x="4191" y="947039"/>
                    <a:pt x="0" y="993902"/>
                    <a:pt x="0" y="1040892"/>
                  </a:cubicBezTo>
                  <a:cubicBezTo>
                    <a:pt x="0" y="1070737"/>
                    <a:pt x="17018" y="1087755"/>
                    <a:pt x="42545" y="1092073"/>
                  </a:cubicBezTo>
                  <a:cubicBezTo>
                    <a:pt x="68072" y="1096391"/>
                    <a:pt x="85090" y="1083564"/>
                    <a:pt x="97790" y="106222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3289440" y="4908480"/>
            <a:ext cx="173760" cy="190560"/>
            <a:chOff x="0" y="0"/>
            <a:chExt cx="347520" cy="381120"/>
          </a:xfrm>
          <a:solidFill>
            <a:srgbClr val="F27900"/>
          </a:solidFill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347599" cy="381127"/>
            </a:xfrm>
            <a:custGeom>
              <a:avLst/>
              <a:gdLst/>
              <a:ahLst/>
              <a:cxnLst/>
              <a:rect l="l" t="t" r="r" b="b"/>
              <a:pathLst>
                <a:path w="347599" h="381127">
                  <a:moveTo>
                    <a:pt x="274574" y="368300"/>
                  </a:moveTo>
                  <a:cubicBezTo>
                    <a:pt x="313182" y="381127"/>
                    <a:pt x="343281" y="359791"/>
                    <a:pt x="343281" y="316865"/>
                  </a:cubicBezTo>
                  <a:cubicBezTo>
                    <a:pt x="347599" y="295402"/>
                    <a:pt x="334645" y="278384"/>
                    <a:pt x="326136" y="256921"/>
                  </a:cubicBezTo>
                  <a:cubicBezTo>
                    <a:pt x="308991" y="192659"/>
                    <a:pt x="291846" y="128397"/>
                    <a:pt x="274701" y="64262"/>
                  </a:cubicBezTo>
                  <a:cubicBezTo>
                    <a:pt x="253111" y="8509"/>
                    <a:pt x="218821" y="0"/>
                    <a:pt x="180213" y="42799"/>
                  </a:cubicBezTo>
                  <a:cubicBezTo>
                    <a:pt x="154432" y="68453"/>
                    <a:pt x="128778" y="81280"/>
                    <a:pt x="94361" y="94234"/>
                  </a:cubicBezTo>
                  <a:cubicBezTo>
                    <a:pt x="68580" y="102743"/>
                    <a:pt x="47117" y="115697"/>
                    <a:pt x="29972" y="137033"/>
                  </a:cubicBezTo>
                  <a:cubicBezTo>
                    <a:pt x="8636" y="158496"/>
                    <a:pt x="0" y="192659"/>
                    <a:pt x="25781" y="209804"/>
                  </a:cubicBezTo>
                  <a:cubicBezTo>
                    <a:pt x="98679" y="274066"/>
                    <a:pt x="180213" y="334010"/>
                    <a:pt x="274574" y="36830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3778080" y="4840800"/>
            <a:ext cx="124800" cy="336480"/>
            <a:chOff x="0" y="0"/>
            <a:chExt cx="249600" cy="672960"/>
          </a:xfrm>
          <a:solidFill>
            <a:srgbClr val="F27900"/>
          </a:solidFill>
        </p:grpSpPr>
        <p:sp>
          <p:nvSpPr>
            <p:cNvPr id="144" name="Freeform 144"/>
            <p:cNvSpPr/>
            <p:nvPr/>
          </p:nvSpPr>
          <p:spPr>
            <a:xfrm>
              <a:off x="0" y="-127"/>
              <a:ext cx="249555" cy="673100"/>
            </a:xfrm>
            <a:custGeom>
              <a:avLst/>
              <a:gdLst/>
              <a:ahLst/>
              <a:cxnLst/>
              <a:rect l="l" t="t" r="r" b="b"/>
              <a:pathLst>
                <a:path w="249555" h="673100">
                  <a:moveTo>
                    <a:pt x="122682" y="494157"/>
                  </a:moveTo>
                  <a:cubicBezTo>
                    <a:pt x="143891" y="413258"/>
                    <a:pt x="152273" y="328041"/>
                    <a:pt x="181864" y="247142"/>
                  </a:cubicBezTo>
                  <a:cubicBezTo>
                    <a:pt x="198755" y="196088"/>
                    <a:pt x="215646" y="149225"/>
                    <a:pt x="236855" y="98044"/>
                  </a:cubicBezTo>
                  <a:cubicBezTo>
                    <a:pt x="249555" y="72517"/>
                    <a:pt x="228346" y="21336"/>
                    <a:pt x="203073" y="12827"/>
                  </a:cubicBezTo>
                  <a:cubicBezTo>
                    <a:pt x="164973" y="0"/>
                    <a:pt x="160782" y="38354"/>
                    <a:pt x="148082" y="55372"/>
                  </a:cubicBezTo>
                  <a:cubicBezTo>
                    <a:pt x="148082" y="59690"/>
                    <a:pt x="143891" y="59690"/>
                    <a:pt x="143891" y="63881"/>
                  </a:cubicBezTo>
                  <a:cubicBezTo>
                    <a:pt x="63500" y="242951"/>
                    <a:pt x="33782" y="430276"/>
                    <a:pt x="4191" y="617728"/>
                  </a:cubicBezTo>
                  <a:cubicBezTo>
                    <a:pt x="0" y="639064"/>
                    <a:pt x="8509" y="656082"/>
                    <a:pt x="25400" y="673100"/>
                  </a:cubicBezTo>
                  <a:cubicBezTo>
                    <a:pt x="71882" y="617728"/>
                    <a:pt x="105791" y="562356"/>
                    <a:pt x="122682" y="49415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3228000" y="5223840"/>
            <a:ext cx="186240" cy="256320"/>
            <a:chOff x="0" y="0"/>
            <a:chExt cx="372480" cy="512640"/>
          </a:xfrm>
          <a:solidFill>
            <a:srgbClr val="F27900"/>
          </a:solidFill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372491" cy="512699"/>
            </a:xfrm>
            <a:custGeom>
              <a:avLst/>
              <a:gdLst/>
              <a:ahLst/>
              <a:cxnLst/>
              <a:rect l="l" t="t" r="r" b="b"/>
              <a:pathLst>
                <a:path w="372491" h="512699">
                  <a:moveTo>
                    <a:pt x="184150" y="320421"/>
                  </a:moveTo>
                  <a:cubicBezTo>
                    <a:pt x="214122" y="393065"/>
                    <a:pt x="274066" y="435737"/>
                    <a:pt x="316865" y="495554"/>
                  </a:cubicBezTo>
                  <a:cubicBezTo>
                    <a:pt x="325374" y="504063"/>
                    <a:pt x="338328" y="512699"/>
                    <a:pt x="355346" y="499872"/>
                  </a:cubicBezTo>
                  <a:cubicBezTo>
                    <a:pt x="368173" y="491363"/>
                    <a:pt x="372491" y="474218"/>
                    <a:pt x="363855" y="461391"/>
                  </a:cubicBezTo>
                  <a:cubicBezTo>
                    <a:pt x="329565" y="414401"/>
                    <a:pt x="316738" y="358902"/>
                    <a:pt x="278257" y="316103"/>
                  </a:cubicBezTo>
                  <a:cubicBezTo>
                    <a:pt x="218313" y="247777"/>
                    <a:pt x="166878" y="179451"/>
                    <a:pt x="132715" y="89662"/>
                  </a:cubicBezTo>
                  <a:cubicBezTo>
                    <a:pt x="119888" y="46990"/>
                    <a:pt x="85598" y="12827"/>
                    <a:pt x="34290" y="4318"/>
                  </a:cubicBezTo>
                  <a:cubicBezTo>
                    <a:pt x="12827" y="0"/>
                    <a:pt x="0" y="4318"/>
                    <a:pt x="4318" y="38481"/>
                  </a:cubicBezTo>
                  <a:cubicBezTo>
                    <a:pt x="12827" y="89789"/>
                    <a:pt x="29972" y="145288"/>
                    <a:pt x="77089" y="183769"/>
                  </a:cubicBezTo>
                  <a:cubicBezTo>
                    <a:pt x="119888" y="226441"/>
                    <a:pt x="162687" y="269240"/>
                    <a:pt x="184150" y="32042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3634080" y="5315040"/>
            <a:ext cx="84480" cy="324000"/>
            <a:chOff x="0" y="0"/>
            <a:chExt cx="168960" cy="648000"/>
          </a:xfrm>
          <a:solidFill>
            <a:srgbClr val="F27900"/>
          </a:solidFill>
        </p:grpSpPr>
        <p:sp>
          <p:nvSpPr>
            <p:cNvPr id="148" name="Freeform 148"/>
            <p:cNvSpPr/>
            <p:nvPr/>
          </p:nvSpPr>
          <p:spPr>
            <a:xfrm>
              <a:off x="0" y="-127"/>
              <a:ext cx="168910" cy="648081"/>
            </a:xfrm>
            <a:custGeom>
              <a:avLst/>
              <a:gdLst/>
              <a:ahLst/>
              <a:cxnLst/>
              <a:rect l="l" t="t" r="r" b="b"/>
              <a:pathLst>
                <a:path w="168910" h="648081">
                  <a:moveTo>
                    <a:pt x="16891" y="648081"/>
                  </a:moveTo>
                  <a:cubicBezTo>
                    <a:pt x="33782" y="643890"/>
                    <a:pt x="33782" y="626872"/>
                    <a:pt x="37973" y="614172"/>
                  </a:cubicBezTo>
                  <a:cubicBezTo>
                    <a:pt x="37973" y="609981"/>
                    <a:pt x="37973" y="609981"/>
                    <a:pt x="37973" y="605663"/>
                  </a:cubicBezTo>
                  <a:cubicBezTo>
                    <a:pt x="80264" y="470154"/>
                    <a:pt x="114046" y="330327"/>
                    <a:pt x="130937" y="186309"/>
                  </a:cubicBezTo>
                  <a:cubicBezTo>
                    <a:pt x="135128" y="139700"/>
                    <a:pt x="152019" y="93091"/>
                    <a:pt x="164719" y="50800"/>
                  </a:cubicBezTo>
                  <a:cubicBezTo>
                    <a:pt x="168910" y="33909"/>
                    <a:pt x="168910" y="12700"/>
                    <a:pt x="152019" y="4191"/>
                  </a:cubicBezTo>
                  <a:cubicBezTo>
                    <a:pt x="130937" y="0"/>
                    <a:pt x="126619" y="21082"/>
                    <a:pt x="118237" y="33782"/>
                  </a:cubicBezTo>
                  <a:cubicBezTo>
                    <a:pt x="114046" y="46482"/>
                    <a:pt x="109728" y="59182"/>
                    <a:pt x="109728" y="71882"/>
                  </a:cubicBezTo>
                  <a:cubicBezTo>
                    <a:pt x="97028" y="118491"/>
                    <a:pt x="88646" y="165100"/>
                    <a:pt x="80137" y="211709"/>
                  </a:cubicBezTo>
                  <a:cubicBezTo>
                    <a:pt x="50673" y="343154"/>
                    <a:pt x="25400" y="474472"/>
                    <a:pt x="4191" y="609981"/>
                  </a:cubicBezTo>
                  <a:cubicBezTo>
                    <a:pt x="0" y="631190"/>
                    <a:pt x="8382" y="648081"/>
                    <a:pt x="16891" y="6480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4489440" y="5376480"/>
            <a:ext cx="118560" cy="88800"/>
            <a:chOff x="0" y="0"/>
            <a:chExt cx="237120" cy="177600"/>
          </a:xfrm>
          <a:solidFill>
            <a:srgbClr val="F27900"/>
          </a:solidFill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237109" cy="177546"/>
            </a:xfrm>
            <a:custGeom>
              <a:avLst/>
              <a:gdLst/>
              <a:ahLst/>
              <a:cxnLst/>
              <a:rect l="l" t="t" r="r" b="b"/>
              <a:pathLst>
                <a:path w="237109" h="177546">
                  <a:moveTo>
                    <a:pt x="101600" y="177546"/>
                  </a:moveTo>
                  <a:cubicBezTo>
                    <a:pt x="139700" y="177546"/>
                    <a:pt x="228600" y="101473"/>
                    <a:pt x="237109" y="67564"/>
                  </a:cubicBezTo>
                  <a:cubicBezTo>
                    <a:pt x="237109" y="46482"/>
                    <a:pt x="237109" y="29464"/>
                    <a:pt x="224409" y="16764"/>
                  </a:cubicBezTo>
                  <a:cubicBezTo>
                    <a:pt x="207518" y="0"/>
                    <a:pt x="190500" y="16891"/>
                    <a:pt x="177800" y="21082"/>
                  </a:cubicBezTo>
                  <a:cubicBezTo>
                    <a:pt x="135509" y="42291"/>
                    <a:pt x="97409" y="67691"/>
                    <a:pt x="50800" y="76073"/>
                  </a:cubicBezTo>
                  <a:cubicBezTo>
                    <a:pt x="8509" y="84582"/>
                    <a:pt x="0" y="109982"/>
                    <a:pt x="25400" y="143764"/>
                  </a:cubicBezTo>
                  <a:cubicBezTo>
                    <a:pt x="46609" y="169164"/>
                    <a:pt x="72009" y="173355"/>
                    <a:pt x="101600" y="17754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3827040" y="4645920"/>
            <a:ext cx="78240" cy="76320"/>
            <a:chOff x="0" y="0"/>
            <a:chExt cx="156480" cy="152640"/>
          </a:xfrm>
          <a:solidFill>
            <a:srgbClr val="F27900"/>
          </a:solidFill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156464" cy="152654"/>
            </a:xfrm>
            <a:custGeom>
              <a:avLst/>
              <a:gdLst/>
              <a:ahLst/>
              <a:cxnLst/>
              <a:rect l="l" t="t" r="r" b="b"/>
              <a:pathLst>
                <a:path w="156464" h="152654">
                  <a:moveTo>
                    <a:pt x="105791" y="148463"/>
                  </a:moveTo>
                  <a:cubicBezTo>
                    <a:pt x="127000" y="152654"/>
                    <a:pt x="139573" y="144272"/>
                    <a:pt x="143891" y="123063"/>
                  </a:cubicBezTo>
                  <a:cubicBezTo>
                    <a:pt x="156464" y="72136"/>
                    <a:pt x="101473" y="0"/>
                    <a:pt x="50800" y="0"/>
                  </a:cubicBezTo>
                  <a:cubicBezTo>
                    <a:pt x="21209" y="0"/>
                    <a:pt x="0" y="25400"/>
                    <a:pt x="4191" y="46609"/>
                  </a:cubicBezTo>
                  <a:cubicBezTo>
                    <a:pt x="12700" y="89027"/>
                    <a:pt x="63500" y="139954"/>
                    <a:pt x="105791" y="1484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4152960" y="4896000"/>
            <a:ext cx="95040" cy="59040"/>
            <a:chOff x="0" y="0"/>
            <a:chExt cx="190080" cy="118080"/>
          </a:xfrm>
          <a:solidFill>
            <a:srgbClr val="F27900"/>
          </a:solidFill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190119" cy="117983"/>
            </a:xfrm>
            <a:custGeom>
              <a:avLst/>
              <a:gdLst/>
              <a:ahLst/>
              <a:cxnLst/>
              <a:rect l="l" t="t" r="r" b="b"/>
              <a:pathLst>
                <a:path w="190119" h="117983">
                  <a:moveTo>
                    <a:pt x="92964" y="104902"/>
                  </a:moveTo>
                  <a:cubicBezTo>
                    <a:pt x="118364" y="91821"/>
                    <a:pt x="169037" y="117983"/>
                    <a:pt x="181610" y="65532"/>
                  </a:cubicBezTo>
                  <a:cubicBezTo>
                    <a:pt x="190119" y="34925"/>
                    <a:pt x="130937" y="0"/>
                    <a:pt x="80264" y="4318"/>
                  </a:cubicBezTo>
                  <a:cubicBezTo>
                    <a:pt x="46482" y="8763"/>
                    <a:pt x="8509" y="4318"/>
                    <a:pt x="4191" y="52451"/>
                  </a:cubicBezTo>
                  <a:cubicBezTo>
                    <a:pt x="0" y="83058"/>
                    <a:pt x="37973" y="104902"/>
                    <a:pt x="92964" y="10490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3805920" y="5848320"/>
            <a:ext cx="57120" cy="76320"/>
            <a:chOff x="0" y="0"/>
            <a:chExt cx="114240" cy="152640"/>
          </a:xfrm>
          <a:solidFill>
            <a:srgbClr val="F27900"/>
          </a:solidFill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114173" cy="152654"/>
            </a:xfrm>
            <a:custGeom>
              <a:avLst/>
              <a:gdLst/>
              <a:ahLst/>
              <a:cxnLst/>
              <a:rect l="l" t="t" r="r" b="b"/>
              <a:pathLst>
                <a:path w="114173" h="152654">
                  <a:moveTo>
                    <a:pt x="59182" y="148463"/>
                  </a:moveTo>
                  <a:cubicBezTo>
                    <a:pt x="97282" y="152654"/>
                    <a:pt x="114173" y="135763"/>
                    <a:pt x="114173" y="97536"/>
                  </a:cubicBezTo>
                  <a:cubicBezTo>
                    <a:pt x="114173" y="84836"/>
                    <a:pt x="114173" y="76327"/>
                    <a:pt x="114173" y="63627"/>
                  </a:cubicBezTo>
                  <a:cubicBezTo>
                    <a:pt x="109982" y="38100"/>
                    <a:pt x="54991" y="0"/>
                    <a:pt x="29591" y="4191"/>
                  </a:cubicBezTo>
                  <a:cubicBezTo>
                    <a:pt x="21082" y="8382"/>
                    <a:pt x="21082" y="12700"/>
                    <a:pt x="21082" y="21209"/>
                  </a:cubicBezTo>
                  <a:cubicBezTo>
                    <a:pt x="29591" y="63627"/>
                    <a:pt x="16891" y="106045"/>
                    <a:pt x="0" y="148463"/>
                  </a:cubicBezTo>
                  <a:cubicBezTo>
                    <a:pt x="21209" y="148463"/>
                    <a:pt x="42291" y="148463"/>
                    <a:pt x="59182" y="1484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3740160" y="6074880"/>
            <a:ext cx="105600" cy="137760"/>
            <a:chOff x="0" y="0"/>
            <a:chExt cx="211200" cy="275520"/>
          </a:xfrm>
          <a:solidFill>
            <a:srgbClr val="F27900"/>
          </a:solidFill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211201" cy="275463"/>
            </a:xfrm>
            <a:custGeom>
              <a:avLst/>
              <a:gdLst/>
              <a:ahLst/>
              <a:cxnLst/>
              <a:rect l="l" t="t" r="r" b="b"/>
              <a:pathLst>
                <a:path w="211201" h="275463">
                  <a:moveTo>
                    <a:pt x="0" y="275463"/>
                  </a:moveTo>
                  <a:cubicBezTo>
                    <a:pt x="21590" y="262763"/>
                    <a:pt x="43053" y="250063"/>
                    <a:pt x="64643" y="233045"/>
                  </a:cubicBezTo>
                  <a:cubicBezTo>
                    <a:pt x="64643" y="233045"/>
                    <a:pt x="64643" y="233045"/>
                    <a:pt x="64643" y="233045"/>
                  </a:cubicBezTo>
                  <a:cubicBezTo>
                    <a:pt x="64643" y="233045"/>
                    <a:pt x="64643" y="233045"/>
                    <a:pt x="64643" y="233045"/>
                  </a:cubicBezTo>
                  <a:cubicBezTo>
                    <a:pt x="124968" y="203327"/>
                    <a:pt x="172339" y="161036"/>
                    <a:pt x="189611" y="97409"/>
                  </a:cubicBezTo>
                  <a:cubicBezTo>
                    <a:pt x="211201" y="21082"/>
                    <a:pt x="206883" y="16891"/>
                    <a:pt x="129286" y="8382"/>
                  </a:cubicBezTo>
                  <a:cubicBezTo>
                    <a:pt x="120650" y="4191"/>
                    <a:pt x="107696" y="4191"/>
                    <a:pt x="99187" y="0"/>
                  </a:cubicBezTo>
                  <a:cubicBezTo>
                    <a:pt x="90551" y="0"/>
                    <a:pt x="81915" y="0"/>
                    <a:pt x="81915" y="12700"/>
                  </a:cubicBezTo>
                  <a:cubicBezTo>
                    <a:pt x="90551" y="50800"/>
                    <a:pt x="60325" y="76327"/>
                    <a:pt x="47371" y="105918"/>
                  </a:cubicBezTo>
                  <a:cubicBezTo>
                    <a:pt x="8636" y="156845"/>
                    <a:pt x="12954" y="216154"/>
                    <a:pt x="0" y="2754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861600" y="4638720"/>
            <a:ext cx="1839360" cy="1882080"/>
            <a:chOff x="0" y="0"/>
            <a:chExt cx="3678720" cy="3764160"/>
          </a:xfrm>
          <a:solidFill>
            <a:srgbClr val="F27900"/>
          </a:solidFill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3678809" cy="3764026"/>
            </a:xfrm>
            <a:custGeom>
              <a:avLst/>
              <a:gdLst/>
              <a:ahLst/>
              <a:cxnLst/>
              <a:rect l="l" t="t" r="r" b="b"/>
              <a:pathLst>
                <a:path w="3678809" h="3764026">
                  <a:moveTo>
                    <a:pt x="1263904" y="2961894"/>
                  </a:moveTo>
                  <a:cubicBezTo>
                    <a:pt x="1233551" y="2745105"/>
                    <a:pt x="1172718" y="2541270"/>
                    <a:pt x="981583" y="2398141"/>
                  </a:cubicBezTo>
                  <a:cubicBezTo>
                    <a:pt x="912114" y="2350389"/>
                    <a:pt x="842645" y="2298446"/>
                    <a:pt x="773049" y="2246376"/>
                  </a:cubicBezTo>
                  <a:cubicBezTo>
                    <a:pt x="694817" y="2185670"/>
                    <a:pt x="647065" y="2098929"/>
                    <a:pt x="664464" y="2003552"/>
                  </a:cubicBezTo>
                  <a:cubicBezTo>
                    <a:pt x="703580" y="1726057"/>
                    <a:pt x="573278" y="1513459"/>
                    <a:pt x="412496" y="1309751"/>
                  </a:cubicBezTo>
                  <a:cubicBezTo>
                    <a:pt x="321310" y="1196975"/>
                    <a:pt x="225679" y="1088644"/>
                    <a:pt x="203962" y="936752"/>
                  </a:cubicBezTo>
                  <a:cubicBezTo>
                    <a:pt x="178054" y="737235"/>
                    <a:pt x="234569" y="576707"/>
                    <a:pt x="403860" y="459740"/>
                  </a:cubicBezTo>
                  <a:cubicBezTo>
                    <a:pt x="664464" y="281940"/>
                    <a:pt x="959866" y="199517"/>
                    <a:pt x="1259586" y="125730"/>
                  </a:cubicBezTo>
                  <a:cubicBezTo>
                    <a:pt x="1550543" y="52070"/>
                    <a:pt x="1837182" y="0"/>
                    <a:pt x="2136902" y="8636"/>
                  </a:cubicBezTo>
                  <a:cubicBezTo>
                    <a:pt x="2215134" y="8636"/>
                    <a:pt x="2297557" y="21590"/>
                    <a:pt x="2375789" y="34671"/>
                  </a:cubicBezTo>
                  <a:cubicBezTo>
                    <a:pt x="2553843" y="65024"/>
                    <a:pt x="2679827" y="156083"/>
                    <a:pt x="2775331" y="307848"/>
                  </a:cubicBezTo>
                  <a:cubicBezTo>
                    <a:pt x="3014218" y="702437"/>
                    <a:pt x="3166237" y="1127506"/>
                    <a:pt x="3305175" y="1561084"/>
                  </a:cubicBezTo>
                  <a:cubicBezTo>
                    <a:pt x="3413760" y="1912366"/>
                    <a:pt x="3518027" y="2267966"/>
                    <a:pt x="3622294" y="2619248"/>
                  </a:cubicBezTo>
                  <a:cubicBezTo>
                    <a:pt x="3644011" y="2692908"/>
                    <a:pt x="3657092" y="2766695"/>
                    <a:pt x="3661410" y="2840355"/>
                  </a:cubicBezTo>
                  <a:cubicBezTo>
                    <a:pt x="3678809" y="3048508"/>
                    <a:pt x="3587623" y="3200273"/>
                    <a:pt x="3396488" y="3269615"/>
                  </a:cubicBezTo>
                  <a:cubicBezTo>
                    <a:pt x="3279267" y="3312922"/>
                    <a:pt x="3157601" y="3343275"/>
                    <a:pt x="3031617" y="3378073"/>
                  </a:cubicBezTo>
                  <a:cubicBezTo>
                    <a:pt x="2983865" y="3213227"/>
                    <a:pt x="2936113" y="3057144"/>
                    <a:pt x="2888234" y="2901061"/>
                  </a:cubicBezTo>
                  <a:cubicBezTo>
                    <a:pt x="2853436" y="2788285"/>
                    <a:pt x="2818765" y="2675509"/>
                    <a:pt x="2788285" y="2558415"/>
                  </a:cubicBezTo>
                  <a:cubicBezTo>
                    <a:pt x="2770886" y="2502027"/>
                    <a:pt x="2753487" y="2475992"/>
                    <a:pt x="2684018" y="2497709"/>
                  </a:cubicBezTo>
                  <a:cubicBezTo>
                    <a:pt x="2588514" y="2528062"/>
                    <a:pt x="2488565" y="2554097"/>
                    <a:pt x="2393061" y="2575814"/>
                  </a:cubicBezTo>
                  <a:cubicBezTo>
                    <a:pt x="2319274" y="2588768"/>
                    <a:pt x="2306193" y="2619121"/>
                    <a:pt x="2323592" y="2688590"/>
                  </a:cubicBezTo>
                  <a:cubicBezTo>
                    <a:pt x="2401824" y="2961767"/>
                    <a:pt x="2471293" y="3234944"/>
                    <a:pt x="2545080" y="3521202"/>
                  </a:cubicBezTo>
                  <a:cubicBezTo>
                    <a:pt x="2458212" y="3542919"/>
                    <a:pt x="2379980" y="3564509"/>
                    <a:pt x="2301875" y="3586226"/>
                  </a:cubicBezTo>
                  <a:cubicBezTo>
                    <a:pt x="2106422" y="3633978"/>
                    <a:pt x="1906651" y="3681603"/>
                    <a:pt x="1711198" y="3725037"/>
                  </a:cubicBezTo>
                  <a:cubicBezTo>
                    <a:pt x="1559179" y="3764026"/>
                    <a:pt x="1411478" y="3759708"/>
                    <a:pt x="1268222" y="3703320"/>
                  </a:cubicBezTo>
                  <a:cubicBezTo>
                    <a:pt x="1055370" y="3620897"/>
                    <a:pt x="846963" y="3538474"/>
                    <a:pt x="638429" y="3460496"/>
                  </a:cubicBezTo>
                  <a:cubicBezTo>
                    <a:pt x="499491" y="3404108"/>
                    <a:pt x="429895" y="3300095"/>
                    <a:pt x="403860" y="3161284"/>
                  </a:cubicBezTo>
                  <a:cubicBezTo>
                    <a:pt x="295275" y="2653919"/>
                    <a:pt x="182372" y="2150872"/>
                    <a:pt x="82423" y="1643507"/>
                  </a:cubicBezTo>
                  <a:cubicBezTo>
                    <a:pt x="39116" y="1431036"/>
                    <a:pt x="0" y="1209929"/>
                    <a:pt x="34798" y="988695"/>
                  </a:cubicBezTo>
                  <a:cubicBezTo>
                    <a:pt x="43434" y="945388"/>
                    <a:pt x="56515" y="901954"/>
                    <a:pt x="78232" y="858647"/>
                  </a:cubicBezTo>
                  <a:cubicBezTo>
                    <a:pt x="91186" y="1066800"/>
                    <a:pt x="195453" y="1231646"/>
                    <a:pt x="325755" y="1379093"/>
                  </a:cubicBezTo>
                  <a:cubicBezTo>
                    <a:pt x="386588" y="1452753"/>
                    <a:pt x="438658" y="1530858"/>
                    <a:pt x="495173" y="1608963"/>
                  </a:cubicBezTo>
                  <a:cubicBezTo>
                    <a:pt x="568960" y="1713103"/>
                    <a:pt x="603758" y="1825752"/>
                    <a:pt x="590677" y="1951609"/>
                  </a:cubicBezTo>
                  <a:cubicBezTo>
                    <a:pt x="577596" y="2103374"/>
                    <a:pt x="638429" y="2229104"/>
                    <a:pt x="755777" y="2324608"/>
                  </a:cubicBezTo>
                  <a:cubicBezTo>
                    <a:pt x="790575" y="2354961"/>
                    <a:pt x="825246" y="2389632"/>
                    <a:pt x="864362" y="2411349"/>
                  </a:cubicBezTo>
                  <a:cubicBezTo>
                    <a:pt x="1055497" y="2524125"/>
                    <a:pt x="1172718" y="2693289"/>
                    <a:pt x="1237869" y="2905760"/>
                  </a:cubicBezTo>
                  <a:cubicBezTo>
                    <a:pt x="1242187" y="2923159"/>
                    <a:pt x="1255268" y="2944749"/>
                    <a:pt x="1263904" y="2962148"/>
                  </a:cubicBezTo>
                  <a:close/>
                  <a:moveTo>
                    <a:pt x="2797048" y="975741"/>
                  </a:moveTo>
                  <a:cubicBezTo>
                    <a:pt x="2788412" y="975741"/>
                    <a:pt x="2771013" y="975741"/>
                    <a:pt x="2753614" y="980059"/>
                  </a:cubicBezTo>
                  <a:cubicBezTo>
                    <a:pt x="2232406" y="1092835"/>
                    <a:pt x="1706880" y="1205611"/>
                    <a:pt x="1185672" y="1322705"/>
                  </a:cubicBezTo>
                  <a:cubicBezTo>
                    <a:pt x="1046734" y="1353058"/>
                    <a:pt x="1016254" y="1426845"/>
                    <a:pt x="1055370" y="1569847"/>
                  </a:cubicBezTo>
                  <a:cubicBezTo>
                    <a:pt x="1150874" y="1912493"/>
                    <a:pt x="1246505" y="2255012"/>
                    <a:pt x="1346327" y="2597658"/>
                  </a:cubicBezTo>
                  <a:cubicBezTo>
                    <a:pt x="1385443" y="2732151"/>
                    <a:pt x="1450594" y="2771140"/>
                    <a:pt x="1593850" y="2745105"/>
                  </a:cubicBezTo>
                  <a:cubicBezTo>
                    <a:pt x="1680718" y="2723388"/>
                    <a:pt x="1767586" y="2701798"/>
                    <a:pt x="1854454" y="2675763"/>
                  </a:cubicBezTo>
                  <a:cubicBezTo>
                    <a:pt x="2288794" y="2567305"/>
                    <a:pt x="2727452" y="2454656"/>
                    <a:pt x="3161792" y="2341880"/>
                  </a:cubicBezTo>
                  <a:cubicBezTo>
                    <a:pt x="3335528" y="2298573"/>
                    <a:pt x="3370326" y="2233422"/>
                    <a:pt x="3322447" y="2068703"/>
                  </a:cubicBezTo>
                  <a:cubicBezTo>
                    <a:pt x="3292094" y="1973326"/>
                    <a:pt x="3261614" y="1877949"/>
                    <a:pt x="3231261" y="1786763"/>
                  </a:cubicBezTo>
                  <a:cubicBezTo>
                    <a:pt x="3166110" y="1569974"/>
                    <a:pt x="3096641" y="1357503"/>
                    <a:pt x="3027172" y="1144905"/>
                  </a:cubicBezTo>
                  <a:cubicBezTo>
                    <a:pt x="2983738" y="1014857"/>
                    <a:pt x="2918587" y="971423"/>
                    <a:pt x="2796921" y="97574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2076960" y="5912160"/>
            <a:ext cx="342240" cy="802560"/>
            <a:chOff x="0" y="0"/>
            <a:chExt cx="684480" cy="1605120"/>
          </a:xfrm>
          <a:solidFill>
            <a:srgbClr val="F27900"/>
          </a:solidFill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684657" cy="1605153"/>
            </a:xfrm>
            <a:custGeom>
              <a:avLst/>
              <a:gdLst/>
              <a:ahLst/>
              <a:cxnLst/>
              <a:rect l="l" t="t" r="r" b="b"/>
              <a:pathLst>
                <a:path w="684657" h="1605153">
                  <a:moveTo>
                    <a:pt x="0" y="73914"/>
                  </a:moveTo>
                  <a:cubicBezTo>
                    <a:pt x="90932" y="47879"/>
                    <a:pt x="177673" y="26162"/>
                    <a:pt x="268605" y="0"/>
                  </a:cubicBezTo>
                  <a:cubicBezTo>
                    <a:pt x="316230" y="169672"/>
                    <a:pt x="363855" y="334899"/>
                    <a:pt x="407289" y="495935"/>
                  </a:cubicBezTo>
                  <a:cubicBezTo>
                    <a:pt x="493903" y="804799"/>
                    <a:pt x="576199" y="1109218"/>
                    <a:pt x="662940" y="1418082"/>
                  </a:cubicBezTo>
                  <a:cubicBezTo>
                    <a:pt x="684657" y="1500759"/>
                    <a:pt x="649986" y="1548638"/>
                    <a:pt x="550291" y="1574673"/>
                  </a:cubicBezTo>
                  <a:cubicBezTo>
                    <a:pt x="455041" y="1605153"/>
                    <a:pt x="402971" y="1583436"/>
                    <a:pt x="381381" y="1505077"/>
                  </a:cubicBezTo>
                  <a:cubicBezTo>
                    <a:pt x="255651" y="1030986"/>
                    <a:pt x="129921" y="561086"/>
                    <a:pt x="0" y="7391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1525920" y="5247840"/>
            <a:ext cx="936000" cy="631680"/>
            <a:chOff x="0" y="0"/>
            <a:chExt cx="1872000" cy="1263360"/>
          </a:xfrm>
          <a:solidFill>
            <a:srgbClr val="F27900"/>
          </a:solidFill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1871853" cy="1263269"/>
            </a:xfrm>
            <a:custGeom>
              <a:avLst/>
              <a:gdLst/>
              <a:ahLst/>
              <a:cxnLst/>
              <a:rect l="l" t="t" r="r" b="b"/>
              <a:pathLst>
                <a:path w="1871853" h="1263269">
                  <a:moveTo>
                    <a:pt x="338836" y="1254633"/>
                  </a:moveTo>
                  <a:cubicBezTo>
                    <a:pt x="269367" y="1263269"/>
                    <a:pt x="212852" y="1232916"/>
                    <a:pt x="195453" y="1167765"/>
                  </a:cubicBezTo>
                  <a:cubicBezTo>
                    <a:pt x="130302" y="942086"/>
                    <a:pt x="69469" y="711962"/>
                    <a:pt x="17399" y="481838"/>
                  </a:cubicBezTo>
                  <a:cubicBezTo>
                    <a:pt x="0" y="390779"/>
                    <a:pt x="47752" y="334264"/>
                    <a:pt x="156337" y="303911"/>
                  </a:cubicBezTo>
                  <a:cubicBezTo>
                    <a:pt x="360426" y="251841"/>
                    <a:pt x="568960" y="204089"/>
                    <a:pt x="773049" y="160655"/>
                  </a:cubicBezTo>
                  <a:cubicBezTo>
                    <a:pt x="1003300" y="112903"/>
                    <a:pt x="1233551" y="69469"/>
                    <a:pt x="1463675" y="26035"/>
                  </a:cubicBezTo>
                  <a:cubicBezTo>
                    <a:pt x="1589659" y="0"/>
                    <a:pt x="1620012" y="12954"/>
                    <a:pt x="1659128" y="134620"/>
                  </a:cubicBezTo>
                  <a:cubicBezTo>
                    <a:pt x="1728597" y="325628"/>
                    <a:pt x="1785112" y="520954"/>
                    <a:pt x="1841500" y="720725"/>
                  </a:cubicBezTo>
                  <a:cubicBezTo>
                    <a:pt x="1871853" y="824865"/>
                    <a:pt x="1832864" y="885698"/>
                    <a:pt x="1732915" y="911733"/>
                  </a:cubicBezTo>
                  <a:cubicBezTo>
                    <a:pt x="1298575" y="1028954"/>
                    <a:pt x="859917" y="1137539"/>
                    <a:pt x="425577" y="1245997"/>
                  </a:cubicBezTo>
                  <a:cubicBezTo>
                    <a:pt x="395224" y="1254633"/>
                    <a:pt x="369062" y="1254633"/>
                    <a:pt x="338709" y="1254633"/>
                  </a:cubicBezTo>
                  <a:close/>
                  <a:moveTo>
                    <a:pt x="321437" y="568706"/>
                  </a:moveTo>
                  <a:cubicBezTo>
                    <a:pt x="343154" y="651256"/>
                    <a:pt x="369189" y="772795"/>
                    <a:pt x="399669" y="890016"/>
                  </a:cubicBezTo>
                  <a:cubicBezTo>
                    <a:pt x="430022" y="985520"/>
                    <a:pt x="469138" y="1011555"/>
                    <a:pt x="569087" y="989838"/>
                  </a:cubicBezTo>
                  <a:cubicBezTo>
                    <a:pt x="899160" y="911733"/>
                    <a:pt x="1224915" y="829183"/>
                    <a:pt x="1554988" y="746760"/>
                  </a:cubicBezTo>
                  <a:cubicBezTo>
                    <a:pt x="1607058" y="733679"/>
                    <a:pt x="1628775" y="703326"/>
                    <a:pt x="1611503" y="651256"/>
                  </a:cubicBezTo>
                  <a:cubicBezTo>
                    <a:pt x="1572387" y="525399"/>
                    <a:pt x="1537716" y="399415"/>
                    <a:pt x="1498600" y="277876"/>
                  </a:cubicBezTo>
                  <a:cubicBezTo>
                    <a:pt x="1472565" y="199771"/>
                    <a:pt x="1416050" y="169291"/>
                    <a:pt x="1333500" y="186690"/>
                  </a:cubicBezTo>
                  <a:cubicBezTo>
                    <a:pt x="1242314" y="208407"/>
                    <a:pt x="1146683" y="225806"/>
                    <a:pt x="1055497" y="247523"/>
                  </a:cubicBezTo>
                  <a:cubicBezTo>
                    <a:pt x="864362" y="286639"/>
                    <a:pt x="668909" y="330073"/>
                    <a:pt x="477774" y="373380"/>
                  </a:cubicBezTo>
                  <a:cubicBezTo>
                    <a:pt x="356108" y="399415"/>
                    <a:pt x="321437" y="442849"/>
                    <a:pt x="321437" y="568706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6159840" y="4378560"/>
            <a:ext cx="802560" cy="2014080"/>
            <a:chOff x="0" y="0"/>
            <a:chExt cx="1605120" cy="4028160"/>
          </a:xfrm>
          <a:solidFill>
            <a:schemeClr val="tx1">
              <a:lumMod val="85000"/>
            </a:schemeClr>
          </a:solidFill>
        </p:grpSpPr>
        <p:sp>
          <p:nvSpPr>
            <p:cNvPr id="4" name="Freeform 4"/>
            <p:cNvSpPr/>
            <p:nvPr/>
          </p:nvSpPr>
          <p:spPr>
            <a:xfrm>
              <a:off x="0" y="0"/>
              <a:ext cx="1605153" cy="4028059"/>
            </a:xfrm>
            <a:custGeom>
              <a:avLst/>
              <a:gdLst/>
              <a:ahLst/>
              <a:cxnLst/>
              <a:rect l="l" t="t" r="r" b="b"/>
              <a:pathLst>
                <a:path w="1605153" h="4028059">
                  <a:moveTo>
                    <a:pt x="5461" y="920750"/>
                  </a:moveTo>
                  <a:cubicBezTo>
                    <a:pt x="5461" y="789178"/>
                    <a:pt x="0" y="660400"/>
                    <a:pt x="5461" y="531622"/>
                  </a:cubicBezTo>
                  <a:cubicBezTo>
                    <a:pt x="16510" y="347980"/>
                    <a:pt x="107061" y="200025"/>
                    <a:pt x="235966" y="74041"/>
                  </a:cubicBezTo>
                  <a:cubicBezTo>
                    <a:pt x="263398" y="46609"/>
                    <a:pt x="285369" y="35687"/>
                    <a:pt x="323723" y="63119"/>
                  </a:cubicBezTo>
                  <a:cubicBezTo>
                    <a:pt x="392303" y="117983"/>
                    <a:pt x="474599" y="139827"/>
                    <a:pt x="559689" y="148082"/>
                  </a:cubicBezTo>
                  <a:cubicBezTo>
                    <a:pt x="771017" y="172720"/>
                    <a:pt x="979551" y="178181"/>
                    <a:pt x="1171575" y="65913"/>
                  </a:cubicBezTo>
                  <a:cubicBezTo>
                    <a:pt x="1286891" y="0"/>
                    <a:pt x="1284097" y="0"/>
                    <a:pt x="1382903" y="95885"/>
                  </a:cubicBezTo>
                  <a:cubicBezTo>
                    <a:pt x="1531112" y="235585"/>
                    <a:pt x="1605153" y="397256"/>
                    <a:pt x="1594231" y="610997"/>
                  </a:cubicBezTo>
                  <a:cubicBezTo>
                    <a:pt x="1547622" y="1457706"/>
                    <a:pt x="1500886" y="2307209"/>
                    <a:pt x="1448816" y="3153918"/>
                  </a:cubicBezTo>
                  <a:cubicBezTo>
                    <a:pt x="1437894" y="3367659"/>
                    <a:pt x="1421384" y="3581400"/>
                    <a:pt x="1415923" y="3797935"/>
                  </a:cubicBezTo>
                  <a:cubicBezTo>
                    <a:pt x="1413129" y="3871976"/>
                    <a:pt x="1383030" y="3904742"/>
                    <a:pt x="1319911" y="3932174"/>
                  </a:cubicBezTo>
                  <a:cubicBezTo>
                    <a:pt x="1179957" y="3992499"/>
                    <a:pt x="1034542" y="4011676"/>
                    <a:pt x="886333" y="4017137"/>
                  </a:cubicBezTo>
                  <a:cubicBezTo>
                    <a:pt x="702437" y="4028059"/>
                    <a:pt x="518668" y="4022598"/>
                    <a:pt x="340360" y="3967861"/>
                  </a:cubicBezTo>
                  <a:cubicBezTo>
                    <a:pt x="249809" y="3940429"/>
                    <a:pt x="197739" y="3899408"/>
                    <a:pt x="192151" y="3787013"/>
                  </a:cubicBezTo>
                  <a:cubicBezTo>
                    <a:pt x="159258" y="3175889"/>
                    <a:pt x="112522" y="2564892"/>
                    <a:pt x="74168" y="1953768"/>
                  </a:cubicBezTo>
                  <a:cubicBezTo>
                    <a:pt x="49403" y="1608582"/>
                    <a:pt x="30226" y="1263269"/>
                    <a:pt x="10922" y="920750"/>
                  </a:cubicBezTo>
                  <a:cubicBezTo>
                    <a:pt x="8128" y="920750"/>
                    <a:pt x="5461" y="920750"/>
                    <a:pt x="5461" y="920750"/>
                  </a:cubicBezTo>
                  <a:close/>
                  <a:moveTo>
                    <a:pt x="606298" y="1002919"/>
                  </a:moveTo>
                  <a:cubicBezTo>
                    <a:pt x="968502" y="1098804"/>
                    <a:pt x="1336167" y="1038479"/>
                    <a:pt x="1470533" y="802894"/>
                  </a:cubicBezTo>
                  <a:cubicBezTo>
                    <a:pt x="1220978" y="1030351"/>
                    <a:pt x="910971" y="989203"/>
                    <a:pt x="606425" y="100291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9441600" y="1475520"/>
            <a:ext cx="1168800" cy="1678560"/>
            <a:chOff x="0" y="0"/>
            <a:chExt cx="2337600" cy="3357120"/>
          </a:xfrm>
          <a:solidFill>
            <a:schemeClr val="tx1">
              <a:lumMod val="85000"/>
            </a:schemeClr>
          </a:solidFill>
        </p:grpSpPr>
        <p:sp>
          <p:nvSpPr>
            <p:cNvPr id="6" name="Freeform 6"/>
            <p:cNvSpPr/>
            <p:nvPr/>
          </p:nvSpPr>
          <p:spPr>
            <a:xfrm>
              <a:off x="0" y="0"/>
              <a:ext cx="2337562" cy="3357245"/>
            </a:xfrm>
            <a:custGeom>
              <a:avLst/>
              <a:gdLst/>
              <a:ahLst/>
              <a:cxnLst/>
              <a:rect l="l" t="t" r="r" b="b"/>
              <a:pathLst>
                <a:path w="2337562" h="3357245">
                  <a:moveTo>
                    <a:pt x="1399286" y="2794"/>
                  </a:moveTo>
                  <a:cubicBezTo>
                    <a:pt x="1569339" y="5588"/>
                    <a:pt x="1857502" y="84963"/>
                    <a:pt x="2076958" y="337185"/>
                  </a:cubicBezTo>
                  <a:cubicBezTo>
                    <a:pt x="2230628" y="512572"/>
                    <a:pt x="2301875" y="723646"/>
                    <a:pt x="2332101" y="951103"/>
                  </a:cubicBezTo>
                  <a:cubicBezTo>
                    <a:pt x="2337562" y="986790"/>
                    <a:pt x="2321179" y="997712"/>
                    <a:pt x="2293747" y="1003173"/>
                  </a:cubicBezTo>
                  <a:cubicBezTo>
                    <a:pt x="2266315" y="1011428"/>
                    <a:pt x="2241677" y="1019556"/>
                    <a:pt x="2219706" y="1033272"/>
                  </a:cubicBezTo>
                  <a:cubicBezTo>
                    <a:pt x="2145665" y="1071626"/>
                    <a:pt x="2107184" y="1145667"/>
                    <a:pt x="2118233" y="1225169"/>
                  </a:cubicBezTo>
                  <a:cubicBezTo>
                    <a:pt x="2129155" y="1307338"/>
                    <a:pt x="2178558" y="1351280"/>
                    <a:pt x="2258187" y="1364996"/>
                  </a:cubicBezTo>
                  <a:cubicBezTo>
                    <a:pt x="2296541" y="1373251"/>
                    <a:pt x="2315845" y="1378712"/>
                    <a:pt x="2307590" y="1427988"/>
                  </a:cubicBezTo>
                  <a:cubicBezTo>
                    <a:pt x="2173097" y="2225421"/>
                    <a:pt x="1750568" y="2820162"/>
                    <a:pt x="1040003" y="3201035"/>
                  </a:cubicBezTo>
                  <a:cubicBezTo>
                    <a:pt x="817753" y="3321558"/>
                    <a:pt x="576326" y="3357245"/>
                    <a:pt x="334899" y="3242183"/>
                  </a:cubicBezTo>
                  <a:cubicBezTo>
                    <a:pt x="142875" y="3148965"/>
                    <a:pt x="90678" y="3033903"/>
                    <a:pt x="134620" y="2861310"/>
                  </a:cubicBezTo>
                  <a:cubicBezTo>
                    <a:pt x="156591" y="2770886"/>
                    <a:pt x="142875" y="2680462"/>
                    <a:pt x="109982" y="2595499"/>
                  </a:cubicBezTo>
                  <a:cubicBezTo>
                    <a:pt x="0" y="2291080"/>
                    <a:pt x="0" y="1978660"/>
                    <a:pt x="32893" y="1663446"/>
                  </a:cubicBezTo>
                  <a:cubicBezTo>
                    <a:pt x="54864" y="1435989"/>
                    <a:pt x="68580" y="1208532"/>
                    <a:pt x="87757" y="981075"/>
                  </a:cubicBezTo>
                  <a:cubicBezTo>
                    <a:pt x="90551" y="942721"/>
                    <a:pt x="90551" y="904367"/>
                    <a:pt x="63119" y="876935"/>
                  </a:cubicBezTo>
                  <a:cubicBezTo>
                    <a:pt x="13716" y="830326"/>
                    <a:pt x="30226" y="786511"/>
                    <a:pt x="54864" y="734441"/>
                  </a:cubicBezTo>
                  <a:cubicBezTo>
                    <a:pt x="285369" y="274066"/>
                    <a:pt x="729869" y="0"/>
                    <a:pt x="1399286" y="2794"/>
                  </a:cubicBezTo>
                  <a:close/>
                  <a:moveTo>
                    <a:pt x="115189" y="1548384"/>
                  </a:moveTo>
                  <a:cubicBezTo>
                    <a:pt x="115189" y="1567561"/>
                    <a:pt x="120650" y="1605915"/>
                    <a:pt x="115189" y="1641602"/>
                  </a:cubicBezTo>
                  <a:cubicBezTo>
                    <a:pt x="104267" y="1723771"/>
                    <a:pt x="142621" y="1764919"/>
                    <a:pt x="222250" y="1789557"/>
                  </a:cubicBezTo>
                  <a:cubicBezTo>
                    <a:pt x="441706" y="1855343"/>
                    <a:pt x="663956" y="1910080"/>
                    <a:pt x="894461" y="1942973"/>
                  </a:cubicBezTo>
                  <a:cubicBezTo>
                    <a:pt x="974090" y="1956689"/>
                    <a:pt x="1009650" y="1926590"/>
                    <a:pt x="1028954" y="1852549"/>
                  </a:cubicBezTo>
                  <a:cubicBezTo>
                    <a:pt x="1089279" y="1622298"/>
                    <a:pt x="1124966" y="1386713"/>
                    <a:pt x="1152398" y="1151001"/>
                  </a:cubicBezTo>
                  <a:cubicBezTo>
                    <a:pt x="1160653" y="1085215"/>
                    <a:pt x="1130427" y="1066038"/>
                    <a:pt x="1075563" y="1057783"/>
                  </a:cubicBezTo>
                  <a:cubicBezTo>
                    <a:pt x="798449" y="1013968"/>
                    <a:pt x="518541" y="989330"/>
                    <a:pt x="238760" y="961898"/>
                  </a:cubicBezTo>
                  <a:cubicBezTo>
                    <a:pt x="192151" y="956437"/>
                    <a:pt x="172974" y="967359"/>
                    <a:pt x="164719" y="1016762"/>
                  </a:cubicBezTo>
                  <a:cubicBezTo>
                    <a:pt x="140081" y="1186688"/>
                    <a:pt x="126365" y="1359281"/>
                    <a:pt x="115316" y="1548384"/>
                  </a:cubicBezTo>
                  <a:close/>
                  <a:moveTo>
                    <a:pt x="513080" y="860552"/>
                  </a:moveTo>
                  <a:cubicBezTo>
                    <a:pt x="521335" y="890651"/>
                    <a:pt x="548767" y="887984"/>
                    <a:pt x="570738" y="893445"/>
                  </a:cubicBezTo>
                  <a:cubicBezTo>
                    <a:pt x="814959" y="945515"/>
                    <a:pt x="1061847" y="978408"/>
                    <a:pt x="1308735" y="994791"/>
                  </a:cubicBezTo>
                  <a:cubicBezTo>
                    <a:pt x="1349883" y="997585"/>
                    <a:pt x="1391031" y="997585"/>
                    <a:pt x="1402080" y="945515"/>
                  </a:cubicBezTo>
                  <a:cubicBezTo>
                    <a:pt x="1413002" y="879729"/>
                    <a:pt x="1399286" y="819404"/>
                    <a:pt x="1352677" y="775589"/>
                  </a:cubicBezTo>
                  <a:cubicBezTo>
                    <a:pt x="1314323" y="739902"/>
                    <a:pt x="1275842" y="781050"/>
                    <a:pt x="1251204" y="805688"/>
                  </a:cubicBezTo>
                  <a:cubicBezTo>
                    <a:pt x="1185418" y="874141"/>
                    <a:pt x="1102995" y="887857"/>
                    <a:pt x="1012444" y="885190"/>
                  </a:cubicBezTo>
                  <a:cubicBezTo>
                    <a:pt x="872490" y="882396"/>
                    <a:pt x="732536" y="860552"/>
                    <a:pt x="592709" y="846836"/>
                  </a:cubicBezTo>
                  <a:cubicBezTo>
                    <a:pt x="565277" y="846836"/>
                    <a:pt x="535051" y="833120"/>
                    <a:pt x="513080" y="860552"/>
                  </a:cubicBezTo>
                  <a:close/>
                  <a:moveTo>
                    <a:pt x="781939" y="2230755"/>
                  </a:moveTo>
                  <a:cubicBezTo>
                    <a:pt x="845058" y="2239010"/>
                    <a:pt x="897128" y="2178685"/>
                    <a:pt x="946531" y="2115693"/>
                  </a:cubicBezTo>
                  <a:cubicBezTo>
                    <a:pt x="960247" y="2096516"/>
                    <a:pt x="971169" y="2074545"/>
                    <a:pt x="951992" y="2049907"/>
                  </a:cubicBezTo>
                  <a:cubicBezTo>
                    <a:pt x="932815" y="2027936"/>
                    <a:pt x="910844" y="2027936"/>
                    <a:pt x="886206" y="2033524"/>
                  </a:cubicBezTo>
                  <a:cubicBezTo>
                    <a:pt x="864235" y="2041779"/>
                    <a:pt x="842264" y="2047240"/>
                    <a:pt x="820420" y="2058162"/>
                  </a:cubicBezTo>
                  <a:cubicBezTo>
                    <a:pt x="740791" y="2099310"/>
                    <a:pt x="658495" y="2104771"/>
                    <a:pt x="573532" y="2080133"/>
                  </a:cubicBezTo>
                  <a:cubicBezTo>
                    <a:pt x="491236" y="2060956"/>
                    <a:pt x="406146" y="2050034"/>
                    <a:pt x="323850" y="2036318"/>
                  </a:cubicBezTo>
                  <a:cubicBezTo>
                    <a:pt x="296418" y="2030857"/>
                    <a:pt x="263525" y="2025396"/>
                    <a:pt x="252476" y="2055495"/>
                  </a:cubicBezTo>
                  <a:cubicBezTo>
                    <a:pt x="244221" y="2085594"/>
                    <a:pt x="277114" y="2096643"/>
                    <a:pt x="301879" y="2107565"/>
                  </a:cubicBezTo>
                  <a:cubicBezTo>
                    <a:pt x="441833" y="2178812"/>
                    <a:pt x="595503" y="2211705"/>
                    <a:pt x="782066" y="2230882"/>
                  </a:cubicBezTo>
                  <a:close/>
                  <a:moveTo>
                    <a:pt x="1602232" y="1564767"/>
                  </a:moveTo>
                  <a:cubicBezTo>
                    <a:pt x="1777873" y="1561973"/>
                    <a:pt x="1827149" y="1512697"/>
                    <a:pt x="1827149" y="1342771"/>
                  </a:cubicBezTo>
                  <a:cubicBezTo>
                    <a:pt x="1827149" y="1266063"/>
                    <a:pt x="1709166" y="1189355"/>
                    <a:pt x="1591183" y="1189355"/>
                  </a:cubicBezTo>
                  <a:cubicBezTo>
                    <a:pt x="1517142" y="1189355"/>
                    <a:pt x="1473200" y="1277112"/>
                    <a:pt x="1475994" y="1419606"/>
                  </a:cubicBezTo>
                  <a:cubicBezTo>
                    <a:pt x="1478788" y="1534668"/>
                    <a:pt x="1506220" y="1567561"/>
                    <a:pt x="1602232" y="156489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7701120" y="2469120"/>
            <a:ext cx="1627200" cy="1637760"/>
            <a:chOff x="0" y="0"/>
            <a:chExt cx="3254400" cy="3275520"/>
          </a:xfrm>
          <a:solidFill>
            <a:schemeClr val="tx1">
              <a:lumMod val="85000"/>
            </a:schemeClr>
          </a:solidFill>
        </p:grpSpPr>
        <p:sp>
          <p:nvSpPr>
            <p:cNvPr id="8" name="Freeform 8"/>
            <p:cNvSpPr/>
            <p:nvPr/>
          </p:nvSpPr>
          <p:spPr>
            <a:xfrm>
              <a:off x="0" y="0"/>
              <a:ext cx="3254375" cy="3275584"/>
            </a:xfrm>
            <a:custGeom>
              <a:avLst/>
              <a:gdLst/>
              <a:ahLst/>
              <a:cxnLst/>
              <a:rect l="l" t="t" r="r" b="b"/>
              <a:pathLst>
                <a:path w="3254375" h="3275584">
                  <a:moveTo>
                    <a:pt x="2448306" y="301752"/>
                  </a:moveTo>
                  <a:cubicBezTo>
                    <a:pt x="2725166" y="406019"/>
                    <a:pt x="2991104" y="493776"/>
                    <a:pt x="3254375" y="620014"/>
                  </a:cubicBezTo>
                  <a:cubicBezTo>
                    <a:pt x="3216021" y="661162"/>
                    <a:pt x="3172079" y="666623"/>
                    <a:pt x="3131058" y="677672"/>
                  </a:cubicBezTo>
                  <a:cubicBezTo>
                    <a:pt x="2840482" y="759968"/>
                    <a:pt x="2549779" y="836803"/>
                    <a:pt x="2259203" y="919099"/>
                  </a:cubicBezTo>
                  <a:cubicBezTo>
                    <a:pt x="2174240" y="943737"/>
                    <a:pt x="2094738" y="979424"/>
                    <a:pt x="2012442" y="1009650"/>
                  </a:cubicBezTo>
                  <a:cubicBezTo>
                    <a:pt x="1927479" y="1037082"/>
                    <a:pt x="1894586" y="1091946"/>
                    <a:pt x="1891792" y="1182497"/>
                  </a:cubicBezTo>
                  <a:cubicBezTo>
                    <a:pt x="1872615" y="1536446"/>
                    <a:pt x="1897253" y="1887474"/>
                    <a:pt x="1908302" y="2241423"/>
                  </a:cubicBezTo>
                  <a:cubicBezTo>
                    <a:pt x="1916557" y="2537714"/>
                    <a:pt x="1935734" y="2834005"/>
                    <a:pt x="1927479" y="3132963"/>
                  </a:cubicBezTo>
                  <a:cubicBezTo>
                    <a:pt x="1924685" y="3174111"/>
                    <a:pt x="1941195" y="3231769"/>
                    <a:pt x="1905508" y="3250946"/>
                  </a:cubicBezTo>
                  <a:cubicBezTo>
                    <a:pt x="1867154" y="3275584"/>
                    <a:pt x="1828800" y="3228975"/>
                    <a:pt x="1795780" y="3207004"/>
                  </a:cubicBezTo>
                  <a:cubicBezTo>
                    <a:pt x="1488694" y="3012186"/>
                    <a:pt x="1203579" y="2784475"/>
                    <a:pt x="915670" y="2565019"/>
                  </a:cubicBezTo>
                  <a:cubicBezTo>
                    <a:pt x="685419" y="2386711"/>
                    <a:pt x="457835" y="2202942"/>
                    <a:pt x="227457" y="2024634"/>
                  </a:cubicBezTo>
                  <a:cubicBezTo>
                    <a:pt x="194564" y="1999996"/>
                    <a:pt x="180848" y="1972564"/>
                    <a:pt x="175387" y="1931416"/>
                  </a:cubicBezTo>
                  <a:cubicBezTo>
                    <a:pt x="123317" y="1404620"/>
                    <a:pt x="65786" y="877824"/>
                    <a:pt x="38354" y="345694"/>
                  </a:cubicBezTo>
                  <a:cubicBezTo>
                    <a:pt x="27432" y="82296"/>
                    <a:pt x="0" y="109728"/>
                    <a:pt x="271399" y="57658"/>
                  </a:cubicBezTo>
                  <a:cubicBezTo>
                    <a:pt x="400304" y="32893"/>
                    <a:pt x="534670" y="21971"/>
                    <a:pt x="663448" y="2794"/>
                  </a:cubicBezTo>
                  <a:cubicBezTo>
                    <a:pt x="701929" y="0"/>
                    <a:pt x="729234" y="0"/>
                    <a:pt x="715645" y="49403"/>
                  </a:cubicBezTo>
                  <a:cubicBezTo>
                    <a:pt x="707390" y="85090"/>
                    <a:pt x="721106" y="109728"/>
                    <a:pt x="756793" y="123444"/>
                  </a:cubicBezTo>
                  <a:cubicBezTo>
                    <a:pt x="759587" y="126238"/>
                    <a:pt x="765048" y="128905"/>
                    <a:pt x="767715" y="131699"/>
                  </a:cubicBezTo>
                  <a:cubicBezTo>
                    <a:pt x="871855" y="222250"/>
                    <a:pt x="989838" y="246888"/>
                    <a:pt x="1121410" y="208534"/>
                  </a:cubicBezTo>
                  <a:cubicBezTo>
                    <a:pt x="1239266" y="170180"/>
                    <a:pt x="1340739" y="235966"/>
                    <a:pt x="1450467" y="263398"/>
                  </a:cubicBezTo>
                  <a:cubicBezTo>
                    <a:pt x="1584833" y="296291"/>
                    <a:pt x="1672590" y="356616"/>
                    <a:pt x="1664335" y="510286"/>
                  </a:cubicBezTo>
                  <a:cubicBezTo>
                    <a:pt x="1661541" y="565150"/>
                    <a:pt x="1694434" y="592582"/>
                    <a:pt x="1741043" y="614553"/>
                  </a:cubicBezTo>
                  <a:cubicBezTo>
                    <a:pt x="1842516" y="666623"/>
                    <a:pt x="1943989" y="721487"/>
                    <a:pt x="2039874" y="779145"/>
                  </a:cubicBezTo>
                  <a:cubicBezTo>
                    <a:pt x="2083689" y="806577"/>
                    <a:pt x="2119376" y="809371"/>
                    <a:pt x="2165985" y="792861"/>
                  </a:cubicBezTo>
                  <a:cubicBezTo>
                    <a:pt x="2259203" y="757174"/>
                    <a:pt x="2352421" y="724281"/>
                    <a:pt x="2445639" y="696849"/>
                  </a:cubicBezTo>
                  <a:cubicBezTo>
                    <a:pt x="2495042" y="680339"/>
                    <a:pt x="2503170" y="658495"/>
                    <a:pt x="2495042" y="611759"/>
                  </a:cubicBezTo>
                  <a:cubicBezTo>
                    <a:pt x="2475865" y="512953"/>
                    <a:pt x="2464943" y="411480"/>
                    <a:pt x="2448433" y="30175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0819680" y="2510400"/>
            <a:ext cx="975360" cy="1497600"/>
            <a:chOff x="0" y="0"/>
            <a:chExt cx="1950720" cy="2995200"/>
          </a:xfrm>
          <a:solidFill>
            <a:schemeClr val="tx1">
              <a:lumMod val="85000"/>
            </a:schemeClr>
          </a:solidFill>
        </p:grpSpPr>
        <p:sp>
          <p:nvSpPr>
            <p:cNvPr id="10" name="Freeform 10"/>
            <p:cNvSpPr/>
            <p:nvPr/>
          </p:nvSpPr>
          <p:spPr>
            <a:xfrm>
              <a:off x="0" y="0"/>
              <a:ext cx="1950593" cy="2995295"/>
            </a:xfrm>
            <a:custGeom>
              <a:avLst/>
              <a:gdLst/>
              <a:ahLst/>
              <a:cxnLst/>
              <a:rect l="l" t="t" r="r" b="b"/>
              <a:pathLst>
                <a:path w="1950593" h="2995295">
                  <a:moveTo>
                    <a:pt x="27432" y="1412621"/>
                  </a:moveTo>
                  <a:cubicBezTo>
                    <a:pt x="35560" y="984631"/>
                    <a:pt x="46609" y="556768"/>
                    <a:pt x="52070" y="131699"/>
                  </a:cubicBezTo>
                  <a:cubicBezTo>
                    <a:pt x="54737" y="74041"/>
                    <a:pt x="65786" y="54864"/>
                    <a:pt x="125984" y="52070"/>
                  </a:cubicBezTo>
                  <a:cubicBezTo>
                    <a:pt x="657606" y="38354"/>
                    <a:pt x="1186307" y="21971"/>
                    <a:pt x="1715135" y="2794"/>
                  </a:cubicBezTo>
                  <a:cubicBezTo>
                    <a:pt x="1764411" y="0"/>
                    <a:pt x="1786382" y="5588"/>
                    <a:pt x="1789049" y="63119"/>
                  </a:cubicBezTo>
                  <a:cubicBezTo>
                    <a:pt x="1835658" y="954532"/>
                    <a:pt x="1884934" y="1848739"/>
                    <a:pt x="1934210" y="2740152"/>
                  </a:cubicBezTo>
                  <a:cubicBezTo>
                    <a:pt x="1937004" y="2775839"/>
                    <a:pt x="1950593" y="2814193"/>
                    <a:pt x="1893062" y="2825242"/>
                  </a:cubicBezTo>
                  <a:cubicBezTo>
                    <a:pt x="1314958" y="2934970"/>
                    <a:pt x="739648" y="2995295"/>
                    <a:pt x="164211" y="2814320"/>
                  </a:cubicBezTo>
                  <a:cubicBezTo>
                    <a:pt x="0" y="2761996"/>
                    <a:pt x="2794" y="2764790"/>
                    <a:pt x="2794" y="2589276"/>
                  </a:cubicBezTo>
                  <a:cubicBezTo>
                    <a:pt x="5588" y="2197100"/>
                    <a:pt x="2794" y="1804797"/>
                    <a:pt x="2794" y="1412621"/>
                  </a:cubicBezTo>
                  <a:cubicBezTo>
                    <a:pt x="11049" y="1412621"/>
                    <a:pt x="19177" y="1412621"/>
                    <a:pt x="27432" y="1412621"/>
                  </a:cubicBezTo>
                  <a:close/>
                  <a:moveTo>
                    <a:pt x="986282" y="2353310"/>
                  </a:moveTo>
                  <a:cubicBezTo>
                    <a:pt x="986282" y="2353310"/>
                    <a:pt x="986282" y="2353310"/>
                    <a:pt x="986282" y="2353310"/>
                  </a:cubicBezTo>
                  <a:cubicBezTo>
                    <a:pt x="1117854" y="2353310"/>
                    <a:pt x="1252093" y="2350516"/>
                    <a:pt x="1383538" y="2356104"/>
                  </a:cubicBezTo>
                  <a:cubicBezTo>
                    <a:pt x="1451991" y="2358898"/>
                    <a:pt x="1460246" y="2334133"/>
                    <a:pt x="1454785" y="2276602"/>
                  </a:cubicBezTo>
                  <a:cubicBezTo>
                    <a:pt x="1435608" y="2046224"/>
                    <a:pt x="1419225" y="1815846"/>
                    <a:pt x="1405509" y="1585341"/>
                  </a:cubicBezTo>
                  <a:cubicBezTo>
                    <a:pt x="1402715" y="1538732"/>
                    <a:pt x="1386332" y="1530477"/>
                    <a:pt x="1342517" y="1530477"/>
                  </a:cubicBezTo>
                  <a:cubicBezTo>
                    <a:pt x="1090422" y="1535938"/>
                    <a:pt x="838454" y="1538732"/>
                    <a:pt x="586359" y="1541399"/>
                  </a:cubicBezTo>
                  <a:cubicBezTo>
                    <a:pt x="548005" y="1541399"/>
                    <a:pt x="531622" y="1549654"/>
                    <a:pt x="531622" y="1593469"/>
                  </a:cubicBezTo>
                  <a:cubicBezTo>
                    <a:pt x="528828" y="1829308"/>
                    <a:pt x="523367" y="2065274"/>
                    <a:pt x="517906" y="2301113"/>
                  </a:cubicBezTo>
                  <a:cubicBezTo>
                    <a:pt x="517906" y="2345055"/>
                    <a:pt x="531622" y="2355977"/>
                    <a:pt x="572643" y="2355977"/>
                  </a:cubicBezTo>
                  <a:cubicBezTo>
                    <a:pt x="709676" y="2353183"/>
                    <a:pt x="846582" y="2353183"/>
                    <a:pt x="986409" y="235318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8928960" y="5824800"/>
            <a:ext cx="1296000" cy="495840"/>
            <a:chOff x="0" y="0"/>
            <a:chExt cx="2592000" cy="991680"/>
          </a:xfrm>
          <a:solidFill>
            <a:schemeClr val="tx1">
              <a:lumMod val="85000"/>
            </a:schemeClr>
          </a:solidFill>
        </p:grpSpPr>
        <p:sp>
          <p:nvSpPr>
            <p:cNvPr id="12" name="Freeform 12"/>
            <p:cNvSpPr/>
            <p:nvPr/>
          </p:nvSpPr>
          <p:spPr>
            <a:xfrm>
              <a:off x="0" y="0"/>
              <a:ext cx="2592070" cy="991743"/>
            </a:xfrm>
            <a:custGeom>
              <a:avLst/>
              <a:gdLst/>
              <a:ahLst/>
              <a:cxnLst/>
              <a:rect l="l" t="t" r="r" b="b"/>
              <a:pathLst>
                <a:path w="2592070" h="991743">
                  <a:moveTo>
                    <a:pt x="1304163" y="2794"/>
                  </a:moveTo>
                  <a:cubicBezTo>
                    <a:pt x="1608328" y="2794"/>
                    <a:pt x="1915160" y="2794"/>
                    <a:pt x="2219325" y="2794"/>
                  </a:cubicBezTo>
                  <a:cubicBezTo>
                    <a:pt x="2438527" y="2794"/>
                    <a:pt x="2583688" y="142494"/>
                    <a:pt x="2589276" y="361696"/>
                  </a:cubicBezTo>
                  <a:cubicBezTo>
                    <a:pt x="2592070" y="452120"/>
                    <a:pt x="2592070" y="542544"/>
                    <a:pt x="2589276" y="632841"/>
                  </a:cubicBezTo>
                  <a:cubicBezTo>
                    <a:pt x="2581021" y="852043"/>
                    <a:pt x="2438527" y="991743"/>
                    <a:pt x="2219325" y="991743"/>
                  </a:cubicBezTo>
                  <a:cubicBezTo>
                    <a:pt x="1602867" y="991743"/>
                    <a:pt x="983615" y="991743"/>
                    <a:pt x="367157" y="991743"/>
                  </a:cubicBezTo>
                  <a:cubicBezTo>
                    <a:pt x="147955" y="991743"/>
                    <a:pt x="5461" y="849249"/>
                    <a:pt x="2794" y="627380"/>
                  </a:cubicBezTo>
                  <a:cubicBezTo>
                    <a:pt x="0" y="539623"/>
                    <a:pt x="0" y="449326"/>
                    <a:pt x="2794" y="358902"/>
                  </a:cubicBezTo>
                  <a:cubicBezTo>
                    <a:pt x="5461" y="150622"/>
                    <a:pt x="150749" y="2794"/>
                    <a:pt x="358902" y="2794"/>
                  </a:cubicBezTo>
                  <a:cubicBezTo>
                    <a:pt x="673989" y="0"/>
                    <a:pt x="989076" y="2794"/>
                    <a:pt x="1304163" y="279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7316160" y="5170560"/>
            <a:ext cx="1113120" cy="1172640"/>
            <a:chOff x="0" y="0"/>
            <a:chExt cx="2226240" cy="2345280"/>
          </a:xfrm>
          <a:solidFill>
            <a:schemeClr val="tx1">
              <a:lumMod val="85000"/>
            </a:schemeClr>
          </a:solidFill>
        </p:grpSpPr>
        <p:sp>
          <p:nvSpPr>
            <p:cNvPr id="14" name="Freeform 14"/>
            <p:cNvSpPr/>
            <p:nvPr/>
          </p:nvSpPr>
          <p:spPr>
            <a:xfrm>
              <a:off x="0" y="0"/>
              <a:ext cx="2226310" cy="2345309"/>
            </a:xfrm>
            <a:custGeom>
              <a:avLst/>
              <a:gdLst/>
              <a:ahLst/>
              <a:cxnLst/>
              <a:rect l="l" t="t" r="r" b="b"/>
              <a:pathLst>
                <a:path w="2226310" h="2345309">
                  <a:moveTo>
                    <a:pt x="1926971" y="780796"/>
                  </a:moveTo>
                  <a:cubicBezTo>
                    <a:pt x="1789811" y="383540"/>
                    <a:pt x="1397254" y="120523"/>
                    <a:pt x="1048639" y="137033"/>
                  </a:cubicBezTo>
                  <a:cubicBezTo>
                    <a:pt x="999236" y="139827"/>
                    <a:pt x="966343" y="115062"/>
                    <a:pt x="919607" y="84963"/>
                  </a:cubicBezTo>
                  <a:cubicBezTo>
                    <a:pt x="1139190" y="0"/>
                    <a:pt x="1336802" y="30099"/>
                    <a:pt x="1526286" y="131572"/>
                  </a:cubicBezTo>
                  <a:cubicBezTo>
                    <a:pt x="1888617" y="323342"/>
                    <a:pt x="2078101" y="641223"/>
                    <a:pt x="2154936" y="1030224"/>
                  </a:cubicBezTo>
                  <a:cubicBezTo>
                    <a:pt x="2226310" y="1386459"/>
                    <a:pt x="2135759" y="1712468"/>
                    <a:pt x="1924304" y="2005584"/>
                  </a:cubicBezTo>
                  <a:cubicBezTo>
                    <a:pt x="1842008" y="2120646"/>
                    <a:pt x="1732153" y="2202815"/>
                    <a:pt x="1600327" y="2254885"/>
                  </a:cubicBezTo>
                  <a:cubicBezTo>
                    <a:pt x="1575562" y="2263140"/>
                    <a:pt x="1548130" y="2276856"/>
                    <a:pt x="1512443" y="2265807"/>
                  </a:cubicBezTo>
                  <a:cubicBezTo>
                    <a:pt x="1506982" y="2243836"/>
                    <a:pt x="1559052" y="2246630"/>
                    <a:pt x="1534414" y="2213737"/>
                  </a:cubicBezTo>
                  <a:cubicBezTo>
                    <a:pt x="1468501" y="2249297"/>
                    <a:pt x="1394460" y="2243836"/>
                    <a:pt x="1317498" y="2246630"/>
                  </a:cubicBezTo>
                  <a:cubicBezTo>
                    <a:pt x="1635887" y="1939798"/>
                    <a:pt x="1756664" y="1567180"/>
                    <a:pt x="1726565" y="1139698"/>
                  </a:cubicBezTo>
                  <a:cubicBezTo>
                    <a:pt x="1712849" y="967105"/>
                    <a:pt x="1592072" y="728726"/>
                    <a:pt x="1512443" y="695833"/>
                  </a:cubicBezTo>
                  <a:cubicBezTo>
                    <a:pt x="1668907" y="1068451"/>
                    <a:pt x="1715516" y="1446530"/>
                    <a:pt x="1550924" y="1827403"/>
                  </a:cubicBezTo>
                  <a:cubicBezTo>
                    <a:pt x="1430147" y="2104136"/>
                    <a:pt x="1229741" y="2293112"/>
                    <a:pt x="914019" y="2323338"/>
                  </a:cubicBezTo>
                  <a:cubicBezTo>
                    <a:pt x="658749" y="2345309"/>
                    <a:pt x="455549" y="2243836"/>
                    <a:pt x="301879" y="2046605"/>
                  </a:cubicBezTo>
                  <a:cubicBezTo>
                    <a:pt x="76835" y="1761744"/>
                    <a:pt x="2794" y="1427480"/>
                    <a:pt x="2794" y="1071245"/>
                  </a:cubicBezTo>
                  <a:cubicBezTo>
                    <a:pt x="0" y="879475"/>
                    <a:pt x="32893" y="690372"/>
                    <a:pt x="107061" y="512318"/>
                  </a:cubicBezTo>
                  <a:cubicBezTo>
                    <a:pt x="255270" y="161671"/>
                    <a:pt x="570992" y="19177"/>
                    <a:pt x="933323" y="142494"/>
                  </a:cubicBezTo>
                  <a:cubicBezTo>
                    <a:pt x="966216" y="153416"/>
                    <a:pt x="996442" y="161671"/>
                    <a:pt x="1032129" y="156210"/>
                  </a:cubicBezTo>
                  <a:cubicBezTo>
                    <a:pt x="1103503" y="150749"/>
                    <a:pt x="1172083" y="164465"/>
                    <a:pt x="1240790" y="194564"/>
                  </a:cubicBezTo>
                  <a:cubicBezTo>
                    <a:pt x="1529080" y="323342"/>
                    <a:pt x="1765046" y="506857"/>
                    <a:pt x="1913382" y="791845"/>
                  </a:cubicBezTo>
                  <a:cubicBezTo>
                    <a:pt x="1916176" y="808228"/>
                    <a:pt x="1918843" y="821944"/>
                    <a:pt x="1921637" y="835660"/>
                  </a:cubicBezTo>
                  <a:cubicBezTo>
                    <a:pt x="1916176" y="843915"/>
                    <a:pt x="1896872" y="835660"/>
                    <a:pt x="1899666" y="852043"/>
                  </a:cubicBezTo>
                  <a:cubicBezTo>
                    <a:pt x="1899666" y="854837"/>
                    <a:pt x="1905127" y="857504"/>
                    <a:pt x="1910588" y="860298"/>
                  </a:cubicBezTo>
                  <a:cubicBezTo>
                    <a:pt x="1913382" y="852043"/>
                    <a:pt x="1916049" y="843915"/>
                    <a:pt x="1918843" y="835660"/>
                  </a:cubicBezTo>
                  <a:cubicBezTo>
                    <a:pt x="1943608" y="849376"/>
                    <a:pt x="1940814" y="874014"/>
                    <a:pt x="1921637" y="882269"/>
                  </a:cubicBezTo>
                  <a:cubicBezTo>
                    <a:pt x="1896872" y="893191"/>
                    <a:pt x="1863979" y="893191"/>
                    <a:pt x="1853057" y="860298"/>
                  </a:cubicBezTo>
                  <a:cubicBezTo>
                    <a:pt x="1847596" y="846582"/>
                    <a:pt x="1842135" y="838327"/>
                    <a:pt x="1825625" y="841121"/>
                  </a:cubicBezTo>
                  <a:cubicBezTo>
                    <a:pt x="1806448" y="846582"/>
                    <a:pt x="1820164" y="860298"/>
                    <a:pt x="1820164" y="871220"/>
                  </a:cubicBezTo>
                  <a:cubicBezTo>
                    <a:pt x="1811909" y="931545"/>
                    <a:pt x="1886077" y="972566"/>
                    <a:pt x="1858645" y="1035558"/>
                  </a:cubicBezTo>
                  <a:cubicBezTo>
                    <a:pt x="1855851" y="1038352"/>
                    <a:pt x="1861439" y="1041019"/>
                    <a:pt x="1864106" y="1046480"/>
                  </a:cubicBezTo>
                  <a:cubicBezTo>
                    <a:pt x="1866900" y="1030097"/>
                    <a:pt x="1872361" y="1013587"/>
                    <a:pt x="1875028" y="999871"/>
                  </a:cubicBezTo>
                  <a:cubicBezTo>
                    <a:pt x="1883283" y="1041019"/>
                    <a:pt x="1913509" y="1054608"/>
                    <a:pt x="1949196" y="1060196"/>
                  </a:cubicBezTo>
                  <a:cubicBezTo>
                    <a:pt x="1976628" y="1062990"/>
                    <a:pt x="1990344" y="1068451"/>
                    <a:pt x="1998599" y="1098550"/>
                  </a:cubicBezTo>
                  <a:cubicBezTo>
                    <a:pt x="2026031" y="1230122"/>
                    <a:pt x="1962912" y="1356106"/>
                    <a:pt x="1976628" y="1487551"/>
                  </a:cubicBezTo>
                  <a:cubicBezTo>
                    <a:pt x="1908048" y="1514983"/>
                    <a:pt x="1940941" y="1594358"/>
                    <a:pt x="1899793" y="1635506"/>
                  </a:cubicBezTo>
                  <a:cubicBezTo>
                    <a:pt x="1899793" y="1624584"/>
                    <a:pt x="1899793" y="1610868"/>
                    <a:pt x="1899793" y="1599946"/>
                  </a:cubicBezTo>
                  <a:cubicBezTo>
                    <a:pt x="1896999" y="1599946"/>
                    <a:pt x="1891538" y="1599946"/>
                    <a:pt x="1888871" y="1599946"/>
                  </a:cubicBezTo>
                  <a:cubicBezTo>
                    <a:pt x="1894332" y="1610868"/>
                    <a:pt x="1897126" y="1621917"/>
                    <a:pt x="1902587" y="1635506"/>
                  </a:cubicBezTo>
                  <a:cubicBezTo>
                    <a:pt x="1951990" y="1728597"/>
                    <a:pt x="1866900" y="1799844"/>
                    <a:pt x="1853184" y="1884807"/>
                  </a:cubicBezTo>
                  <a:cubicBezTo>
                    <a:pt x="1864106" y="1882013"/>
                    <a:pt x="1869694" y="1879346"/>
                    <a:pt x="1872361" y="1876552"/>
                  </a:cubicBezTo>
                  <a:cubicBezTo>
                    <a:pt x="1877822" y="1868297"/>
                    <a:pt x="1883283" y="1857375"/>
                    <a:pt x="1888871" y="1849120"/>
                  </a:cubicBezTo>
                  <a:cubicBezTo>
                    <a:pt x="2023364" y="1588897"/>
                    <a:pt x="2064512" y="1314831"/>
                    <a:pt x="2009648" y="1027176"/>
                  </a:cubicBezTo>
                  <a:cubicBezTo>
                    <a:pt x="1995932" y="961390"/>
                    <a:pt x="1971167" y="912114"/>
                    <a:pt x="1877822" y="931291"/>
                  </a:cubicBezTo>
                  <a:cubicBezTo>
                    <a:pt x="2004060" y="917575"/>
                    <a:pt x="1962912" y="854583"/>
                    <a:pt x="1935480" y="794258"/>
                  </a:cubicBezTo>
                  <a:cubicBezTo>
                    <a:pt x="1932686" y="788797"/>
                    <a:pt x="1930019" y="786003"/>
                    <a:pt x="1927225" y="780542"/>
                  </a:cubicBezTo>
                  <a:close/>
                  <a:moveTo>
                    <a:pt x="1688211" y="2117852"/>
                  </a:moveTo>
                  <a:cubicBezTo>
                    <a:pt x="1693672" y="2112391"/>
                    <a:pt x="1699133" y="2106930"/>
                    <a:pt x="1704721" y="2101469"/>
                  </a:cubicBezTo>
                  <a:cubicBezTo>
                    <a:pt x="1710309" y="2096008"/>
                    <a:pt x="1715643" y="2090547"/>
                    <a:pt x="1721231" y="2085086"/>
                  </a:cubicBezTo>
                  <a:cubicBezTo>
                    <a:pt x="1724025" y="2079625"/>
                    <a:pt x="1729486" y="2074164"/>
                    <a:pt x="1734947" y="2068703"/>
                  </a:cubicBezTo>
                  <a:cubicBezTo>
                    <a:pt x="1740408" y="2063242"/>
                    <a:pt x="1743202" y="2054987"/>
                    <a:pt x="1748663" y="2049526"/>
                  </a:cubicBezTo>
                  <a:cubicBezTo>
                    <a:pt x="1754124" y="2046732"/>
                    <a:pt x="1762379" y="2041271"/>
                    <a:pt x="1756918" y="2035810"/>
                  </a:cubicBezTo>
                  <a:cubicBezTo>
                    <a:pt x="1748663" y="2027555"/>
                    <a:pt x="1743202" y="2035810"/>
                    <a:pt x="1740408" y="2044065"/>
                  </a:cubicBezTo>
                  <a:cubicBezTo>
                    <a:pt x="1732153" y="2044065"/>
                    <a:pt x="1726692" y="2052320"/>
                    <a:pt x="1726692" y="2060448"/>
                  </a:cubicBezTo>
                  <a:cubicBezTo>
                    <a:pt x="1715770" y="2060448"/>
                    <a:pt x="1712976" y="2065909"/>
                    <a:pt x="1710182" y="2076831"/>
                  </a:cubicBezTo>
                  <a:cubicBezTo>
                    <a:pt x="1701927" y="2076831"/>
                    <a:pt x="1696466" y="2082292"/>
                    <a:pt x="1693672" y="2093214"/>
                  </a:cubicBezTo>
                  <a:cubicBezTo>
                    <a:pt x="1688211" y="2096008"/>
                    <a:pt x="1682750" y="2101469"/>
                    <a:pt x="1677162" y="2106930"/>
                  </a:cubicBezTo>
                  <a:cubicBezTo>
                    <a:pt x="1668907" y="2109724"/>
                    <a:pt x="1663446" y="2112391"/>
                    <a:pt x="1660652" y="2123313"/>
                  </a:cubicBezTo>
                  <a:cubicBezTo>
                    <a:pt x="1619504" y="2150745"/>
                    <a:pt x="1570101" y="2169922"/>
                    <a:pt x="1531620" y="2235708"/>
                  </a:cubicBezTo>
                  <a:cubicBezTo>
                    <a:pt x="1602994" y="2211070"/>
                    <a:pt x="1638681" y="2172716"/>
                    <a:pt x="1674368" y="2134362"/>
                  </a:cubicBezTo>
                  <a:cubicBezTo>
                    <a:pt x="1677162" y="2128901"/>
                    <a:pt x="1682623" y="2123440"/>
                    <a:pt x="1688084" y="2117979"/>
                  </a:cubicBezTo>
                  <a:close/>
                  <a:moveTo>
                    <a:pt x="581914" y="1717802"/>
                  </a:moveTo>
                  <a:cubicBezTo>
                    <a:pt x="612140" y="1712341"/>
                    <a:pt x="617601" y="1728724"/>
                    <a:pt x="625856" y="1742440"/>
                  </a:cubicBezTo>
                  <a:cubicBezTo>
                    <a:pt x="732917" y="1876679"/>
                    <a:pt x="875665" y="1915033"/>
                    <a:pt x="1037590" y="1882140"/>
                  </a:cubicBezTo>
                  <a:cubicBezTo>
                    <a:pt x="1202309" y="1849247"/>
                    <a:pt x="1270889" y="1717802"/>
                    <a:pt x="1325880" y="1583563"/>
                  </a:cubicBezTo>
                  <a:cubicBezTo>
                    <a:pt x="1375283" y="1471168"/>
                    <a:pt x="1378077" y="1345184"/>
                    <a:pt x="1361567" y="1224661"/>
                  </a:cubicBezTo>
                  <a:cubicBezTo>
                    <a:pt x="1314958" y="912368"/>
                    <a:pt x="1183132" y="652018"/>
                    <a:pt x="889381" y="504063"/>
                  </a:cubicBezTo>
                  <a:cubicBezTo>
                    <a:pt x="628650" y="369824"/>
                    <a:pt x="408940" y="454787"/>
                    <a:pt x="293751" y="725932"/>
                  </a:cubicBezTo>
                  <a:cubicBezTo>
                    <a:pt x="285496" y="750570"/>
                    <a:pt x="274574" y="775208"/>
                    <a:pt x="268986" y="799846"/>
                  </a:cubicBezTo>
                  <a:cubicBezTo>
                    <a:pt x="197612" y="1084834"/>
                    <a:pt x="208534" y="1364234"/>
                    <a:pt x="332105" y="1630045"/>
                  </a:cubicBezTo>
                  <a:cubicBezTo>
                    <a:pt x="411734" y="1802765"/>
                    <a:pt x="524256" y="1950720"/>
                    <a:pt x="710946" y="2019300"/>
                  </a:cubicBezTo>
                  <a:cubicBezTo>
                    <a:pt x="894842" y="2087753"/>
                    <a:pt x="1098042" y="2024761"/>
                    <a:pt x="1174877" y="1874139"/>
                  </a:cubicBezTo>
                  <a:cubicBezTo>
                    <a:pt x="850900" y="1956308"/>
                    <a:pt x="661543" y="1907032"/>
                    <a:pt x="581914" y="1717929"/>
                  </a:cubicBezTo>
                  <a:close/>
                  <a:moveTo>
                    <a:pt x="1177671" y="263017"/>
                  </a:moveTo>
                  <a:cubicBezTo>
                    <a:pt x="1257300" y="331470"/>
                    <a:pt x="1331341" y="408178"/>
                    <a:pt x="1391793" y="493141"/>
                  </a:cubicBezTo>
                  <a:cubicBezTo>
                    <a:pt x="1463167" y="589026"/>
                    <a:pt x="1463167" y="589026"/>
                    <a:pt x="1561973" y="536956"/>
                  </a:cubicBezTo>
                  <a:cubicBezTo>
                    <a:pt x="1564767" y="534162"/>
                    <a:pt x="1567434" y="528701"/>
                    <a:pt x="1570228" y="520573"/>
                  </a:cubicBezTo>
                  <a:cubicBezTo>
                    <a:pt x="1454912" y="410972"/>
                    <a:pt x="1334135" y="309626"/>
                    <a:pt x="1177671" y="263017"/>
                  </a:cubicBezTo>
                  <a:close/>
                  <a:moveTo>
                    <a:pt x="1907794" y="1328801"/>
                  </a:moveTo>
                  <a:cubicBezTo>
                    <a:pt x="1910588" y="1331595"/>
                    <a:pt x="1910588" y="1331595"/>
                    <a:pt x="1913255" y="1334262"/>
                  </a:cubicBezTo>
                  <a:cubicBezTo>
                    <a:pt x="1913255" y="1257554"/>
                    <a:pt x="1913255" y="1180846"/>
                    <a:pt x="1913255" y="1104138"/>
                  </a:cubicBezTo>
                  <a:cubicBezTo>
                    <a:pt x="1910461" y="1104138"/>
                    <a:pt x="1910461" y="1104138"/>
                    <a:pt x="1907794" y="1104138"/>
                  </a:cubicBezTo>
                  <a:cubicBezTo>
                    <a:pt x="1907794" y="1178052"/>
                    <a:pt x="1907794" y="1254887"/>
                    <a:pt x="1907794" y="1328801"/>
                  </a:cubicBezTo>
                  <a:close/>
                  <a:moveTo>
                    <a:pt x="1883029" y="1101344"/>
                  </a:moveTo>
                  <a:cubicBezTo>
                    <a:pt x="1880235" y="1101344"/>
                    <a:pt x="1877568" y="1101344"/>
                    <a:pt x="1874774" y="1101344"/>
                  </a:cubicBezTo>
                  <a:cubicBezTo>
                    <a:pt x="1874774" y="1180846"/>
                    <a:pt x="1874774" y="1257554"/>
                    <a:pt x="1874774" y="1334262"/>
                  </a:cubicBezTo>
                  <a:cubicBezTo>
                    <a:pt x="1877568" y="1334262"/>
                    <a:pt x="1880235" y="1334262"/>
                    <a:pt x="1883029" y="1334262"/>
                  </a:cubicBezTo>
                  <a:cubicBezTo>
                    <a:pt x="1883029" y="1257554"/>
                    <a:pt x="1883029" y="1180846"/>
                    <a:pt x="1883029" y="1101344"/>
                  </a:cubicBezTo>
                  <a:close/>
                  <a:moveTo>
                    <a:pt x="1946148" y="1115060"/>
                  </a:moveTo>
                  <a:cubicBezTo>
                    <a:pt x="1943354" y="1115060"/>
                    <a:pt x="1940687" y="1115060"/>
                    <a:pt x="1940687" y="1115060"/>
                  </a:cubicBezTo>
                  <a:cubicBezTo>
                    <a:pt x="1940687" y="1183513"/>
                    <a:pt x="1940687" y="1252093"/>
                    <a:pt x="1940687" y="1317752"/>
                  </a:cubicBezTo>
                  <a:cubicBezTo>
                    <a:pt x="1940687" y="1317752"/>
                    <a:pt x="1943481" y="1317752"/>
                    <a:pt x="1946148" y="1317752"/>
                  </a:cubicBezTo>
                  <a:cubicBezTo>
                    <a:pt x="1946148" y="1251966"/>
                    <a:pt x="1946148" y="1183513"/>
                    <a:pt x="1946148" y="1115060"/>
                  </a:cubicBezTo>
                  <a:close/>
                  <a:moveTo>
                    <a:pt x="1929638" y="1380871"/>
                  </a:moveTo>
                  <a:cubicBezTo>
                    <a:pt x="1918716" y="1424686"/>
                    <a:pt x="1918716" y="1443863"/>
                    <a:pt x="1929638" y="1471295"/>
                  </a:cubicBezTo>
                  <a:cubicBezTo>
                    <a:pt x="1929638" y="1443863"/>
                    <a:pt x="1929638" y="1422019"/>
                    <a:pt x="1929638" y="1380871"/>
                  </a:cubicBezTo>
                  <a:close/>
                  <a:moveTo>
                    <a:pt x="1893951" y="1465834"/>
                  </a:moveTo>
                  <a:cubicBezTo>
                    <a:pt x="1902206" y="1443863"/>
                    <a:pt x="1904873" y="1422019"/>
                    <a:pt x="1893951" y="1400048"/>
                  </a:cubicBezTo>
                  <a:cubicBezTo>
                    <a:pt x="1885696" y="1424686"/>
                    <a:pt x="1885696" y="1443863"/>
                    <a:pt x="1893951" y="1465834"/>
                  </a:cubicBezTo>
                  <a:close/>
                  <a:moveTo>
                    <a:pt x="1784096" y="841121"/>
                  </a:moveTo>
                  <a:cubicBezTo>
                    <a:pt x="1781302" y="846582"/>
                    <a:pt x="1775841" y="849376"/>
                    <a:pt x="1775841" y="852043"/>
                  </a:cubicBezTo>
                  <a:cubicBezTo>
                    <a:pt x="1778635" y="860298"/>
                    <a:pt x="1781302" y="868426"/>
                    <a:pt x="1784096" y="874014"/>
                  </a:cubicBezTo>
                  <a:cubicBezTo>
                    <a:pt x="1786890" y="871220"/>
                    <a:pt x="1789557" y="865759"/>
                    <a:pt x="1789557" y="863092"/>
                  </a:cubicBezTo>
                  <a:cubicBezTo>
                    <a:pt x="1789557" y="854837"/>
                    <a:pt x="1786763" y="849376"/>
                    <a:pt x="1784096" y="841121"/>
                  </a:cubicBezTo>
                  <a:close/>
                  <a:moveTo>
                    <a:pt x="1836293" y="1602740"/>
                  </a:moveTo>
                  <a:cubicBezTo>
                    <a:pt x="1833499" y="1599946"/>
                    <a:pt x="1833499" y="1594485"/>
                    <a:pt x="1830832" y="1591818"/>
                  </a:cubicBezTo>
                  <a:cubicBezTo>
                    <a:pt x="1828038" y="1597279"/>
                    <a:pt x="1825371" y="1602740"/>
                    <a:pt x="1825371" y="1605534"/>
                  </a:cubicBezTo>
                  <a:cubicBezTo>
                    <a:pt x="1825371" y="1610995"/>
                    <a:pt x="1828165" y="1616456"/>
                    <a:pt x="1830832" y="1619250"/>
                  </a:cubicBezTo>
                  <a:cubicBezTo>
                    <a:pt x="1833626" y="1613789"/>
                    <a:pt x="1833626" y="1608328"/>
                    <a:pt x="1836293" y="1602867"/>
                  </a:cubicBezTo>
                  <a:close/>
                  <a:moveTo>
                    <a:pt x="1869186" y="1610995"/>
                  </a:moveTo>
                  <a:cubicBezTo>
                    <a:pt x="1866392" y="1605534"/>
                    <a:pt x="1866392" y="1597279"/>
                    <a:pt x="1863725" y="1591818"/>
                  </a:cubicBezTo>
                  <a:cubicBezTo>
                    <a:pt x="1863725" y="1594612"/>
                    <a:pt x="1858264" y="1597279"/>
                    <a:pt x="1858264" y="1600073"/>
                  </a:cubicBezTo>
                  <a:cubicBezTo>
                    <a:pt x="1858264" y="1605534"/>
                    <a:pt x="1861058" y="1610995"/>
                    <a:pt x="1861058" y="1616456"/>
                  </a:cubicBezTo>
                  <a:cubicBezTo>
                    <a:pt x="1863852" y="1613662"/>
                    <a:pt x="1866519" y="1613662"/>
                    <a:pt x="1869313" y="1610995"/>
                  </a:cubicBezTo>
                  <a:close/>
                  <a:moveTo>
                    <a:pt x="1913128" y="1509649"/>
                  </a:moveTo>
                  <a:cubicBezTo>
                    <a:pt x="1902206" y="1523365"/>
                    <a:pt x="1904873" y="1534287"/>
                    <a:pt x="1910334" y="1545209"/>
                  </a:cubicBezTo>
                  <a:cubicBezTo>
                    <a:pt x="1918589" y="1534287"/>
                    <a:pt x="1918589" y="1523238"/>
                    <a:pt x="1913128" y="150964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0560480" y="5652000"/>
            <a:ext cx="1429920" cy="689280"/>
            <a:chOff x="0" y="0"/>
            <a:chExt cx="2859840" cy="1378560"/>
          </a:xfrm>
          <a:solidFill>
            <a:schemeClr val="tx1">
              <a:lumMod val="85000"/>
            </a:schemeClr>
          </a:solidFill>
        </p:grpSpPr>
        <p:sp>
          <p:nvSpPr>
            <p:cNvPr id="16" name="Freeform 16"/>
            <p:cNvSpPr/>
            <p:nvPr/>
          </p:nvSpPr>
          <p:spPr>
            <a:xfrm>
              <a:off x="0" y="0"/>
              <a:ext cx="2859786" cy="1378585"/>
            </a:xfrm>
            <a:custGeom>
              <a:avLst/>
              <a:gdLst/>
              <a:ahLst/>
              <a:cxnLst/>
              <a:rect l="l" t="t" r="r" b="b"/>
              <a:pathLst>
                <a:path w="2859786" h="1378585">
                  <a:moveTo>
                    <a:pt x="2722880" y="989330"/>
                  </a:moveTo>
                  <a:cubicBezTo>
                    <a:pt x="2679065" y="975614"/>
                    <a:pt x="2637917" y="994791"/>
                    <a:pt x="2594102" y="1016762"/>
                  </a:cubicBezTo>
                  <a:cubicBezTo>
                    <a:pt x="2473579" y="1085342"/>
                    <a:pt x="2350262" y="1148334"/>
                    <a:pt x="2229739" y="1214120"/>
                  </a:cubicBezTo>
                  <a:cubicBezTo>
                    <a:pt x="2202307" y="1227836"/>
                    <a:pt x="2175002" y="1238758"/>
                    <a:pt x="2180463" y="1277112"/>
                  </a:cubicBezTo>
                  <a:cubicBezTo>
                    <a:pt x="2191385" y="1337437"/>
                    <a:pt x="2153031" y="1353820"/>
                    <a:pt x="2106549" y="1364869"/>
                  </a:cubicBezTo>
                  <a:cubicBezTo>
                    <a:pt x="2021586" y="1378585"/>
                    <a:pt x="1942211" y="1362075"/>
                    <a:pt x="1860042" y="1351153"/>
                  </a:cubicBezTo>
                  <a:cubicBezTo>
                    <a:pt x="1846326" y="1348359"/>
                    <a:pt x="1829943" y="1342898"/>
                    <a:pt x="1832610" y="1326515"/>
                  </a:cubicBezTo>
                  <a:cubicBezTo>
                    <a:pt x="1840865" y="1257935"/>
                    <a:pt x="1788795" y="1263523"/>
                    <a:pt x="1744980" y="1252474"/>
                  </a:cubicBezTo>
                  <a:cubicBezTo>
                    <a:pt x="1246378" y="1131824"/>
                    <a:pt x="747903" y="1014095"/>
                    <a:pt x="246634" y="893445"/>
                  </a:cubicBezTo>
                  <a:cubicBezTo>
                    <a:pt x="208280" y="882523"/>
                    <a:pt x="175387" y="877062"/>
                    <a:pt x="145288" y="920877"/>
                  </a:cubicBezTo>
                  <a:cubicBezTo>
                    <a:pt x="126111" y="953770"/>
                    <a:pt x="79502" y="942848"/>
                    <a:pt x="43942" y="931799"/>
                  </a:cubicBezTo>
                  <a:cubicBezTo>
                    <a:pt x="5461" y="918083"/>
                    <a:pt x="0" y="879729"/>
                    <a:pt x="8255" y="849630"/>
                  </a:cubicBezTo>
                  <a:cubicBezTo>
                    <a:pt x="30226" y="783844"/>
                    <a:pt x="13716" y="720852"/>
                    <a:pt x="11049" y="655066"/>
                  </a:cubicBezTo>
                  <a:cubicBezTo>
                    <a:pt x="5588" y="515239"/>
                    <a:pt x="27432" y="482346"/>
                    <a:pt x="153543" y="419354"/>
                  </a:cubicBezTo>
                  <a:cubicBezTo>
                    <a:pt x="257683" y="370078"/>
                    <a:pt x="359029" y="350774"/>
                    <a:pt x="474091" y="389255"/>
                  </a:cubicBezTo>
                  <a:cubicBezTo>
                    <a:pt x="567182" y="419354"/>
                    <a:pt x="663067" y="433070"/>
                    <a:pt x="758952" y="455041"/>
                  </a:cubicBezTo>
                  <a:cubicBezTo>
                    <a:pt x="811022" y="468757"/>
                    <a:pt x="841121" y="465963"/>
                    <a:pt x="824738" y="400177"/>
                  </a:cubicBezTo>
                  <a:cubicBezTo>
                    <a:pt x="819277" y="381000"/>
                    <a:pt x="816483" y="359029"/>
                    <a:pt x="816483" y="337185"/>
                  </a:cubicBezTo>
                  <a:cubicBezTo>
                    <a:pt x="816483" y="252222"/>
                    <a:pt x="846582" y="191897"/>
                    <a:pt x="931545" y="161798"/>
                  </a:cubicBezTo>
                  <a:cubicBezTo>
                    <a:pt x="1092962" y="101346"/>
                    <a:pt x="1260094" y="60325"/>
                    <a:pt x="1427226" y="16383"/>
                  </a:cubicBezTo>
                  <a:cubicBezTo>
                    <a:pt x="1493012" y="0"/>
                    <a:pt x="1528572" y="49276"/>
                    <a:pt x="1539494" y="90424"/>
                  </a:cubicBezTo>
                  <a:cubicBezTo>
                    <a:pt x="1566926" y="208280"/>
                    <a:pt x="1649095" y="227457"/>
                    <a:pt x="1747647" y="243840"/>
                  </a:cubicBezTo>
                  <a:cubicBezTo>
                    <a:pt x="1920240" y="271272"/>
                    <a:pt x="2090039" y="312420"/>
                    <a:pt x="2262632" y="347980"/>
                  </a:cubicBezTo>
                  <a:cubicBezTo>
                    <a:pt x="2306447" y="356235"/>
                    <a:pt x="2342134" y="358902"/>
                    <a:pt x="2380361" y="317881"/>
                  </a:cubicBezTo>
                  <a:cubicBezTo>
                    <a:pt x="2432431" y="265811"/>
                    <a:pt x="2520061" y="279527"/>
                    <a:pt x="2566670" y="331597"/>
                  </a:cubicBezTo>
                  <a:cubicBezTo>
                    <a:pt x="2577592" y="345313"/>
                    <a:pt x="2588641" y="361696"/>
                    <a:pt x="2585847" y="372745"/>
                  </a:cubicBezTo>
                  <a:cubicBezTo>
                    <a:pt x="2583053" y="389128"/>
                    <a:pt x="2561209" y="389128"/>
                    <a:pt x="2547493" y="391922"/>
                  </a:cubicBezTo>
                  <a:cubicBezTo>
                    <a:pt x="2506345" y="391922"/>
                    <a:pt x="2470785" y="394716"/>
                    <a:pt x="2467991" y="452247"/>
                  </a:cubicBezTo>
                  <a:cubicBezTo>
                    <a:pt x="2462530" y="507111"/>
                    <a:pt x="2500884" y="515239"/>
                    <a:pt x="2533777" y="523494"/>
                  </a:cubicBezTo>
                  <a:cubicBezTo>
                    <a:pt x="2580386" y="537210"/>
                    <a:pt x="2585847" y="564642"/>
                    <a:pt x="2580386" y="605663"/>
                  </a:cubicBezTo>
                  <a:cubicBezTo>
                    <a:pt x="2574925" y="668655"/>
                    <a:pt x="2572131" y="734441"/>
                    <a:pt x="2583180" y="797560"/>
                  </a:cubicBezTo>
                  <a:cubicBezTo>
                    <a:pt x="2596896" y="857885"/>
                    <a:pt x="2626995" y="896239"/>
                    <a:pt x="2692781" y="904494"/>
                  </a:cubicBezTo>
                  <a:cubicBezTo>
                    <a:pt x="2733929" y="907288"/>
                    <a:pt x="2772283" y="915416"/>
                    <a:pt x="2810510" y="923671"/>
                  </a:cubicBezTo>
                  <a:cubicBezTo>
                    <a:pt x="2829687" y="929132"/>
                    <a:pt x="2859786" y="923671"/>
                    <a:pt x="2859786" y="951103"/>
                  </a:cubicBezTo>
                  <a:cubicBezTo>
                    <a:pt x="2859786" y="975741"/>
                    <a:pt x="2832354" y="986790"/>
                    <a:pt x="2807716" y="989457"/>
                  </a:cubicBezTo>
                  <a:cubicBezTo>
                    <a:pt x="2780284" y="989457"/>
                    <a:pt x="2755646" y="989457"/>
                    <a:pt x="2722753" y="989457"/>
                  </a:cubicBezTo>
                  <a:close/>
                  <a:moveTo>
                    <a:pt x="2120265" y="838708"/>
                  </a:moveTo>
                  <a:cubicBezTo>
                    <a:pt x="2032635" y="841502"/>
                    <a:pt x="1961388" y="841502"/>
                    <a:pt x="1890141" y="835914"/>
                  </a:cubicBezTo>
                  <a:cubicBezTo>
                    <a:pt x="1616202" y="805815"/>
                    <a:pt x="1355979" y="704342"/>
                    <a:pt x="1092962" y="627634"/>
                  </a:cubicBezTo>
                  <a:cubicBezTo>
                    <a:pt x="1024509" y="605663"/>
                    <a:pt x="986155" y="619379"/>
                    <a:pt x="956056" y="685165"/>
                  </a:cubicBezTo>
                  <a:cubicBezTo>
                    <a:pt x="1268349" y="778383"/>
                    <a:pt x="1575181" y="882523"/>
                    <a:pt x="1895602" y="931799"/>
                  </a:cubicBezTo>
                  <a:cubicBezTo>
                    <a:pt x="1980565" y="942721"/>
                    <a:pt x="2049018" y="920877"/>
                    <a:pt x="2120265" y="8385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8702880" y="2857920"/>
            <a:ext cx="637920" cy="1226400"/>
            <a:chOff x="0" y="0"/>
            <a:chExt cx="1275840" cy="2452800"/>
          </a:xfrm>
          <a:solidFill>
            <a:schemeClr val="tx1">
              <a:lumMod val="85000"/>
            </a:schemeClr>
          </a:solidFill>
        </p:grpSpPr>
        <p:sp>
          <p:nvSpPr>
            <p:cNvPr id="18" name="Freeform 18"/>
            <p:cNvSpPr/>
            <p:nvPr/>
          </p:nvSpPr>
          <p:spPr>
            <a:xfrm>
              <a:off x="0" y="0"/>
              <a:ext cx="1275842" cy="2453132"/>
            </a:xfrm>
            <a:custGeom>
              <a:avLst/>
              <a:gdLst/>
              <a:ahLst/>
              <a:cxnLst/>
              <a:rect l="l" t="t" r="r" b="b"/>
              <a:pathLst>
                <a:path w="1275842" h="2453132">
                  <a:moveTo>
                    <a:pt x="1259332" y="990473"/>
                  </a:moveTo>
                  <a:cubicBezTo>
                    <a:pt x="1177036" y="932815"/>
                    <a:pt x="1105662" y="883412"/>
                    <a:pt x="1037082" y="836803"/>
                  </a:cubicBezTo>
                  <a:cubicBezTo>
                    <a:pt x="971169" y="792861"/>
                    <a:pt x="899922" y="803910"/>
                    <a:pt x="855980" y="867029"/>
                  </a:cubicBezTo>
                  <a:cubicBezTo>
                    <a:pt x="809371" y="932815"/>
                    <a:pt x="820293" y="1009650"/>
                    <a:pt x="883412" y="1056386"/>
                  </a:cubicBezTo>
                  <a:cubicBezTo>
                    <a:pt x="965708" y="1116711"/>
                    <a:pt x="1045337" y="1185291"/>
                    <a:pt x="1135888" y="1240155"/>
                  </a:cubicBezTo>
                  <a:cubicBezTo>
                    <a:pt x="1229233" y="1297813"/>
                    <a:pt x="1273048" y="1369060"/>
                    <a:pt x="1237361" y="1484376"/>
                  </a:cubicBezTo>
                  <a:cubicBezTo>
                    <a:pt x="1146810" y="1451483"/>
                    <a:pt x="1069975" y="1391031"/>
                    <a:pt x="984885" y="1341755"/>
                  </a:cubicBezTo>
                  <a:cubicBezTo>
                    <a:pt x="842264" y="1256665"/>
                    <a:pt x="680339" y="1341755"/>
                    <a:pt x="674878" y="1509141"/>
                  </a:cubicBezTo>
                  <a:cubicBezTo>
                    <a:pt x="672084" y="1558544"/>
                    <a:pt x="707771" y="1580515"/>
                    <a:pt x="737997" y="1605153"/>
                  </a:cubicBezTo>
                  <a:cubicBezTo>
                    <a:pt x="858774" y="1703959"/>
                    <a:pt x="982218" y="1799971"/>
                    <a:pt x="1102868" y="1898777"/>
                  </a:cubicBezTo>
                  <a:cubicBezTo>
                    <a:pt x="1116584" y="1907032"/>
                    <a:pt x="1130300" y="1915287"/>
                    <a:pt x="1149477" y="1929003"/>
                  </a:cubicBezTo>
                  <a:cubicBezTo>
                    <a:pt x="968375" y="2044192"/>
                    <a:pt x="784606" y="2121027"/>
                    <a:pt x="606171" y="2208911"/>
                  </a:cubicBezTo>
                  <a:cubicBezTo>
                    <a:pt x="449834" y="2282952"/>
                    <a:pt x="296164" y="2357120"/>
                    <a:pt x="134239" y="2417445"/>
                  </a:cubicBezTo>
                  <a:cubicBezTo>
                    <a:pt x="29972" y="2453132"/>
                    <a:pt x="27178" y="2453132"/>
                    <a:pt x="24511" y="2346071"/>
                  </a:cubicBezTo>
                  <a:cubicBezTo>
                    <a:pt x="16510" y="2024761"/>
                    <a:pt x="5461" y="1703832"/>
                    <a:pt x="2794" y="1382776"/>
                  </a:cubicBezTo>
                  <a:cubicBezTo>
                    <a:pt x="0" y="1067308"/>
                    <a:pt x="5461" y="751713"/>
                    <a:pt x="2794" y="436245"/>
                  </a:cubicBezTo>
                  <a:cubicBezTo>
                    <a:pt x="2794" y="364871"/>
                    <a:pt x="27432" y="326517"/>
                    <a:pt x="90551" y="304546"/>
                  </a:cubicBezTo>
                  <a:cubicBezTo>
                    <a:pt x="425323" y="181102"/>
                    <a:pt x="762762" y="74041"/>
                    <a:pt x="1116711" y="19177"/>
                  </a:cubicBezTo>
                  <a:cubicBezTo>
                    <a:pt x="1248410" y="0"/>
                    <a:pt x="1259332" y="10922"/>
                    <a:pt x="1264920" y="139954"/>
                  </a:cubicBezTo>
                  <a:cubicBezTo>
                    <a:pt x="1275842" y="417068"/>
                    <a:pt x="1264920" y="694182"/>
                    <a:pt x="1259459" y="990473"/>
                  </a:cubicBezTo>
                  <a:close/>
                  <a:moveTo>
                    <a:pt x="447167" y="702310"/>
                  </a:moveTo>
                  <a:cubicBezTo>
                    <a:pt x="447167" y="663956"/>
                    <a:pt x="447167" y="628269"/>
                    <a:pt x="447167" y="589788"/>
                  </a:cubicBezTo>
                  <a:cubicBezTo>
                    <a:pt x="444373" y="510286"/>
                    <a:pt x="406019" y="469011"/>
                    <a:pt x="331978" y="455295"/>
                  </a:cubicBezTo>
                  <a:cubicBezTo>
                    <a:pt x="233172" y="438785"/>
                    <a:pt x="150876" y="504698"/>
                    <a:pt x="142621" y="611632"/>
                  </a:cubicBezTo>
                  <a:cubicBezTo>
                    <a:pt x="139827" y="680212"/>
                    <a:pt x="142621" y="754253"/>
                    <a:pt x="145415" y="825627"/>
                  </a:cubicBezTo>
                  <a:cubicBezTo>
                    <a:pt x="148209" y="910717"/>
                    <a:pt x="208534" y="979297"/>
                    <a:pt x="282575" y="981964"/>
                  </a:cubicBezTo>
                  <a:cubicBezTo>
                    <a:pt x="356616" y="984631"/>
                    <a:pt x="441706" y="907923"/>
                    <a:pt x="447167" y="828294"/>
                  </a:cubicBezTo>
                  <a:cubicBezTo>
                    <a:pt x="449961" y="787146"/>
                    <a:pt x="447167" y="743204"/>
                    <a:pt x="447167" y="702056"/>
                  </a:cubicBezTo>
                  <a:close/>
                  <a:moveTo>
                    <a:pt x="831342" y="570611"/>
                  </a:moveTo>
                  <a:cubicBezTo>
                    <a:pt x="831342" y="570611"/>
                    <a:pt x="834136" y="570611"/>
                    <a:pt x="834136" y="570611"/>
                  </a:cubicBezTo>
                  <a:cubicBezTo>
                    <a:pt x="834136" y="534924"/>
                    <a:pt x="831342" y="496570"/>
                    <a:pt x="834136" y="460883"/>
                  </a:cubicBezTo>
                  <a:cubicBezTo>
                    <a:pt x="836930" y="386842"/>
                    <a:pt x="798449" y="345694"/>
                    <a:pt x="732663" y="329184"/>
                  </a:cubicBezTo>
                  <a:cubicBezTo>
                    <a:pt x="625602" y="301752"/>
                    <a:pt x="535051" y="373126"/>
                    <a:pt x="529590" y="491109"/>
                  </a:cubicBezTo>
                  <a:cubicBezTo>
                    <a:pt x="526796" y="562483"/>
                    <a:pt x="526796" y="633730"/>
                    <a:pt x="532384" y="705104"/>
                  </a:cubicBezTo>
                  <a:cubicBezTo>
                    <a:pt x="535178" y="784606"/>
                    <a:pt x="600964" y="850519"/>
                    <a:pt x="669544" y="853313"/>
                  </a:cubicBezTo>
                  <a:cubicBezTo>
                    <a:pt x="743585" y="856107"/>
                    <a:pt x="825881" y="784733"/>
                    <a:pt x="831469" y="705104"/>
                  </a:cubicBezTo>
                  <a:cubicBezTo>
                    <a:pt x="834263" y="661162"/>
                    <a:pt x="831469" y="617347"/>
                    <a:pt x="831469" y="57061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7090080" y="2385120"/>
            <a:ext cx="596640" cy="1119360"/>
            <a:chOff x="0" y="0"/>
            <a:chExt cx="1193280" cy="2238720"/>
          </a:xfrm>
          <a:solidFill>
            <a:schemeClr val="tx1">
              <a:lumMod val="85000"/>
            </a:schemeClr>
          </a:solidFill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93546" cy="2238629"/>
            </a:xfrm>
            <a:custGeom>
              <a:avLst/>
              <a:gdLst/>
              <a:ahLst/>
              <a:cxnLst/>
              <a:rect l="l" t="t" r="r" b="b"/>
              <a:pathLst>
                <a:path w="1193546" h="2238629">
                  <a:moveTo>
                    <a:pt x="317500" y="468630"/>
                  </a:moveTo>
                  <a:cubicBezTo>
                    <a:pt x="292862" y="353568"/>
                    <a:pt x="271018" y="249428"/>
                    <a:pt x="246380" y="145288"/>
                  </a:cubicBezTo>
                  <a:cubicBezTo>
                    <a:pt x="235458" y="96012"/>
                    <a:pt x="229997" y="46609"/>
                    <a:pt x="284734" y="21971"/>
                  </a:cubicBezTo>
                  <a:cubicBezTo>
                    <a:pt x="334010" y="0"/>
                    <a:pt x="402463" y="32893"/>
                    <a:pt x="429768" y="90424"/>
                  </a:cubicBezTo>
                  <a:cubicBezTo>
                    <a:pt x="473583" y="189103"/>
                    <a:pt x="492760" y="295910"/>
                    <a:pt x="509143" y="402844"/>
                  </a:cubicBezTo>
                  <a:cubicBezTo>
                    <a:pt x="509143" y="422021"/>
                    <a:pt x="500888" y="446659"/>
                    <a:pt x="528320" y="463169"/>
                  </a:cubicBezTo>
                  <a:cubicBezTo>
                    <a:pt x="550164" y="361823"/>
                    <a:pt x="520065" y="268605"/>
                    <a:pt x="492760" y="175514"/>
                  </a:cubicBezTo>
                  <a:cubicBezTo>
                    <a:pt x="481838" y="139954"/>
                    <a:pt x="429768" y="90551"/>
                    <a:pt x="501015" y="65913"/>
                  </a:cubicBezTo>
                  <a:cubicBezTo>
                    <a:pt x="558546" y="46736"/>
                    <a:pt x="610489" y="68707"/>
                    <a:pt x="640588" y="128905"/>
                  </a:cubicBezTo>
                  <a:cubicBezTo>
                    <a:pt x="681609" y="216535"/>
                    <a:pt x="703580" y="309753"/>
                    <a:pt x="706247" y="408432"/>
                  </a:cubicBezTo>
                  <a:cubicBezTo>
                    <a:pt x="706247" y="438531"/>
                    <a:pt x="706247" y="465963"/>
                    <a:pt x="714502" y="496062"/>
                  </a:cubicBezTo>
                  <a:cubicBezTo>
                    <a:pt x="733679" y="408432"/>
                    <a:pt x="725424" y="326136"/>
                    <a:pt x="695325" y="241173"/>
                  </a:cubicBezTo>
                  <a:cubicBezTo>
                    <a:pt x="687070" y="219202"/>
                    <a:pt x="662432" y="191897"/>
                    <a:pt x="692531" y="169926"/>
                  </a:cubicBezTo>
                  <a:cubicBezTo>
                    <a:pt x="717169" y="150749"/>
                    <a:pt x="747268" y="167132"/>
                    <a:pt x="774700" y="178181"/>
                  </a:cubicBezTo>
                  <a:cubicBezTo>
                    <a:pt x="810260" y="197358"/>
                    <a:pt x="826643" y="230251"/>
                    <a:pt x="840359" y="265811"/>
                  </a:cubicBezTo>
                  <a:cubicBezTo>
                    <a:pt x="867791" y="339852"/>
                    <a:pt x="895096" y="416560"/>
                    <a:pt x="889635" y="495935"/>
                  </a:cubicBezTo>
                  <a:cubicBezTo>
                    <a:pt x="881380" y="717931"/>
                    <a:pt x="941578" y="931672"/>
                    <a:pt x="947166" y="1153541"/>
                  </a:cubicBezTo>
                  <a:cubicBezTo>
                    <a:pt x="949960" y="1211072"/>
                    <a:pt x="955421" y="1271397"/>
                    <a:pt x="925322" y="1323467"/>
                  </a:cubicBezTo>
                  <a:cubicBezTo>
                    <a:pt x="903478" y="1361821"/>
                    <a:pt x="914400" y="1389253"/>
                    <a:pt x="933577" y="1424813"/>
                  </a:cubicBezTo>
                  <a:cubicBezTo>
                    <a:pt x="1021207" y="1602867"/>
                    <a:pt x="1111504" y="1778254"/>
                    <a:pt x="1163447" y="1972818"/>
                  </a:cubicBezTo>
                  <a:cubicBezTo>
                    <a:pt x="1193546" y="2098929"/>
                    <a:pt x="1182624" y="2126234"/>
                    <a:pt x="1059434" y="2156460"/>
                  </a:cubicBezTo>
                  <a:cubicBezTo>
                    <a:pt x="739267" y="2233168"/>
                    <a:pt x="410845" y="2238629"/>
                    <a:pt x="82423" y="2200275"/>
                  </a:cubicBezTo>
                  <a:cubicBezTo>
                    <a:pt x="5842" y="2192020"/>
                    <a:pt x="11303" y="2137283"/>
                    <a:pt x="19431" y="2082419"/>
                  </a:cubicBezTo>
                  <a:cubicBezTo>
                    <a:pt x="46863" y="1931670"/>
                    <a:pt x="109728" y="1789176"/>
                    <a:pt x="148082" y="1641221"/>
                  </a:cubicBezTo>
                  <a:cubicBezTo>
                    <a:pt x="156337" y="1613789"/>
                    <a:pt x="164465" y="1583690"/>
                    <a:pt x="172720" y="1556258"/>
                  </a:cubicBezTo>
                  <a:cubicBezTo>
                    <a:pt x="189103" y="1493266"/>
                    <a:pt x="186436" y="1438402"/>
                    <a:pt x="153543" y="1369949"/>
                  </a:cubicBezTo>
                  <a:cubicBezTo>
                    <a:pt x="85090" y="1232916"/>
                    <a:pt x="82423" y="1076706"/>
                    <a:pt x="65913" y="928751"/>
                  </a:cubicBezTo>
                  <a:cubicBezTo>
                    <a:pt x="41021" y="698754"/>
                    <a:pt x="27432" y="468630"/>
                    <a:pt x="8255" y="238379"/>
                  </a:cubicBezTo>
                  <a:cubicBezTo>
                    <a:pt x="5461" y="189103"/>
                    <a:pt x="0" y="137033"/>
                    <a:pt x="49276" y="104140"/>
                  </a:cubicBezTo>
                  <a:cubicBezTo>
                    <a:pt x="117729" y="60325"/>
                    <a:pt x="197104" y="90424"/>
                    <a:pt x="218948" y="169926"/>
                  </a:cubicBezTo>
                  <a:cubicBezTo>
                    <a:pt x="243586" y="252095"/>
                    <a:pt x="259969" y="334391"/>
                    <a:pt x="281940" y="416560"/>
                  </a:cubicBezTo>
                  <a:cubicBezTo>
                    <a:pt x="284734" y="435737"/>
                    <a:pt x="284734" y="454914"/>
                    <a:pt x="317500" y="468630"/>
                  </a:cubicBezTo>
                  <a:close/>
                  <a:moveTo>
                    <a:pt x="717042" y="1452372"/>
                  </a:moveTo>
                  <a:cubicBezTo>
                    <a:pt x="711581" y="1444117"/>
                    <a:pt x="708787" y="1430401"/>
                    <a:pt x="697865" y="1438656"/>
                  </a:cubicBezTo>
                  <a:cubicBezTo>
                    <a:pt x="686943" y="1449578"/>
                    <a:pt x="697865" y="1455039"/>
                    <a:pt x="703326" y="1460627"/>
                  </a:cubicBezTo>
                  <a:cubicBezTo>
                    <a:pt x="730758" y="1490726"/>
                    <a:pt x="758063" y="1531874"/>
                    <a:pt x="779907" y="1457833"/>
                  </a:cubicBezTo>
                  <a:cubicBezTo>
                    <a:pt x="790829" y="1424940"/>
                    <a:pt x="820928" y="1441450"/>
                    <a:pt x="845566" y="1438656"/>
                  </a:cubicBezTo>
                  <a:cubicBezTo>
                    <a:pt x="818134" y="1397508"/>
                    <a:pt x="793623" y="1367409"/>
                    <a:pt x="771652" y="1430401"/>
                  </a:cubicBezTo>
                  <a:cubicBezTo>
                    <a:pt x="760730" y="1460500"/>
                    <a:pt x="744220" y="1474216"/>
                    <a:pt x="716915" y="1452372"/>
                  </a:cubicBezTo>
                  <a:close/>
                  <a:moveTo>
                    <a:pt x="366776" y="1498981"/>
                  </a:moveTo>
                  <a:cubicBezTo>
                    <a:pt x="355854" y="1471549"/>
                    <a:pt x="339344" y="1449705"/>
                    <a:pt x="306578" y="1435989"/>
                  </a:cubicBezTo>
                  <a:cubicBezTo>
                    <a:pt x="301117" y="1474343"/>
                    <a:pt x="268224" y="1504442"/>
                    <a:pt x="279146" y="1542796"/>
                  </a:cubicBezTo>
                  <a:cubicBezTo>
                    <a:pt x="314706" y="1545590"/>
                    <a:pt x="292862" y="1441450"/>
                    <a:pt x="355727" y="1509903"/>
                  </a:cubicBezTo>
                  <a:cubicBezTo>
                    <a:pt x="424180" y="1592072"/>
                    <a:pt x="394081" y="1463294"/>
                    <a:pt x="440563" y="1479804"/>
                  </a:cubicBezTo>
                  <a:cubicBezTo>
                    <a:pt x="451485" y="1490726"/>
                    <a:pt x="467995" y="1509903"/>
                    <a:pt x="487045" y="1534668"/>
                  </a:cubicBezTo>
                  <a:cubicBezTo>
                    <a:pt x="508889" y="1501775"/>
                    <a:pt x="528066" y="1477137"/>
                    <a:pt x="547243" y="1449705"/>
                  </a:cubicBezTo>
                  <a:cubicBezTo>
                    <a:pt x="563626" y="1466088"/>
                    <a:pt x="577342" y="1479804"/>
                    <a:pt x="593725" y="1493520"/>
                  </a:cubicBezTo>
                  <a:cubicBezTo>
                    <a:pt x="604647" y="1512697"/>
                    <a:pt x="618363" y="1537335"/>
                    <a:pt x="634746" y="1501775"/>
                  </a:cubicBezTo>
                  <a:cubicBezTo>
                    <a:pt x="648462" y="1468882"/>
                    <a:pt x="684022" y="1449705"/>
                    <a:pt x="678561" y="1414145"/>
                  </a:cubicBezTo>
                  <a:cubicBezTo>
                    <a:pt x="678561" y="1400429"/>
                    <a:pt x="659384" y="1411351"/>
                    <a:pt x="651129" y="1422400"/>
                  </a:cubicBezTo>
                  <a:cubicBezTo>
                    <a:pt x="637413" y="1444371"/>
                    <a:pt x="634746" y="1474470"/>
                    <a:pt x="604647" y="1482725"/>
                  </a:cubicBezTo>
                  <a:cubicBezTo>
                    <a:pt x="588264" y="1458087"/>
                    <a:pt x="571754" y="1430655"/>
                    <a:pt x="544449" y="1414272"/>
                  </a:cubicBezTo>
                  <a:cubicBezTo>
                    <a:pt x="522605" y="1438910"/>
                    <a:pt x="503428" y="1466342"/>
                    <a:pt x="484251" y="1490980"/>
                  </a:cubicBezTo>
                  <a:cubicBezTo>
                    <a:pt x="459613" y="1466342"/>
                    <a:pt x="440436" y="1447165"/>
                    <a:pt x="424053" y="1427988"/>
                  </a:cubicBezTo>
                  <a:cubicBezTo>
                    <a:pt x="393954" y="1447165"/>
                    <a:pt x="404876" y="1493774"/>
                    <a:pt x="366522" y="1499235"/>
                  </a:cubicBezTo>
                  <a:close/>
                  <a:moveTo>
                    <a:pt x="610362" y="1285240"/>
                  </a:moveTo>
                  <a:cubicBezTo>
                    <a:pt x="659638" y="1290701"/>
                    <a:pt x="829310" y="1257808"/>
                    <a:pt x="848487" y="1230376"/>
                  </a:cubicBezTo>
                  <a:cubicBezTo>
                    <a:pt x="889508" y="1178306"/>
                    <a:pt x="862203" y="1117981"/>
                    <a:pt x="862203" y="1063244"/>
                  </a:cubicBezTo>
                  <a:cubicBezTo>
                    <a:pt x="862203" y="1033145"/>
                    <a:pt x="859409" y="1005713"/>
                    <a:pt x="856742" y="975614"/>
                  </a:cubicBezTo>
                  <a:cubicBezTo>
                    <a:pt x="840359" y="844042"/>
                    <a:pt x="829310" y="709803"/>
                    <a:pt x="799211" y="567309"/>
                  </a:cubicBezTo>
                  <a:cubicBezTo>
                    <a:pt x="769112" y="605663"/>
                    <a:pt x="774573" y="633095"/>
                    <a:pt x="777367" y="660527"/>
                  </a:cubicBezTo>
                  <a:cubicBezTo>
                    <a:pt x="780161" y="792099"/>
                    <a:pt x="780161" y="926338"/>
                    <a:pt x="788289" y="1057910"/>
                  </a:cubicBezTo>
                  <a:cubicBezTo>
                    <a:pt x="793750" y="1153795"/>
                    <a:pt x="763651" y="1222375"/>
                    <a:pt x="665099" y="1247013"/>
                  </a:cubicBezTo>
                  <a:cubicBezTo>
                    <a:pt x="645922" y="1252474"/>
                    <a:pt x="615823" y="1255268"/>
                    <a:pt x="610362" y="1285367"/>
                  </a:cubicBezTo>
                  <a:close/>
                  <a:moveTo>
                    <a:pt x="864870" y="1485138"/>
                  </a:moveTo>
                  <a:cubicBezTo>
                    <a:pt x="867664" y="1474216"/>
                    <a:pt x="873125" y="1468755"/>
                    <a:pt x="870331" y="1463167"/>
                  </a:cubicBezTo>
                  <a:cubicBezTo>
                    <a:pt x="867537" y="1457579"/>
                    <a:pt x="862076" y="1452245"/>
                    <a:pt x="856615" y="1449451"/>
                  </a:cubicBezTo>
                  <a:cubicBezTo>
                    <a:pt x="845693" y="1443990"/>
                    <a:pt x="840232" y="1452245"/>
                    <a:pt x="842899" y="1457706"/>
                  </a:cubicBezTo>
                  <a:cubicBezTo>
                    <a:pt x="848360" y="1465961"/>
                    <a:pt x="856615" y="1474089"/>
                    <a:pt x="864743" y="148513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7976640" y="518880"/>
            <a:ext cx="822720" cy="810720"/>
            <a:chOff x="0" y="0"/>
            <a:chExt cx="1645440" cy="1621440"/>
          </a:xfrm>
          <a:solidFill>
            <a:schemeClr val="tx1">
              <a:lumMod val="85000"/>
            </a:schemeClr>
          </a:solidFill>
        </p:grpSpPr>
        <p:sp>
          <p:nvSpPr>
            <p:cNvPr id="22" name="Freeform 22"/>
            <p:cNvSpPr/>
            <p:nvPr/>
          </p:nvSpPr>
          <p:spPr>
            <a:xfrm>
              <a:off x="0" y="0"/>
              <a:ext cx="1645412" cy="1621409"/>
            </a:xfrm>
            <a:custGeom>
              <a:avLst/>
              <a:gdLst/>
              <a:ahLst/>
              <a:cxnLst/>
              <a:rect l="l" t="t" r="r" b="b"/>
              <a:pathLst>
                <a:path w="1645412" h="1621409">
                  <a:moveTo>
                    <a:pt x="1217676" y="150622"/>
                  </a:moveTo>
                  <a:cubicBezTo>
                    <a:pt x="1206754" y="186182"/>
                    <a:pt x="1242314" y="186182"/>
                    <a:pt x="1256030" y="197231"/>
                  </a:cubicBezTo>
                  <a:cubicBezTo>
                    <a:pt x="1538478" y="405384"/>
                    <a:pt x="1645412" y="777875"/>
                    <a:pt x="1513840" y="1103757"/>
                  </a:cubicBezTo>
                  <a:cubicBezTo>
                    <a:pt x="1384935" y="1426972"/>
                    <a:pt x="1053084" y="1621409"/>
                    <a:pt x="707517" y="1580388"/>
                  </a:cubicBezTo>
                  <a:cubicBezTo>
                    <a:pt x="356489" y="1539367"/>
                    <a:pt x="76708" y="1265428"/>
                    <a:pt x="35687" y="917575"/>
                  </a:cubicBezTo>
                  <a:cubicBezTo>
                    <a:pt x="0" y="613537"/>
                    <a:pt x="104267" y="364236"/>
                    <a:pt x="356489" y="188976"/>
                  </a:cubicBezTo>
                  <a:cubicBezTo>
                    <a:pt x="603377" y="16383"/>
                    <a:pt x="872109" y="0"/>
                    <a:pt x="1146302" y="128778"/>
                  </a:cubicBezTo>
                  <a:cubicBezTo>
                    <a:pt x="1168273" y="139700"/>
                    <a:pt x="1187450" y="169799"/>
                    <a:pt x="1220343" y="153416"/>
                  </a:cubicBezTo>
                  <a:lnTo>
                    <a:pt x="1217549" y="150622"/>
                  </a:lnTo>
                  <a:close/>
                  <a:moveTo>
                    <a:pt x="798068" y="1062736"/>
                  </a:moveTo>
                  <a:cubicBezTo>
                    <a:pt x="935228" y="1062736"/>
                    <a:pt x="1044829" y="955929"/>
                    <a:pt x="1044829" y="819023"/>
                  </a:cubicBezTo>
                  <a:cubicBezTo>
                    <a:pt x="1047623" y="682117"/>
                    <a:pt x="937895" y="569722"/>
                    <a:pt x="803529" y="567055"/>
                  </a:cubicBezTo>
                  <a:cubicBezTo>
                    <a:pt x="663702" y="567055"/>
                    <a:pt x="548513" y="679323"/>
                    <a:pt x="548513" y="819023"/>
                  </a:cubicBezTo>
                  <a:cubicBezTo>
                    <a:pt x="548513" y="953262"/>
                    <a:pt x="660908" y="1062736"/>
                    <a:pt x="798068" y="106273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6061440" y="2385120"/>
            <a:ext cx="1012320" cy="1143840"/>
            <a:chOff x="0" y="0"/>
            <a:chExt cx="2024640" cy="2287680"/>
          </a:xfrm>
          <a:solidFill>
            <a:schemeClr val="tx1">
              <a:lumMod val="85000"/>
            </a:schemeClr>
          </a:solidFill>
        </p:grpSpPr>
        <p:sp>
          <p:nvSpPr>
            <p:cNvPr id="24" name="Freeform 24"/>
            <p:cNvSpPr/>
            <p:nvPr/>
          </p:nvSpPr>
          <p:spPr>
            <a:xfrm>
              <a:off x="0" y="127"/>
              <a:ext cx="2024761" cy="2287778"/>
            </a:xfrm>
            <a:custGeom>
              <a:avLst/>
              <a:gdLst/>
              <a:ahLst/>
              <a:cxnLst/>
              <a:rect l="l" t="t" r="r" b="b"/>
              <a:pathLst>
                <a:path w="2024761" h="2287778">
                  <a:moveTo>
                    <a:pt x="1819148" y="211074"/>
                  </a:moveTo>
                  <a:cubicBezTo>
                    <a:pt x="1868424" y="191897"/>
                    <a:pt x="1912239" y="200152"/>
                    <a:pt x="1947926" y="238506"/>
                  </a:cubicBezTo>
                  <a:cubicBezTo>
                    <a:pt x="1967103" y="257683"/>
                    <a:pt x="1975358" y="282448"/>
                    <a:pt x="1967103" y="309880"/>
                  </a:cubicBezTo>
                  <a:cubicBezTo>
                    <a:pt x="1956181" y="342773"/>
                    <a:pt x="1934210" y="331851"/>
                    <a:pt x="1915033" y="331851"/>
                  </a:cubicBezTo>
                  <a:cubicBezTo>
                    <a:pt x="1860296" y="334645"/>
                    <a:pt x="1830070" y="370205"/>
                    <a:pt x="1802765" y="408686"/>
                  </a:cubicBezTo>
                  <a:cubicBezTo>
                    <a:pt x="1827403" y="422402"/>
                    <a:pt x="1843913" y="411480"/>
                    <a:pt x="1860296" y="400431"/>
                  </a:cubicBezTo>
                  <a:cubicBezTo>
                    <a:pt x="1901444" y="378460"/>
                    <a:pt x="1945259" y="359283"/>
                    <a:pt x="1983613" y="403225"/>
                  </a:cubicBezTo>
                  <a:cubicBezTo>
                    <a:pt x="2024761" y="444373"/>
                    <a:pt x="2019173" y="493776"/>
                    <a:pt x="1991868" y="540385"/>
                  </a:cubicBezTo>
                  <a:cubicBezTo>
                    <a:pt x="1953514" y="608965"/>
                    <a:pt x="1909699" y="672084"/>
                    <a:pt x="1868551" y="737870"/>
                  </a:cubicBezTo>
                  <a:cubicBezTo>
                    <a:pt x="1860296" y="754380"/>
                    <a:pt x="1852168" y="770763"/>
                    <a:pt x="1843913" y="787273"/>
                  </a:cubicBezTo>
                  <a:cubicBezTo>
                    <a:pt x="1835658" y="792734"/>
                    <a:pt x="1827530" y="800989"/>
                    <a:pt x="1821942" y="809244"/>
                  </a:cubicBezTo>
                  <a:cubicBezTo>
                    <a:pt x="1690497" y="1042416"/>
                    <a:pt x="1531493" y="1261872"/>
                    <a:pt x="1337056" y="1445641"/>
                  </a:cubicBezTo>
                  <a:cubicBezTo>
                    <a:pt x="1219200" y="1558163"/>
                    <a:pt x="1194562" y="1687068"/>
                    <a:pt x="1180846" y="1832356"/>
                  </a:cubicBezTo>
                  <a:cubicBezTo>
                    <a:pt x="1169924" y="1994154"/>
                    <a:pt x="1084961" y="2125853"/>
                    <a:pt x="991870" y="2252091"/>
                  </a:cubicBezTo>
                  <a:cubicBezTo>
                    <a:pt x="967232" y="2287778"/>
                    <a:pt x="934339" y="2284984"/>
                    <a:pt x="901446" y="2274062"/>
                  </a:cubicBezTo>
                  <a:cubicBezTo>
                    <a:pt x="583692" y="2153412"/>
                    <a:pt x="290449" y="1991487"/>
                    <a:pt x="41148" y="1758315"/>
                  </a:cubicBezTo>
                  <a:cubicBezTo>
                    <a:pt x="0" y="1719961"/>
                    <a:pt x="0" y="1695196"/>
                    <a:pt x="49403" y="1659509"/>
                  </a:cubicBezTo>
                  <a:cubicBezTo>
                    <a:pt x="230251" y="1527810"/>
                    <a:pt x="408305" y="1390650"/>
                    <a:pt x="589153" y="1253490"/>
                  </a:cubicBezTo>
                  <a:cubicBezTo>
                    <a:pt x="619252" y="1234313"/>
                    <a:pt x="638429" y="1209548"/>
                    <a:pt x="654939" y="1176655"/>
                  </a:cubicBezTo>
                  <a:cubicBezTo>
                    <a:pt x="701548" y="1080643"/>
                    <a:pt x="739902" y="981837"/>
                    <a:pt x="819277" y="907796"/>
                  </a:cubicBezTo>
                  <a:cubicBezTo>
                    <a:pt x="824738" y="902335"/>
                    <a:pt x="830199" y="894080"/>
                    <a:pt x="830199" y="885825"/>
                  </a:cubicBezTo>
                  <a:cubicBezTo>
                    <a:pt x="890397" y="658241"/>
                    <a:pt x="1079500" y="518287"/>
                    <a:pt x="1208151" y="337312"/>
                  </a:cubicBezTo>
                  <a:cubicBezTo>
                    <a:pt x="1279398" y="238506"/>
                    <a:pt x="1364361" y="148082"/>
                    <a:pt x="1438275" y="52070"/>
                  </a:cubicBezTo>
                  <a:cubicBezTo>
                    <a:pt x="1479423" y="0"/>
                    <a:pt x="1523238" y="5461"/>
                    <a:pt x="1569720" y="35560"/>
                  </a:cubicBezTo>
                  <a:cubicBezTo>
                    <a:pt x="1624457" y="68453"/>
                    <a:pt x="1605280" y="106934"/>
                    <a:pt x="1577975" y="150749"/>
                  </a:cubicBezTo>
                  <a:cubicBezTo>
                    <a:pt x="1517650" y="246761"/>
                    <a:pt x="1457452" y="345567"/>
                    <a:pt x="1402588" y="447040"/>
                  </a:cubicBezTo>
                  <a:cubicBezTo>
                    <a:pt x="1501267" y="342773"/>
                    <a:pt x="1572387" y="216662"/>
                    <a:pt x="1646428" y="95885"/>
                  </a:cubicBezTo>
                  <a:cubicBezTo>
                    <a:pt x="1684782" y="35560"/>
                    <a:pt x="1725930" y="41021"/>
                    <a:pt x="1772412" y="68453"/>
                  </a:cubicBezTo>
                  <a:cubicBezTo>
                    <a:pt x="1827149" y="101346"/>
                    <a:pt x="1829943" y="147955"/>
                    <a:pt x="1802511" y="200152"/>
                  </a:cubicBezTo>
                  <a:cubicBezTo>
                    <a:pt x="1783334" y="224790"/>
                    <a:pt x="1761363" y="252222"/>
                    <a:pt x="1742186" y="279654"/>
                  </a:cubicBezTo>
                  <a:cubicBezTo>
                    <a:pt x="1720215" y="307086"/>
                    <a:pt x="1701038" y="331724"/>
                    <a:pt x="1681861" y="359156"/>
                  </a:cubicBezTo>
                  <a:cubicBezTo>
                    <a:pt x="1668145" y="370078"/>
                    <a:pt x="1654429" y="381127"/>
                    <a:pt x="1654429" y="400304"/>
                  </a:cubicBezTo>
                  <a:cubicBezTo>
                    <a:pt x="1640713" y="405765"/>
                    <a:pt x="1624330" y="414020"/>
                    <a:pt x="1640713" y="433197"/>
                  </a:cubicBezTo>
                  <a:cubicBezTo>
                    <a:pt x="1618742" y="422275"/>
                    <a:pt x="1624330" y="435991"/>
                    <a:pt x="1624330" y="449707"/>
                  </a:cubicBezTo>
                  <a:cubicBezTo>
                    <a:pt x="1607947" y="444246"/>
                    <a:pt x="1607947" y="455168"/>
                    <a:pt x="1607947" y="463423"/>
                  </a:cubicBezTo>
                  <a:cubicBezTo>
                    <a:pt x="1605153" y="468884"/>
                    <a:pt x="1599692" y="471678"/>
                    <a:pt x="1597025" y="474345"/>
                  </a:cubicBezTo>
                  <a:cubicBezTo>
                    <a:pt x="1597025" y="477139"/>
                    <a:pt x="1599819" y="477139"/>
                    <a:pt x="1602486" y="479806"/>
                  </a:cubicBezTo>
                  <a:cubicBezTo>
                    <a:pt x="1602486" y="474345"/>
                    <a:pt x="1605280" y="468884"/>
                    <a:pt x="1607947" y="463296"/>
                  </a:cubicBezTo>
                  <a:cubicBezTo>
                    <a:pt x="1621663" y="466090"/>
                    <a:pt x="1621663" y="457835"/>
                    <a:pt x="1621663" y="446786"/>
                  </a:cubicBezTo>
                  <a:cubicBezTo>
                    <a:pt x="1635379" y="449580"/>
                    <a:pt x="1638046" y="441325"/>
                    <a:pt x="1638046" y="430276"/>
                  </a:cubicBezTo>
                  <a:cubicBezTo>
                    <a:pt x="1654429" y="427482"/>
                    <a:pt x="1657223" y="416560"/>
                    <a:pt x="1660017" y="402844"/>
                  </a:cubicBezTo>
                  <a:cubicBezTo>
                    <a:pt x="1676400" y="397383"/>
                    <a:pt x="1684655" y="386334"/>
                    <a:pt x="1687449" y="367157"/>
                  </a:cubicBezTo>
                  <a:cubicBezTo>
                    <a:pt x="1714881" y="347980"/>
                    <a:pt x="1736725" y="320548"/>
                    <a:pt x="1750441" y="290322"/>
                  </a:cubicBezTo>
                  <a:cubicBezTo>
                    <a:pt x="1780540" y="268351"/>
                    <a:pt x="1797050" y="238252"/>
                    <a:pt x="1818894" y="210820"/>
                  </a:cubicBezTo>
                  <a:close/>
                  <a:moveTo>
                    <a:pt x="1558925" y="526542"/>
                  </a:moveTo>
                  <a:cubicBezTo>
                    <a:pt x="1556131" y="529336"/>
                    <a:pt x="1556131" y="529336"/>
                    <a:pt x="1556131" y="529336"/>
                  </a:cubicBezTo>
                  <a:cubicBezTo>
                    <a:pt x="1556131" y="529336"/>
                    <a:pt x="1556131" y="523875"/>
                    <a:pt x="1558925" y="523875"/>
                  </a:cubicBezTo>
                  <a:cubicBezTo>
                    <a:pt x="1564386" y="521081"/>
                    <a:pt x="1572641" y="518414"/>
                    <a:pt x="1580896" y="515620"/>
                  </a:cubicBezTo>
                  <a:cubicBezTo>
                    <a:pt x="1580896" y="510159"/>
                    <a:pt x="1583690" y="507365"/>
                    <a:pt x="1586357" y="501904"/>
                  </a:cubicBezTo>
                  <a:cubicBezTo>
                    <a:pt x="1583563" y="504698"/>
                    <a:pt x="1580896" y="504698"/>
                    <a:pt x="1578102" y="504698"/>
                  </a:cubicBezTo>
                  <a:cubicBezTo>
                    <a:pt x="1578102" y="507492"/>
                    <a:pt x="1580896" y="512953"/>
                    <a:pt x="1580896" y="515620"/>
                  </a:cubicBezTo>
                  <a:cubicBezTo>
                    <a:pt x="1567180" y="507365"/>
                    <a:pt x="1564513" y="518414"/>
                    <a:pt x="1558925" y="526542"/>
                  </a:cubicBezTo>
                  <a:close/>
                  <a:moveTo>
                    <a:pt x="734187" y="1231519"/>
                  </a:moveTo>
                  <a:cubicBezTo>
                    <a:pt x="753364" y="1226058"/>
                    <a:pt x="772541" y="1223264"/>
                    <a:pt x="772541" y="1250696"/>
                  </a:cubicBezTo>
                  <a:cubicBezTo>
                    <a:pt x="772541" y="1338453"/>
                    <a:pt x="819150" y="1322070"/>
                    <a:pt x="871220" y="1283589"/>
                  </a:cubicBezTo>
                  <a:cubicBezTo>
                    <a:pt x="874014" y="1316482"/>
                    <a:pt x="876681" y="1341247"/>
                    <a:pt x="882142" y="1376807"/>
                  </a:cubicBezTo>
                  <a:cubicBezTo>
                    <a:pt x="945134" y="1335659"/>
                    <a:pt x="1002665" y="1313688"/>
                    <a:pt x="988949" y="1428877"/>
                  </a:cubicBezTo>
                  <a:cubicBezTo>
                    <a:pt x="1021842" y="1417955"/>
                    <a:pt x="1049274" y="1412367"/>
                    <a:pt x="1079373" y="1404239"/>
                  </a:cubicBezTo>
                  <a:cubicBezTo>
                    <a:pt x="1093089" y="1450848"/>
                    <a:pt x="1082167" y="1533144"/>
                    <a:pt x="1167003" y="1470025"/>
                  </a:cubicBezTo>
                  <a:cubicBezTo>
                    <a:pt x="1186180" y="1486535"/>
                    <a:pt x="1164209" y="1513967"/>
                    <a:pt x="1188974" y="1527683"/>
                  </a:cubicBezTo>
                  <a:cubicBezTo>
                    <a:pt x="1208151" y="1431671"/>
                    <a:pt x="1208151" y="1431671"/>
                    <a:pt x="1120521" y="1453642"/>
                  </a:cubicBezTo>
                  <a:cubicBezTo>
                    <a:pt x="1101344" y="1431671"/>
                    <a:pt x="1117727" y="1363091"/>
                    <a:pt x="1079373" y="1379601"/>
                  </a:cubicBezTo>
                  <a:cubicBezTo>
                    <a:pt x="986282" y="1417955"/>
                    <a:pt x="1010920" y="1346708"/>
                    <a:pt x="997204" y="1305560"/>
                  </a:cubicBezTo>
                  <a:cubicBezTo>
                    <a:pt x="931418" y="1341247"/>
                    <a:pt x="882142" y="1343914"/>
                    <a:pt x="895858" y="1236980"/>
                  </a:cubicBezTo>
                  <a:cubicBezTo>
                    <a:pt x="843788" y="1272667"/>
                    <a:pt x="802767" y="1316482"/>
                    <a:pt x="789051" y="1217803"/>
                  </a:cubicBezTo>
                  <a:cubicBezTo>
                    <a:pt x="780796" y="1152017"/>
                    <a:pt x="745236" y="1215009"/>
                    <a:pt x="723265" y="1217803"/>
                  </a:cubicBezTo>
                  <a:cubicBezTo>
                    <a:pt x="709549" y="1228725"/>
                    <a:pt x="679450" y="1228725"/>
                    <a:pt x="679450" y="1258951"/>
                  </a:cubicBezTo>
                  <a:cubicBezTo>
                    <a:pt x="704088" y="1258951"/>
                    <a:pt x="720598" y="1248029"/>
                    <a:pt x="734187" y="1231519"/>
                  </a:cubicBezTo>
                  <a:close/>
                  <a:moveTo>
                    <a:pt x="1465707" y="575945"/>
                  </a:moveTo>
                  <a:cubicBezTo>
                    <a:pt x="1465707" y="575945"/>
                    <a:pt x="1465707" y="575945"/>
                    <a:pt x="1465707" y="575945"/>
                  </a:cubicBezTo>
                  <a:cubicBezTo>
                    <a:pt x="1427353" y="575945"/>
                    <a:pt x="1391793" y="575945"/>
                    <a:pt x="1353439" y="575945"/>
                  </a:cubicBezTo>
                  <a:cubicBezTo>
                    <a:pt x="1153414" y="584200"/>
                    <a:pt x="994537" y="735076"/>
                    <a:pt x="978154" y="929767"/>
                  </a:cubicBezTo>
                  <a:cubicBezTo>
                    <a:pt x="972693" y="1003808"/>
                    <a:pt x="1002792" y="1031240"/>
                    <a:pt x="1071245" y="1009269"/>
                  </a:cubicBezTo>
                  <a:cubicBezTo>
                    <a:pt x="1246632" y="951611"/>
                    <a:pt x="1419225" y="883031"/>
                    <a:pt x="1586357" y="803529"/>
                  </a:cubicBezTo>
                  <a:cubicBezTo>
                    <a:pt x="1613789" y="789813"/>
                    <a:pt x="1638427" y="770636"/>
                    <a:pt x="1663065" y="751459"/>
                  </a:cubicBezTo>
                  <a:cubicBezTo>
                    <a:pt x="1698625" y="724027"/>
                    <a:pt x="1726057" y="693801"/>
                    <a:pt x="1706880" y="641731"/>
                  </a:cubicBezTo>
                  <a:cubicBezTo>
                    <a:pt x="1687703" y="589661"/>
                    <a:pt x="1649349" y="578612"/>
                    <a:pt x="1600073" y="575945"/>
                  </a:cubicBezTo>
                  <a:cubicBezTo>
                    <a:pt x="1556258" y="575945"/>
                    <a:pt x="1509649" y="575945"/>
                    <a:pt x="1465834" y="57594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0706880" y="4610880"/>
            <a:ext cx="1068000" cy="1240800"/>
            <a:chOff x="0" y="0"/>
            <a:chExt cx="2136000" cy="2481600"/>
          </a:xfrm>
          <a:solidFill>
            <a:schemeClr val="tx1">
              <a:lumMod val="85000"/>
            </a:schemeClr>
          </a:solidFill>
        </p:grpSpPr>
        <p:sp>
          <p:nvSpPr>
            <p:cNvPr id="26" name="Freeform 26"/>
            <p:cNvSpPr/>
            <p:nvPr/>
          </p:nvSpPr>
          <p:spPr>
            <a:xfrm>
              <a:off x="-127" y="0"/>
              <a:ext cx="2136140" cy="2481453"/>
            </a:xfrm>
            <a:custGeom>
              <a:avLst/>
              <a:gdLst/>
              <a:ahLst/>
              <a:cxnLst/>
              <a:rect l="l" t="t" r="r" b="b"/>
              <a:pathLst>
                <a:path w="2136140" h="2481453">
                  <a:moveTo>
                    <a:pt x="2040128" y="1011809"/>
                  </a:moveTo>
                  <a:cubicBezTo>
                    <a:pt x="2018157" y="932307"/>
                    <a:pt x="1974342" y="893953"/>
                    <a:pt x="1927733" y="860933"/>
                  </a:cubicBezTo>
                  <a:cubicBezTo>
                    <a:pt x="1801622" y="770382"/>
                    <a:pt x="1659001" y="710057"/>
                    <a:pt x="1510919" y="666242"/>
                  </a:cubicBezTo>
                  <a:cubicBezTo>
                    <a:pt x="1450594" y="647065"/>
                    <a:pt x="1417701" y="666242"/>
                    <a:pt x="1393063" y="721106"/>
                  </a:cubicBezTo>
                  <a:cubicBezTo>
                    <a:pt x="1351915" y="814324"/>
                    <a:pt x="1310767" y="910336"/>
                    <a:pt x="1266952" y="1003554"/>
                  </a:cubicBezTo>
                  <a:cubicBezTo>
                    <a:pt x="1234059" y="1077595"/>
                    <a:pt x="1181989" y="1132459"/>
                    <a:pt x="1099693" y="1143381"/>
                  </a:cubicBezTo>
                  <a:cubicBezTo>
                    <a:pt x="1058545" y="1148842"/>
                    <a:pt x="1055878" y="1176274"/>
                    <a:pt x="1044829" y="1203706"/>
                  </a:cubicBezTo>
                  <a:cubicBezTo>
                    <a:pt x="995426" y="1338072"/>
                    <a:pt x="946150" y="1469644"/>
                    <a:pt x="896747" y="1604010"/>
                  </a:cubicBezTo>
                  <a:cubicBezTo>
                    <a:pt x="885825" y="1631442"/>
                    <a:pt x="877570" y="1664335"/>
                    <a:pt x="841883" y="1664335"/>
                  </a:cubicBezTo>
                  <a:cubicBezTo>
                    <a:pt x="787019" y="1658874"/>
                    <a:pt x="781558" y="1697228"/>
                    <a:pt x="773303" y="1735582"/>
                  </a:cubicBezTo>
                  <a:cubicBezTo>
                    <a:pt x="743204" y="1869948"/>
                    <a:pt x="710184" y="2004314"/>
                    <a:pt x="685546" y="2138680"/>
                  </a:cubicBezTo>
                  <a:cubicBezTo>
                    <a:pt x="677291" y="2177034"/>
                    <a:pt x="660908" y="2196211"/>
                    <a:pt x="622427" y="2207260"/>
                  </a:cubicBezTo>
                  <a:cubicBezTo>
                    <a:pt x="482600" y="2253869"/>
                    <a:pt x="468884" y="2270379"/>
                    <a:pt x="488061" y="2421128"/>
                  </a:cubicBezTo>
                  <a:cubicBezTo>
                    <a:pt x="493522" y="2478659"/>
                    <a:pt x="482600" y="2481453"/>
                    <a:pt x="430530" y="2470531"/>
                  </a:cubicBezTo>
                  <a:cubicBezTo>
                    <a:pt x="320802" y="2448560"/>
                    <a:pt x="205740" y="2434844"/>
                    <a:pt x="93218" y="2418461"/>
                  </a:cubicBezTo>
                  <a:cubicBezTo>
                    <a:pt x="54864" y="2413000"/>
                    <a:pt x="41148" y="2401951"/>
                    <a:pt x="38354" y="2360930"/>
                  </a:cubicBezTo>
                  <a:cubicBezTo>
                    <a:pt x="27432" y="2185416"/>
                    <a:pt x="13716" y="2012696"/>
                    <a:pt x="0" y="1837182"/>
                  </a:cubicBezTo>
                  <a:cubicBezTo>
                    <a:pt x="0" y="1834388"/>
                    <a:pt x="0" y="1831721"/>
                    <a:pt x="0" y="1828927"/>
                  </a:cubicBezTo>
                  <a:cubicBezTo>
                    <a:pt x="52070" y="1631442"/>
                    <a:pt x="128905" y="1442339"/>
                    <a:pt x="238506" y="1272286"/>
                  </a:cubicBezTo>
                  <a:cubicBezTo>
                    <a:pt x="276860" y="1217422"/>
                    <a:pt x="359156" y="1222883"/>
                    <a:pt x="424942" y="1209167"/>
                  </a:cubicBezTo>
                  <a:cubicBezTo>
                    <a:pt x="496189" y="1195451"/>
                    <a:pt x="570230" y="1178941"/>
                    <a:pt x="644271" y="1178941"/>
                  </a:cubicBezTo>
                  <a:cubicBezTo>
                    <a:pt x="789559" y="1176147"/>
                    <a:pt x="893826" y="1107694"/>
                    <a:pt x="970534" y="995172"/>
                  </a:cubicBezTo>
                  <a:cubicBezTo>
                    <a:pt x="1058291" y="869061"/>
                    <a:pt x="1159764" y="762127"/>
                    <a:pt x="1285875" y="677037"/>
                  </a:cubicBezTo>
                  <a:cubicBezTo>
                    <a:pt x="1324229" y="652399"/>
                    <a:pt x="1315974" y="619506"/>
                    <a:pt x="1315974" y="586486"/>
                  </a:cubicBezTo>
                  <a:cubicBezTo>
                    <a:pt x="1313180" y="364363"/>
                    <a:pt x="1387221" y="180594"/>
                    <a:pt x="1584706" y="59944"/>
                  </a:cubicBezTo>
                  <a:cubicBezTo>
                    <a:pt x="1678178" y="0"/>
                    <a:pt x="1686433" y="2794"/>
                    <a:pt x="1776984" y="74041"/>
                  </a:cubicBezTo>
                  <a:cubicBezTo>
                    <a:pt x="2081403" y="318135"/>
                    <a:pt x="2136140" y="633476"/>
                    <a:pt x="2040255" y="101180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0998720" y="549600"/>
            <a:ext cx="576000" cy="993600"/>
            <a:chOff x="0" y="0"/>
            <a:chExt cx="1152000" cy="1987200"/>
          </a:xfrm>
          <a:solidFill>
            <a:schemeClr val="tx1">
              <a:lumMod val="85000"/>
            </a:schemeClr>
          </a:solidFill>
        </p:grpSpPr>
        <p:sp>
          <p:nvSpPr>
            <p:cNvPr id="28" name="Freeform 28"/>
            <p:cNvSpPr/>
            <p:nvPr/>
          </p:nvSpPr>
          <p:spPr>
            <a:xfrm>
              <a:off x="0" y="0"/>
              <a:ext cx="1152017" cy="1987042"/>
            </a:xfrm>
            <a:custGeom>
              <a:avLst/>
              <a:gdLst/>
              <a:ahLst/>
              <a:cxnLst/>
              <a:rect l="l" t="t" r="r" b="b"/>
              <a:pathLst>
                <a:path w="1152017" h="1987042">
                  <a:moveTo>
                    <a:pt x="272161" y="1976247"/>
                  </a:moveTo>
                  <a:cubicBezTo>
                    <a:pt x="258445" y="1702181"/>
                    <a:pt x="244729" y="1439037"/>
                    <a:pt x="233680" y="1173099"/>
                  </a:cubicBezTo>
                  <a:cubicBezTo>
                    <a:pt x="230886" y="1025144"/>
                    <a:pt x="184150" y="909955"/>
                    <a:pt x="33020" y="855091"/>
                  </a:cubicBezTo>
                  <a:cubicBezTo>
                    <a:pt x="0" y="841502"/>
                    <a:pt x="5461" y="824992"/>
                    <a:pt x="16510" y="800354"/>
                  </a:cubicBezTo>
                  <a:cubicBezTo>
                    <a:pt x="121031" y="578358"/>
                    <a:pt x="225425" y="359029"/>
                    <a:pt x="373888" y="164465"/>
                  </a:cubicBezTo>
                  <a:cubicBezTo>
                    <a:pt x="379349" y="153543"/>
                    <a:pt x="387604" y="148082"/>
                    <a:pt x="393192" y="139827"/>
                  </a:cubicBezTo>
                  <a:cubicBezTo>
                    <a:pt x="508635" y="8255"/>
                    <a:pt x="580136" y="0"/>
                    <a:pt x="706628" y="123317"/>
                  </a:cubicBezTo>
                  <a:cubicBezTo>
                    <a:pt x="893572" y="312420"/>
                    <a:pt x="1014476" y="545465"/>
                    <a:pt x="1138301" y="778383"/>
                  </a:cubicBezTo>
                  <a:cubicBezTo>
                    <a:pt x="1152017" y="808482"/>
                    <a:pt x="1138301" y="814070"/>
                    <a:pt x="1116330" y="822198"/>
                  </a:cubicBezTo>
                  <a:cubicBezTo>
                    <a:pt x="937641" y="898906"/>
                    <a:pt x="868934" y="1033272"/>
                    <a:pt x="877189" y="1227836"/>
                  </a:cubicBezTo>
                  <a:cubicBezTo>
                    <a:pt x="885444" y="1477264"/>
                    <a:pt x="877189" y="1726692"/>
                    <a:pt x="877189" y="1987042"/>
                  </a:cubicBezTo>
                  <a:cubicBezTo>
                    <a:pt x="673735" y="1891157"/>
                    <a:pt x="475742" y="1893824"/>
                    <a:pt x="272288" y="197612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8789280" y="813120"/>
            <a:ext cx="1059360" cy="310560"/>
            <a:chOff x="0" y="0"/>
            <a:chExt cx="2118720" cy="621120"/>
          </a:xfrm>
          <a:solidFill>
            <a:schemeClr val="tx1">
              <a:lumMod val="85000"/>
            </a:schemeClr>
          </a:solidFill>
        </p:grpSpPr>
        <p:sp>
          <p:nvSpPr>
            <p:cNvPr id="30" name="Freeform 30"/>
            <p:cNvSpPr/>
            <p:nvPr/>
          </p:nvSpPr>
          <p:spPr>
            <a:xfrm>
              <a:off x="0" y="0"/>
              <a:ext cx="2118614" cy="621157"/>
            </a:xfrm>
            <a:custGeom>
              <a:avLst/>
              <a:gdLst/>
              <a:ahLst/>
              <a:cxnLst/>
              <a:rect l="l" t="t" r="r" b="b"/>
              <a:pathLst>
                <a:path w="2118614" h="621157">
                  <a:moveTo>
                    <a:pt x="0" y="596646"/>
                  </a:moveTo>
                  <a:cubicBezTo>
                    <a:pt x="90297" y="403225"/>
                    <a:pt x="109474" y="226060"/>
                    <a:pt x="71120" y="43561"/>
                  </a:cubicBezTo>
                  <a:cubicBezTo>
                    <a:pt x="62992" y="5461"/>
                    <a:pt x="76708" y="0"/>
                    <a:pt x="112268" y="0"/>
                  </a:cubicBezTo>
                  <a:cubicBezTo>
                    <a:pt x="730885" y="8128"/>
                    <a:pt x="1352296" y="5461"/>
                    <a:pt x="1970913" y="29972"/>
                  </a:cubicBezTo>
                  <a:cubicBezTo>
                    <a:pt x="2047621" y="32639"/>
                    <a:pt x="2085848" y="65405"/>
                    <a:pt x="2096770" y="138938"/>
                  </a:cubicBezTo>
                  <a:cubicBezTo>
                    <a:pt x="2113153" y="264287"/>
                    <a:pt x="2118614" y="389509"/>
                    <a:pt x="2080387" y="514858"/>
                  </a:cubicBezTo>
                  <a:cubicBezTo>
                    <a:pt x="2058543" y="588391"/>
                    <a:pt x="2022856" y="621157"/>
                    <a:pt x="1940814" y="621157"/>
                  </a:cubicBezTo>
                  <a:cubicBezTo>
                    <a:pt x="1437132" y="621157"/>
                    <a:pt x="933450" y="604774"/>
                    <a:pt x="429768" y="596646"/>
                  </a:cubicBezTo>
                  <a:cubicBezTo>
                    <a:pt x="292862" y="593979"/>
                    <a:pt x="156083" y="596646"/>
                    <a:pt x="0" y="596646"/>
                  </a:cubicBezTo>
                  <a:close/>
                  <a:moveTo>
                    <a:pt x="1724533" y="275082"/>
                  </a:moveTo>
                  <a:cubicBezTo>
                    <a:pt x="1724533" y="275082"/>
                    <a:pt x="1724533" y="275082"/>
                    <a:pt x="1724533" y="272415"/>
                  </a:cubicBezTo>
                  <a:cubicBezTo>
                    <a:pt x="1669796" y="272415"/>
                    <a:pt x="1615059" y="272415"/>
                    <a:pt x="1560322" y="272415"/>
                  </a:cubicBezTo>
                  <a:cubicBezTo>
                    <a:pt x="1527429" y="275082"/>
                    <a:pt x="1500124" y="283337"/>
                    <a:pt x="1500124" y="321437"/>
                  </a:cubicBezTo>
                  <a:cubicBezTo>
                    <a:pt x="1502918" y="356870"/>
                    <a:pt x="1527556" y="364998"/>
                    <a:pt x="1554861" y="364998"/>
                  </a:cubicBezTo>
                  <a:cubicBezTo>
                    <a:pt x="1667129" y="364998"/>
                    <a:pt x="1776603" y="364998"/>
                    <a:pt x="1888871" y="364998"/>
                  </a:cubicBezTo>
                  <a:cubicBezTo>
                    <a:pt x="1921764" y="364998"/>
                    <a:pt x="1943608" y="351409"/>
                    <a:pt x="1943608" y="321437"/>
                  </a:cubicBezTo>
                  <a:cubicBezTo>
                    <a:pt x="1943608" y="291465"/>
                    <a:pt x="1921764" y="275082"/>
                    <a:pt x="1891538" y="275082"/>
                  </a:cubicBezTo>
                  <a:cubicBezTo>
                    <a:pt x="1836801" y="275082"/>
                    <a:pt x="1782064" y="275082"/>
                    <a:pt x="1724533" y="275082"/>
                  </a:cubicBezTo>
                  <a:close/>
                  <a:moveTo>
                    <a:pt x="1721739" y="506603"/>
                  </a:moveTo>
                  <a:cubicBezTo>
                    <a:pt x="1721739" y="506603"/>
                    <a:pt x="1721739" y="506603"/>
                    <a:pt x="1721739" y="506603"/>
                  </a:cubicBezTo>
                  <a:cubicBezTo>
                    <a:pt x="1776476" y="506603"/>
                    <a:pt x="1834007" y="503936"/>
                    <a:pt x="1888744" y="506603"/>
                  </a:cubicBezTo>
                  <a:cubicBezTo>
                    <a:pt x="1921637" y="506603"/>
                    <a:pt x="1940814" y="490220"/>
                    <a:pt x="1943481" y="460248"/>
                  </a:cubicBezTo>
                  <a:cubicBezTo>
                    <a:pt x="1943481" y="430276"/>
                    <a:pt x="1921637" y="413893"/>
                    <a:pt x="1891411" y="413893"/>
                  </a:cubicBezTo>
                  <a:cubicBezTo>
                    <a:pt x="1779143" y="413893"/>
                    <a:pt x="1664208" y="413893"/>
                    <a:pt x="1551940" y="413893"/>
                  </a:cubicBezTo>
                  <a:cubicBezTo>
                    <a:pt x="1521841" y="413893"/>
                    <a:pt x="1499870" y="427482"/>
                    <a:pt x="1502664" y="462915"/>
                  </a:cubicBezTo>
                  <a:cubicBezTo>
                    <a:pt x="1502664" y="495554"/>
                    <a:pt x="1524508" y="506476"/>
                    <a:pt x="1554734" y="506476"/>
                  </a:cubicBezTo>
                  <a:cubicBezTo>
                    <a:pt x="1612265" y="506476"/>
                    <a:pt x="1667002" y="506476"/>
                    <a:pt x="1721739" y="506476"/>
                  </a:cubicBezTo>
                  <a:close/>
                  <a:moveTo>
                    <a:pt x="1721739" y="138811"/>
                  </a:moveTo>
                  <a:cubicBezTo>
                    <a:pt x="1667002" y="138811"/>
                    <a:pt x="1612265" y="136144"/>
                    <a:pt x="1557528" y="138811"/>
                  </a:cubicBezTo>
                  <a:cubicBezTo>
                    <a:pt x="1524635" y="138811"/>
                    <a:pt x="1497330" y="146939"/>
                    <a:pt x="1497330" y="182372"/>
                  </a:cubicBezTo>
                  <a:cubicBezTo>
                    <a:pt x="1497330" y="220472"/>
                    <a:pt x="1521968" y="231394"/>
                    <a:pt x="1554861" y="231394"/>
                  </a:cubicBezTo>
                  <a:cubicBezTo>
                    <a:pt x="1664335" y="231394"/>
                    <a:pt x="1771142" y="234061"/>
                    <a:pt x="1880616" y="231394"/>
                  </a:cubicBezTo>
                  <a:cubicBezTo>
                    <a:pt x="1913509" y="231394"/>
                    <a:pt x="1938147" y="217805"/>
                    <a:pt x="1935353" y="182372"/>
                  </a:cubicBezTo>
                  <a:cubicBezTo>
                    <a:pt x="1935353" y="149733"/>
                    <a:pt x="1910715" y="138811"/>
                    <a:pt x="1880616" y="138811"/>
                  </a:cubicBezTo>
                  <a:cubicBezTo>
                    <a:pt x="1828546" y="138811"/>
                    <a:pt x="1776603" y="138811"/>
                    <a:pt x="1721866" y="13881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0640640" y="994080"/>
            <a:ext cx="468960" cy="755040"/>
            <a:chOff x="0" y="0"/>
            <a:chExt cx="937920" cy="1510080"/>
          </a:xfrm>
          <a:solidFill>
            <a:schemeClr val="tx1">
              <a:lumMod val="85000"/>
            </a:schemeClr>
          </a:solidFill>
        </p:grpSpPr>
        <p:sp>
          <p:nvSpPr>
            <p:cNvPr id="32" name="Freeform 32"/>
            <p:cNvSpPr/>
            <p:nvPr/>
          </p:nvSpPr>
          <p:spPr>
            <a:xfrm>
              <a:off x="0" y="0"/>
              <a:ext cx="937895" cy="1510030"/>
            </a:xfrm>
            <a:custGeom>
              <a:avLst/>
              <a:gdLst/>
              <a:ahLst/>
              <a:cxnLst/>
              <a:rect l="l" t="t" r="r" b="b"/>
              <a:pathLst>
                <a:path w="937895" h="1510030">
                  <a:moveTo>
                    <a:pt x="0" y="71247"/>
                  </a:moveTo>
                  <a:cubicBezTo>
                    <a:pt x="183769" y="49276"/>
                    <a:pt x="367538" y="21971"/>
                    <a:pt x="551180" y="5461"/>
                  </a:cubicBezTo>
                  <a:cubicBezTo>
                    <a:pt x="628015" y="0"/>
                    <a:pt x="674624" y="60325"/>
                    <a:pt x="712978" y="117856"/>
                  </a:cubicBezTo>
                  <a:cubicBezTo>
                    <a:pt x="800735" y="249428"/>
                    <a:pt x="839089" y="397383"/>
                    <a:pt x="869315" y="548132"/>
                  </a:cubicBezTo>
                  <a:cubicBezTo>
                    <a:pt x="910463" y="770128"/>
                    <a:pt x="937895" y="989330"/>
                    <a:pt x="877570" y="1211326"/>
                  </a:cubicBezTo>
                  <a:cubicBezTo>
                    <a:pt x="869315" y="1241425"/>
                    <a:pt x="855599" y="1268857"/>
                    <a:pt x="844677" y="1299083"/>
                  </a:cubicBezTo>
                  <a:cubicBezTo>
                    <a:pt x="817245" y="1375791"/>
                    <a:pt x="765175" y="1416939"/>
                    <a:pt x="682879" y="1427861"/>
                  </a:cubicBezTo>
                  <a:cubicBezTo>
                    <a:pt x="537591" y="1449832"/>
                    <a:pt x="392176" y="1482725"/>
                    <a:pt x="241300" y="1510030"/>
                  </a:cubicBezTo>
                  <a:cubicBezTo>
                    <a:pt x="323596" y="1260602"/>
                    <a:pt x="293370" y="1013968"/>
                    <a:pt x="246761" y="770001"/>
                  </a:cubicBezTo>
                  <a:cubicBezTo>
                    <a:pt x="200152" y="528955"/>
                    <a:pt x="161798" y="284988"/>
                    <a:pt x="0" y="7124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1467680" y="992160"/>
            <a:ext cx="446400" cy="756960"/>
            <a:chOff x="0" y="0"/>
            <a:chExt cx="892800" cy="1513920"/>
          </a:xfrm>
          <a:solidFill>
            <a:schemeClr val="tx1">
              <a:lumMod val="85000"/>
            </a:schemeClr>
          </a:solidFill>
        </p:grpSpPr>
        <p:sp>
          <p:nvSpPr>
            <p:cNvPr id="34" name="Freeform 34"/>
            <p:cNvSpPr/>
            <p:nvPr/>
          </p:nvSpPr>
          <p:spPr>
            <a:xfrm>
              <a:off x="0" y="0"/>
              <a:ext cx="892810" cy="1513967"/>
            </a:xfrm>
            <a:custGeom>
              <a:avLst/>
              <a:gdLst/>
              <a:ahLst/>
              <a:cxnLst/>
              <a:rect l="l" t="t" r="r" b="b"/>
              <a:pathLst>
                <a:path w="892810" h="1513967">
                  <a:moveTo>
                    <a:pt x="892810" y="74041"/>
                  </a:moveTo>
                  <a:cubicBezTo>
                    <a:pt x="670941" y="534797"/>
                    <a:pt x="572389" y="1003808"/>
                    <a:pt x="654558" y="1513967"/>
                  </a:cubicBezTo>
                  <a:cubicBezTo>
                    <a:pt x="498475" y="1483741"/>
                    <a:pt x="325882" y="1453642"/>
                    <a:pt x="156083" y="1417955"/>
                  </a:cubicBezTo>
                  <a:cubicBezTo>
                    <a:pt x="112268" y="1407033"/>
                    <a:pt x="95885" y="1360297"/>
                    <a:pt x="76708" y="1324737"/>
                  </a:cubicBezTo>
                  <a:cubicBezTo>
                    <a:pt x="21971" y="1215009"/>
                    <a:pt x="2794" y="1097026"/>
                    <a:pt x="0" y="976376"/>
                  </a:cubicBezTo>
                  <a:cubicBezTo>
                    <a:pt x="0" y="735076"/>
                    <a:pt x="41021" y="496443"/>
                    <a:pt x="125984" y="268732"/>
                  </a:cubicBezTo>
                  <a:cubicBezTo>
                    <a:pt x="147955" y="205613"/>
                    <a:pt x="178054" y="148082"/>
                    <a:pt x="219075" y="95885"/>
                  </a:cubicBezTo>
                  <a:cubicBezTo>
                    <a:pt x="271145" y="32893"/>
                    <a:pt x="331343" y="0"/>
                    <a:pt x="418973" y="13716"/>
                  </a:cubicBezTo>
                  <a:cubicBezTo>
                    <a:pt x="580644" y="41148"/>
                    <a:pt x="744855" y="54864"/>
                    <a:pt x="892810" y="7404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6211200" y="3658560"/>
            <a:ext cx="648000" cy="759360"/>
            <a:chOff x="0" y="0"/>
            <a:chExt cx="1296000" cy="1518720"/>
          </a:xfrm>
          <a:solidFill>
            <a:schemeClr val="tx1">
              <a:lumMod val="85000"/>
            </a:schemeClr>
          </a:solidFill>
        </p:grpSpPr>
        <p:sp>
          <p:nvSpPr>
            <p:cNvPr id="36" name="Freeform 36"/>
            <p:cNvSpPr/>
            <p:nvPr/>
          </p:nvSpPr>
          <p:spPr>
            <a:xfrm>
              <a:off x="0" y="0"/>
              <a:ext cx="1296035" cy="1518793"/>
            </a:xfrm>
            <a:custGeom>
              <a:avLst/>
              <a:gdLst/>
              <a:ahLst/>
              <a:cxnLst/>
              <a:rect l="l" t="t" r="r" b="b"/>
              <a:pathLst>
                <a:path w="1296035" h="1518793">
                  <a:moveTo>
                    <a:pt x="669925" y="5461"/>
                  </a:moveTo>
                  <a:cubicBezTo>
                    <a:pt x="801751" y="0"/>
                    <a:pt x="930783" y="5461"/>
                    <a:pt x="1057148" y="35687"/>
                  </a:cubicBezTo>
                  <a:cubicBezTo>
                    <a:pt x="1123061" y="52070"/>
                    <a:pt x="1186180" y="71247"/>
                    <a:pt x="1238377" y="112395"/>
                  </a:cubicBezTo>
                  <a:cubicBezTo>
                    <a:pt x="1279525" y="142494"/>
                    <a:pt x="1296035" y="175387"/>
                    <a:pt x="1279525" y="227584"/>
                  </a:cubicBezTo>
                  <a:cubicBezTo>
                    <a:pt x="1180719" y="564769"/>
                    <a:pt x="1145032" y="907415"/>
                    <a:pt x="1142238" y="1255649"/>
                  </a:cubicBezTo>
                  <a:cubicBezTo>
                    <a:pt x="1139444" y="1365250"/>
                    <a:pt x="1084580" y="1420114"/>
                    <a:pt x="996696" y="1447546"/>
                  </a:cubicBezTo>
                  <a:cubicBezTo>
                    <a:pt x="774319" y="1516126"/>
                    <a:pt x="549148" y="1518793"/>
                    <a:pt x="321183" y="1469517"/>
                  </a:cubicBezTo>
                  <a:cubicBezTo>
                    <a:pt x="252476" y="1453007"/>
                    <a:pt x="214122" y="1414653"/>
                    <a:pt x="214122" y="1335151"/>
                  </a:cubicBezTo>
                  <a:cubicBezTo>
                    <a:pt x="214122" y="973201"/>
                    <a:pt x="120777" y="622300"/>
                    <a:pt x="30226" y="274193"/>
                  </a:cubicBezTo>
                  <a:cubicBezTo>
                    <a:pt x="0" y="164465"/>
                    <a:pt x="10922" y="134366"/>
                    <a:pt x="115316" y="84963"/>
                  </a:cubicBezTo>
                  <a:cubicBezTo>
                    <a:pt x="233426" y="30099"/>
                    <a:pt x="359664" y="13716"/>
                    <a:pt x="488696" y="5461"/>
                  </a:cubicBezTo>
                  <a:cubicBezTo>
                    <a:pt x="549148" y="0"/>
                    <a:pt x="609600" y="5461"/>
                    <a:pt x="669925" y="5461"/>
                  </a:cubicBezTo>
                  <a:close/>
                  <a:moveTo>
                    <a:pt x="878586" y="970407"/>
                  </a:moveTo>
                  <a:cubicBezTo>
                    <a:pt x="988441" y="984123"/>
                    <a:pt x="1002157" y="973201"/>
                    <a:pt x="1021334" y="866267"/>
                  </a:cubicBezTo>
                  <a:cubicBezTo>
                    <a:pt x="1054227" y="693547"/>
                    <a:pt x="1073531" y="518160"/>
                    <a:pt x="1070737" y="342646"/>
                  </a:cubicBezTo>
                  <a:cubicBezTo>
                    <a:pt x="1067943" y="227457"/>
                    <a:pt x="1045972" y="194564"/>
                    <a:pt x="930656" y="186436"/>
                  </a:cubicBezTo>
                  <a:cubicBezTo>
                    <a:pt x="787908" y="172720"/>
                    <a:pt x="645160" y="172720"/>
                    <a:pt x="499618" y="189230"/>
                  </a:cubicBezTo>
                  <a:cubicBezTo>
                    <a:pt x="441960" y="194691"/>
                    <a:pt x="387096" y="205740"/>
                    <a:pt x="332105" y="227584"/>
                  </a:cubicBezTo>
                  <a:cubicBezTo>
                    <a:pt x="304673" y="238506"/>
                    <a:pt x="288163" y="252222"/>
                    <a:pt x="290957" y="287909"/>
                  </a:cubicBezTo>
                  <a:cubicBezTo>
                    <a:pt x="310134" y="490728"/>
                    <a:pt x="315722" y="693674"/>
                    <a:pt x="351409" y="896493"/>
                  </a:cubicBezTo>
                  <a:cubicBezTo>
                    <a:pt x="354203" y="926592"/>
                    <a:pt x="362331" y="951357"/>
                    <a:pt x="398145" y="959485"/>
                  </a:cubicBezTo>
                  <a:cubicBezTo>
                    <a:pt x="477774" y="975995"/>
                    <a:pt x="444881" y="997839"/>
                    <a:pt x="403606" y="1028065"/>
                  </a:cubicBezTo>
                  <a:cubicBezTo>
                    <a:pt x="343154" y="1071880"/>
                    <a:pt x="343154" y="1113028"/>
                    <a:pt x="403606" y="1159637"/>
                  </a:cubicBezTo>
                  <a:cubicBezTo>
                    <a:pt x="442087" y="1189736"/>
                    <a:pt x="488696" y="1206246"/>
                    <a:pt x="535432" y="1211707"/>
                  </a:cubicBezTo>
                  <a:cubicBezTo>
                    <a:pt x="631571" y="1219962"/>
                    <a:pt x="727583" y="1222629"/>
                    <a:pt x="820928" y="1203452"/>
                  </a:cubicBezTo>
                  <a:cubicBezTo>
                    <a:pt x="881380" y="1192530"/>
                    <a:pt x="944499" y="1181481"/>
                    <a:pt x="963676" y="1110234"/>
                  </a:cubicBezTo>
                  <a:cubicBezTo>
                    <a:pt x="982853" y="1036193"/>
                    <a:pt x="919734" y="1017016"/>
                    <a:pt x="878586" y="984123"/>
                  </a:cubicBezTo>
                  <a:cubicBezTo>
                    <a:pt x="878586" y="984123"/>
                    <a:pt x="878586" y="978662"/>
                    <a:pt x="878586" y="97040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5993280" y="987840"/>
            <a:ext cx="468960" cy="522720"/>
            <a:chOff x="0" y="0"/>
            <a:chExt cx="937920" cy="1045440"/>
          </a:xfrm>
          <a:solidFill>
            <a:schemeClr val="tx1">
              <a:lumMod val="85000"/>
            </a:schemeClr>
          </a:solidFill>
        </p:grpSpPr>
        <p:sp>
          <p:nvSpPr>
            <p:cNvPr id="38" name="Freeform 38"/>
            <p:cNvSpPr/>
            <p:nvPr/>
          </p:nvSpPr>
          <p:spPr>
            <a:xfrm>
              <a:off x="0" y="0"/>
              <a:ext cx="938022" cy="1045464"/>
            </a:xfrm>
            <a:custGeom>
              <a:avLst/>
              <a:gdLst/>
              <a:ahLst/>
              <a:cxnLst/>
              <a:rect l="l" t="t" r="r" b="b"/>
              <a:pathLst>
                <a:path w="938022" h="1045464">
                  <a:moveTo>
                    <a:pt x="109728" y="0"/>
                  </a:moveTo>
                  <a:cubicBezTo>
                    <a:pt x="367538" y="73914"/>
                    <a:pt x="625348" y="98552"/>
                    <a:pt x="888619" y="46482"/>
                  </a:cubicBezTo>
                  <a:cubicBezTo>
                    <a:pt x="932561" y="38227"/>
                    <a:pt x="938022" y="51943"/>
                    <a:pt x="932561" y="90297"/>
                  </a:cubicBezTo>
                  <a:cubicBezTo>
                    <a:pt x="891413" y="361188"/>
                    <a:pt x="850265" y="632206"/>
                    <a:pt x="809117" y="905891"/>
                  </a:cubicBezTo>
                  <a:cubicBezTo>
                    <a:pt x="803656" y="935990"/>
                    <a:pt x="792607" y="952373"/>
                    <a:pt x="765175" y="960628"/>
                  </a:cubicBezTo>
                  <a:cubicBezTo>
                    <a:pt x="526542" y="1040003"/>
                    <a:pt x="290703" y="1045464"/>
                    <a:pt x="60325" y="933323"/>
                  </a:cubicBezTo>
                  <a:cubicBezTo>
                    <a:pt x="30226" y="916813"/>
                    <a:pt x="0" y="905891"/>
                    <a:pt x="8255" y="856615"/>
                  </a:cubicBezTo>
                  <a:cubicBezTo>
                    <a:pt x="41148" y="582930"/>
                    <a:pt x="71247" y="306578"/>
                    <a:pt x="101473" y="30099"/>
                  </a:cubicBezTo>
                  <a:cubicBezTo>
                    <a:pt x="101473" y="19177"/>
                    <a:pt x="106934" y="10922"/>
                    <a:pt x="109728" y="0"/>
                  </a:cubicBezTo>
                  <a:close/>
                  <a:moveTo>
                    <a:pt x="186563" y="104013"/>
                  </a:moveTo>
                  <a:cubicBezTo>
                    <a:pt x="148209" y="150495"/>
                    <a:pt x="156337" y="202565"/>
                    <a:pt x="150876" y="251841"/>
                  </a:cubicBezTo>
                  <a:cubicBezTo>
                    <a:pt x="126238" y="446151"/>
                    <a:pt x="101473" y="637667"/>
                    <a:pt x="79629" y="831977"/>
                  </a:cubicBezTo>
                  <a:cubicBezTo>
                    <a:pt x="71374" y="892175"/>
                    <a:pt x="120777" y="897636"/>
                    <a:pt x="153670" y="905891"/>
                  </a:cubicBezTo>
                  <a:cubicBezTo>
                    <a:pt x="203073" y="916813"/>
                    <a:pt x="183896" y="867537"/>
                    <a:pt x="183896" y="845693"/>
                  </a:cubicBezTo>
                  <a:cubicBezTo>
                    <a:pt x="186690" y="697865"/>
                    <a:pt x="186690" y="550164"/>
                    <a:pt x="186690" y="402336"/>
                  </a:cubicBezTo>
                  <a:cubicBezTo>
                    <a:pt x="186690" y="301117"/>
                    <a:pt x="186690" y="202565"/>
                    <a:pt x="186690" y="10401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6960480" y="4123200"/>
            <a:ext cx="868320" cy="298080"/>
            <a:chOff x="0" y="0"/>
            <a:chExt cx="1736640" cy="596160"/>
          </a:xfrm>
          <a:solidFill>
            <a:schemeClr val="tx1">
              <a:lumMod val="85000"/>
            </a:schemeClr>
          </a:solidFill>
        </p:grpSpPr>
        <p:sp>
          <p:nvSpPr>
            <p:cNvPr id="40" name="Freeform 40"/>
            <p:cNvSpPr/>
            <p:nvPr/>
          </p:nvSpPr>
          <p:spPr>
            <a:xfrm>
              <a:off x="0" y="0"/>
              <a:ext cx="1736598" cy="596138"/>
            </a:xfrm>
            <a:custGeom>
              <a:avLst/>
              <a:gdLst/>
              <a:ahLst/>
              <a:cxnLst/>
              <a:rect l="l" t="t" r="r" b="b"/>
              <a:pathLst>
                <a:path w="1736598" h="596138">
                  <a:moveTo>
                    <a:pt x="1596771" y="202311"/>
                  </a:moveTo>
                  <a:cubicBezTo>
                    <a:pt x="1544701" y="218694"/>
                    <a:pt x="1525397" y="270637"/>
                    <a:pt x="1492504" y="306197"/>
                  </a:cubicBezTo>
                  <a:cubicBezTo>
                    <a:pt x="1418463" y="391033"/>
                    <a:pt x="1363599" y="508508"/>
                    <a:pt x="1273048" y="552323"/>
                  </a:cubicBezTo>
                  <a:cubicBezTo>
                    <a:pt x="1182497" y="596138"/>
                    <a:pt x="1056259" y="566039"/>
                    <a:pt x="943864" y="568706"/>
                  </a:cubicBezTo>
                  <a:cubicBezTo>
                    <a:pt x="669544" y="568706"/>
                    <a:pt x="392430" y="565912"/>
                    <a:pt x="118110" y="568706"/>
                  </a:cubicBezTo>
                  <a:cubicBezTo>
                    <a:pt x="60452" y="568706"/>
                    <a:pt x="41275" y="549529"/>
                    <a:pt x="30353" y="494919"/>
                  </a:cubicBezTo>
                  <a:cubicBezTo>
                    <a:pt x="2794" y="350012"/>
                    <a:pt x="0" y="207899"/>
                    <a:pt x="27432" y="62865"/>
                  </a:cubicBezTo>
                  <a:cubicBezTo>
                    <a:pt x="35687" y="30099"/>
                    <a:pt x="41148" y="10922"/>
                    <a:pt x="79502" y="10922"/>
                  </a:cubicBezTo>
                  <a:cubicBezTo>
                    <a:pt x="628269" y="8255"/>
                    <a:pt x="1176909" y="2794"/>
                    <a:pt x="1725676" y="0"/>
                  </a:cubicBezTo>
                  <a:cubicBezTo>
                    <a:pt x="1728470" y="0"/>
                    <a:pt x="1731137" y="2794"/>
                    <a:pt x="1736598" y="8255"/>
                  </a:cubicBezTo>
                  <a:cubicBezTo>
                    <a:pt x="1695450" y="62992"/>
                    <a:pt x="1651508" y="117602"/>
                    <a:pt x="1610360" y="172339"/>
                  </a:cubicBezTo>
                  <a:cubicBezTo>
                    <a:pt x="1610360" y="172339"/>
                    <a:pt x="1610360" y="172339"/>
                    <a:pt x="1610360" y="172339"/>
                  </a:cubicBezTo>
                  <a:cubicBezTo>
                    <a:pt x="1596644" y="177800"/>
                    <a:pt x="1580134" y="183261"/>
                    <a:pt x="1593850" y="205105"/>
                  </a:cubicBezTo>
                  <a:lnTo>
                    <a:pt x="1596644" y="202311"/>
                  </a:lnTo>
                  <a:close/>
                  <a:moveTo>
                    <a:pt x="1558290" y="79248"/>
                  </a:moveTo>
                  <a:cubicBezTo>
                    <a:pt x="1061720" y="155829"/>
                    <a:pt x="584327" y="229743"/>
                    <a:pt x="104267" y="303530"/>
                  </a:cubicBezTo>
                  <a:cubicBezTo>
                    <a:pt x="507619" y="303530"/>
                    <a:pt x="905383" y="295275"/>
                    <a:pt x="1305941" y="287147"/>
                  </a:cubicBezTo>
                  <a:cubicBezTo>
                    <a:pt x="1325118" y="287147"/>
                    <a:pt x="1341628" y="287147"/>
                    <a:pt x="1358011" y="273431"/>
                  </a:cubicBezTo>
                  <a:cubicBezTo>
                    <a:pt x="1421130" y="213233"/>
                    <a:pt x="1484249" y="153162"/>
                    <a:pt x="1558290" y="7924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8005440" y="4331040"/>
            <a:ext cx="1847520" cy="822720"/>
            <a:chOff x="0" y="0"/>
            <a:chExt cx="3695040" cy="1645440"/>
          </a:xfrm>
          <a:solidFill>
            <a:schemeClr val="tx1">
              <a:lumMod val="85000"/>
            </a:schemeClr>
          </a:solidFill>
        </p:grpSpPr>
        <p:sp>
          <p:nvSpPr>
            <p:cNvPr id="42" name="Freeform 42"/>
            <p:cNvSpPr/>
            <p:nvPr/>
          </p:nvSpPr>
          <p:spPr>
            <a:xfrm>
              <a:off x="0" y="0"/>
              <a:ext cx="3695065" cy="1645539"/>
            </a:xfrm>
            <a:custGeom>
              <a:avLst/>
              <a:gdLst/>
              <a:ahLst/>
              <a:cxnLst/>
              <a:rect l="l" t="t" r="r" b="b"/>
              <a:pathLst>
                <a:path w="3695065" h="1645539">
                  <a:moveTo>
                    <a:pt x="3044952" y="35687"/>
                  </a:moveTo>
                  <a:cubicBezTo>
                    <a:pt x="3088894" y="0"/>
                    <a:pt x="3135503" y="11049"/>
                    <a:pt x="3182112" y="24765"/>
                  </a:cubicBezTo>
                  <a:cubicBezTo>
                    <a:pt x="3418078" y="104267"/>
                    <a:pt x="3604514" y="263398"/>
                    <a:pt x="3645662" y="581533"/>
                  </a:cubicBezTo>
                  <a:cubicBezTo>
                    <a:pt x="3695065" y="943483"/>
                    <a:pt x="3546856" y="1212342"/>
                    <a:pt x="3198495" y="1385062"/>
                  </a:cubicBezTo>
                  <a:cubicBezTo>
                    <a:pt x="2954401" y="1505712"/>
                    <a:pt x="2693797" y="1560576"/>
                    <a:pt x="2424938" y="1585214"/>
                  </a:cubicBezTo>
                  <a:cubicBezTo>
                    <a:pt x="1972310" y="1629029"/>
                    <a:pt x="1519682" y="1645539"/>
                    <a:pt x="1067054" y="1590675"/>
                  </a:cubicBezTo>
                  <a:cubicBezTo>
                    <a:pt x="858520" y="1566037"/>
                    <a:pt x="661035" y="1516634"/>
                    <a:pt x="474472" y="1417955"/>
                  </a:cubicBezTo>
                  <a:cubicBezTo>
                    <a:pt x="175514" y="1261491"/>
                    <a:pt x="0" y="702056"/>
                    <a:pt x="403225" y="430530"/>
                  </a:cubicBezTo>
                  <a:cubicBezTo>
                    <a:pt x="452628" y="397637"/>
                    <a:pt x="499237" y="364744"/>
                    <a:pt x="548640" y="334518"/>
                  </a:cubicBezTo>
                  <a:cubicBezTo>
                    <a:pt x="683006" y="257683"/>
                    <a:pt x="828421" y="202946"/>
                    <a:pt x="976630" y="159004"/>
                  </a:cubicBezTo>
                  <a:cubicBezTo>
                    <a:pt x="990346" y="156210"/>
                    <a:pt x="1023239" y="123317"/>
                    <a:pt x="1031494" y="169926"/>
                  </a:cubicBezTo>
                  <a:cubicBezTo>
                    <a:pt x="1034288" y="197358"/>
                    <a:pt x="1050671" y="233045"/>
                    <a:pt x="1004062" y="249428"/>
                  </a:cubicBezTo>
                  <a:cubicBezTo>
                    <a:pt x="957453" y="265811"/>
                    <a:pt x="908050" y="282321"/>
                    <a:pt x="861441" y="301498"/>
                  </a:cubicBezTo>
                  <a:cubicBezTo>
                    <a:pt x="707771" y="364744"/>
                    <a:pt x="556895" y="435991"/>
                    <a:pt x="427990" y="545719"/>
                  </a:cubicBezTo>
                  <a:cubicBezTo>
                    <a:pt x="219456" y="724027"/>
                    <a:pt x="211201" y="1022858"/>
                    <a:pt x="419735" y="1203960"/>
                  </a:cubicBezTo>
                  <a:cubicBezTo>
                    <a:pt x="589788" y="1357503"/>
                    <a:pt x="795528" y="1442593"/>
                    <a:pt x="1020445" y="1475486"/>
                  </a:cubicBezTo>
                  <a:cubicBezTo>
                    <a:pt x="1643126" y="1563243"/>
                    <a:pt x="2265807" y="1541272"/>
                    <a:pt x="2877566" y="1398651"/>
                  </a:cubicBezTo>
                  <a:cubicBezTo>
                    <a:pt x="2957068" y="1379474"/>
                    <a:pt x="3036697" y="1349248"/>
                    <a:pt x="3110738" y="1313688"/>
                  </a:cubicBezTo>
                  <a:cubicBezTo>
                    <a:pt x="3437128" y="1168400"/>
                    <a:pt x="3568827" y="916051"/>
                    <a:pt x="3513963" y="562229"/>
                  </a:cubicBezTo>
                  <a:cubicBezTo>
                    <a:pt x="3475609" y="331851"/>
                    <a:pt x="3346577" y="183769"/>
                    <a:pt x="3138170" y="96012"/>
                  </a:cubicBezTo>
                  <a:cubicBezTo>
                    <a:pt x="3105277" y="79502"/>
                    <a:pt x="3066796" y="74041"/>
                    <a:pt x="3044952" y="3568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1192160" y="4985280"/>
            <a:ext cx="493920" cy="489600"/>
            <a:chOff x="0" y="0"/>
            <a:chExt cx="987840" cy="979200"/>
          </a:xfrm>
          <a:solidFill>
            <a:schemeClr val="tx1">
              <a:lumMod val="85000"/>
            </a:schemeClr>
          </a:solidFill>
        </p:grpSpPr>
        <p:sp>
          <p:nvSpPr>
            <p:cNvPr id="44" name="Freeform 44"/>
            <p:cNvSpPr/>
            <p:nvPr/>
          </p:nvSpPr>
          <p:spPr>
            <a:xfrm>
              <a:off x="0" y="0"/>
              <a:ext cx="987806" cy="979170"/>
            </a:xfrm>
            <a:custGeom>
              <a:avLst/>
              <a:gdLst/>
              <a:ahLst/>
              <a:cxnLst/>
              <a:rect l="l" t="t" r="r" b="b"/>
              <a:pathLst>
                <a:path w="987806" h="979170">
                  <a:moveTo>
                    <a:pt x="300990" y="979170"/>
                  </a:moveTo>
                  <a:cubicBezTo>
                    <a:pt x="240792" y="979170"/>
                    <a:pt x="150495" y="959993"/>
                    <a:pt x="65659" y="918845"/>
                  </a:cubicBezTo>
                  <a:cubicBezTo>
                    <a:pt x="19177" y="899668"/>
                    <a:pt x="0" y="877697"/>
                    <a:pt x="24638" y="825627"/>
                  </a:cubicBezTo>
                  <a:cubicBezTo>
                    <a:pt x="60198" y="746125"/>
                    <a:pt x="87630" y="661035"/>
                    <a:pt x="117729" y="578739"/>
                  </a:cubicBezTo>
                  <a:cubicBezTo>
                    <a:pt x="139573" y="510159"/>
                    <a:pt x="156083" y="438912"/>
                    <a:pt x="249047" y="422402"/>
                  </a:cubicBezTo>
                  <a:cubicBezTo>
                    <a:pt x="295529" y="414147"/>
                    <a:pt x="320167" y="362077"/>
                    <a:pt x="339344" y="320929"/>
                  </a:cubicBezTo>
                  <a:cubicBezTo>
                    <a:pt x="380365" y="230378"/>
                    <a:pt x="421386" y="139954"/>
                    <a:pt x="456946" y="49403"/>
                  </a:cubicBezTo>
                  <a:cubicBezTo>
                    <a:pt x="470662" y="13716"/>
                    <a:pt x="489839" y="0"/>
                    <a:pt x="528066" y="10922"/>
                  </a:cubicBezTo>
                  <a:cubicBezTo>
                    <a:pt x="659511" y="54864"/>
                    <a:pt x="785368" y="106934"/>
                    <a:pt x="892048" y="194691"/>
                  </a:cubicBezTo>
                  <a:cubicBezTo>
                    <a:pt x="963168" y="252349"/>
                    <a:pt x="987806" y="318135"/>
                    <a:pt x="968629" y="411353"/>
                  </a:cubicBezTo>
                  <a:cubicBezTo>
                    <a:pt x="902970" y="735076"/>
                    <a:pt x="634873" y="979170"/>
                    <a:pt x="300990" y="97917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8091840" y="2380800"/>
            <a:ext cx="822720" cy="423840"/>
            <a:chOff x="0" y="0"/>
            <a:chExt cx="1645440" cy="847680"/>
          </a:xfrm>
          <a:solidFill>
            <a:schemeClr val="tx1">
              <a:lumMod val="85000"/>
            </a:schemeClr>
          </a:solidFill>
        </p:grpSpPr>
        <p:sp>
          <p:nvSpPr>
            <p:cNvPr id="46" name="Freeform 46"/>
            <p:cNvSpPr/>
            <p:nvPr/>
          </p:nvSpPr>
          <p:spPr>
            <a:xfrm>
              <a:off x="0" y="0"/>
              <a:ext cx="1645539" cy="847598"/>
            </a:xfrm>
            <a:custGeom>
              <a:avLst/>
              <a:gdLst/>
              <a:ahLst/>
              <a:cxnLst/>
              <a:rect l="l" t="t" r="r" b="b"/>
              <a:pathLst>
                <a:path w="1645539" h="847598">
                  <a:moveTo>
                    <a:pt x="312166" y="5461"/>
                  </a:moveTo>
                  <a:cubicBezTo>
                    <a:pt x="679069" y="24638"/>
                    <a:pt x="1032256" y="123063"/>
                    <a:pt x="1377188" y="262509"/>
                  </a:cubicBezTo>
                  <a:cubicBezTo>
                    <a:pt x="1577086" y="341757"/>
                    <a:pt x="1623568" y="530479"/>
                    <a:pt x="1640078" y="680847"/>
                  </a:cubicBezTo>
                  <a:cubicBezTo>
                    <a:pt x="1645539" y="732790"/>
                    <a:pt x="1604518" y="751967"/>
                    <a:pt x="1568831" y="765556"/>
                  </a:cubicBezTo>
                  <a:cubicBezTo>
                    <a:pt x="1431925" y="820293"/>
                    <a:pt x="1295019" y="847598"/>
                    <a:pt x="1160907" y="760095"/>
                  </a:cubicBezTo>
                  <a:cubicBezTo>
                    <a:pt x="1155446" y="754634"/>
                    <a:pt x="1147191" y="751840"/>
                    <a:pt x="1139063" y="749173"/>
                  </a:cubicBezTo>
                  <a:cubicBezTo>
                    <a:pt x="980313" y="699897"/>
                    <a:pt x="892683" y="604266"/>
                    <a:pt x="919988" y="423799"/>
                  </a:cubicBezTo>
                  <a:cubicBezTo>
                    <a:pt x="930910" y="360934"/>
                    <a:pt x="895350" y="317119"/>
                    <a:pt x="832358" y="295275"/>
                  </a:cubicBezTo>
                  <a:cubicBezTo>
                    <a:pt x="717423" y="254254"/>
                    <a:pt x="599694" y="221488"/>
                    <a:pt x="479171" y="199517"/>
                  </a:cubicBezTo>
                  <a:cubicBezTo>
                    <a:pt x="446278" y="194056"/>
                    <a:pt x="421640" y="191262"/>
                    <a:pt x="418973" y="235077"/>
                  </a:cubicBezTo>
                  <a:cubicBezTo>
                    <a:pt x="416179" y="248793"/>
                    <a:pt x="413512" y="262382"/>
                    <a:pt x="397129" y="265176"/>
                  </a:cubicBezTo>
                  <a:cubicBezTo>
                    <a:pt x="276606" y="287020"/>
                    <a:pt x="153416" y="314452"/>
                    <a:pt x="41148" y="232410"/>
                  </a:cubicBezTo>
                  <a:cubicBezTo>
                    <a:pt x="0" y="202311"/>
                    <a:pt x="13716" y="161290"/>
                    <a:pt x="21844" y="123063"/>
                  </a:cubicBezTo>
                  <a:cubicBezTo>
                    <a:pt x="32766" y="76581"/>
                    <a:pt x="41021" y="21844"/>
                    <a:pt x="106680" y="13716"/>
                  </a:cubicBezTo>
                  <a:cubicBezTo>
                    <a:pt x="172466" y="2794"/>
                    <a:pt x="238252" y="0"/>
                    <a:pt x="312166" y="546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7485120" y="1247040"/>
            <a:ext cx="711840" cy="699360"/>
            <a:chOff x="0" y="0"/>
            <a:chExt cx="1423680" cy="1398720"/>
          </a:xfrm>
          <a:solidFill>
            <a:schemeClr val="tx1">
              <a:lumMod val="85000"/>
            </a:schemeClr>
          </a:solidFill>
        </p:grpSpPr>
        <p:sp>
          <p:nvSpPr>
            <p:cNvPr id="48" name="Freeform 48"/>
            <p:cNvSpPr/>
            <p:nvPr/>
          </p:nvSpPr>
          <p:spPr>
            <a:xfrm>
              <a:off x="0" y="0"/>
              <a:ext cx="1423670" cy="1398778"/>
            </a:xfrm>
            <a:custGeom>
              <a:avLst/>
              <a:gdLst/>
              <a:ahLst/>
              <a:cxnLst/>
              <a:rect l="l" t="t" r="r" b="b"/>
              <a:pathLst>
                <a:path w="1423670" h="1398778">
                  <a:moveTo>
                    <a:pt x="211201" y="46609"/>
                  </a:moveTo>
                  <a:cubicBezTo>
                    <a:pt x="323723" y="0"/>
                    <a:pt x="359410" y="112395"/>
                    <a:pt x="452628" y="153543"/>
                  </a:cubicBezTo>
                  <a:cubicBezTo>
                    <a:pt x="205740" y="161798"/>
                    <a:pt x="131699" y="205613"/>
                    <a:pt x="134366" y="318135"/>
                  </a:cubicBezTo>
                  <a:cubicBezTo>
                    <a:pt x="137160" y="422402"/>
                    <a:pt x="235839" y="507365"/>
                    <a:pt x="345567" y="501904"/>
                  </a:cubicBezTo>
                  <a:cubicBezTo>
                    <a:pt x="469011" y="493649"/>
                    <a:pt x="529336" y="408686"/>
                    <a:pt x="518414" y="230378"/>
                  </a:cubicBezTo>
                  <a:cubicBezTo>
                    <a:pt x="630936" y="331851"/>
                    <a:pt x="735076" y="427863"/>
                    <a:pt x="842137" y="523875"/>
                  </a:cubicBezTo>
                  <a:cubicBezTo>
                    <a:pt x="1023239" y="691134"/>
                    <a:pt x="1204214" y="858520"/>
                    <a:pt x="1379728" y="1034034"/>
                  </a:cubicBezTo>
                  <a:cubicBezTo>
                    <a:pt x="1423670" y="1077976"/>
                    <a:pt x="1423670" y="1110869"/>
                    <a:pt x="1390650" y="1162939"/>
                  </a:cubicBezTo>
                  <a:cubicBezTo>
                    <a:pt x="1239774" y="1393317"/>
                    <a:pt x="1206881" y="1398778"/>
                    <a:pt x="1001141" y="1228725"/>
                  </a:cubicBezTo>
                  <a:cubicBezTo>
                    <a:pt x="677545" y="957199"/>
                    <a:pt x="359410" y="680212"/>
                    <a:pt x="71374" y="370205"/>
                  </a:cubicBezTo>
                  <a:cubicBezTo>
                    <a:pt x="0" y="290703"/>
                    <a:pt x="2794" y="293497"/>
                    <a:pt x="74041" y="216662"/>
                  </a:cubicBezTo>
                  <a:cubicBezTo>
                    <a:pt x="126111" y="164592"/>
                    <a:pt x="194691" y="126111"/>
                    <a:pt x="211201" y="4660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8538240" y="4199520"/>
            <a:ext cx="1115040" cy="292320"/>
            <a:chOff x="0" y="0"/>
            <a:chExt cx="2230080" cy="584640"/>
          </a:xfrm>
          <a:solidFill>
            <a:schemeClr val="tx1">
              <a:lumMod val="85000"/>
            </a:schemeClr>
          </a:solidFill>
        </p:grpSpPr>
        <p:sp>
          <p:nvSpPr>
            <p:cNvPr id="50" name="Freeform 50"/>
            <p:cNvSpPr/>
            <p:nvPr/>
          </p:nvSpPr>
          <p:spPr>
            <a:xfrm>
              <a:off x="0" y="0"/>
              <a:ext cx="2230120" cy="584581"/>
            </a:xfrm>
            <a:custGeom>
              <a:avLst/>
              <a:gdLst/>
              <a:ahLst/>
              <a:cxnLst/>
              <a:rect l="l" t="t" r="r" b="b"/>
              <a:pathLst>
                <a:path w="2230120" h="584581">
                  <a:moveTo>
                    <a:pt x="0" y="422656"/>
                  </a:moveTo>
                  <a:cubicBezTo>
                    <a:pt x="0" y="307340"/>
                    <a:pt x="0" y="307340"/>
                    <a:pt x="112268" y="288163"/>
                  </a:cubicBezTo>
                  <a:cubicBezTo>
                    <a:pt x="517779" y="222377"/>
                    <a:pt x="923290" y="153670"/>
                    <a:pt x="1326007" y="87884"/>
                  </a:cubicBezTo>
                  <a:cubicBezTo>
                    <a:pt x="1391793" y="76962"/>
                    <a:pt x="1460246" y="63119"/>
                    <a:pt x="1512316" y="126365"/>
                  </a:cubicBezTo>
                  <a:cubicBezTo>
                    <a:pt x="1520571" y="134620"/>
                    <a:pt x="1539748" y="137287"/>
                    <a:pt x="1556131" y="137287"/>
                  </a:cubicBezTo>
                  <a:cubicBezTo>
                    <a:pt x="1690370" y="131826"/>
                    <a:pt x="1827403" y="137287"/>
                    <a:pt x="1961642" y="115316"/>
                  </a:cubicBezTo>
                  <a:cubicBezTo>
                    <a:pt x="2019173" y="107061"/>
                    <a:pt x="2071243" y="82423"/>
                    <a:pt x="2120519" y="52197"/>
                  </a:cubicBezTo>
                  <a:cubicBezTo>
                    <a:pt x="2145157" y="35687"/>
                    <a:pt x="2167128" y="0"/>
                    <a:pt x="2200021" y="52197"/>
                  </a:cubicBezTo>
                  <a:cubicBezTo>
                    <a:pt x="2230120" y="104394"/>
                    <a:pt x="2197227" y="112522"/>
                    <a:pt x="2169922" y="134493"/>
                  </a:cubicBezTo>
                  <a:cubicBezTo>
                    <a:pt x="2046605" y="230505"/>
                    <a:pt x="1901444" y="244348"/>
                    <a:pt x="1756283" y="255270"/>
                  </a:cubicBezTo>
                  <a:cubicBezTo>
                    <a:pt x="1712468" y="258064"/>
                    <a:pt x="1665859" y="260731"/>
                    <a:pt x="1622044" y="260731"/>
                  </a:cubicBezTo>
                  <a:cubicBezTo>
                    <a:pt x="1567307" y="257937"/>
                    <a:pt x="1523365" y="263525"/>
                    <a:pt x="1512443" y="332105"/>
                  </a:cubicBezTo>
                  <a:cubicBezTo>
                    <a:pt x="1504188" y="381508"/>
                    <a:pt x="1454912" y="378714"/>
                    <a:pt x="1416558" y="384302"/>
                  </a:cubicBezTo>
                  <a:cubicBezTo>
                    <a:pt x="1120648" y="422783"/>
                    <a:pt x="824738" y="458470"/>
                    <a:pt x="526161" y="499618"/>
                  </a:cubicBezTo>
                  <a:cubicBezTo>
                    <a:pt x="389128" y="516128"/>
                    <a:pt x="249428" y="524383"/>
                    <a:pt x="112522" y="562737"/>
                  </a:cubicBezTo>
                  <a:cubicBezTo>
                    <a:pt x="30099" y="584581"/>
                    <a:pt x="0" y="543433"/>
                    <a:pt x="0" y="422656"/>
                  </a:cubicBezTo>
                  <a:close/>
                  <a:moveTo>
                    <a:pt x="1062990" y="329311"/>
                  </a:moveTo>
                  <a:cubicBezTo>
                    <a:pt x="1147953" y="310134"/>
                    <a:pt x="1232789" y="293624"/>
                    <a:pt x="1317752" y="277114"/>
                  </a:cubicBezTo>
                  <a:cubicBezTo>
                    <a:pt x="1364361" y="271653"/>
                    <a:pt x="1353312" y="238633"/>
                    <a:pt x="1353312" y="211201"/>
                  </a:cubicBezTo>
                  <a:cubicBezTo>
                    <a:pt x="1353312" y="170053"/>
                    <a:pt x="1320419" y="183769"/>
                    <a:pt x="1301242" y="186436"/>
                  </a:cubicBezTo>
                  <a:cubicBezTo>
                    <a:pt x="1216279" y="191897"/>
                    <a:pt x="1131443" y="205613"/>
                    <a:pt x="1049147" y="208407"/>
                  </a:cubicBezTo>
                  <a:cubicBezTo>
                    <a:pt x="1002538" y="211201"/>
                    <a:pt x="997077" y="227584"/>
                    <a:pt x="999871" y="266065"/>
                  </a:cubicBezTo>
                  <a:cubicBezTo>
                    <a:pt x="999871" y="312674"/>
                    <a:pt x="1021842" y="326390"/>
                    <a:pt x="1062863" y="32918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6240000" y="405600"/>
            <a:ext cx="1203360" cy="890880"/>
            <a:chOff x="0" y="0"/>
            <a:chExt cx="2406720" cy="1781760"/>
          </a:xfrm>
          <a:solidFill>
            <a:schemeClr val="tx1">
              <a:lumMod val="85000"/>
            </a:schemeClr>
          </a:solidFill>
        </p:grpSpPr>
        <p:sp>
          <p:nvSpPr>
            <p:cNvPr id="52" name="Freeform 52"/>
            <p:cNvSpPr/>
            <p:nvPr/>
          </p:nvSpPr>
          <p:spPr>
            <a:xfrm>
              <a:off x="0" y="0"/>
              <a:ext cx="2406523" cy="1781683"/>
            </a:xfrm>
            <a:custGeom>
              <a:avLst/>
              <a:gdLst/>
              <a:ahLst/>
              <a:cxnLst/>
              <a:rect l="l" t="t" r="r" b="b"/>
              <a:pathLst>
                <a:path w="2406523" h="1781683">
                  <a:moveTo>
                    <a:pt x="0" y="210693"/>
                  </a:moveTo>
                  <a:cubicBezTo>
                    <a:pt x="172466" y="38354"/>
                    <a:pt x="399796" y="0"/>
                    <a:pt x="610616" y="109474"/>
                  </a:cubicBezTo>
                  <a:cubicBezTo>
                    <a:pt x="846074" y="229870"/>
                    <a:pt x="1054100" y="388620"/>
                    <a:pt x="1253998" y="558292"/>
                  </a:cubicBezTo>
                  <a:cubicBezTo>
                    <a:pt x="1393698" y="676021"/>
                    <a:pt x="1544193" y="768985"/>
                    <a:pt x="1719453" y="818261"/>
                  </a:cubicBezTo>
                  <a:cubicBezTo>
                    <a:pt x="1889252" y="864743"/>
                    <a:pt x="2017903" y="977011"/>
                    <a:pt x="2149348" y="1081024"/>
                  </a:cubicBezTo>
                  <a:cubicBezTo>
                    <a:pt x="2163064" y="1091946"/>
                    <a:pt x="2184908" y="1100201"/>
                    <a:pt x="2165731" y="1124839"/>
                  </a:cubicBezTo>
                  <a:cubicBezTo>
                    <a:pt x="2149348" y="1144016"/>
                    <a:pt x="2132838" y="1138555"/>
                    <a:pt x="2116455" y="1124839"/>
                  </a:cubicBezTo>
                  <a:cubicBezTo>
                    <a:pt x="1916557" y="949706"/>
                    <a:pt x="1670177" y="867537"/>
                    <a:pt x="1431925" y="768985"/>
                  </a:cubicBezTo>
                  <a:cubicBezTo>
                    <a:pt x="1327912" y="722503"/>
                    <a:pt x="1240282" y="645795"/>
                    <a:pt x="1149858" y="577342"/>
                  </a:cubicBezTo>
                  <a:cubicBezTo>
                    <a:pt x="1125220" y="555498"/>
                    <a:pt x="1097788" y="528066"/>
                    <a:pt x="1051306" y="555498"/>
                  </a:cubicBezTo>
                  <a:cubicBezTo>
                    <a:pt x="1111504" y="607441"/>
                    <a:pt x="1171829" y="659511"/>
                    <a:pt x="1229233" y="708787"/>
                  </a:cubicBezTo>
                  <a:cubicBezTo>
                    <a:pt x="1598803" y="1018032"/>
                    <a:pt x="1968500" y="1327277"/>
                    <a:pt x="2338070" y="1636649"/>
                  </a:cubicBezTo>
                  <a:cubicBezTo>
                    <a:pt x="2346325" y="1644904"/>
                    <a:pt x="2351786" y="1653032"/>
                    <a:pt x="2362708" y="1658493"/>
                  </a:cubicBezTo>
                  <a:cubicBezTo>
                    <a:pt x="2406523" y="1685925"/>
                    <a:pt x="2384552" y="1718691"/>
                    <a:pt x="2365502" y="1743329"/>
                  </a:cubicBezTo>
                  <a:cubicBezTo>
                    <a:pt x="2338070" y="1781683"/>
                    <a:pt x="2318893" y="1740535"/>
                    <a:pt x="2305304" y="1726946"/>
                  </a:cubicBezTo>
                  <a:cubicBezTo>
                    <a:pt x="1875409" y="1362964"/>
                    <a:pt x="1445514" y="996188"/>
                    <a:pt x="1010158" y="640334"/>
                  </a:cubicBezTo>
                  <a:cubicBezTo>
                    <a:pt x="843280" y="506349"/>
                    <a:pt x="673608" y="372237"/>
                    <a:pt x="503809" y="243586"/>
                  </a:cubicBezTo>
                  <a:cubicBezTo>
                    <a:pt x="407924" y="172466"/>
                    <a:pt x="314833" y="169672"/>
                    <a:pt x="227330" y="235331"/>
                  </a:cubicBezTo>
                  <a:cubicBezTo>
                    <a:pt x="139827" y="300990"/>
                    <a:pt x="71247" y="290068"/>
                    <a:pt x="0" y="21069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9075360" y="3539040"/>
            <a:ext cx="711840" cy="534720"/>
            <a:chOff x="0" y="0"/>
            <a:chExt cx="1423680" cy="1069440"/>
          </a:xfrm>
          <a:solidFill>
            <a:schemeClr val="tx1">
              <a:lumMod val="85000"/>
            </a:schemeClr>
          </a:solidFill>
        </p:grpSpPr>
        <p:sp>
          <p:nvSpPr>
            <p:cNvPr id="54" name="Freeform 54"/>
            <p:cNvSpPr/>
            <p:nvPr/>
          </p:nvSpPr>
          <p:spPr>
            <a:xfrm>
              <a:off x="0" y="0"/>
              <a:ext cx="1423670" cy="1069467"/>
            </a:xfrm>
            <a:custGeom>
              <a:avLst/>
              <a:gdLst/>
              <a:ahLst/>
              <a:cxnLst/>
              <a:rect l="l" t="t" r="r" b="b"/>
              <a:pathLst>
                <a:path w="1423670" h="1069467">
                  <a:moveTo>
                    <a:pt x="1420876" y="877951"/>
                  </a:moveTo>
                  <a:cubicBezTo>
                    <a:pt x="1423670" y="992886"/>
                    <a:pt x="1264539" y="1069467"/>
                    <a:pt x="1149350" y="1006475"/>
                  </a:cubicBezTo>
                  <a:cubicBezTo>
                    <a:pt x="1012190" y="932688"/>
                    <a:pt x="891540" y="839597"/>
                    <a:pt x="768096" y="746633"/>
                  </a:cubicBezTo>
                  <a:cubicBezTo>
                    <a:pt x="540385" y="582549"/>
                    <a:pt x="315468" y="413004"/>
                    <a:pt x="93218" y="243459"/>
                  </a:cubicBezTo>
                  <a:cubicBezTo>
                    <a:pt x="10922" y="183261"/>
                    <a:pt x="0" y="136779"/>
                    <a:pt x="41148" y="73787"/>
                  </a:cubicBezTo>
                  <a:cubicBezTo>
                    <a:pt x="82296" y="10795"/>
                    <a:pt x="145415" y="0"/>
                    <a:pt x="230378" y="51943"/>
                  </a:cubicBezTo>
                  <a:cubicBezTo>
                    <a:pt x="600710" y="279019"/>
                    <a:pt x="971042" y="511429"/>
                    <a:pt x="1341374" y="741172"/>
                  </a:cubicBezTo>
                  <a:cubicBezTo>
                    <a:pt x="1396238" y="773938"/>
                    <a:pt x="1418209" y="817753"/>
                    <a:pt x="1420876" y="87795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8676000" y="4156320"/>
            <a:ext cx="1332960" cy="1104960"/>
            <a:chOff x="0" y="0"/>
            <a:chExt cx="2665920" cy="2209920"/>
          </a:xfrm>
          <a:solidFill>
            <a:schemeClr val="tx1">
              <a:lumMod val="85000"/>
            </a:schemeClr>
          </a:solidFill>
        </p:grpSpPr>
        <p:sp>
          <p:nvSpPr>
            <p:cNvPr id="56" name="Freeform 56"/>
            <p:cNvSpPr/>
            <p:nvPr/>
          </p:nvSpPr>
          <p:spPr>
            <a:xfrm>
              <a:off x="0" y="0"/>
              <a:ext cx="2666111" cy="2209927"/>
            </a:xfrm>
            <a:custGeom>
              <a:avLst/>
              <a:gdLst/>
              <a:ahLst/>
              <a:cxnLst/>
              <a:rect l="l" t="t" r="r" b="b"/>
              <a:pathLst>
                <a:path w="2666111" h="2209927">
                  <a:moveTo>
                    <a:pt x="0" y="2094865"/>
                  </a:moveTo>
                  <a:cubicBezTo>
                    <a:pt x="93218" y="2067433"/>
                    <a:pt x="189103" y="2086610"/>
                    <a:pt x="282194" y="2089404"/>
                  </a:cubicBezTo>
                  <a:cubicBezTo>
                    <a:pt x="704088" y="2100326"/>
                    <a:pt x="1126109" y="2092198"/>
                    <a:pt x="1534287" y="1966214"/>
                  </a:cubicBezTo>
                  <a:cubicBezTo>
                    <a:pt x="1843913" y="1870329"/>
                    <a:pt x="2109724" y="1697863"/>
                    <a:pt x="2315210" y="1443228"/>
                  </a:cubicBezTo>
                  <a:cubicBezTo>
                    <a:pt x="2493264" y="1224153"/>
                    <a:pt x="2526157" y="964057"/>
                    <a:pt x="2504313" y="692912"/>
                  </a:cubicBezTo>
                  <a:cubicBezTo>
                    <a:pt x="2490597" y="531368"/>
                    <a:pt x="2457704" y="372491"/>
                    <a:pt x="2397506" y="221869"/>
                  </a:cubicBezTo>
                  <a:cubicBezTo>
                    <a:pt x="2370074" y="158877"/>
                    <a:pt x="2375535" y="112268"/>
                    <a:pt x="2424938" y="68453"/>
                  </a:cubicBezTo>
                  <a:cubicBezTo>
                    <a:pt x="2444115" y="52070"/>
                    <a:pt x="2457831" y="27432"/>
                    <a:pt x="2482469" y="0"/>
                  </a:cubicBezTo>
                  <a:cubicBezTo>
                    <a:pt x="2537206" y="115062"/>
                    <a:pt x="2567432" y="229997"/>
                    <a:pt x="2594864" y="345059"/>
                  </a:cubicBezTo>
                  <a:cubicBezTo>
                    <a:pt x="2655189" y="624332"/>
                    <a:pt x="2666111" y="903732"/>
                    <a:pt x="2581148" y="1177544"/>
                  </a:cubicBezTo>
                  <a:cubicBezTo>
                    <a:pt x="2460625" y="1577340"/>
                    <a:pt x="2167382" y="1812925"/>
                    <a:pt x="1800225" y="1971675"/>
                  </a:cubicBezTo>
                  <a:cubicBezTo>
                    <a:pt x="1304290" y="2187956"/>
                    <a:pt x="783717" y="2209927"/>
                    <a:pt x="254889" y="2138680"/>
                  </a:cubicBezTo>
                  <a:cubicBezTo>
                    <a:pt x="169926" y="2127758"/>
                    <a:pt x="84963" y="2108581"/>
                    <a:pt x="127" y="209486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1064480" y="4458720"/>
            <a:ext cx="522720" cy="518400"/>
            <a:chOff x="0" y="0"/>
            <a:chExt cx="1045440" cy="1036800"/>
          </a:xfrm>
          <a:solidFill>
            <a:schemeClr val="tx1">
              <a:lumMod val="85000"/>
            </a:schemeClr>
          </a:solidFill>
        </p:grpSpPr>
        <p:sp>
          <p:nvSpPr>
            <p:cNvPr id="58" name="Freeform 58"/>
            <p:cNvSpPr/>
            <p:nvPr/>
          </p:nvSpPr>
          <p:spPr>
            <a:xfrm>
              <a:off x="0" y="0"/>
              <a:ext cx="1045337" cy="1036828"/>
            </a:xfrm>
            <a:custGeom>
              <a:avLst/>
              <a:gdLst/>
              <a:ahLst/>
              <a:cxnLst/>
              <a:rect l="l" t="t" r="r" b="b"/>
              <a:pathLst>
                <a:path w="1045337" h="1036828">
                  <a:moveTo>
                    <a:pt x="727202" y="393319"/>
                  </a:moveTo>
                  <a:cubicBezTo>
                    <a:pt x="743712" y="409829"/>
                    <a:pt x="727202" y="418084"/>
                    <a:pt x="718947" y="423545"/>
                  </a:cubicBezTo>
                  <a:cubicBezTo>
                    <a:pt x="600964" y="522605"/>
                    <a:pt x="554355" y="651764"/>
                    <a:pt x="554355" y="803021"/>
                  </a:cubicBezTo>
                  <a:cubicBezTo>
                    <a:pt x="551561" y="979043"/>
                    <a:pt x="428117" y="1036828"/>
                    <a:pt x="279908" y="940562"/>
                  </a:cubicBezTo>
                  <a:cubicBezTo>
                    <a:pt x="183896" y="877316"/>
                    <a:pt x="104267" y="794766"/>
                    <a:pt x="32893" y="704088"/>
                  </a:cubicBezTo>
                  <a:cubicBezTo>
                    <a:pt x="2794" y="662813"/>
                    <a:pt x="0" y="624332"/>
                    <a:pt x="27432" y="580263"/>
                  </a:cubicBezTo>
                  <a:cubicBezTo>
                    <a:pt x="98806" y="462026"/>
                    <a:pt x="181102" y="352044"/>
                    <a:pt x="271653" y="247523"/>
                  </a:cubicBezTo>
                  <a:cubicBezTo>
                    <a:pt x="329311" y="181483"/>
                    <a:pt x="397891" y="134747"/>
                    <a:pt x="482981" y="112776"/>
                  </a:cubicBezTo>
                  <a:cubicBezTo>
                    <a:pt x="603758" y="79756"/>
                    <a:pt x="724408" y="46736"/>
                    <a:pt x="845185" y="16510"/>
                  </a:cubicBezTo>
                  <a:cubicBezTo>
                    <a:pt x="910971" y="0"/>
                    <a:pt x="1006983" y="52197"/>
                    <a:pt x="1034415" y="115443"/>
                  </a:cubicBezTo>
                  <a:cubicBezTo>
                    <a:pt x="1042670" y="140208"/>
                    <a:pt x="1045337" y="167640"/>
                    <a:pt x="1028954" y="184150"/>
                  </a:cubicBezTo>
                  <a:cubicBezTo>
                    <a:pt x="935736" y="266700"/>
                    <a:pt x="839597" y="343789"/>
                    <a:pt x="724408" y="395986"/>
                  </a:cubicBezTo>
                  <a:cubicBezTo>
                    <a:pt x="724408" y="357505"/>
                    <a:pt x="790321" y="346456"/>
                    <a:pt x="768350" y="313436"/>
                  </a:cubicBezTo>
                  <a:cubicBezTo>
                    <a:pt x="746379" y="283210"/>
                    <a:pt x="699770" y="302387"/>
                    <a:pt x="664083" y="299720"/>
                  </a:cubicBezTo>
                  <a:cubicBezTo>
                    <a:pt x="647573" y="299720"/>
                    <a:pt x="631190" y="299720"/>
                    <a:pt x="614680" y="302514"/>
                  </a:cubicBezTo>
                  <a:cubicBezTo>
                    <a:pt x="518668" y="316230"/>
                    <a:pt x="419862" y="319024"/>
                    <a:pt x="343027" y="395986"/>
                  </a:cubicBezTo>
                  <a:cubicBezTo>
                    <a:pt x="321056" y="420751"/>
                    <a:pt x="296418" y="448183"/>
                    <a:pt x="307340" y="478536"/>
                  </a:cubicBezTo>
                  <a:cubicBezTo>
                    <a:pt x="323850" y="517017"/>
                    <a:pt x="362204" y="503301"/>
                    <a:pt x="392430" y="500507"/>
                  </a:cubicBezTo>
                  <a:cubicBezTo>
                    <a:pt x="510413" y="486791"/>
                    <a:pt x="622935" y="450977"/>
                    <a:pt x="727202" y="39319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6330720" y="1580640"/>
            <a:ext cx="306720" cy="693120"/>
            <a:chOff x="0" y="0"/>
            <a:chExt cx="613440" cy="1386240"/>
          </a:xfrm>
          <a:solidFill>
            <a:schemeClr val="tx1">
              <a:lumMod val="85000"/>
            </a:schemeClr>
          </a:solidFill>
        </p:grpSpPr>
        <p:sp>
          <p:nvSpPr>
            <p:cNvPr id="60" name="Freeform 60"/>
            <p:cNvSpPr/>
            <p:nvPr/>
          </p:nvSpPr>
          <p:spPr>
            <a:xfrm>
              <a:off x="0" y="0"/>
              <a:ext cx="613410" cy="1386205"/>
            </a:xfrm>
            <a:custGeom>
              <a:avLst/>
              <a:gdLst/>
              <a:ahLst/>
              <a:cxnLst/>
              <a:rect l="l" t="t" r="r" b="b"/>
              <a:pathLst>
                <a:path w="613410" h="1386205">
                  <a:moveTo>
                    <a:pt x="294513" y="1372489"/>
                  </a:moveTo>
                  <a:cubicBezTo>
                    <a:pt x="90043" y="1386205"/>
                    <a:pt x="92710" y="1386205"/>
                    <a:pt x="171831" y="1199515"/>
                  </a:cubicBezTo>
                  <a:cubicBezTo>
                    <a:pt x="185420" y="1166622"/>
                    <a:pt x="201803" y="1133602"/>
                    <a:pt x="210058" y="1100709"/>
                  </a:cubicBezTo>
                  <a:cubicBezTo>
                    <a:pt x="242824" y="969010"/>
                    <a:pt x="215519" y="930529"/>
                    <a:pt x="81915" y="916813"/>
                  </a:cubicBezTo>
                  <a:cubicBezTo>
                    <a:pt x="65532" y="914019"/>
                    <a:pt x="49149" y="911352"/>
                    <a:pt x="32893" y="911352"/>
                  </a:cubicBezTo>
                  <a:cubicBezTo>
                    <a:pt x="10922" y="911352"/>
                    <a:pt x="0" y="903097"/>
                    <a:pt x="0" y="878459"/>
                  </a:cubicBezTo>
                  <a:cubicBezTo>
                    <a:pt x="0" y="856488"/>
                    <a:pt x="2667" y="837311"/>
                    <a:pt x="32766" y="834517"/>
                  </a:cubicBezTo>
                  <a:cubicBezTo>
                    <a:pt x="81788" y="831723"/>
                    <a:pt x="133604" y="823595"/>
                    <a:pt x="182753" y="826262"/>
                  </a:cubicBezTo>
                  <a:cubicBezTo>
                    <a:pt x="242697" y="829056"/>
                    <a:pt x="267208" y="804291"/>
                    <a:pt x="272669" y="746633"/>
                  </a:cubicBezTo>
                  <a:cubicBezTo>
                    <a:pt x="286258" y="634111"/>
                    <a:pt x="343535" y="507873"/>
                    <a:pt x="242697" y="425450"/>
                  </a:cubicBezTo>
                  <a:cubicBezTo>
                    <a:pt x="152781" y="351282"/>
                    <a:pt x="155448" y="290957"/>
                    <a:pt x="188214" y="203073"/>
                  </a:cubicBezTo>
                  <a:cubicBezTo>
                    <a:pt x="204597" y="161925"/>
                    <a:pt x="180086" y="117983"/>
                    <a:pt x="180086" y="76835"/>
                  </a:cubicBezTo>
                  <a:cubicBezTo>
                    <a:pt x="177419" y="57658"/>
                    <a:pt x="155575" y="27432"/>
                    <a:pt x="185547" y="21971"/>
                  </a:cubicBezTo>
                  <a:cubicBezTo>
                    <a:pt x="215519" y="16510"/>
                    <a:pt x="264414" y="0"/>
                    <a:pt x="278130" y="38481"/>
                  </a:cubicBezTo>
                  <a:cubicBezTo>
                    <a:pt x="305435" y="123571"/>
                    <a:pt x="378968" y="131826"/>
                    <a:pt x="447167" y="142748"/>
                  </a:cubicBezTo>
                  <a:cubicBezTo>
                    <a:pt x="490728" y="151003"/>
                    <a:pt x="518033" y="170180"/>
                    <a:pt x="523494" y="216916"/>
                  </a:cubicBezTo>
                  <a:cubicBezTo>
                    <a:pt x="528955" y="260858"/>
                    <a:pt x="509905" y="277368"/>
                    <a:pt x="471678" y="291084"/>
                  </a:cubicBezTo>
                  <a:cubicBezTo>
                    <a:pt x="425323" y="307594"/>
                    <a:pt x="444373" y="348742"/>
                    <a:pt x="452628" y="378968"/>
                  </a:cubicBezTo>
                  <a:cubicBezTo>
                    <a:pt x="490855" y="538226"/>
                    <a:pt x="531749" y="697357"/>
                    <a:pt x="569849" y="856615"/>
                  </a:cubicBezTo>
                  <a:cubicBezTo>
                    <a:pt x="599821" y="969137"/>
                    <a:pt x="613410" y="1078992"/>
                    <a:pt x="594360" y="1194308"/>
                  </a:cubicBezTo>
                  <a:cubicBezTo>
                    <a:pt x="575310" y="1312291"/>
                    <a:pt x="537083" y="1350772"/>
                    <a:pt x="422656" y="1361694"/>
                  </a:cubicBezTo>
                  <a:cubicBezTo>
                    <a:pt x="379095" y="1367155"/>
                    <a:pt x="338201" y="1369949"/>
                    <a:pt x="294513" y="1372616"/>
                  </a:cubicBezTo>
                  <a:close/>
                  <a:moveTo>
                    <a:pt x="324485" y="1276350"/>
                  </a:moveTo>
                  <a:cubicBezTo>
                    <a:pt x="381762" y="1268095"/>
                    <a:pt x="444500" y="1235202"/>
                    <a:pt x="501650" y="1183005"/>
                  </a:cubicBezTo>
                  <a:cubicBezTo>
                    <a:pt x="512572" y="1169289"/>
                    <a:pt x="518033" y="1155573"/>
                    <a:pt x="509778" y="1139063"/>
                  </a:cubicBezTo>
                  <a:cubicBezTo>
                    <a:pt x="501650" y="1125347"/>
                    <a:pt x="487934" y="1117092"/>
                    <a:pt x="477012" y="1122553"/>
                  </a:cubicBezTo>
                  <a:cubicBezTo>
                    <a:pt x="406146" y="1149985"/>
                    <a:pt x="329819" y="1166495"/>
                    <a:pt x="278003" y="1232408"/>
                  </a:cubicBezTo>
                  <a:cubicBezTo>
                    <a:pt x="258953" y="1259840"/>
                    <a:pt x="261620" y="1281811"/>
                    <a:pt x="324358" y="1276350"/>
                  </a:cubicBezTo>
                  <a:close/>
                  <a:moveTo>
                    <a:pt x="523494" y="977265"/>
                  </a:moveTo>
                  <a:cubicBezTo>
                    <a:pt x="455295" y="966343"/>
                    <a:pt x="406273" y="999236"/>
                    <a:pt x="354457" y="1021207"/>
                  </a:cubicBezTo>
                  <a:cubicBezTo>
                    <a:pt x="327152" y="1034923"/>
                    <a:pt x="316230" y="1059688"/>
                    <a:pt x="332613" y="1084326"/>
                  </a:cubicBezTo>
                  <a:cubicBezTo>
                    <a:pt x="348996" y="1111758"/>
                    <a:pt x="378968" y="1114552"/>
                    <a:pt x="400812" y="1098042"/>
                  </a:cubicBezTo>
                  <a:cubicBezTo>
                    <a:pt x="444373" y="1065149"/>
                    <a:pt x="493522" y="1037590"/>
                    <a:pt x="523494" y="977265"/>
                  </a:cubicBezTo>
                  <a:close/>
                  <a:moveTo>
                    <a:pt x="493522" y="848233"/>
                  </a:moveTo>
                  <a:cubicBezTo>
                    <a:pt x="441706" y="837311"/>
                    <a:pt x="406273" y="859155"/>
                    <a:pt x="365379" y="878459"/>
                  </a:cubicBezTo>
                  <a:cubicBezTo>
                    <a:pt x="346329" y="889381"/>
                    <a:pt x="329946" y="905891"/>
                    <a:pt x="343535" y="927862"/>
                  </a:cubicBezTo>
                  <a:cubicBezTo>
                    <a:pt x="359918" y="955294"/>
                    <a:pt x="384429" y="952627"/>
                    <a:pt x="403479" y="936117"/>
                  </a:cubicBezTo>
                  <a:cubicBezTo>
                    <a:pt x="436245" y="914146"/>
                    <a:pt x="471678" y="889508"/>
                    <a:pt x="493395" y="84823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0251840" y="4160160"/>
            <a:ext cx="721920" cy="358080"/>
            <a:chOff x="0" y="0"/>
            <a:chExt cx="1443840" cy="716160"/>
          </a:xfrm>
          <a:solidFill>
            <a:schemeClr val="tx1">
              <a:lumMod val="85000"/>
            </a:schemeClr>
          </a:solidFill>
        </p:grpSpPr>
        <p:sp>
          <p:nvSpPr>
            <p:cNvPr id="62" name="Freeform 62"/>
            <p:cNvSpPr/>
            <p:nvPr/>
          </p:nvSpPr>
          <p:spPr>
            <a:xfrm>
              <a:off x="0" y="0"/>
              <a:ext cx="1443863" cy="716153"/>
            </a:xfrm>
            <a:custGeom>
              <a:avLst/>
              <a:gdLst/>
              <a:ahLst/>
              <a:cxnLst/>
              <a:rect l="l" t="t" r="r" b="b"/>
              <a:pathLst>
                <a:path w="1443863" h="716153">
                  <a:moveTo>
                    <a:pt x="1424686" y="587248"/>
                  </a:moveTo>
                  <a:cubicBezTo>
                    <a:pt x="1419225" y="716153"/>
                    <a:pt x="1419225" y="716153"/>
                    <a:pt x="1301369" y="677799"/>
                  </a:cubicBezTo>
                  <a:cubicBezTo>
                    <a:pt x="909574" y="548767"/>
                    <a:pt x="515112" y="425323"/>
                    <a:pt x="131445" y="274447"/>
                  </a:cubicBezTo>
                  <a:cubicBezTo>
                    <a:pt x="35560" y="238760"/>
                    <a:pt x="0" y="178308"/>
                    <a:pt x="32893" y="109728"/>
                  </a:cubicBezTo>
                  <a:cubicBezTo>
                    <a:pt x="60325" y="49403"/>
                    <a:pt x="186309" y="0"/>
                    <a:pt x="246634" y="27432"/>
                  </a:cubicBezTo>
                  <a:cubicBezTo>
                    <a:pt x="621919" y="192024"/>
                    <a:pt x="997331" y="356743"/>
                    <a:pt x="1372616" y="524129"/>
                  </a:cubicBezTo>
                  <a:cubicBezTo>
                    <a:pt x="1402715" y="535051"/>
                    <a:pt x="1443863" y="540639"/>
                    <a:pt x="1424686" y="58724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0799040" y="4828800"/>
            <a:ext cx="417600" cy="361920"/>
            <a:chOff x="0" y="0"/>
            <a:chExt cx="835200" cy="723840"/>
          </a:xfrm>
          <a:solidFill>
            <a:schemeClr val="tx1">
              <a:lumMod val="85000"/>
            </a:schemeClr>
          </a:solidFill>
        </p:grpSpPr>
        <p:sp>
          <p:nvSpPr>
            <p:cNvPr id="64" name="Freeform 64"/>
            <p:cNvSpPr/>
            <p:nvPr/>
          </p:nvSpPr>
          <p:spPr>
            <a:xfrm>
              <a:off x="0" y="0"/>
              <a:ext cx="835152" cy="723773"/>
            </a:xfrm>
            <a:custGeom>
              <a:avLst/>
              <a:gdLst/>
              <a:ahLst/>
              <a:cxnLst/>
              <a:rect l="l" t="t" r="r" b="b"/>
              <a:pathLst>
                <a:path w="835152" h="723773">
                  <a:moveTo>
                    <a:pt x="112268" y="242189"/>
                  </a:moveTo>
                  <a:cubicBezTo>
                    <a:pt x="93091" y="195453"/>
                    <a:pt x="41021" y="206375"/>
                    <a:pt x="0" y="173355"/>
                  </a:cubicBezTo>
                  <a:cubicBezTo>
                    <a:pt x="109474" y="140335"/>
                    <a:pt x="219075" y="123825"/>
                    <a:pt x="314960" y="79756"/>
                  </a:cubicBezTo>
                  <a:cubicBezTo>
                    <a:pt x="476504" y="0"/>
                    <a:pt x="577850" y="71501"/>
                    <a:pt x="679069" y="184404"/>
                  </a:cubicBezTo>
                  <a:cubicBezTo>
                    <a:pt x="835152" y="355092"/>
                    <a:pt x="832485" y="429387"/>
                    <a:pt x="648970" y="577977"/>
                  </a:cubicBezTo>
                  <a:cubicBezTo>
                    <a:pt x="585978" y="630301"/>
                    <a:pt x="520319" y="665988"/>
                    <a:pt x="435356" y="677037"/>
                  </a:cubicBezTo>
                  <a:cubicBezTo>
                    <a:pt x="350520" y="685292"/>
                    <a:pt x="265557" y="707263"/>
                    <a:pt x="172466" y="723773"/>
                  </a:cubicBezTo>
                  <a:cubicBezTo>
                    <a:pt x="194310" y="663194"/>
                    <a:pt x="216281" y="608203"/>
                    <a:pt x="229997" y="553085"/>
                  </a:cubicBezTo>
                  <a:cubicBezTo>
                    <a:pt x="262890" y="412750"/>
                    <a:pt x="216281" y="288925"/>
                    <a:pt x="109474" y="242062"/>
                  </a:cubicBezTo>
                  <a:lnTo>
                    <a:pt x="112268" y="242062"/>
                  </a:lnTo>
                  <a:close/>
                </a:path>
              </a:pathLst>
            </a:custGeom>
            <a:grpFill/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8217120" y="4121280"/>
            <a:ext cx="1279680" cy="370080"/>
            <a:chOff x="0" y="0"/>
            <a:chExt cx="2559360" cy="740160"/>
          </a:xfrm>
          <a:solidFill>
            <a:schemeClr val="tx1">
              <a:lumMod val="85000"/>
            </a:schemeClr>
          </a:solidFill>
        </p:grpSpPr>
        <p:sp>
          <p:nvSpPr>
            <p:cNvPr id="66" name="Freeform 66"/>
            <p:cNvSpPr/>
            <p:nvPr/>
          </p:nvSpPr>
          <p:spPr>
            <a:xfrm>
              <a:off x="0" y="0"/>
              <a:ext cx="2559431" cy="740156"/>
            </a:xfrm>
            <a:custGeom>
              <a:avLst/>
              <a:gdLst/>
              <a:ahLst/>
              <a:cxnLst/>
              <a:rect l="l" t="t" r="r" b="b"/>
              <a:pathLst>
                <a:path w="2559431" h="740156">
                  <a:moveTo>
                    <a:pt x="2559304" y="194691"/>
                  </a:moveTo>
                  <a:cubicBezTo>
                    <a:pt x="2348357" y="263271"/>
                    <a:pt x="2164715" y="156337"/>
                    <a:pt x="1972945" y="137160"/>
                  </a:cubicBezTo>
                  <a:cubicBezTo>
                    <a:pt x="1378331" y="79629"/>
                    <a:pt x="819277" y="178308"/>
                    <a:pt x="334264" y="548386"/>
                  </a:cubicBezTo>
                  <a:cubicBezTo>
                    <a:pt x="232918" y="624967"/>
                    <a:pt x="134239" y="690753"/>
                    <a:pt x="0" y="740156"/>
                  </a:cubicBezTo>
                  <a:cubicBezTo>
                    <a:pt x="101346" y="589407"/>
                    <a:pt x="216535" y="477012"/>
                    <a:pt x="347980" y="381000"/>
                  </a:cubicBezTo>
                  <a:cubicBezTo>
                    <a:pt x="611124" y="189103"/>
                    <a:pt x="907034" y="82296"/>
                    <a:pt x="1230376" y="46609"/>
                  </a:cubicBezTo>
                  <a:cubicBezTo>
                    <a:pt x="1592072" y="5461"/>
                    <a:pt x="1953768" y="0"/>
                    <a:pt x="2312797" y="84963"/>
                  </a:cubicBezTo>
                  <a:cubicBezTo>
                    <a:pt x="2400427" y="104140"/>
                    <a:pt x="2482723" y="134366"/>
                    <a:pt x="2559431" y="19456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9151200" y="3306720"/>
            <a:ext cx="1086240" cy="897120"/>
            <a:chOff x="0" y="0"/>
            <a:chExt cx="2172480" cy="1794240"/>
          </a:xfrm>
          <a:solidFill>
            <a:schemeClr val="tx1">
              <a:lumMod val="85000"/>
            </a:schemeClr>
          </a:solidFill>
        </p:grpSpPr>
        <p:sp>
          <p:nvSpPr>
            <p:cNvPr id="68" name="Freeform 68"/>
            <p:cNvSpPr/>
            <p:nvPr/>
          </p:nvSpPr>
          <p:spPr>
            <a:xfrm>
              <a:off x="0" y="0"/>
              <a:ext cx="2172589" cy="1794256"/>
            </a:xfrm>
            <a:custGeom>
              <a:avLst/>
              <a:gdLst/>
              <a:ahLst/>
              <a:cxnLst/>
              <a:rect l="l" t="t" r="r" b="b"/>
              <a:pathLst>
                <a:path w="2172589" h="1794256">
                  <a:moveTo>
                    <a:pt x="2172462" y="1769618"/>
                  </a:moveTo>
                  <a:cubicBezTo>
                    <a:pt x="2117725" y="1794256"/>
                    <a:pt x="2082038" y="1775079"/>
                    <a:pt x="2046478" y="1761363"/>
                  </a:cubicBezTo>
                  <a:cubicBezTo>
                    <a:pt x="1753362" y="1657223"/>
                    <a:pt x="1512316" y="1471041"/>
                    <a:pt x="1304036" y="1243584"/>
                  </a:cubicBezTo>
                  <a:cubicBezTo>
                    <a:pt x="1035558" y="950468"/>
                    <a:pt x="745109" y="679323"/>
                    <a:pt x="457454" y="405384"/>
                  </a:cubicBezTo>
                  <a:cubicBezTo>
                    <a:pt x="446532" y="394462"/>
                    <a:pt x="432816" y="377952"/>
                    <a:pt x="419100" y="377952"/>
                  </a:cubicBezTo>
                  <a:cubicBezTo>
                    <a:pt x="252095" y="356108"/>
                    <a:pt x="161671" y="213614"/>
                    <a:pt x="35560" y="125984"/>
                  </a:cubicBezTo>
                  <a:cubicBezTo>
                    <a:pt x="13716" y="109601"/>
                    <a:pt x="0" y="87630"/>
                    <a:pt x="10922" y="57531"/>
                  </a:cubicBezTo>
                  <a:cubicBezTo>
                    <a:pt x="21844" y="27432"/>
                    <a:pt x="38354" y="8255"/>
                    <a:pt x="73914" y="5461"/>
                  </a:cubicBezTo>
                  <a:cubicBezTo>
                    <a:pt x="106807" y="2794"/>
                    <a:pt x="139700" y="0"/>
                    <a:pt x="172593" y="21971"/>
                  </a:cubicBezTo>
                  <a:cubicBezTo>
                    <a:pt x="279400" y="90424"/>
                    <a:pt x="391795" y="161671"/>
                    <a:pt x="468503" y="260350"/>
                  </a:cubicBezTo>
                  <a:cubicBezTo>
                    <a:pt x="662940" y="506730"/>
                    <a:pt x="895858" y="717677"/>
                    <a:pt x="1120521" y="936879"/>
                  </a:cubicBezTo>
                  <a:cubicBezTo>
                    <a:pt x="1353439" y="1167003"/>
                    <a:pt x="1602740" y="1383411"/>
                    <a:pt x="1857502" y="1588770"/>
                  </a:cubicBezTo>
                  <a:cubicBezTo>
                    <a:pt x="1950593" y="1662684"/>
                    <a:pt x="2057527" y="1709293"/>
                    <a:pt x="2172589" y="176961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0661280" y="391200"/>
            <a:ext cx="596640" cy="432000"/>
            <a:chOff x="0" y="0"/>
            <a:chExt cx="1193280" cy="864000"/>
          </a:xfrm>
          <a:solidFill>
            <a:schemeClr val="tx1">
              <a:lumMod val="85000"/>
            </a:schemeClr>
          </a:solidFill>
        </p:grpSpPr>
        <p:sp>
          <p:nvSpPr>
            <p:cNvPr id="70" name="Freeform 70"/>
            <p:cNvSpPr/>
            <p:nvPr/>
          </p:nvSpPr>
          <p:spPr>
            <a:xfrm>
              <a:off x="0" y="0"/>
              <a:ext cx="1193292" cy="863981"/>
            </a:xfrm>
            <a:custGeom>
              <a:avLst/>
              <a:gdLst/>
              <a:ahLst/>
              <a:cxnLst/>
              <a:rect l="l" t="t" r="r" b="b"/>
              <a:pathLst>
                <a:path w="1193292" h="863981">
                  <a:moveTo>
                    <a:pt x="0" y="853059"/>
                  </a:moveTo>
                  <a:cubicBezTo>
                    <a:pt x="181102" y="617093"/>
                    <a:pt x="384048" y="408686"/>
                    <a:pt x="644652" y="260604"/>
                  </a:cubicBezTo>
                  <a:cubicBezTo>
                    <a:pt x="798322" y="172847"/>
                    <a:pt x="946404" y="74041"/>
                    <a:pt x="1119251" y="19177"/>
                  </a:cubicBezTo>
                  <a:cubicBezTo>
                    <a:pt x="1179576" y="0"/>
                    <a:pt x="1182370" y="13716"/>
                    <a:pt x="1187831" y="71247"/>
                  </a:cubicBezTo>
                  <a:cubicBezTo>
                    <a:pt x="1193292" y="153543"/>
                    <a:pt x="1160399" y="189230"/>
                    <a:pt x="1089025" y="222123"/>
                  </a:cubicBezTo>
                  <a:cubicBezTo>
                    <a:pt x="822960" y="345567"/>
                    <a:pt x="576072" y="499237"/>
                    <a:pt x="397764" y="740537"/>
                  </a:cubicBezTo>
                  <a:cubicBezTo>
                    <a:pt x="378587" y="765175"/>
                    <a:pt x="356616" y="770763"/>
                    <a:pt x="329184" y="776224"/>
                  </a:cubicBezTo>
                  <a:cubicBezTo>
                    <a:pt x="222250" y="798195"/>
                    <a:pt x="112522" y="820166"/>
                    <a:pt x="10922" y="863981"/>
                  </a:cubicBezTo>
                  <a:cubicBezTo>
                    <a:pt x="8128" y="861187"/>
                    <a:pt x="2667" y="855726"/>
                    <a:pt x="0" y="85305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9072960" y="5464800"/>
            <a:ext cx="273600" cy="345600"/>
            <a:chOff x="0" y="0"/>
            <a:chExt cx="547200" cy="691200"/>
          </a:xfrm>
          <a:solidFill>
            <a:schemeClr val="tx1">
              <a:lumMod val="85000"/>
            </a:schemeClr>
          </a:solidFill>
        </p:grpSpPr>
        <p:sp>
          <p:nvSpPr>
            <p:cNvPr id="72" name="Freeform 72"/>
            <p:cNvSpPr/>
            <p:nvPr/>
          </p:nvSpPr>
          <p:spPr>
            <a:xfrm>
              <a:off x="0" y="0"/>
              <a:ext cx="547116" cy="691261"/>
            </a:xfrm>
            <a:custGeom>
              <a:avLst/>
              <a:gdLst/>
              <a:ahLst/>
              <a:cxnLst/>
              <a:rect l="l" t="t" r="r" b="b"/>
              <a:pathLst>
                <a:path w="547116" h="691261">
                  <a:moveTo>
                    <a:pt x="250190" y="680212"/>
                  </a:moveTo>
                  <a:cubicBezTo>
                    <a:pt x="208915" y="680212"/>
                    <a:pt x="167640" y="674751"/>
                    <a:pt x="129159" y="680212"/>
                  </a:cubicBezTo>
                  <a:cubicBezTo>
                    <a:pt x="49403" y="691261"/>
                    <a:pt x="19177" y="652653"/>
                    <a:pt x="16383" y="578358"/>
                  </a:cubicBezTo>
                  <a:cubicBezTo>
                    <a:pt x="11049" y="506730"/>
                    <a:pt x="0" y="435102"/>
                    <a:pt x="2794" y="363474"/>
                  </a:cubicBezTo>
                  <a:cubicBezTo>
                    <a:pt x="5461" y="267081"/>
                    <a:pt x="41275" y="181737"/>
                    <a:pt x="115443" y="118364"/>
                  </a:cubicBezTo>
                  <a:cubicBezTo>
                    <a:pt x="247523" y="0"/>
                    <a:pt x="429006" y="44069"/>
                    <a:pt x="494919" y="206502"/>
                  </a:cubicBezTo>
                  <a:cubicBezTo>
                    <a:pt x="547116" y="335915"/>
                    <a:pt x="538861" y="473583"/>
                    <a:pt x="525145" y="608584"/>
                  </a:cubicBezTo>
                  <a:cubicBezTo>
                    <a:pt x="519684" y="655447"/>
                    <a:pt x="489458" y="671957"/>
                    <a:pt x="448183" y="671957"/>
                  </a:cubicBezTo>
                  <a:cubicBezTo>
                    <a:pt x="382143" y="674751"/>
                    <a:pt x="316230" y="674751"/>
                    <a:pt x="250190" y="674751"/>
                  </a:cubicBezTo>
                  <a:cubicBezTo>
                    <a:pt x="250190" y="674751"/>
                    <a:pt x="250190" y="677545"/>
                    <a:pt x="250190" y="680212"/>
                  </a:cubicBezTo>
                  <a:close/>
                  <a:moveTo>
                    <a:pt x="277749" y="195580"/>
                  </a:moveTo>
                  <a:cubicBezTo>
                    <a:pt x="209042" y="195580"/>
                    <a:pt x="140208" y="261620"/>
                    <a:pt x="140208" y="322199"/>
                  </a:cubicBezTo>
                  <a:cubicBezTo>
                    <a:pt x="140208" y="396494"/>
                    <a:pt x="211709" y="468122"/>
                    <a:pt x="280416" y="465455"/>
                  </a:cubicBezTo>
                  <a:cubicBezTo>
                    <a:pt x="382143" y="459994"/>
                    <a:pt x="423418" y="391160"/>
                    <a:pt x="426212" y="324993"/>
                  </a:cubicBezTo>
                  <a:cubicBezTo>
                    <a:pt x="429006" y="245110"/>
                    <a:pt x="368427" y="195580"/>
                    <a:pt x="277749" y="19558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0618080" y="4896960"/>
            <a:ext cx="273600" cy="323040"/>
            <a:chOff x="0" y="0"/>
            <a:chExt cx="547200" cy="646080"/>
          </a:xfrm>
          <a:solidFill>
            <a:schemeClr val="tx1">
              <a:lumMod val="85000"/>
            </a:schemeClr>
          </a:solidFill>
        </p:grpSpPr>
        <p:sp>
          <p:nvSpPr>
            <p:cNvPr id="74" name="Freeform 74"/>
            <p:cNvSpPr/>
            <p:nvPr/>
          </p:nvSpPr>
          <p:spPr>
            <a:xfrm>
              <a:off x="0" y="0"/>
              <a:ext cx="547116" cy="646049"/>
            </a:xfrm>
            <a:custGeom>
              <a:avLst/>
              <a:gdLst/>
              <a:ahLst/>
              <a:cxnLst/>
              <a:rect l="l" t="t" r="r" b="b"/>
              <a:pathLst>
                <a:path w="547116" h="646049">
                  <a:moveTo>
                    <a:pt x="472948" y="106807"/>
                  </a:moveTo>
                  <a:cubicBezTo>
                    <a:pt x="450977" y="120523"/>
                    <a:pt x="470154" y="134239"/>
                    <a:pt x="478409" y="142367"/>
                  </a:cubicBezTo>
                  <a:cubicBezTo>
                    <a:pt x="533400" y="205359"/>
                    <a:pt x="547116" y="279273"/>
                    <a:pt x="544449" y="358648"/>
                  </a:cubicBezTo>
                  <a:cubicBezTo>
                    <a:pt x="541655" y="531114"/>
                    <a:pt x="429006" y="646049"/>
                    <a:pt x="269494" y="640588"/>
                  </a:cubicBezTo>
                  <a:cubicBezTo>
                    <a:pt x="109982" y="635127"/>
                    <a:pt x="0" y="501015"/>
                    <a:pt x="13716" y="328549"/>
                  </a:cubicBezTo>
                  <a:cubicBezTo>
                    <a:pt x="33020" y="98552"/>
                    <a:pt x="203454" y="0"/>
                    <a:pt x="415163" y="95758"/>
                  </a:cubicBezTo>
                  <a:cubicBezTo>
                    <a:pt x="434467" y="104013"/>
                    <a:pt x="448183" y="136779"/>
                    <a:pt x="475615" y="106680"/>
                  </a:cubicBezTo>
                  <a:cubicBezTo>
                    <a:pt x="475615" y="106680"/>
                    <a:pt x="472821" y="106680"/>
                    <a:pt x="472821" y="106680"/>
                  </a:cubicBezTo>
                  <a:close/>
                  <a:moveTo>
                    <a:pt x="186944" y="358648"/>
                  </a:moveTo>
                  <a:cubicBezTo>
                    <a:pt x="186944" y="358648"/>
                    <a:pt x="186944" y="358648"/>
                    <a:pt x="186944" y="358648"/>
                  </a:cubicBezTo>
                  <a:cubicBezTo>
                    <a:pt x="186944" y="320294"/>
                    <a:pt x="186944" y="279273"/>
                    <a:pt x="186944" y="240919"/>
                  </a:cubicBezTo>
                  <a:cubicBezTo>
                    <a:pt x="186944" y="219075"/>
                    <a:pt x="181483" y="202565"/>
                    <a:pt x="159385" y="199898"/>
                  </a:cubicBezTo>
                  <a:cubicBezTo>
                    <a:pt x="137414" y="199898"/>
                    <a:pt x="131826" y="216281"/>
                    <a:pt x="129159" y="232791"/>
                  </a:cubicBezTo>
                  <a:cubicBezTo>
                    <a:pt x="129159" y="317627"/>
                    <a:pt x="129159" y="402463"/>
                    <a:pt x="129159" y="487426"/>
                  </a:cubicBezTo>
                  <a:cubicBezTo>
                    <a:pt x="129159" y="501142"/>
                    <a:pt x="137414" y="517525"/>
                    <a:pt x="159385" y="517525"/>
                  </a:cubicBezTo>
                  <a:cubicBezTo>
                    <a:pt x="184150" y="517525"/>
                    <a:pt x="186944" y="498348"/>
                    <a:pt x="186944" y="479171"/>
                  </a:cubicBezTo>
                  <a:cubicBezTo>
                    <a:pt x="186944" y="438150"/>
                    <a:pt x="186944" y="399796"/>
                    <a:pt x="186944" y="358775"/>
                  </a:cubicBezTo>
                  <a:close/>
                  <a:moveTo>
                    <a:pt x="316230" y="350393"/>
                  </a:moveTo>
                  <a:cubicBezTo>
                    <a:pt x="316230" y="350393"/>
                    <a:pt x="316230" y="350393"/>
                    <a:pt x="316230" y="350393"/>
                  </a:cubicBezTo>
                  <a:cubicBezTo>
                    <a:pt x="316230" y="391414"/>
                    <a:pt x="316230" y="429768"/>
                    <a:pt x="316230" y="470789"/>
                  </a:cubicBezTo>
                  <a:cubicBezTo>
                    <a:pt x="316230" y="492633"/>
                    <a:pt x="319024" y="517271"/>
                    <a:pt x="346456" y="517271"/>
                  </a:cubicBezTo>
                  <a:cubicBezTo>
                    <a:pt x="371221" y="514477"/>
                    <a:pt x="374015" y="492633"/>
                    <a:pt x="374015" y="473456"/>
                  </a:cubicBezTo>
                  <a:cubicBezTo>
                    <a:pt x="374015" y="394081"/>
                    <a:pt x="374015" y="314706"/>
                    <a:pt x="374015" y="235331"/>
                  </a:cubicBezTo>
                  <a:cubicBezTo>
                    <a:pt x="374015" y="216154"/>
                    <a:pt x="368554" y="196977"/>
                    <a:pt x="343789" y="196977"/>
                  </a:cubicBezTo>
                  <a:cubicBezTo>
                    <a:pt x="321818" y="199771"/>
                    <a:pt x="316230" y="218821"/>
                    <a:pt x="316230" y="240792"/>
                  </a:cubicBezTo>
                  <a:cubicBezTo>
                    <a:pt x="316230" y="276352"/>
                    <a:pt x="316230" y="314706"/>
                    <a:pt x="316230" y="350266"/>
                  </a:cubicBezTo>
                  <a:close/>
                  <a:moveTo>
                    <a:pt x="283210" y="361315"/>
                  </a:moveTo>
                  <a:cubicBezTo>
                    <a:pt x="283210" y="361315"/>
                    <a:pt x="283210" y="361315"/>
                    <a:pt x="283210" y="361315"/>
                  </a:cubicBezTo>
                  <a:cubicBezTo>
                    <a:pt x="283210" y="317500"/>
                    <a:pt x="283210" y="271018"/>
                    <a:pt x="283210" y="227203"/>
                  </a:cubicBezTo>
                  <a:cubicBezTo>
                    <a:pt x="283210" y="213487"/>
                    <a:pt x="274955" y="199771"/>
                    <a:pt x="261239" y="199771"/>
                  </a:cubicBezTo>
                  <a:cubicBezTo>
                    <a:pt x="239268" y="194310"/>
                    <a:pt x="231013" y="210693"/>
                    <a:pt x="231013" y="227203"/>
                  </a:cubicBezTo>
                  <a:cubicBezTo>
                    <a:pt x="231013" y="314833"/>
                    <a:pt x="231013" y="399669"/>
                    <a:pt x="231013" y="487299"/>
                  </a:cubicBezTo>
                  <a:cubicBezTo>
                    <a:pt x="231013" y="503682"/>
                    <a:pt x="242062" y="517398"/>
                    <a:pt x="261239" y="517398"/>
                  </a:cubicBezTo>
                  <a:cubicBezTo>
                    <a:pt x="274955" y="514604"/>
                    <a:pt x="283210" y="501015"/>
                    <a:pt x="283210" y="487299"/>
                  </a:cubicBezTo>
                  <a:cubicBezTo>
                    <a:pt x="283210" y="446278"/>
                    <a:pt x="283210" y="402463"/>
                    <a:pt x="283210" y="36131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1282880" y="374880"/>
            <a:ext cx="491520" cy="281760"/>
            <a:chOff x="0" y="0"/>
            <a:chExt cx="983040" cy="563520"/>
          </a:xfrm>
          <a:solidFill>
            <a:schemeClr val="tx1">
              <a:lumMod val="85000"/>
            </a:schemeClr>
          </a:solidFill>
        </p:grpSpPr>
        <p:sp>
          <p:nvSpPr>
            <p:cNvPr id="76" name="Freeform 76"/>
            <p:cNvSpPr/>
            <p:nvPr/>
          </p:nvSpPr>
          <p:spPr>
            <a:xfrm>
              <a:off x="0" y="0"/>
              <a:ext cx="983107" cy="563499"/>
            </a:xfrm>
            <a:custGeom>
              <a:avLst/>
              <a:gdLst/>
              <a:ahLst/>
              <a:cxnLst/>
              <a:rect l="l" t="t" r="r" b="b"/>
              <a:pathLst>
                <a:path w="983107" h="563499">
                  <a:moveTo>
                    <a:pt x="5461" y="0"/>
                  </a:moveTo>
                  <a:cubicBezTo>
                    <a:pt x="155702" y="207899"/>
                    <a:pt x="349504" y="281813"/>
                    <a:pt x="576199" y="276352"/>
                  </a:cubicBezTo>
                  <a:cubicBezTo>
                    <a:pt x="699135" y="273558"/>
                    <a:pt x="816483" y="292735"/>
                    <a:pt x="925703" y="352933"/>
                  </a:cubicBezTo>
                  <a:cubicBezTo>
                    <a:pt x="969391" y="374777"/>
                    <a:pt x="983107" y="402209"/>
                    <a:pt x="942086" y="440436"/>
                  </a:cubicBezTo>
                  <a:cubicBezTo>
                    <a:pt x="936625" y="443230"/>
                    <a:pt x="933831" y="448691"/>
                    <a:pt x="931164" y="451358"/>
                  </a:cubicBezTo>
                  <a:cubicBezTo>
                    <a:pt x="892937" y="525272"/>
                    <a:pt x="857377" y="563499"/>
                    <a:pt x="761873" y="506095"/>
                  </a:cubicBezTo>
                  <a:cubicBezTo>
                    <a:pt x="660781" y="445897"/>
                    <a:pt x="535178" y="473329"/>
                    <a:pt x="420497" y="459613"/>
                  </a:cubicBezTo>
                  <a:cubicBezTo>
                    <a:pt x="254000" y="440436"/>
                    <a:pt x="128397" y="369316"/>
                    <a:pt x="41021" y="224282"/>
                  </a:cubicBezTo>
                  <a:cubicBezTo>
                    <a:pt x="0" y="155956"/>
                    <a:pt x="5461" y="90297"/>
                    <a:pt x="546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0887840" y="4456800"/>
            <a:ext cx="407520" cy="393120"/>
            <a:chOff x="0" y="0"/>
            <a:chExt cx="815040" cy="786240"/>
          </a:xfrm>
          <a:solidFill>
            <a:schemeClr val="tx1">
              <a:lumMod val="85000"/>
            </a:schemeClr>
          </a:solidFill>
        </p:grpSpPr>
        <p:sp>
          <p:nvSpPr>
            <p:cNvPr id="78" name="Freeform 78"/>
            <p:cNvSpPr/>
            <p:nvPr/>
          </p:nvSpPr>
          <p:spPr>
            <a:xfrm>
              <a:off x="0" y="0"/>
              <a:ext cx="815086" cy="786257"/>
            </a:xfrm>
            <a:custGeom>
              <a:avLst/>
              <a:gdLst/>
              <a:ahLst/>
              <a:cxnLst/>
              <a:rect l="l" t="t" r="r" b="b"/>
              <a:pathLst>
                <a:path w="815086" h="786257">
                  <a:moveTo>
                    <a:pt x="815086" y="73914"/>
                  </a:moveTo>
                  <a:cubicBezTo>
                    <a:pt x="548894" y="147955"/>
                    <a:pt x="433578" y="372618"/>
                    <a:pt x="312801" y="586232"/>
                  </a:cubicBezTo>
                  <a:cubicBezTo>
                    <a:pt x="288163" y="630047"/>
                    <a:pt x="260604" y="657479"/>
                    <a:pt x="213995" y="665734"/>
                  </a:cubicBezTo>
                  <a:cubicBezTo>
                    <a:pt x="131699" y="679450"/>
                    <a:pt x="63119" y="723265"/>
                    <a:pt x="0" y="786257"/>
                  </a:cubicBezTo>
                  <a:cubicBezTo>
                    <a:pt x="96012" y="282194"/>
                    <a:pt x="406146" y="0"/>
                    <a:pt x="815086" y="7391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8367360" y="4510080"/>
            <a:ext cx="545280" cy="547200"/>
            <a:chOff x="0" y="0"/>
            <a:chExt cx="1090560" cy="1094400"/>
          </a:xfrm>
          <a:solidFill>
            <a:schemeClr val="tx1">
              <a:lumMod val="85000"/>
            </a:schemeClr>
          </a:solidFill>
        </p:grpSpPr>
        <p:sp>
          <p:nvSpPr>
            <p:cNvPr id="80" name="Freeform 80"/>
            <p:cNvSpPr/>
            <p:nvPr/>
          </p:nvSpPr>
          <p:spPr>
            <a:xfrm>
              <a:off x="0" y="0"/>
              <a:ext cx="1090676" cy="1094613"/>
            </a:xfrm>
            <a:custGeom>
              <a:avLst/>
              <a:gdLst/>
              <a:ahLst/>
              <a:cxnLst/>
              <a:rect l="l" t="t" r="r" b="b"/>
              <a:pathLst>
                <a:path w="1090676" h="1094613">
                  <a:moveTo>
                    <a:pt x="1090549" y="1094359"/>
                  </a:moveTo>
                  <a:cubicBezTo>
                    <a:pt x="747141" y="1088898"/>
                    <a:pt x="425831" y="1017524"/>
                    <a:pt x="186817" y="767969"/>
                  </a:cubicBezTo>
                  <a:cubicBezTo>
                    <a:pt x="5461" y="573278"/>
                    <a:pt x="0" y="318135"/>
                    <a:pt x="71374" y="68580"/>
                  </a:cubicBezTo>
                  <a:cubicBezTo>
                    <a:pt x="90678" y="0"/>
                    <a:pt x="164846" y="21971"/>
                    <a:pt x="225298" y="0"/>
                  </a:cubicBezTo>
                  <a:cubicBezTo>
                    <a:pt x="186817" y="150876"/>
                    <a:pt x="156591" y="290703"/>
                    <a:pt x="175895" y="438912"/>
                  </a:cubicBezTo>
                  <a:cubicBezTo>
                    <a:pt x="200660" y="608965"/>
                    <a:pt x="283083" y="735203"/>
                    <a:pt x="423164" y="828421"/>
                  </a:cubicBezTo>
                  <a:cubicBezTo>
                    <a:pt x="612648" y="954532"/>
                    <a:pt x="827024" y="1017651"/>
                    <a:pt x="1043940" y="1069848"/>
                  </a:cubicBezTo>
                  <a:cubicBezTo>
                    <a:pt x="1057656" y="1072642"/>
                    <a:pt x="1068705" y="1075309"/>
                    <a:pt x="1082421" y="1078103"/>
                  </a:cubicBezTo>
                  <a:cubicBezTo>
                    <a:pt x="1082421" y="1078103"/>
                    <a:pt x="1085215" y="1083564"/>
                    <a:pt x="1090676" y="109461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6015840" y="1531200"/>
            <a:ext cx="279840" cy="251040"/>
            <a:chOff x="0" y="0"/>
            <a:chExt cx="559680" cy="502080"/>
          </a:xfrm>
          <a:solidFill>
            <a:schemeClr val="tx1">
              <a:lumMod val="85000"/>
            </a:schemeClr>
          </a:solidFill>
        </p:grpSpPr>
        <p:sp>
          <p:nvSpPr>
            <p:cNvPr id="82" name="Freeform 82"/>
            <p:cNvSpPr/>
            <p:nvPr/>
          </p:nvSpPr>
          <p:spPr>
            <a:xfrm>
              <a:off x="0" y="-127"/>
              <a:ext cx="559816" cy="502031"/>
            </a:xfrm>
            <a:custGeom>
              <a:avLst/>
              <a:gdLst/>
              <a:ahLst/>
              <a:cxnLst/>
              <a:rect l="l" t="t" r="r" b="b"/>
              <a:pathLst>
                <a:path w="559816" h="502031">
                  <a:moveTo>
                    <a:pt x="224917" y="127"/>
                  </a:moveTo>
                  <a:cubicBezTo>
                    <a:pt x="288036" y="8382"/>
                    <a:pt x="351155" y="13843"/>
                    <a:pt x="414274" y="5588"/>
                  </a:cubicBezTo>
                  <a:cubicBezTo>
                    <a:pt x="422529" y="35814"/>
                    <a:pt x="395097" y="43942"/>
                    <a:pt x="389636" y="63246"/>
                  </a:cubicBezTo>
                  <a:cubicBezTo>
                    <a:pt x="378714" y="85217"/>
                    <a:pt x="370459" y="107188"/>
                    <a:pt x="392430" y="129032"/>
                  </a:cubicBezTo>
                  <a:cubicBezTo>
                    <a:pt x="411607" y="148209"/>
                    <a:pt x="433578" y="151003"/>
                    <a:pt x="455549" y="134493"/>
                  </a:cubicBezTo>
                  <a:cubicBezTo>
                    <a:pt x="510413" y="98806"/>
                    <a:pt x="524129" y="134493"/>
                    <a:pt x="537845" y="175641"/>
                  </a:cubicBezTo>
                  <a:cubicBezTo>
                    <a:pt x="559816" y="247015"/>
                    <a:pt x="548767" y="312801"/>
                    <a:pt x="535051" y="381381"/>
                  </a:cubicBezTo>
                  <a:cubicBezTo>
                    <a:pt x="529590" y="422529"/>
                    <a:pt x="496697" y="452755"/>
                    <a:pt x="458216" y="447167"/>
                  </a:cubicBezTo>
                  <a:cubicBezTo>
                    <a:pt x="323723" y="422529"/>
                    <a:pt x="197612" y="452628"/>
                    <a:pt x="68580" y="502031"/>
                  </a:cubicBezTo>
                  <a:cubicBezTo>
                    <a:pt x="115189" y="307467"/>
                    <a:pt x="107061" y="271780"/>
                    <a:pt x="0" y="115316"/>
                  </a:cubicBezTo>
                  <a:cubicBezTo>
                    <a:pt x="41148" y="126238"/>
                    <a:pt x="79502" y="137287"/>
                    <a:pt x="117983" y="148209"/>
                  </a:cubicBezTo>
                  <a:cubicBezTo>
                    <a:pt x="161925" y="159131"/>
                    <a:pt x="200279" y="153670"/>
                    <a:pt x="230505" y="112522"/>
                  </a:cubicBezTo>
                  <a:cubicBezTo>
                    <a:pt x="263398" y="71374"/>
                    <a:pt x="238760" y="41148"/>
                    <a:pt x="216789" y="5461"/>
                  </a:cubicBezTo>
                  <a:cubicBezTo>
                    <a:pt x="219583" y="2667"/>
                    <a:pt x="222250" y="0"/>
                    <a:pt x="225044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1815680" y="1140000"/>
            <a:ext cx="135840" cy="518400"/>
            <a:chOff x="0" y="0"/>
            <a:chExt cx="271680" cy="1036800"/>
          </a:xfrm>
          <a:solidFill>
            <a:schemeClr val="tx1">
              <a:lumMod val="85000"/>
            </a:schemeClr>
          </a:solidFill>
        </p:grpSpPr>
        <p:sp>
          <p:nvSpPr>
            <p:cNvPr id="84" name="Freeform 84"/>
            <p:cNvSpPr/>
            <p:nvPr/>
          </p:nvSpPr>
          <p:spPr>
            <a:xfrm>
              <a:off x="0" y="0"/>
              <a:ext cx="271653" cy="1036828"/>
            </a:xfrm>
            <a:custGeom>
              <a:avLst/>
              <a:gdLst/>
              <a:ahLst/>
              <a:cxnLst/>
              <a:rect l="l" t="t" r="r" b="b"/>
              <a:pathLst>
                <a:path w="271653" h="1036828">
                  <a:moveTo>
                    <a:pt x="260731" y="225552"/>
                  </a:moveTo>
                  <a:cubicBezTo>
                    <a:pt x="249809" y="467614"/>
                    <a:pt x="219583" y="706882"/>
                    <a:pt x="129032" y="932307"/>
                  </a:cubicBezTo>
                  <a:cubicBezTo>
                    <a:pt x="112522" y="973582"/>
                    <a:pt x="101600" y="1036828"/>
                    <a:pt x="49403" y="1025779"/>
                  </a:cubicBezTo>
                  <a:cubicBezTo>
                    <a:pt x="0" y="1017524"/>
                    <a:pt x="8255" y="957072"/>
                    <a:pt x="8255" y="918591"/>
                  </a:cubicBezTo>
                  <a:cubicBezTo>
                    <a:pt x="16510" y="643509"/>
                    <a:pt x="46609" y="371221"/>
                    <a:pt x="131699" y="109982"/>
                  </a:cubicBezTo>
                  <a:cubicBezTo>
                    <a:pt x="145415" y="66040"/>
                    <a:pt x="156464" y="0"/>
                    <a:pt x="213995" y="8255"/>
                  </a:cubicBezTo>
                  <a:cubicBezTo>
                    <a:pt x="271653" y="19304"/>
                    <a:pt x="255143" y="85217"/>
                    <a:pt x="260604" y="129286"/>
                  </a:cubicBezTo>
                  <a:cubicBezTo>
                    <a:pt x="266065" y="162306"/>
                    <a:pt x="260604" y="192532"/>
                    <a:pt x="260604" y="22555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7989120" y="408000"/>
            <a:ext cx="857760" cy="742560"/>
            <a:chOff x="0" y="0"/>
            <a:chExt cx="1715520" cy="1485120"/>
          </a:xfrm>
          <a:solidFill>
            <a:schemeClr val="tx1">
              <a:lumMod val="85000"/>
            </a:schemeClr>
          </a:solidFill>
        </p:grpSpPr>
        <p:sp>
          <p:nvSpPr>
            <p:cNvPr id="86" name="Freeform 86"/>
            <p:cNvSpPr/>
            <p:nvPr/>
          </p:nvSpPr>
          <p:spPr>
            <a:xfrm>
              <a:off x="0" y="0"/>
              <a:ext cx="1715516" cy="1485138"/>
            </a:xfrm>
            <a:custGeom>
              <a:avLst/>
              <a:gdLst/>
              <a:ahLst/>
              <a:cxnLst/>
              <a:rect l="l" t="t" r="r" b="b"/>
              <a:pathLst>
                <a:path w="1715516" h="1485138">
                  <a:moveTo>
                    <a:pt x="1196721" y="375412"/>
                  </a:moveTo>
                  <a:cubicBezTo>
                    <a:pt x="944245" y="202819"/>
                    <a:pt x="623062" y="189103"/>
                    <a:pt x="345821" y="367157"/>
                  </a:cubicBezTo>
                  <a:cubicBezTo>
                    <a:pt x="247015" y="430149"/>
                    <a:pt x="159131" y="504190"/>
                    <a:pt x="82296" y="594614"/>
                  </a:cubicBezTo>
                  <a:cubicBezTo>
                    <a:pt x="65786" y="613791"/>
                    <a:pt x="54864" y="632968"/>
                    <a:pt x="27432" y="608330"/>
                  </a:cubicBezTo>
                  <a:cubicBezTo>
                    <a:pt x="0" y="583692"/>
                    <a:pt x="19177" y="572770"/>
                    <a:pt x="32893" y="556260"/>
                  </a:cubicBezTo>
                  <a:cubicBezTo>
                    <a:pt x="507746" y="0"/>
                    <a:pt x="1122680" y="106807"/>
                    <a:pt x="1485011" y="534289"/>
                  </a:cubicBezTo>
                  <a:cubicBezTo>
                    <a:pt x="1715516" y="808355"/>
                    <a:pt x="1668907" y="1178179"/>
                    <a:pt x="1545336" y="1443990"/>
                  </a:cubicBezTo>
                  <a:cubicBezTo>
                    <a:pt x="1537081" y="1463167"/>
                    <a:pt x="1528826" y="1485138"/>
                    <a:pt x="1501394" y="1468628"/>
                  </a:cubicBezTo>
                  <a:cubicBezTo>
                    <a:pt x="1471168" y="1452245"/>
                    <a:pt x="1482217" y="1433068"/>
                    <a:pt x="1493139" y="1408303"/>
                  </a:cubicBezTo>
                  <a:cubicBezTo>
                    <a:pt x="1556258" y="1257554"/>
                    <a:pt x="1594739" y="1104138"/>
                    <a:pt x="1581023" y="937006"/>
                  </a:cubicBezTo>
                  <a:cubicBezTo>
                    <a:pt x="1556258" y="679450"/>
                    <a:pt x="1416304" y="498602"/>
                    <a:pt x="1194054" y="372491"/>
                  </a:cubicBezTo>
                  <a:cubicBezTo>
                    <a:pt x="1194054" y="372491"/>
                    <a:pt x="1196848" y="375285"/>
                    <a:pt x="1196848" y="37528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11585280" y="590880"/>
            <a:ext cx="267360" cy="343680"/>
            <a:chOff x="0" y="0"/>
            <a:chExt cx="534720" cy="687360"/>
          </a:xfrm>
          <a:solidFill>
            <a:schemeClr val="tx1">
              <a:lumMod val="85000"/>
            </a:schemeClr>
          </a:solidFill>
        </p:grpSpPr>
        <p:sp>
          <p:nvSpPr>
            <p:cNvPr id="88" name="Freeform 88"/>
            <p:cNvSpPr/>
            <p:nvPr/>
          </p:nvSpPr>
          <p:spPr>
            <a:xfrm>
              <a:off x="0" y="0"/>
              <a:ext cx="534670" cy="687451"/>
            </a:xfrm>
            <a:custGeom>
              <a:avLst/>
              <a:gdLst/>
              <a:ahLst/>
              <a:cxnLst/>
              <a:rect l="l" t="t" r="r" b="b"/>
              <a:pathLst>
                <a:path w="534670" h="687451">
                  <a:moveTo>
                    <a:pt x="433197" y="0"/>
                  </a:moveTo>
                  <a:cubicBezTo>
                    <a:pt x="424942" y="139700"/>
                    <a:pt x="435991" y="262890"/>
                    <a:pt x="518160" y="372491"/>
                  </a:cubicBezTo>
                  <a:cubicBezTo>
                    <a:pt x="534670" y="394462"/>
                    <a:pt x="526415" y="408051"/>
                    <a:pt x="507238" y="421767"/>
                  </a:cubicBezTo>
                  <a:cubicBezTo>
                    <a:pt x="416687" y="498475"/>
                    <a:pt x="320802" y="572389"/>
                    <a:pt x="243967" y="662813"/>
                  </a:cubicBezTo>
                  <a:cubicBezTo>
                    <a:pt x="219329" y="687451"/>
                    <a:pt x="194564" y="679196"/>
                    <a:pt x="169926" y="673735"/>
                  </a:cubicBezTo>
                  <a:cubicBezTo>
                    <a:pt x="19177" y="627126"/>
                    <a:pt x="0" y="569595"/>
                    <a:pt x="82296" y="438150"/>
                  </a:cubicBezTo>
                  <a:cubicBezTo>
                    <a:pt x="153543" y="320421"/>
                    <a:pt x="244094" y="216281"/>
                    <a:pt x="331851" y="112268"/>
                  </a:cubicBezTo>
                  <a:cubicBezTo>
                    <a:pt x="364744" y="73914"/>
                    <a:pt x="400431" y="38354"/>
                    <a:pt x="433324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10414560" y="4094400"/>
            <a:ext cx="604800" cy="380640"/>
            <a:chOff x="0" y="0"/>
            <a:chExt cx="1209600" cy="761280"/>
          </a:xfrm>
          <a:solidFill>
            <a:schemeClr val="tx1">
              <a:lumMod val="85000"/>
            </a:schemeClr>
          </a:solidFill>
        </p:grpSpPr>
        <p:sp>
          <p:nvSpPr>
            <p:cNvPr id="90" name="Freeform 90"/>
            <p:cNvSpPr/>
            <p:nvPr/>
          </p:nvSpPr>
          <p:spPr>
            <a:xfrm>
              <a:off x="0" y="0"/>
              <a:ext cx="1209548" cy="761238"/>
            </a:xfrm>
            <a:custGeom>
              <a:avLst/>
              <a:gdLst/>
              <a:ahLst/>
              <a:cxnLst/>
              <a:rect l="l" t="t" r="r" b="b"/>
              <a:pathLst>
                <a:path w="1209548" h="761238">
                  <a:moveTo>
                    <a:pt x="1130300" y="761238"/>
                  </a:moveTo>
                  <a:cubicBezTo>
                    <a:pt x="1168654" y="645795"/>
                    <a:pt x="1089279" y="623824"/>
                    <a:pt x="1015365" y="588137"/>
                  </a:cubicBezTo>
                  <a:cubicBezTo>
                    <a:pt x="705993" y="447929"/>
                    <a:pt x="399542" y="305054"/>
                    <a:pt x="93091" y="162179"/>
                  </a:cubicBezTo>
                  <a:cubicBezTo>
                    <a:pt x="54737" y="145669"/>
                    <a:pt x="0" y="137414"/>
                    <a:pt x="35560" y="71501"/>
                  </a:cubicBezTo>
                  <a:cubicBezTo>
                    <a:pt x="62992" y="19177"/>
                    <a:pt x="125857" y="0"/>
                    <a:pt x="175133" y="27432"/>
                  </a:cubicBezTo>
                  <a:cubicBezTo>
                    <a:pt x="363982" y="129159"/>
                    <a:pt x="550037" y="233553"/>
                    <a:pt x="736092" y="337947"/>
                  </a:cubicBezTo>
                  <a:cubicBezTo>
                    <a:pt x="875665" y="414909"/>
                    <a:pt x="1015238" y="491871"/>
                    <a:pt x="1152017" y="571500"/>
                  </a:cubicBezTo>
                  <a:cubicBezTo>
                    <a:pt x="1209548" y="601853"/>
                    <a:pt x="1201420" y="720090"/>
                    <a:pt x="1130300" y="76123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11126400" y="1526880"/>
            <a:ext cx="329280" cy="160320"/>
            <a:chOff x="0" y="0"/>
            <a:chExt cx="658560" cy="320640"/>
          </a:xfrm>
          <a:solidFill>
            <a:schemeClr val="tx1">
              <a:lumMod val="85000"/>
            </a:schemeClr>
          </a:solidFill>
        </p:grpSpPr>
        <p:sp>
          <p:nvSpPr>
            <p:cNvPr id="92" name="Freeform 92"/>
            <p:cNvSpPr/>
            <p:nvPr/>
          </p:nvSpPr>
          <p:spPr>
            <a:xfrm>
              <a:off x="0" y="0"/>
              <a:ext cx="658495" cy="320675"/>
            </a:xfrm>
            <a:custGeom>
              <a:avLst/>
              <a:gdLst/>
              <a:ahLst/>
              <a:cxnLst/>
              <a:rect l="l" t="t" r="r" b="b"/>
              <a:pathLst>
                <a:path w="658495" h="320675">
                  <a:moveTo>
                    <a:pt x="316992" y="317881"/>
                  </a:moveTo>
                  <a:cubicBezTo>
                    <a:pt x="235077" y="317881"/>
                    <a:pt x="155829" y="312420"/>
                    <a:pt x="79248" y="277114"/>
                  </a:cubicBezTo>
                  <a:cubicBezTo>
                    <a:pt x="38227" y="255397"/>
                    <a:pt x="8255" y="225552"/>
                    <a:pt x="5461" y="182118"/>
                  </a:cubicBezTo>
                  <a:cubicBezTo>
                    <a:pt x="0" y="135890"/>
                    <a:pt x="35560" y="111379"/>
                    <a:pt x="70993" y="92329"/>
                  </a:cubicBezTo>
                  <a:cubicBezTo>
                    <a:pt x="240411" y="0"/>
                    <a:pt x="409829" y="5461"/>
                    <a:pt x="576580" y="89662"/>
                  </a:cubicBezTo>
                  <a:cubicBezTo>
                    <a:pt x="658495" y="130429"/>
                    <a:pt x="655828" y="209169"/>
                    <a:pt x="576580" y="260858"/>
                  </a:cubicBezTo>
                  <a:cubicBezTo>
                    <a:pt x="497332" y="315214"/>
                    <a:pt x="407162" y="320675"/>
                    <a:pt x="316992" y="3178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7324320" y="4032960"/>
            <a:ext cx="697440" cy="820800"/>
            <a:chOff x="0" y="0"/>
            <a:chExt cx="1394880" cy="1641600"/>
          </a:xfrm>
          <a:solidFill>
            <a:schemeClr val="tx1">
              <a:lumMod val="85000"/>
            </a:schemeClr>
          </a:solidFill>
        </p:grpSpPr>
        <p:sp>
          <p:nvSpPr>
            <p:cNvPr id="94" name="Freeform 94"/>
            <p:cNvSpPr/>
            <p:nvPr/>
          </p:nvSpPr>
          <p:spPr>
            <a:xfrm>
              <a:off x="127" y="0"/>
              <a:ext cx="1394714" cy="1641602"/>
            </a:xfrm>
            <a:custGeom>
              <a:avLst/>
              <a:gdLst/>
              <a:ahLst/>
              <a:cxnLst/>
              <a:rect l="l" t="t" r="r" b="b"/>
              <a:pathLst>
                <a:path w="1394714" h="1641602">
                  <a:moveTo>
                    <a:pt x="882269" y="579247"/>
                  </a:moveTo>
                  <a:cubicBezTo>
                    <a:pt x="1027557" y="414528"/>
                    <a:pt x="1161796" y="241554"/>
                    <a:pt x="1296035" y="68580"/>
                  </a:cubicBezTo>
                  <a:cubicBezTo>
                    <a:pt x="1320673" y="35687"/>
                    <a:pt x="1345311" y="5461"/>
                    <a:pt x="1394714" y="0"/>
                  </a:cubicBezTo>
                  <a:cubicBezTo>
                    <a:pt x="1326261" y="87884"/>
                    <a:pt x="1257681" y="175641"/>
                    <a:pt x="1189228" y="263525"/>
                  </a:cubicBezTo>
                  <a:cubicBezTo>
                    <a:pt x="868553" y="664337"/>
                    <a:pt x="548005" y="1067816"/>
                    <a:pt x="230124" y="1471422"/>
                  </a:cubicBezTo>
                  <a:cubicBezTo>
                    <a:pt x="208153" y="1496187"/>
                    <a:pt x="208153" y="1496187"/>
                    <a:pt x="158877" y="1490599"/>
                  </a:cubicBezTo>
                  <a:cubicBezTo>
                    <a:pt x="150622" y="1490599"/>
                    <a:pt x="136906" y="1504315"/>
                    <a:pt x="128778" y="1512570"/>
                  </a:cubicBezTo>
                  <a:cubicBezTo>
                    <a:pt x="101346" y="1548257"/>
                    <a:pt x="73914" y="1583944"/>
                    <a:pt x="43815" y="1619631"/>
                  </a:cubicBezTo>
                  <a:cubicBezTo>
                    <a:pt x="35560" y="1627886"/>
                    <a:pt x="27432" y="1641602"/>
                    <a:pt x="13716" y="1630553"/>
                  </a:cubicBezTo>
                  <a:cubicBezTo>
                    <a:pt x="0" y="1619504"/>
                    <a:pt x="2794" y="1605788"/>
                    <a:pt x="10922" y="1594866"/>
                  </a:cubicBezTo>
                  <a:cubicBezTo>
                    <a:pt x="27305" y="1572895"/>
                    <a:pt x="43815" y="1553718"/>
                    <a:pt x="60198" y="1531747"/>
                  </a:cubicBezTo>
                  <a:cubicBezTo>
                    <a:pt x="424688" y="1070610"/>
                    <a:pt x="789178" y="609473"/>
                    <a:pt x="1156335" y="148209"/>
                  </a:cubicBezTo>
                  <a:cubicBezTo>
                    <a:pt x="1170051" y="129032"/>
                    <a:pt x="1186434" y="115316"/>
                    <a:pt x="1202944" y="96012"/>
                  </a:cubicBezTo>
                  <a:cubicBezTo>
                    <a:pt x="1208405" y="101473"/>
                    <a:pt x="1213866" y="106934"/>
                    <a:pt x="1222121" y="112522"/>
                  </a:cubicBezTo>
                  <a:cubicBezTo>
                    <a:pt x="1104265" y="263525"/>
                    <a:pt x="989203" y="417195"/>
                    <a:pt x="874141" y="568198"/>
                  </a:cubicBezTo>
                  <a:cubicBezTo>
                    <a:pt x="857758" y="576453"/>
                    <a:pt x="846709" y="587375"/>
                    <a:pt x="846709" y="606679"/>
                  </a:cubicBezTo>
                  <a:cubicBezTo>
                    <a:pt x="816610" y="625856"/>
                    <a:pt x="797433" y="656082"/>
                    <a:pt x="783717" y="686308"/>
                  </a:cubicBezTo>
                  <a:cubicBezTo>
                    <a:pt x="734441" y="735711"/>
                    <a:pt x="690499" y="787908"/>
                    <a:pt x="657606" y="848233"/>
                  </a:cubicBezTo>
                  <a:cubicBezTo>
                    <a:pt x="630174" y="859155"/>
                    <a:pt x="619252" y="883920"/>
                    <a:pt x="613791" y="908685"/>
                  </a:cubicBezTo>
                  <a:cubicBezTo>
                    <a:pt x="632968" y="892175"/>
                    <a:pt x="665861" y="883920"/>
                    <a:pt x="654939" y="848233"/>
                  </a:cubicBezTo>
                  <a:cubicBezTo>
                    <a:pt x="723392" y="815340"/>
                    <a:pt x="745363" y="746633"/>
                    <a:pt x="791972" y="697230"/>
                  </a:cubicBezTo>
                  <a:cubicBezTo>
                    <a:pt x="813943" y="672465"/>
                    <a:pt x="835787" y="645033"/>
                    <a:pt x="857758" y="617601"/>
                  </a:cubicBezTo>
                  <a:cubicBezTo>
                    <a:pt x="866013" y="603885"/>
                    <a:pt x="874141" y="592836"/>
                    <a:pt x="882396" y="579120"/>
                  </a:cubicBezTo>
                  <a:close/>
                  <a:moveTo>
                    <a:pt x="306832" y="1295654"/>
                  </a:moveTo>
                  <a:cubicBezTo>
                    <a:pt x="301371" y="1301115"/>
                    <a:pt x="293116" y="1306576"/>
                    <a:pt x="284861" y="1314831"/>
                  </a:cubicBezTo>
                  <a:cubicBezTo>
                    <a:pt x="287655" y="1314831"/>
                    <a:pt x="290322" y="1317625"/>
                    <a:pt x="293116" y="1320292"/>
                  </a:cubicBezTo>
                  <a:cubicBezTo>
                    <a:pt x="295910" y="1312037"/>
                    <a:pt x="301371" y="1303782"/>
                    <a:pt x="306832" y="1295527"/>
                  </a:cubicBezTo>
                  <a:cubicBezTo>
                    <a:pt x="320548" y="1287272"/>
                    <a:pt x="331470" y="1279017"/>
                    <a:pt x="345186" y="1270762"/>
                  </a:cubicBezTo>
                  <a:cubicBezTo>
                    <a:pt x="353441" y="1251585"/>
                    <a:pt x="361569" y="1232281"/>
                    <a:pt x="369824" y="1213104"/>
                  </a:cubicBezTo>
                  <a:cubicBezTo>
                    <a:pt x="402717" y="1199388"/>
                    <a:pt x="416433" y="1169162"/>
                    <a:pt x="430149" y="1138936"/>
                  </a:cubicBezTo>
                  <a:cubicBezTo>
                    <a:pt x="408178" y="1163701"/>
                    <a:pt x="378079" y="1180084"/>
                    <a:pt x="372618" y="1215771"/>
                  </a:cubicBezTo>
                  <a:cubicBezTo>
                    <a:pt x="345186" y="1226693"/>
                    <a:pt x="334264" y="1243203"/>
                    <a:pt x="345186" y="1270635"/>
                  </a:cubicBezTo>
                  <a:cubicBezTo>
                    <a:pt x="317754" y="1256919"/>
                    <a:pt x="312293" y="1276096"/>
                    <a:pt x="306832" y="1295400"/>
                  </a:cubicBezTo>
                  <a:close/>
                  <a:moveTo>
                    <a:pt x="216408" y="1430147"/>
                  </a:moveTo>
                  <a:cubicBezTo>
                    <a:pt x="216408" y="1405382"/>
                    <a:pt x="249301" y="1397254"/>
                    <a:pt x="241046" y="1372489"/>
                  </a:cubicBezTo>
                  <a:cubicBezTo>
                    <a:pt x="257429" y="1375283"/>
                    <a:pt x="257429" y="1355979"/>
                    <a:pt x="268478" y="1353312"/>
                  </a:cubicBezTo>
                  <a:cubicBezTo>
                    <a:pt x="268478" y="1350518"/>
                    <a:pt x="265684" y="1350518"/>
                    <a:pt x="265684" y="1347851"/>
                  </a:cubicBezTo>
                  <a:cubicBezTo>
                    <a:pt x="257429" y="1356106"/>
                    <a:pt x="249301" y="1367028"/>
                    <a:pt x="243713" y="1375283"/>
                  </a:cubicBezTo>
                  <a:cubicBezTo>
                    <a:pt x="221742" y="1388999"/>
                    <a:pt x="210820" y="1405509"/>
                    <a:pt x="219075" y="1430147"/>
                  </a:cubicBezTo>
                  <a:cubicBezTo>
                    <a:pt x="213614" y="1432941"/>
                    <a:pt x="205359" y="1413637"/>
                    <a:pt x="202692" y="1430147"/>
                  </a:cubicBezTo>
                  <a:cubicBezTo>
                    <a:pt x="208153" y="1430147"/>
                    <a:pt x="213614" y="1430147"/>
                    <a:pt x="216408" y="143014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9856800" y="759360"/>
            <a:ext cx="388800" cy="275520"/>
            <a:chOff x="0" y="0"/>
            <a:chExt cx="777600" cy="551040"/>
          </a:xfrm>
          <a:solidFill>
            <a:schemeClr val="tx1">
              <a:lumMod val="85000"/>
            </a:schemeClr>
          </a:solidFill>
        </p:grpSpPr>
        <p:sp>
          <p:nvSpPr>
            <p:cNvPr id="96" name="Freeform 96"/>
            <p:cNvSpPr/>
            <p:nvPr/>
          </p:nvSpPr>
          <p:spPr>
            <a:xfrm>
              <a:off x="0" y="0"/>
              <a:ext cx="777621" cy="551053"/>
            </a:xfrm>
            <a:custGeom>
              <a:avLst/>
              <a:gdLst/>
              <a:ahLst/>
              <a:cxnLst/>
              <a:rect l="l" t="t" r="r" b="b"/>
              <a:pathLst>
                <a:path w="777621" h="551053">
                  <a:moveTo>
                    <a:pt x="774827" y="264541"/>
                  </a:moveTo>
                  <a:cubicBezTo>
                    <a:pt x="774827" y="336169"/>
                    <a:pt x="731012" y="396748"/>
                    <a:pt x="654304" y="435356"/>
                  </a:cubicBezTo>
                  <a:cubicBezTo>
                    <a:pt x="558419" y="487680"/>
                    <a:pt x="451739" y="495935"/>
                    <a:pt x="347599" y="512445"/>
                  </a:cubicBezTo>
                  <a:cubicBezTo>
                    <a:pt x="246253" y="526161"/>
                    <a:pt x="147701" y="531749"/>
                    <a:pt x="46355" y="545465"/>
                  </a:cubicBezTo>
                  <a:cubicBezTo>
                    <a:pt x="5461" y="551053"/>
                    <a:pt x="0" y="540004"/>
                    <a:pt x="5461" y="498729"/>
                  </a:cubicBezTo>
                  <a:cubicBezTo>
                    <a:pt x="19177" y="385826"/>
                    <a:pt x="16383" y="385826"/>
                    <a:pt x="128651" y="380238"/>
                  </a:cubicBezTo>
                  <a:cubicBezTo>
                    <a:pt x="257302" y="374777"/>
                    <a:pt x="388747" y="374777"/>
                    <a:pt x="514731" y="341630"/>
                  </a:cubicBezTo>
                  <a:cubicBezTo>
                    <a:pt x="569468" y="327914"/>
                    <a:pt x="640715" y="322326"/>
                    <a:pt x="651637" y="261747"/>
                  </a:cubicBezTo>
                  <a:cubicBezTo>
                    <a:pt x="662559" y="195580"/>
                    <a:pt x="629793" y="129540"/>
                    <a:pt x="577723" y="77089"/>
                  </a:cubicBezTo>
                  <a:cubicBezTo>
                    <a:pt x="564007" y="63373"/>
                    <a:pt x="525653" y="60579"/>
                    <a:pt x="550291" y="27432"/>
                  </a:cubicBezTo>
                  <a:cubicBezTo>
                    <a:pt x="566801" y="2794"/>
                    <a:pt x="594106" y="0"/>
                    <a:pt x="621538" y="11049"/>
                  </a:cubicBezTo>
                  <a:cubicBezTo>
                    <a:pt x="703707" y="41402"/>
                    <a:pt x="777621" y="154305"/>
                    <a:pt x="774827" y="26454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9865440" y="5569440"/>
            <a:ext cx="246720" cy="222240"/>
            <a:chOff x="0" y="0"/>
            <a:chExt cx="493440" cy="444480"/>
          </a:xfrm>
          <a:solidFill>
            <a:schemeClr val="tx1">
              <a:lumMod val="85000"/>
            </a:schemeClr>
          </a:solidFill>
        </p:grpSpPr>
        <p:sp>
          <p:nvSpPr>
            <p:cNvPr id="98" name="Freeform 98"/>
            <p:cNvSpPr/>
            <p:nvPr/>
          </p:nvSpPr>
          <p:spPr>
            <a:xfrm>
              <a:off x="0" y="0"/>
              <a:ext cx="493395" cy="444500"/>
            </a:xfrm>
            <a:custGeom>
              <a:avLst/>
              <a:gdLst/>
              <a:ahLst/>
              <a:cxnLst/>
              <a:rect l="l" t="t" r="r" b="b"/>
              <a:pathLst>
                <a:path w="493395" h="444500">
                  <a:moveTo>
                    <a:pt x="246761" y="444500"/>
                  </a:moveTo>
                  <a:cubicBezTo>
                    <a:pt x="90424" y="444500"/>
                    <a:pt x="0" y="373126"/>
                    <a:pt x="0" y="246888"/>
                  </a:cubicBezTo>
                  <a:cubicBezTo>
                    <a:pt x="2794" y="112522"/>
                    <a:pt x="109601" y="2794"/>
                    <a:pt x="241300" y="2794"/>
                  </a:cubicBezTo>
                  <a:cubicBezTo>
                    <a:pt x="383794" y="0"/>
                    <a:pt x="493395" y="112522"/>
                    <a:pt x="490728" y="255143"/>
                  </a:cubicBezTo>
                  <a:cubicBezTo>
                    <a:pt x="490728" y="373126"/>
                    <a:pt x="394716" y="444500"/>
                    <a:pt x="246761" y="444500"/>
                  </a:cubicBezTo>
                  <a:close/>
                  <a:moveTo>
                    <a:pt x="430403" y="337439"/>
                  </a:moveTo>
                  <a:cubicBezTo>
                    <a:pt x="430403" y="331978"/>
                    <a:pt x="430403" y="326517"/>
                    <a:pt x="430403" y="323723"/>
                  </a:cubicBezTo>
                  <a:cubicBezTo>
                    <a:pt x="312547" y="323723"/>
                    <a:pt x="194691" y="323723"/>
                    <a:pt x="74041" y="323723"/>
                  </a:cubicBezTo>
                  <a:cubicBezTo>
                    <a:pt x="74041" y="326517"/>
                    <a:pt x="74041" y="331978"/>
                    <a:pt x="76835" y="337439"/>
                  </a:cubicBezTo>
                  <a:cubicBezTo>
                    <a:pt x="194691" y="337439"/>
                    <a:pt x="312547" y="337439"/>
                    <a:pt x="430530" y="337439"/>
                  </a:cubicBezTo>
                  <a:close/>
                  <a:moveTo>
                    <a:pt x="134366" y="145415"/>
                  </a:moveTo>
                  <a:cubicBezTo>
                    <a:pt x="134366" y="153670"/>
                    <a:pt x="134366" y="159131"/>
                    <a:pt x="134366" y="167386"/>
                  </a:cubicBezTo>
                  <a:cubicBezTo>
                    <a:pt x="216662" y="167386"/>
                    <a:pt x="298831" y="167386"/>
                    <a:pt x="381127" y="167386"/>
                  </a:cubicBezTo>
                  <a:cubicBezTo>
                    <a:pt x="381127" y="159131"/>
                    <a:pt x="381127" y="153670"/>
                    <a:pt x="381127" y="145415"/>
                  </a:cubicBezTo>
                  <a:cubicBezTo>
                    <a:pt x="298831" y="139954"/>
                    <a:pt x="216662" y="137160"/>
                    <a:pt x="134366" y="145415"/>
                  </a:cubicBezTo>
                  <a:close/>
                  <a:moveTo>
                    <a:pt x="101473" y="230505"/>
                  </a:moveTo>
                  <a:cubicBezTo>
                    <a:pt x="101473" y="235966"/>
                    <a:pt x="101473" y="241427"/>
                    <a:pt x="101473" y="247015"/>
                  </a:cubicBezTo>
                  <a:cubicBezTo>
                    <a:pt x="208407" y="247015"/>
                    <a:pt x="312547" y="247015"/>
                    <a:pt x="419481" y="247015"/>
                  </a:cubicBezTo>
                  <a:cubicBezTo>
                    <a:pt x="419481" y="241554"/>
                    <a:pt x="419481" y="236093"/>
                    <a:pt x="419481" y="230505"/>
                  </a:cubicBezTo>
                  <a:cubicBezTo>
                    <a:pt x="312547" y="230505"/>
                    <a:pt x="208407" y="230505"/>
                    <a:pt x="101473" y="230505"/>
                  </a:cubicBezTo>
                  <a:close/>
                  <a:moveTo>
                    <a:pt x="326263" y="93345"/>
                  </a:moveTo>
                  <a:cubicBezTo>
                    <a:pt x="279654" y="76835"/>
                    <a:pt x="233045" y="71374"/>
                    <a:pt x="189230" y="93345"/>
                  </a:cubicBezTo>
                  <a:cubicBezTo>
                    <a:pt x="235839" y="93345"/>
                    <a:pt x="279654" y="93345"/>
                    <a:pt x="326263" y="9334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9988800" y="3785760"/>
            <a:ext cx="479520" cy="324960"/>
            <a:chOff x="0" y="0"/>
            <a:chExt cx="959040" cy="649920"/>
          </a:xfrm>
          <a:solidFill>
            <a:schemeClr val="tx1">
              <a:lumMod val="85000"/>
            </a:schemeClr>
          </a:solidFill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959104" cy="649986"/>
            </a:xfrm>
            <a:custGeom>
              <a:avLst/>
              <a:gdLst/>
              <a:ahLst/>
              <a:cxnLst/>
              <a:rect l="l" t="t" r="r" b="b"/>
              <a:pathLst>
                <a:path w="959104" h="649986">
                  <a:moveTo>
                    <a:pt x="599059" y="649859"/>
                  </a:moveTo>
                  <a:cubicBezTo>
                    <a:pt x="489077" y="641604"/>
                    <a:pt x="395732" y="592328"/>
                    <a:pt x="307721" y="534670"/>
                  </a:cubicBezTo>
                  <a:cubicBezTo>
                    <a:pt x="203327" y="466090"/>
                    <a:pt x="120904" y="375666"/>
                    <a:pt x="68707" y="263144"/>
                  </a:cubicBezTo>
                  <a:cubicBezTo>
                    <a:pt x="0" y="117856"/>
                    <a:pt x="74168" y="2794"/>
                    <a:pt x="236347" y="0"/>
                  </a:cubicBezTo>
                  <a:cubicBezTo>
                    <a:pt x="299593" y="0"/>
                    <a:pt x="362712" y="10922"/>
                    <a:pt x="420497" y="35687"/>
                  </a:cubicBezTo>
                  <a:cubicBezTo>
                    <a:pt x="623824" y="120650"/>
                    <a:pt x="777621" y="263271"/>
                    <a:pt x="912368" y="430530"/>
                  </a:cubicBezTo>
                  <a:cubicBezTo>
                    <a:pt x="928878" y="449707"/>
                    <a:pt x="937133" y="477139"/>
                    <a:pt x="945388" y="501777"/>
                  </a:cubicBezTo>
                  <a:cubicBezTo>
                    <a:pt x="956437" y="537464"/>
                    <a:pt x="959104" y="589534"/>
                    <a:pt x="926211" y="603250"/>
                  </a:cubicBezTo>
                  <a:cubicBezTo>
                    <a:pt x="884936" y="619760"/>
                    <a:pt x="887730" y="562102"/>
                    <a:pt x="876808" y="537464"/>
                  </a:cubicBezTo>
                  <a:cubicBezTo>
                    <a:pt x="758444" y="304419"/>
                    <a:pt x="563372" y="161798"/>
                    <a:pt x="327025" y="68580"/>
                  </a:cubicBezTo>
                  <a:cubicBezTo>
                    <a:pt x="269367" y="46609"/>
                    <a:pt x="206121" y="49403"/>
                    <a:pt x="159385" y="101473"/>
                  </a:cubicBezTo>
                  <a:cubicBezTo>
                    <a:pt x="109982" y="159004"/>
                    <a:pt x="123698" y="219329"/>
                    <a:pt x="151130" y="279781"/>
                  </a:cubicBezTo>
                  <a:cubicBezTo>
                    <a:pt x="181356" y="345567"/>
                    <a:pt x="233553" y="392176"/>
                    <a:pt x="288544" y="430657"/>
                  </a:cubicBezTo>
                  <a:cubicBezTo>
                    <a:pt x="392938" y="504698"/>
                    <a:pt x="497332" y="575945"/>
                    <a:pt x="599059" y="64998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10620480" y="803040"/>
            <a:ext cx="329280" cy="179040"/>
            <a:chOff x="0" y="0"/>
            <a:chExt cx="658560" cy="358080"/>
          </a:xfrm>
          <a:solidFill>
            <a:schemeClr val="tx1">
              <a:lumMod val="85000"/>
            </a:schemeClr>
          </a:solidFill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658622" cy="358140"/>
            </a:xfrm>
            <a:custGeom>
              <a:avLst/>
              <a:gdLst/>
              <a:ahLst/>
              <a:cxnLst/>
              <a:rect l="l" t="t" r="r" b="b"/>
              <a:pathLst>
                <a:path w="658622" h="358140">
                  <a:moveTo>
                    <a:pt x="658622" y="151511"/>
                  </a:moveTo>
                  <a:cubicBezTo>
                    <a:pt x="603758" y="176276"/>
                    <a:pt x="548894" y="184531"/>
                    <a:pt x="494030" y="190119"/>
                  </a:cubicBezTo>
                  <a:cubicBezTo>
                    <a:pt x="403479" y="201168"/>
                    <a:pt x="326644" y="231394"/>
                    <a:pt x="274447" y="314071"/>
                  </a:cubicBezTo>
                  <a:cubicBezTo>
                    <a:pt x="249809" y="352679"/>
                    <a:pt x="216789" y="358140"/>
                    <a:pt x="181102" y="330581"/>
                  </a:cubicBezTo>
                  <a:cubicBezTo>
                    <a:pt x="139954" y="303022"/>
                    <a:pt x="101473" y="270002"/>
                    <a:pt x="60325" y="242443"/>
                  </a:cubicBezTo>
                  <a:cubicBezTo>
                    <a:pt x="0" y="203835"/>
                    <a:pt x="0" y="170815"/>
                    <a:pt x="54864" y="129413"/>
                  </a:cubicBezTo>
                  <a:cubicBezTo>
                    <a:pt x="159131" y="55118"/>
                    <a:pt x="274447" y="8255"/>
                    <a:pt x="400685" y="2794"/>
                  </a:cubicBezTo>
                  <a:cubicBezTo>
                    <a:pt x="513080" y="0"/>
                    <a:pt x="600964" y="49530"/>
                    <a:pt x="658622" y="15151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11418720" y="2078400"/>
            <a:ext cx="110880" cy="401280"/>
            <a:chOff x="0" y="0"/>
            <a:chExt cx="221760" cy="802560"/>
          </a:xfrm>
          <a:solidFill>
            <a:schemeClr val="tx1">
              <a:lumMod val="85000"/>
            </a:schemeClr>
          </a:solidFill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221742" cy="802513"/>
            </a:xfrm>
            <a:custGeom>
              <a:avLst/>
              <a:gdLst/>
              <a:ahLst/>
              <a:cxnLst/>
              <a:rect l="l" t="t" r="r" b="b"/>
              <a:pathLst>
                <a:path w="221742" h="802513">
                  <a:moveTo>
                    <a:pt x="213487" y="668782"/>
                  </a:moveTo>
                  <a:cubicBezTo>
                    <a:pt x="213487" y="671449"/>
                    <a:pt x="213487" y="674243"/>
                    <a:pt x="213487" y="676910"/>
                  </a:cubicBezTo>
                  <a:cubicBezTo>
                    <a:pt x="221742" y="802513"/>
                    <a:pt x="221742" y="799719"/>
                    <a:pt x="94234" y="783336"/>
                  </a:cubicBezTo>
                  <a:cubicBezTo>
                    <a:pt x="47117" y="777875"/>
                    <a:pt x="47117" y="753364"/>
                    <a:pt x="47117" y="720598"/>
                  </a:cubicBezTo>
                  <a:cubicBezTo>
                    <a:pt x="38862" y="510413"/>
                    <a:pt x="27686" y="300228"/>
                    <a:pt x="22225" y="87249"/>
                  </a:cubicBezTo>
                  <a:cubicBezTo>
                    <a:pt x="19431" y="65532"/>
                    <a:pt x="0" y="19050"/>
                    <a:pt x="52705" y="29972"/>
                  </a:cubicBezTo>
                  <a:cubicBezTo>
                    <a:pt x="94234" y="38100"/>
                    <a:pt x="160782" y="0"/>
                    <a:pt x="169164" y="84582"/>
                  </a:cubicBezTo>
                  <a:cubicBezTo>
                    <a:pt x="183007" y="281178"/>
                    <a:pt x="199644" y="474980"/>
                    <a:pt x="213487" y="668782"/>
                  </a:cubicBezTo>
                  <a:cubicBezTo>
                    <a:pt x="213487" y="668782"/>
                    <a:pt x="213487" y="668782"/>
                    <a:pt x="213487" y="66878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10622400" y="1179360"/>
            <a:ext cx="121440" cy="440160"/>
            <a:chOff x="0" y="0"/>
            <a:chExt cx="242880" cy="880320"/>
          </a:xfrm>
          <a:solidFill>
            <a:schemeClr val="tx1">
              <a:lumMod val="85000"/>
            </a:schemeClr>
          </a:solidFill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242824" cy="880237"/>
            </a:xfrm>
            <a:custGeom>
              <a:avLst/>
              <a:gdLst/>
              <a:ahLst/>
              <a:cxnLst/>
              <a:rect l="l" t="t" r="r" b="b"/>
              <a:pathLst>
                <a:path w="242824" h="880237">
                  <a:moveTo>
                    <a:pt x="226695" y="724027"/>
                  </a:moveTo>
                  <a:cubicBezTo>
                    <a:pt x="218567" y="778891"/>
                    <a:pt x="242824" y="861187"/>
                    <a:pt x="188976" y="869315"/>
                  </a:cubicBezTo>
                  <a:cubicBezTo>
                    <a:pt x="135001" y="880237"/>
                    <a:pt x="121539" y="798068"/>
                    <a:pt x="105283" y="751332"/>
                  </a:cubicBezTo>
                  <a:cubicBezTo>
                    <a:pt x="37719" y="532003"/>
                    <a:pt x="0" y="309880"/>
                    <a:pt x="16129" y="79502"/>
                  </a:cubicBezTo>
                  <a:cubicBezTo>
                    <a:pt x="16129" y="52070"/>
                    <a:pt x="10795" y="10922"/>
                    <a:pt x="48514" y="5461"/>
                  </a:cubicBezTo>
                  <a:cubicBezTo>
                    <a:pt x="89027" y="0"/>
                    <a:pt x="99822" y="38354"/>
                    <a:pt x="110617" y="65786"/>
                  </a:cubicBezTo>
                  <a:cubicBezTo>
                    <a:pt x="172720" y="213868"/>
                    <a:pt x="186182" y="372999"/>
                    <a:pt x="207772" y="532003"/>
                  </a:cubicBezTo>
                  <a:cubicBezTo>
                    <a:pt x="215900" y="597789"/>
                    <a:pt x="221234" y="663702"/>
                    <a:pt x="226695" y="72402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1029920" y="2070240"/>
            <a:ext cx="123360" cy="415680"/>
            <a:chOff x="0" y="0"/>
            <a:chExt cx="246720" cy="831360"/>
          </a:xfrm>
          <a:solidFill>
            <a:schemeClr val="tx1">
              <a:lumMod val="85000"/>
            </a:schemeClr>
          </a:solidFill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246761" cy="831342"/>
            </a:xfrm>
            <a:custGeom>
              <a:avLst/>
              <a:gdLst/>
              <a:ahLst/>
              <a:cxnLst/>
              <a:rect l="l" t="t" r="r" b="b"/>
              <a:pathLst>
                <a:path w="246761" h="831342">
                  <a:moveTo>
                    <a:pt x="202819" y="399288"/>
                  </a:moveTo>
                  <a:cubicBezTo>
                    <a:pt x="202819" y="508635"/>
                    <a:pt x="202819" y="615315"/>
                    <a:pt x="202819" y="724662"/>
                  </a:cubicBezTo>
                  <a:cubicBezTo>
                    <a:pt x="202819" y="831342"/>
                    <a:pt x="115062" y="782066"/>
                    <a:pt x="65786" y="790321"/>
                  </a:cubicBezTo>
                  <a:cubicBezTo>
                    <a:pt x="0" y="804037"/>
                    <a:pt x="32893" y="743839"/>
                    <a:pt x="32893" y="719201"/>
                  </a:cubicBezTo>
                  <a:cubicBezTo>
                    <a:pt x="46609" y="508635"/>
                    <a:pt x="65786" y="298069"/>
                    <a:pt x="79502" y="87503"/>
                  </a:cubicBezTo>
                  <a:cubicBezTo>
                    <a:pt x="84963" y="0"/>
                    <a:pt x="153543" y="38227"/>
                    <a:pt x="191897" y="30099"/>
                  </a:cubicBezTo>
                  <a:cubicBezTo>
                    <a:pt x="246761" y="21844"/>
                    <a:pt x="224790" y="68326"/>
                    <a:pt x="224790" y="90297"/>
                  </a:cubicBezTo>
                  <a:cubicBezTo>
                    <a:pt x="227584" y="194183"/>
                    <a:pt x="224790" y="295402"/>
                    <a:pt x="224790" y="399288"/>
                  </a:cubicBezTo>
                  <a:cubicBezTo>
                    <a:pt x="216535" y="399288"/>
                    <a:pt x="211074" y="399288"/>
                    <a:pt x="202819" y="39928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7509600" y="4228320"/>
            <a:ext cx="648000" cy="761280"/>
            <a:chOff x="0" y="0"/>
            <a:chExt cx="1296000" cy="1522560"/>
          </a:xfrm>
          <a:solidFill>
            <a:schemeClr val="tx1">
              <a:lumMod val="85000"/>
            </a:schemeClr>
          </a:solidFill>
        </p:grpSpPr>
        <p:sp>
          <p:nvSpPr>
            <p:cNvPr id="110" name="Freeform 110"/>
            <p:cNvSpPr/>
            <p:nvPr/>
          </p:nvSpPr>
          <p:spPr>
            <a:xfrm>
              <a:off x="-127" y="0"/>
              <a:ext cx="1296162" cy="1522603"/>
            </a:xfrm>
            <a:custGeom>
              <a:avLst/>
              <a:gdLst/>
              <a:ahLst/>
              <a:cxnLst/>
              <a:rect l="l" t="t" r="r" b="b"/>
              <a:pathLst>
                <a:path w="1296162" h="1522603">
                  <a:moveTo>
                    <a:pt x="1211199" y="57658"/>
                  </a:moveTo>
                  <a:cubicBezTo>
                    <a:pt x="1235837" y="54864"/>
                    <a:pt x="1238631" y="0"/>
                    <a:pt x="1268730" y="24638"/>
                  </a:cubicBezTo>
                  <a:cubicBezTo>
                    <a:pt x="1287907" y="41148"/>
                    <a:pt x="1296162" y="76835"/>
                    <a:pt x="1282446" y="107061"/>
                  </a:cubicBezTo>
                  <a:cubicBezTo>
                    <a:pt x="1255014" y="170307"/>
                    <a:pt x="1205738" y="219710"/>
                    <a:pt x="1167384" y="277495"/>
                  </a:cubicBezTo>
                  <a:cubicBezTo>
                    <a:pt x="1123569" y="340741"/>
                    <a:pt x="1063244" y="351663"/>
                    <a:pt x="994791" y="346202"/>
                  </a:cubicBezTo>
                  <a:cubicBezTo>
                    <a:pt x="953643" y="340741"/>
                    <a:pt x="945515" y="370967"/>
                    <a:pt x="929005" y="392938"/>
                  </a:cubicBezTo>
                  <a:cubicBezTo>
                    <a:pt x="644017" y="747522"/>
                    <a:pt x="361823" y="1102106"/>
                    <a:pt x="82296" y="1459357"/>
                  </a:cubicBezTo>
                  <a:cubicBezTo>
                    <a:pt x="74041" y="1467612"/>
                    <a:pt x="68580" y="1475867"/>
                    <a:pt x="60325" y="1484122"/>
                  </a:cubicBezTo>
                  <a:cubicBezTo>
                    <a:pt x="49403" y="1495171"/>
                    <a:pt x="43942" y="1522603"/>
                    <a:pt x="19177" y="1503299"/>
                  </a:cubicBezTo>
                  <a:cubicBezTo>
                    <a:pt x="0" y="1486789"/>
                    <a:pt x="19177" y="1473073"/>
                    <a:pt x="30099" y="1456563"/>
                  </a:cubicBezTo>
                  <a:cubicBezTo>
                    <a:pt x="104140" y="1363091"/>
                    <a:pt x="178054" y="1269619"/>
                    <a:pt x="252095" y="1176274"/>
                  </a:cubicBezTo>
                  <a:cubicBezTo>
                    <a:pt x="553593" y="799719"/>
                    <a:pt x="854964" y="423291"/>
                    <a:pt x="1159129" y="46736"/>
                  </a:cubicBezTo>
                  <a:cubicBezTo>
                    <a:pt x="1170051" y="33020"/>
                    <a:pt x="1183767" y="21971"/>
                    <a:pt x="1194689" y="8255"/>
                  </a:cubicBezTo>
                  <a:cubicBezTo>
                    <a:pt x="1230249" y="19304"/>
                    <a:pt x="1186434" y="49530"/>
                    <a:pt x="1211072" y="60452"/>
                  </a:cubicBezTo>
                  <a:cubicBezTo>
                    <a:pt x="1197356" y="43942"/>
                    <a:pt x="1194689" y="57658"/>
                    <a:pt x="1191895" y="68707"/>
                  </a:cubicBezTo>
                  <a:cubicBezTo>
                    <a:pt x="1186434" y="74168"/>
                    <a:pt x="1180973" y="79756"/>
                    <a:pt x="1178179" y="87884"/>
                  </a:cubicBezTo>
                  <a:cubicBezTo>
                    <a:pt x="1167257" y="87884"/>
                    <a:pt x="1161796" y="96139"/>
                    <a:pt x="1161796" y="104394"/>
                  </a:cubicBezTo>
                  <a:cubicBezTo>
                    <a:pt x="1148080" y="112649"/>
                    <a:pt x="1131697" y="120904"/>
                    <a:pt x="1150874" y="140081"/>
                  </a:cubicBezTo>
                  <a:cubicBezTo>
                    <a:pt x="1131697" y="120904"/>
                    <a:pt x="1126236" y="142875"/>
                    <a:pt x="1117981" y="153797"/>
                  </a:cubicBezTo>
                  <a:cubicBezTo>
                    <a:pt x="1117981" y="153797"/>
                    <a:pt x="1120775" y="159258"/>
                    <a:pt x="1123442" y="164846"/>
                  </a:cubicBezTo>
                  <a:cubicBezTo>
                    <a:pt x="1131697" y="153797"/>
                    <a:pt x="1139825" y="145669"/>
                    <a:pt x="1148080" y="137414"/>
                  </a:cubicBezTo>
                  <a:cubicBezTo>
                    <a:pt x="1153541" y="129159"/>
                    <a:pt x="1161796" y="120904"/>
                    <a:pt x="1167257" y="112649"/>
                  </a:cubicBezTo>
                  <a:cubicBezTo>
                    <a:pt x="1172718" y="107188"/>
                    <a:pt x="1178179" y="101600"/>
                    <a:pt x="1183640" y="93472"/>
                  </a:cubicBezTo>
                  <a:cubicBezTo>
                    <a:pt x="1189101" y="88011"/>
                    <a:pt x="1191895" y="82423"/>
                    <a:pt x="1197356" y="74295"/>
                  </a:cubicBezTo>
                  <a:cubicBezTo>
                    <a:pt x="1208278" y="74295"/>
                    <a:pt x="1211072" y="68834"/>
                    <a:pt x="1211072" y="5778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8826240" y="5328960"/>
            <a:ext cx="271680" cy="240480"/>
            <a:chOff x="0" y="0"/>
            <a:chExt cx="543360" cy="480960"/>
          </a:xfrm>
          <a:solidFill>
            <a:schemeClr val="tx1">
              <a:lumMod val="85000"/>
            </a:schemeClr>
          </a:solidFill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543306" cy="480822"/>
            </a:xfrm>
            <a:custGeom>
              <a:avLst/>
              <a:gdLst/>
              <a:ahLst/>
              <a:cxnLst/>
              <a:rect l="l" t="t" r="r" b="b"/>
              <a:pathLst>
                <a:path w="543306" h="480822">
                  <a:moveTo>
                    <a:pt x="288163" y="125730"/>
                  </a:moveTo>
                  <a:cubicBezTo>
                    <a:pt x="315595" y="131191"/>
                    <a:pt x="337566" y="90170"/>
                    <a:pt x="362204" y="117475"/>
                  </a:cubicBezTo>
                  <a:cubicBezTo>
                    <a:pt x="389636" y="150241"/>
                    <a:pt x="329311" y="161163"/>
                    <a:pt x="337566" y="191262"/>
                  </a:cubicBezTo>
                  <a:cubicBezTo>
                    <a:pt x="364998" y="213106"/>
                    <a:pt x="395224" y="161163"/>
                    <a:pt x="419862" y="191262"/>
                  </a:cubicBezTo>
                  <a:cubicBezTo>
                    <a:pt x="439039" y="215900"/>
                    <a:pt x="392430" y="226822"/>
                    <a:pt x="397891" y="254127"/>
                  </a:cubicBezTo>
                  <a:cubicBezTo>
                    <a:pt x="419862" y="273304"/>
                    <a:pt x="433578" y="240411"/>
                    <a:pt x="455549" y="245872"/>
                  </a:cubicBezTo>
                  <a:cubicBezTo>
                    <a:pt x="482981" y="267716"/>
                    <a:pt x="430911" y="281432"/>
                    <a:pt x="450088" y="308737"/>
                  </a:cubicBezTo>
                  <a:cubicBezTo>
                    <a:pt x="482981" y="297815"/>
                    <a:pt x="502285" y="289560"/>
                    <a:pt x="510413" y="346964"/>
                  </a:cubicBezTo>
                  <a:cubicBezTo>
                    <a:pt x="518668" y="396113"/>
                    <a:pt x="543306" y="393446"/>
                    <a:pt x="499491" y="442595"/>
                  </a:cubicBezTo>
                  <a:cubicBezTo>
                    <a:pt x="463804" y="478155"/>
                    <a:pt x="463804" y="480822"/>
                    <a:pt x="436372" y="434340"/>
                  </a:cubicBezTo>
                  <a:cubicBezTo>
                    <a:pt x="428117" y="423418"/>
                    <a:pt x="422656" y="420624"/>
                    <a:pt x="411734" y="428879"/>
                  </a:cubicBezTo>
                  <a:cubicBezTo>
                    <a:pt x="337693" y="475361"/>
                    <a:pt x="378841" y="398780"/>
                    <a:pt x="359537" y="379730"/>
                  </a:cubicBezTo>
                  <a:cubicBezTo>
                    <a:pt x="293624" y="437134"/>
                    <a:pt x="290957" y="387985"/>
                    <a:pt x="296418" y="330581"/>
                  </a:cubicBezTo>
                  <a:cubicBezTo>
                    <a:pt x="211328" y="377063"/>
                    <a:pt x="208661" y="377063"/>
                    <a:pt x="208661" y="289560"/>
                  </a:cubicBezTo>
                  <a:cubicBezTo>
                    <a:pt x="178435" y="289560"/>
                    <a:pt x="159258" y="336042"/>
                    <a:pt x="123571" y="308737"/>
                  </a:cubicBezTo>
                  <a:cubicBezTo>
                    <a:pt x="96139" y="289560"/>
                    <a:pt x="126365" y="270510"/>
                    <a:pt x="118110" y="245872"/>
                  </a:cubicBezTo>
                  <a:cubicBezTo>
                    <a:pt x="79629" y="259588"/>
                    <a:pt x="35687" y="284226"/>
                    <a:pt x="0" y="229489"/>
                  </a:cubicBezTo>
                  <a:cubicBezTo>
                    <a:pt x="85090" y="153035"/>
                    <a:pt x="170180" y="76454"/>
                    <a:pt x="257937" y="0"/>
                  </a:cubicBezTo>
                  <a:cubicBezTo>
                    <a:pt x="307340" y="32766"/>
                    <a:pt x="323850" y="68326"/>
                    <a:pt x="277114" y="112014"/>
                  </a:cubicBezTo>
                  <a:cubicBezTo>
                    <a:pt x="274320" y="117475"/>
                    <a:pt x="274320" y="122936"/>
                    <a:pt x="274320" y="131191"/>
                  </a:cubicBezTo>
                  <a:cubicBezTo>
                    <a:pt x="279781" y="128397"/>
                    <a:pt x="285242" y="125730"/>
                    <a:pt x="288036" y="12573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9303360" y="5367840"/>
            <a:ext cx="273600" cy="203520"/>
            <a:chOff x="0" y="0"/>
            <a:chExt cx="547200" cy="407040"/>
          </a:xfrm>
          <a:solidFill>
            <a:schemeClr val="tx1">
              <a:lumMod val="85000"/>
            </a:schemeClr>
          </a:solidFill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547116" cy="407162"/>
            </a:xfrm>
            <a:custGeom>
              <a:avLst/>
              <a:gdLst/>
              <a:ahLst/>
              <a:cxnLst/>
              <a:rect l="l" t="t" r="r" b="b"/>
              <a:pathLst>
                <a:path w="547116" h="407162">
                  <a:moveTo>
                    <a:pt x="151257" y="176022"/>
                  </a:moveTo>
                  <a:cubicBezTo>
                    <a:pt x="145796" y="164973"/>
                    <a:pt x="140208" y="145796"/>
                    <a:pt x="156718" y="143002"/>
                  </a:cubicBezTo>
                  <a:cubicBezTo>
                    <a:pt x="181483" y="140208"/>
                    <a:pt x="217170" y="156718"/>
                    <a:pt x="211709" y="104521"/>
                  </a:cubicBezTo>
                  <a:cubicBezTo>
                    <a:pt x="211709" y="93472"/>
                    <a:pt x="231013" y="99060"/>
                    <a:pt x="244729" y="107315"/>
                  </a:cubicBezTo>
                  <a:cubicBezTo>
                    <a:pt x="252984" y="112776"/>
                    <a:pt x="269494" y="129286"/>
                    <a:pt x="266700" y="101854"/>
                  </a:cubicBezTo>
                  <a:cubicBezTo>
                    <a:pt x="255651" y="2794"/>
                    <a:pt x="307975" y="90805"/>
                    <a:pt x="324485" y="82550"/>
                  </a:cubicBezTo>
                  <a:cubicBezTo>
                    <a:pt x="343789" y="60579"/>
                    <a:pt x="294259" y="30353"/>
                    <a:pt x="335534" y="13843"/>
                  </a:cubicBezTo>
                  <a:cubicBezTo>
                    <a:pt x="374015" y="0"/>
                    <a:pt x="379476" y="35814"/>
                    <a:pt x="393192" y="54991"/>
                  </a:cubicBezTo>
                  <a:cubicBezTo>
                    <a:pt x="445389" y="121031"/>
                    <a:pt x="497713" y="189738"/>
                    <a:pt x="547116" y="255778"/>
                  </a:cubicBezTo>
                  <a:cubicBezTo>
                    <a:pt x="505841" y="286004"/>
                    <a:pt x="478409" y="269494"/>
                    <a:pt x="450850" y="225552"/>
                  </a:cubicBezTo>
                  <a:cubicBezTo>
                    <a:pt x="437134" y="269494"/>
                    <a:pt x="445389" y="338328"/>
                    <a:pt x="379349" y="275082"/>
                  </a:cubicBezTo>
                  <a:cubicBezTo>
                    <a:pt x="357378" y="255778"/>
                    <a:pt x="354584" y="269621"/>
                    <a:pt x="357378" y="291592"/>
                  </a:cubicBezTo>
                  <a:cubicBezTo>
                    <a:pt x="357378" y="299847"/>
                    <a:pt x="354584" y="313563"/>
                    <a:pt x="346329" y="319151"/>
                  </a:cubicBezTo>
                  <a:cubicBezTo>
                    <a:pt x="313309" y="349377"/>
                    <a:pt x="296799" y="310896"/>
                    <a:pt x="274828" y="299847"/>
                  </a:cubicBezTo>
                  <a:cubicBezTo>
                    <a:pt x="263779" y="321818"/>
                    <a:pt x="274828" y="363093"/>
                    <a:pt x="228092" y="354838"/>
                  </a:cubicBezTo>
                  <a:cubicBezTo>
                    <a:pt x="112649" y="390652"/>
                    <a:pt x="112649" y="390652"/>
                    <a:pt x="112649" y="390652"/>
                  </a:cubicBezTo>
                  <a:cubicBezTo>
                    <a:pt x="107188" y="393446"/>
                    <a:pt x="98933" y="401701"/>
                    <a:pt x="93345" y="401701"/>
                  </a:cubicBezTo>
                  <a:cubicBezTo>
                    <a:pt x="71374" y="407162"/>
                    <a:pt x="65786" y="390652"/>
                    <a:pt x="60325" y="376936"/>
                  </a:cubicBezTo>
                  <a:cubicBezTo>
                    <a:pt x="41275" y="335534"/>
                    <a:pt x="0" y="299720"/>
                    <a:pt x="8255" y="250317"/>
                  </a:cubicBezTo>
                  <a:cubicBezTo>
                    <a:pt x="11049" y="236601"/>
                    <a:pt x="33020" y="209042"/>
                    <a:pt x="63246" y="233807"/>
                  </a:cubicBezTo>
                  <a:cubicBezTo>
                    <a:pt x="88011" y="250317"/>
                    <a:pt x="82550" y="231013"/>
                    <a:pt x="82550" y="214503"/>
                  </a:cubicBezTo>
                  <a:cubicBezTo>
                    <a:pt x="82550" y="173228"/>
                    <a:pt x="104521" y="170561"/>
                    <a:pt x="132080" y="192532"/>
                  </a:cubicBezTo>
                  <a:cubicBezTo>
                    <a:pt x="140335" y="195326"/>
                    <a:pt x="145796" y="195326"/>
                    <a:pt x="151384" y="197993"/>
                  </a:cubicBezTo>
                  <a:cubicBezTo>
                    <a:pt x="151384" y="192532"/>
                    <a:pt x="151384" y="184277"/>
                    <a:pt x="151384" y="17602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6022080" y="533280"/>
            <a:ext cx="251040" cy="228480"/>
            <a:chOff x="0" y="0"/>
            <a:chExt cx="502080" cy="456960"/>
          </a:xfrm>
          <a:solidFill>
            <a:schemeClr val="tx1">
              <a:lumMod val="85000"/>
            </a:schemeClr>
          </a:solidFill>
        </p:grpSpPr>
        <p:sp>
          <p:nvSpPr>
            <p:cNvPr id="116" name="Freeform 116"/>
            <p:cNvSpPr/>
            <p:nvPr/>
          </p:nvSpPr>
          <p:spPr>
            <a:xfrm>
              <a:off x="-127" y="0"/>
              <a:ext cx="502158" cy="456946"/>
            </a:xfrm>
            <a:custGeom>
              <a:avLst/>
              <a:gdLst/>
              <a:ahLst/>
              <a:cxnLst/>
              <a:rect l="l" t="t" r="r" b="b"/>
              <a:pathLst>
                <a:path w="502158" h="456946">
                  <a:moveTo>
                    <a:pt x="115316" y="456946"/>
                  </a:moveTo>
                  <a:cubicBezTo>
                    <a:pt x="65913" y="454152"/>
                    <a:pt x="52197" y="415925"/>
                    <a:pt x="30226" y="388493"/>
                  </a:cubicBezTo>
                  <a:cubicBezTo>
                    <a:pt x="0" y="358394"/>
                    <a:pt x="21971" y="325501"/>
                    <a:pt x="41148" y="303657"/>
                  </a:cubicBezTo>
                  <a:cubicBezTo>
                    <a:pt x="76835" y="259842"/>
                    <a:pt x="117983" y="224282"/>
                    <a:pt x="159131" y="186055"/>
                  </a:cubicBezTo>
                  <a:cubicBezTo>
                    <a:pt x="208534" y="142240"/>
                    <a:pt x="260604" y="101219"/>
                    <a:pt x="304546" y="51943"/>
                  </a:cubicBezTo>
                  <a:cubicBezTo>
                    <a:pt x="351155" y="5461"/>
                    <a:pt x="381381" y="0"/>
                    <a:pt x="430784" y="51943"/>
                  </a:cubicBezTo>
                  <a:cubicBezTo>
                    <a:pt x="499364" y="125857"/>
                    <a:pt x="502158" y="123063"/>
                    <a:pt x="425323" y="196977"/>
                  </a:cubicBezTo>
                  <a:cubicBezTo>
                    <a:pt x="345821" y="270891"/>
                    <a:pt x="266192" y="342011"/>
                    <a:pt x="186690" y="415925"/>
                  </a:cubicBezTo>
                  <a:cubicBezTo>
                    <a:pt x="164719" y="435102"/>
                    <a:pt x="137287" y="446024"/>
                    <a:pt x="115316" y="45694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6001440" y="2148480"/>
            <a:ext cx="508320" cy="238560"/>
            <a:chOff x="0" y="0"/>
            <a:chExt cx="1016640" cy="477120"/>
          </a:xfrm>
          <a:solidFill>
            <a:schemeClr val="tx1">
              <a:lumMod val="85000"/>
            </a:schemeClr>
          </a:solidFill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1016762" cy="477266"/>
            </a:xfrm>
            <a:custGeom>
              <a:avLst/>
              <a:gdLst/>
              <a:ahLst/>
              <a:cxnLst/>
              <a:rect l="l" t="t" r="r" b="b"/>
              <a:pathLst>
                <a:path w="1016762" h="477266">
                  <a:moveTo>
                    <a:pt x="623697" y="477139"/>
                  </a:moveTo>
                  <a:cubicBezTo>
                    <a:pt x="447802" y="455168"/>
                    <a:pt x="285750" y="400304"/>
                    <a:pt x="219837" y="200152"/>
                  </a:cubicBezTo>
                  <a:cubicBezTo>
                    <a:pt x="192278" y="117856"/>
                    <a:pt x="126365" y="90551"/>
                    <a:pt x="49403" y="74041"/>
                  </a:cubicBezTo>
                  <a:cubicBezTo>
                    <a:pt x="33020" y="68580"/>
                    <a:pt x="0" y="71247"/>
                    <a:pt x="5461" y="41148"/>
                  </a:cubicBezTo>
                  <a:cubicBezTo>
                    <a:pt x="8255" y="19177"/>
                    <a:pt x="35687" y="16510"/>
                    <a:pt x="57658" y="13716"/>
                  </a:cubicBezTo>
                  <a:cubicBezTo>
                    <a:pt x="151130" y="0"/>
                    <a:pt x="250063" y="57531"/>
                    <a:pt x="291211" y="170053"/>
                  </a:cubicBezTo>
                  <a:cubicBezTo>
                    <a:pt x="348869" y="323596"/>
                    <a:pt x="458851" y="383921"/>
                    <a:pt x="609981" y="405892"/>
                  </a:cubicBezTo>
                  <a:cubicBezTo>
                    <a:pt x="686943" y="416814"/>
                    <a:pt x="752856" y="403098"/>
                    <a:pt x="816102" y="362077"/>
                  </a:cubicBezTo>
                  <a:cubicBezTo>
                    <a:pt x="854583" y="334645"/>
                    <a:pt x="890270" y="304546"/>
                    <a:pt x="928751" y="274320"/>
                  </a:cubicBezTo>
                  <a:cubicBezTo>
                    <a:pt x="950722" y="255143"/>
                    <a:pt x="980948" y="241427"/>
                    <a:pt x="1000252" y="263398"/>
                  </a:cubicBezTo>
                  <a:cubicBezTo>
                    <a:pt x="1016762" y="282575"/>
                    <a:pt x="989203" y="307213"/>
                    <a:pt x="972820" y="320929"/>
                  </a:cubicBezTo>
                  <a:cubicBezTo>
                    <a:pt x="879348" y="411480"/>
                    <a:pt x="769493" y="474472"/>
                    <a:pt x="623824" y="47726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6065280" y="912000"/>
            <a:ext cx="384480" cy="78240"/>
            <a:chOff x="0" y="0"/>
            <a:chExt cx="768960" cy="156480"/>
          </a:xfrm>
          <a:solidFill>
            <a:schemeClr val="tx1">
              <a:lumMod val="85000"/>
            </a:schemeClr>
          </a:solidFill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768858" cy="156591"/>
            </a:xfrm>
            <a:custGeom>
              <a:avLst/>
              <a:gdLst/>
              <a:ahLst/>
              <a:cxnLst/>
              <a:rect l="l" t="t" r="r" b="b"/>
              <a:pathLst>
                <a:path w="768858" h="156591">
                  <a:moveTo>
                    <a:pt x="462534" y="156464"/>
                  </a:moveTo>
                  <a:cubicBezTo>
                    <a:pt x="317500" y="151003"/>
                    <a:pt x="186182" y="145542"/>
                    <a:pt x="60325" y="109855"/>
                  </a:cubicBezTo>
                  <a:cubicBezTo>
                    <a:pt x="38354" y="101600"/>
                    <a:pt x="0" y="98806"/>
                    <a:pt x="2794" y="65913"/>
                  </a:cubicBezTo>
                  <a:cubicBezTo>
                    <a:pt x="2794" y="35687"/>
                    <a:pt x="38354" y="33020"/>
                    <a:pt x="62992" y="30226"/>
                  </a:cubicBezTo>
                  <a:cubicBezTo>
                    <a:pt x="281813" y="0"/>
                    <a:pt x="500761" y="5461"/>
                    <a:pt x="716915" y="60452"/>
                  </a:cubicBezTo>
                  <a:cubicBezTo>
                    <a:pt x="736092" y="65913"/>
                    <a:pt x="768858" y="71374"/>
                    <a:pt x="768858" y="98933"/>
                  </a:cubicBezTo>
                  <a:cubicBezTo>
                    <a:pt x="766064" y="129159"/>
                    <a:pt x="735965" y="129159"/>
                    <a:pt x="714121" y="134620"/>
                  </a:cubicBezTo>
                  <a:cubicBezTo>
                    <a:pt x="626491" y="156591"/>
                    <a:pt x="536194" y="151130"/>
                    <a:pt x="462407" y="15659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6258720" y="1580640"/>
            <a:ext cx="129600" cy="395040"/>
            <a:chOff x="0" y="0"/>
            <a:chExt cx="259200" cy="790080"/>
          </a:xfrm>
          <a:solidFill>
            <a:schemeClr val="tx1">
              <a:lumMod val="85000"/>
            </a:schemeClr>
          </a:solidFill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259334" cy="790067"/>
            </a:xfrm>
            <a:custGeom>
              <a:avLst/>
              <a:gdLst/>
              <a:ahLst/>
              <a:cxnLst/>
              <a:rect l="l" t="t" r="r" b="b"/>
              <a:pathLst>
                <a:path w="259334" h="790067">
                  <a:moveTo>
                    <a:pt x="0" y="746125"/>
                  </a:moveTo>
                  <a:cubicBezTo>
                    <a:pt x="77216" y="658368"/>
                    <a:pt x="77216" y="559562"/>
                    <a:pt x="38608" y="458089"/>
                  </a:cubicBezTo>
                  <a:cubicBezTo>
                    <a:pt x="22098" y="419735"/>
                    <a:pt x="11049" y="386715"/>
                    <a:pt x="71755" y="386715"/>
                  </a:cubicBezTo>
                  <a:cubicBezTo>
                    <a:pt x="115824" y="386715"/>
                    <a:pt x="121412" y="353822"/>
                    <a:pt x="129667" y="323596"/>
                  </a:cubicBezTo>
                  <a:cubicBezTo>
                    <a:pt x="148971" y="241300"/>
                    <a:pt x="148971" y="156210"/>
                    <a:pt x="135128" y="71247"/>
                  </a:cubicBezTo>
                  <a:cubicBezTo>
                    <a:pt x="129540" y="46609"/>
                    <a:pt x="104775" y="8255"/>
                    <a:pt x="165481" y="2794"/>
                  </a:cubicBezTo>
                  <a:cubicBezTo>
                    <a:pt x="212344" y="0"/>
                    <a:pt x="237236" y="8255"/>
                    <a:pt x="245491" y="60452"/>
                  </a:cubicBezTo>
                  <a:cubicBezTo>
                    <a:pt x="259334" y="159258"/>
                    <a:pt x="248285" y="252476"/>
                    <a:pt x="217932" y="343027"/>
                  </a:cubicBezTo>
                  <a:cubicBezTo>
                    <a:pt x="193167" y="419862"/>
                    <a:pt x="176530" y="493903"/>
                    <a:pt x="171069" y="573405"/>
                  </a:cubicBezTo>
                  <a:cubicBezTo>
                    <a:pt x="168275" y="609092"/>
                    <a:pt x="157226" y="644779"/>
                    <a:pt x="148971" y="680339"/>
                  </a:cubicBezTo>
                  <a:cubicBezTo>
                    <a:pt x="121285" y="776351"/>
                    <a:pt x="91059" y="790067"/>
                    <a:pt x="0" y="74612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7431360" y="4041120"/>
            <a:ext cx="631680" cy="775680"/>
            <a:chOff x="0" y="0"/>
            <a:chExt cx="1263360" cy="1551360"/>
          </a:xfrm>
          <a:solidFill>
            <a:schemeClr val="tx1">
              <a:lumMod val="85000"/>
            </a:schemeClr>
          </a:solidFill>
        </p:grpSpPr>
        <p:sp>
          <p:nvSpPr>
            <p:cNvPr id="124" name="Freeform 124"/>
            <p:cNvSpPr/>
            <p:nvPr/>
          </p:nvSpPr>
          <p:spPr>
            <a:xfrm>
              <a:off x="-127" y="0"/>
              <a:ext cx="1263523" cy="1551305"/>
            </a:xfrm>
            <a:custGeom>
              <a:avLst/>
              <a:gdLst/>
              <a:ahLst/>
              <a:cxnLst/>
              <a:rect l="l" t="t" r="r" b="b"/>
              <a:pathLst>
                <a:path w="1263523" h="1551305">
                  <a:moveTo>
                    <a:pt x="1263523" y="5461"/>
                  </a:moveTo>
                  <a:cubicBezTo>
                    <a:pt x="1194943" y="95885"/>
                    <a:pt x="1123696" y="186436"/>
                    <a:pt x="1052449" y="276860"/>
                  </a:cubicBezTo>
                  <a:cubicBezTo>
                    <a:pt x="729107" y="682498"/>
                    <a:pt x="405765" y="1088136"/>
                    <a:pt x="82296" y="1493774"/>
                  </a:cubicBezTo>
                  <a:cubicBezTo>
                    <a:pt x="79502" y="1499235"/>
                    <a:pt x="74041" y="1507490"/>
                    <a:pt x="68580" y="1512951"/>
                  </a:cubicBezTo>
                  <a:cubicBezTo>
                    <a:pt x="54864" y="1521206"/>
                    <a:pt x="52197" y="1551305"/>
                    <a:pt x="27432" y="1537589"/>
                  </a:cubicBezTo>
                  <a:cubicBezTo>
                    <a:pt x="0" y="1521206"/>
                    <a:pt x="21971" y="1501902"/>
                    <a:pt x="32893" y="1485519"/>
                  </a:cubicBezTo>
                  <a:cubicBezTo>
                    <a:pt x="101346" y="1400556"/>
                    <a:pt x="167132" y="1315593"/>
                    <a:pt x="235712" y="1230630"/>
                  </a:cubicBezTo>
                  <a:cubicBezTo>
                    <a:pt x="553720" y="838708"/>
                    <a:pt x="868807" y="443992"/>
                    <a:pt x="1186815" y="49276"/>
                  </a:cubicBezTo>
                  <a:cubicBezTo>
                    <a:pt x="1205992" y="27432"/>
                    <a:pt x="1219581" y="0"/>
                    <a:pt x="1263523" y="546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7468320" y="4188960"/>
            <a:ext cx="631680" cy="781920"/>
            <a:chOff x="0" y="0"/>
            <a:chExt cx="1263360" cy="1563840"/>
          </a:xfrm>
          <a:solidFill>
            <a:schemeClr val="tx1">
              <a:lumMod val="85000"/>
            </a:schemeClr>
          </a:solidFill>
        </p:grpSpPr>
        <p:sp>
          <p:nvSpPr>
            <p:cNvPr id="126" name="Freeform 126"/>
            <p:cNvSpPr/>
            <p:nvPr/>
          </p:nvSpPr>
          <p:spPr>
            <a:xfrm>
              <a:off x="127" y="0"/>
              <a:ext cx="1263269" cy="1563751"/>
            </a:xfrm>
            <a:custGeom>
              <a:avLst/>
              <a:gdLst/>
              <a:ahLst/>
              <a:cxnLst/>
              <a:rect l="l" t="t" r="r" b="b"/>
              <a:pathLst>
                <a:path w="1263269" h="1563751">
                  <a:moveTo>
                    <a:pt x="1263269" y="0"/>
                  </a:moveTo>
                  <a:cubicBezTo>
                    <a:pt x="1233043" y="79502"/>
                    <a:pt x="1175512" y="131699"/>
                    <a:pt x="1128903" y="189357"/>
                  </a:cubicBezTo>
                  <a:cubicBezTo>
                    <a:pt x="783590" y="625475"/>
                    <a:pt x="438404" y="1059053"/>
                    <a:pt x="93091" y="1489710"/>
                  </a:cubicBezTo>
                  <a:cubicBezTo>
                    <a:pt x="76708" y="1508887"/>
                    <a:pt x="68453" y="1563751"/>
                    <a:pt x="30099" y="1536319"/>
                  </a:cubicBezTo>
                  <a:cubicBezTo>
                    <a:pt x="0" y="1511681"/>
                    <a:pt x="46482" y="1486916"/>
                    <a:pt x="60198" y="1467739"/>
                  </a:cubicBezTo>
                  <a:cubicBezTo>
                    <a:pt x="421894" y="1015111"/>
                    <a:pt x="783590" y="565150"/>
                    <a:pt x="1145413" y="115189"/>
                  </a:cubicBezTo>
                  <a:cubicBezTo>
                    <a:pt x="1180973" y="74041"/>
                    <a:pt x="1189228" y="10922"/>
                    <a:pt x="1263269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7460160" y="4069920"/>
            <a:ext cx="627360" cy="771360"/>
            <a:chOff x="0" y="0"/>
            <a:chExt cx="1254720" cy="1542720"/>
          </a:xfrm>
          <a:solidFill>
            <a:schemeClr val="tx1">
              <a:lumMod val="85000"/>
            </a:schemeClr>
          </a:solidFill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254760" cy="1542669"/>
            </a:xfrm>
            <a:custGeom>
              <a:avLst/>
              <a:gdLst/>
              <a:ahLst/>
              <a:cxnLst/>
              <a:rect l="l" t="t" r="r" b="b"/>
              <a:pathLst>
                <a:path w="1254760" h="1542669">
                  <a:moveTo>
                    <a:pt x="1254760" y="8255"/>
                  </a:moveTo>
                  <a:cubicBezTo>
                    <a:pt x="1186180" y="96139"/>
                    <a:pt x="1120521" y="183896"/>
                    <a:pt x="1051941" y="268986"/>
                  </a:cubicBezTo>
                  <a:cubicBezTo>
                    <a:pt x="728726" y="675259"/>
                    <a:pt x="405511" y="1081532"/>
                    <a:pt x="82169" y="1487805"/>
                  </a:cubicBezTo>
                  <a:cubicBezTo>
                    <a:pt x="68453" y="1504315"/>
                    <a:pt x="57531" y="1542669"/>
                    <a:pt x="32893" y="1526286"/>
                  </a:cubicBezTo>
                  <a:cubicBezTo>
                    <a:pt x="0" y="1501521"/>
                    <a:pt x="35687" y="1479677"/>
                    <a:pt x="49276" y="1460373"/>
                  </a:cubicBezTo>
                  <a:cubicBezTo>
                    <a:pt x="430149" y="985520"/>
                    <a:pt x="813689" y="510540"/>
                    <a:pt x="1194435" y="35687"/>
                  </a:cubicBezTo>
                  <a:cubicBezTo>
                    <a:pt x="1208151" y="19177"/>
                    <a:pt x="1219073" y="0"/>
                    <a:pt x="1254760" y="82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7427520" y="4187040"/>
            <a:ext cx="615360" cy="765120"/>
            <a:chOff x="0" y="0"/>
            <a:chExt cx="1230720" cy="1530240"/>
          </a:xfrm>
          <a:solidFill>
            <a:schemeClr val="tx1">
              <a:lumMod val="85000"/>
            </a:schemeClr>
          </a:solidFill>
        </p:grpSpPr>
        <p:sp>
          <p:nvSpPr>
            <p:cNvPr id="130" name="Freeform 130"/>
            <p:cNvSpPr/>
            <p:nvPr/>
          </p:nvSpPr>
          <p:spPr>
            <a:xfrm>
              <a:off x="127" y="0"/>
              <a:ext cx="1230630" cy="1530223"/>
            </a:xfrm>
            <a:custGeom>
              <a:avLst/>
              <a:gdLst/>
              <a:ahLst/>
              <a:cxnLst/>
              <a:rect l="l" t="t" r="r" b="b"/>
              <a:pathLst>
                <a:path w="1230630" h="1530223">
                  <a:moveTo>
                    <a:pt x="1230630" y="0"/>
                  </a:moveTo>
                  <a:cubicBezTo>
                    <a:pt x="1230630" y="32893"/>
                    <a:pt x="1208786" y="52070"/>
                    <a:pt x="1195070" y="71247"/>
                  </a:cubicBezTo>
                  <a:cubicBezTo>
                    <a:pt x="823087" y="540258"/>
                    <a:pt x="451104" y="1006475"/>
                    <a:pt x="79248" y="1475359"/>
                  </a:cubicBezTo>
                  <a:cubicBezTo>
                    <a:pt x="65532" y="1491869"/>
                    <a:pt x="54610" y="1530223"/>
                    <a:pt x="27305" y="1511046"/>
                  </a:cubicBezTo>
                  <a:cubicBezTo>
                    <a:pt x="0" y="1489075"/>
                    <a:pt x="32766" y="1467231"/>
                    <a:pt x="43688" y="1450721"/>
                  </a:cubicBezTo>
                  <a:cubicBezTo>
                    <a:pt x="426466" y="976249"/>
                    <a:pt x="806704" y="501904"/>
                    <a:pt x="1186815" y="27432"/>
                  </a:cubicBezTo>
                  <a:cubicBezTo>
                    <a:pt x="1197737" y="13716"/>
                    <a:pt x="1205992" y="0"/>
                    <a:pt x="123063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7277280" y="4183200"/>
            <a:ext cx="530880" cy="660480"/>
            <a:chOff x="0" y="0"/>
            <a:chExt cx="1061760" cy="1320960"/>
          </a:xfrm>
          <a:solidFill>
            <a:schemeClr val="tx1">
              <a:lumMod val="85000"/>
            </a:schemeClr>
          </a:solidFill>
        </p:grpSpPr>
        <p:sp>
          <p:nvSpPr>
            <p:cNvPr id="132" name="Freeform 132"/>
            <p:cNvSpPr/>
            <p:nvPr/>
          </p:nvSpPr>
          <p:spPr>
            <a:xfrm>
              <a:off x="-127" y="0"/>
              <a:ext cx="1061847" cy="1320927"/>
            </a:xfrm>
            <a:custGeom>
              <a:avLst/>
              <a:gdLst/>
              <a:ahLst/>
              <a:cxnLst/>
              <a:rect l="l" t="t" r="r" b="b"/>
              <a:pathLst>
                <a:path w="1061847" h="1320927">
                  <a:moveTo>
                    <a:pt x="1061847" y="24765"/>
                  </a:moveTo>
                  <a:cubicBezTo>
                    <a:pt x="886333" y="247142"/>
                    <a:pt x="713486" y="472313"/>
                    <a:pt x="537845" y="694817"/>
                  </a:cubicBezTo>
                  <a:cubicBezTo>
                    <a:pt x="384175" y="884301"/>
                    <a:pt x="233299" y="1076579"/>
                    <a:pt x="79629" y="1266063"/>
                  </a:cubicBezTo>
                  <a:cubicBezTo>
                    <a:pt x="68707" y="1282573"/>
                    <a:pt x="54991" y="1320927"/>
                    <a:pt x="30226" y="1307211"/>
                  </a:cubicBezTo>
                  <a:cubicBezTo>
                    <a:pt x="0" y="1285240"/>
                    <a:pt x="33020" y="1260475"/>
                    <a:pt x="49403" y="1241298"/>
                  </a:cubicBezTo>
                  <a:cubicBezTo>
                    <a:pt x="274447" y="958469"/>
                    <a:pt x="499491" y="678307"/>
                    <a:pt x="724408" y="395478"/>
                  </a:cubicBezTo>
                  <a:cubicBezTo>
                    <a:pt x="803910" y="293878"/>
                    <a:pt x="900049" y="200533"/>
                    <a:pt x="963041" y="82423"/>
                  </a:cubicBezTo>
                  <a:cubicBezTo>
                    <a:pt x="963041" y="82423"/>
                    <a:pt x="960247" y="85217"/>
                    <a:pt x="960247" y="85217"/>
                  </a:cubicBezTo>
                  <a:cubicBezTo>
                    <a:pt x="982218" y="82423"/>
                    <a:pt x="995934" y="74295"/>
                    <a:pt x="976757" y="52324"/>
                  </a:cubicBezTo>
                  <a:cubicBezTo>
                    <a:pt x="976757" y="52324"/>
                    <a:pt x="976757" y="52324"/>
                    <a:pt x="976757" y="52324"/>
                  </a:cubicBezTo>
                  <a:cubicBezTo>
                    <a:pt x="1020699" y="65913"/>
                    <a:pt x="1018032" y="10922"/>
                    <a:pt x="1048131" y="0"/>
                  </a:cubicBezTo>
                  <a:cubicBezTo>
                    <a:pt x="1053592" y="8255"/>
                    <a:pt x="1056386" y="16510"/>
                    <a:pt x="1061847" y="2476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6983040" y="2750880"/>
            <a:ext cx="127680" cy="179040"/>
            <a:chOff x="0" y="0"/>
            <a:chExt cx="255360" cy="358080"/>
          </a:xfrm>
          <a:solidFill>
            <a:schemeClr val="tx1">
              <a:lumMod val="85000"/>
            </a:schemeClr>
          </a:solidFill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255397" cy="358140"/>
            </a:xfrm>
            <a:custGeom>
              <a:avLst/>
              <a:gdLst/>
              <a:ahLst/>
              <a:cxnLst/>
              <a:rect l="l" t="t" r="r" b="b"/>
              <a:pathLst>
                <a:path w="255397" h="358140">
                  <a:moveTo>
                    <a:pt x="0" y="57404"/>
                  </a:moveTo>
                  <a:cubicBezTo>
                    <a:pt x="8382" y="41021"/>
                    <a:pt x="16637" y="24638"/>
                    <a:pt x="25019" y="8255"/>
                  </a:cubicBezTo>
                  <a:cubicBezTo>
                    <a:pt x="52705" y="5461"/>
                    <a:pt x="77724" y="0"/>
                    <a:pt x="105537" y="2794"/>
                  </a:cubicBezTo>
                  <a:cubicBezTo>
                    <a:pt x="202692" y="5588"/>
                    <a:pt x="222123" y="27432"/>
                    <a:pt x="230378" y="123063"/>
                  </a:cubicBezTo>
                  <a:cubicBezTo>
                    <a:pt x="238760" y="199644"/>
                    <a:pt x="247015" y="278892"/>
                    <a:pt x="255397" y="358140"/>
                  </a:cubicBezTo>
                  <a:cubicBezTo>
                    <a:pt x="86106" y="303403"/>
                    <a:pt x="0" y="199517"/>
                    <a:pt x="0" y="5740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11819520" y="5787840"/>
            <a:ext cx="199680" cy="316800"/>
            <a:chOff x="0" y="0"/>
            <a:chExt cx="399360" cy="633600"/>
          </a:xfrm>
          <a:solidFill>
            <a:schemeClr val="tx1">
              <a:lumMod val="85000"/>
            </a:schemeClr>
          </a:solidFill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399542" cy="633603"/>
            </a:xfrm>
            <a:custGeom>
              <a:avLst/>
              <a:gdLst/>
              <a:ahLst/>
              <a:cxnLst/>
              <a:rect l="l" t="t" r="r" b="b"/>
              <a:pathLst>
                <a:path w="399542" h="633603">
                  <a:moveTo>
                    <a:pt x="0" y="202946"/>
                  </a:moveTo>
                  <a:cubicBezTo>
                    <a:pt x="30099" y="150876"/>
                    <a:pt x="103886" y="202946"/>
                    <a:pt x="117602" y="139827"/>
                  </a:cubicBezTo>
                  <a:cubicBezTo>
                    <a:pt x="125857" y="96012"/>
                    <a:pt x="125857" y="52070"/>
                    <a:pt x="131318" y="0"/>
                  </a:cubicBezTo>
                  <a:cubicBezTo>
                    <a:pt x="169672" y="32893"/>
                    <a:pt x="153162" y="65786"/>
                    <a:pt x="155956" y="93218"/>
                  </a:cubicBezTo>
                  <a:cubicBezTo>
                    <a:pt x="161417" y="128905"/>
                    <a:pt x="142240" y="172720"/>
                    <a:pt x="194310" y="194691"/>
                  </a:cubicBezTo>
                  <a:cubicBezTo>
                    <a:pt x="218948" y="202946"/>
                    <a:pt x="210693" y="241300"/>
                    <a:pt x="191516" y="257810"/>
                  </a:cubicBezTo>
                  <a:cubicBezTo>
                    <a:pt x="164211" y="279781"/>
                    <a:pt x="158750" y="309880"/>
                    <a:pt x="158750" y="340106"/>
                  </a:cubicBezTo>
                  <a:cubicBezTo>
                    <a:pt x="147828" y="526669"/>
                    <a:pt x="158750" y="521081"/>
                    <a:pt x="300990" y="529336"/>
                  </a:cubicBezTo>
                  <a:cubicBezTo>
                    <a:pt x="311912" y="529336"/>
                    <a:pt x="325628" y="534797"/>
                    <a:pt x="339344" y="537591"/>
                  </a:cubicBezTo>
                  <a:cubicBezTo>
                    <a:pt x="366649" y="545846"/>
                    <a:pt x="399542" y="556768"/>
                    <a:pt x="394081" y="592455"/>
                  </a:cubicBezTo>
                  <a:cubicBezTo>
                    <a:pt x="388620" y="633603"/>
                    <a:pt x="350266" y="630809"/>
                    <a:pt x="317500" y="628142"/>
                  </a:cubicBezTo>
                  <a:cubicBezTo>
                    <a:pt x="142240" y="608965"/>
                    <a:pt x="109474" y="575945"/>
                    <a:pt x="106680" y="397764"/>
                  </a:cubicBezTo>
                  <a:cubicBezTo>
                    <a:pt x="106680" y="394970"/>
                    <a:pt x="106680" y="392303"/>
                    <a:pt x="106680" y="389509"/>
                  </a:cubicBezTo>
                  <a:cubicBezTo>
                    <a:pt x="103886" y="307213"/>
                    <a:pt x="133985" y="211201"/>
                    <a:pt x="0" y="20294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7418880" y="905760"/>
            <a:ext cx="170880" cy="172800"/>
            <a:chOff x="0" y="0"/>
            <a:chExt cx="341760" cy="345600"/>
          </a:xfrm>
          <a:solidFill>
            <a:schemeClr val="tx1">
              <a:lumMod val="85000"/>
            </a:schemeClr>
          </a:solidFill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341757" cy="345567"/>
            </a:xfrm>
            <a:custGeom>
              <a:avLst/>
              <a:gdLst/>
              <a:ahLst/>
              <a:cxnLst/>
              <a:rect l="l" t="t" r="r" b="b"/>
              <a:pathLst>
                <a:path w="341757" h="345567">
                  <a:moveTo>
                    <a:pt x="191389" y="345567"/>
                  </a:moveTo>
                  <a:cubicBezTo>
                    <a:pt x="164084" y="238633"/>
                    <a:pt x="92964" y="186563"/>
                    <a:pt x="0" y="156337"/>
                  </a:cubicBezTo>
                  <a:cubicBezTo>
                    <a:pt x="98425" y="13716"/>
                    <a:pt x="194183" y="0"/>
                    <a:pt x="251587" y="52070"/>
                  </a:cubicBezTo>
                  <a:cubicBezTo>
                    <a:pt x="341757" y="128905"/>
                    <a:pt x="328168" y="202946"/>
                    <a:pt x="191389" y="34556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7657920" y="1150560"/>
            <a:ext cx="174720" cy="174720"/>
            <a:chOff x="0" y="0"/>
            <a:chExt cx="349440" cy="349440"/>
          </a:xfrm>
          <a:solidFill>
            <a:schemeClr val="tx1">
              <a:lumMod val="85000"/>
            </a:schemeClr>
          </a:solidFill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349504" cy="349504"/>
            </a:xfrm>
            <a:custGeom>
              <a:avLst/>
              <a:gdLst/>
              <a:ahLst/>
              <a:cxnLst/>
              <a:rect l="l" t="t" r="r" b="b"/>
              <a:pathLst>
                <a:path w="349504" h="349504">
                  <a:moveTo>
                    <a:pt x="189865" y="349377"/>
                  </a:moveTo>
                  <a:cubicBezTo>
                    <a:pt x="156845" y="253111"/>
                    <a:pt x="99060" y="192659"/>
                    <a:pt x="0" y="173355"/>
                  </a:cubicBezTo>
                  <a:cubicBezTo>
                    <a:pt x="90805" y="33020"/>
                    <a:pt x="173355" y="0"/>
                    <a:pt x="266954" y="66040"/>
                  </a:cubicBezTo>
                  <a:cubicBezTo>
                    <a:pt x="349504" y="129286"/>
                    <a:pt x="332994" y="192659"/>
                    <a:pt x="189865" y="34950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9120480" y="6336960"/>
            <a:ext cx="148320" cy="145920"/>
            <a:chOff x="0" y="0"/>
            <a:chExt cx="296640" cy="291840"/>
          </a:xfrm>
          <a:solidFill>
            <a:schemeClr val="tx1">
              <a:lumMod val="85000"/>
            </a:schemeClr>
          </a:solidFill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296672" cy="291846"/>
            </a:xfrm>
            <a:custGeom>
              <a:avLst/>
              <a:gdLst/>
              <a:ahLst/>
              <a:cxnLst/>
              <a:rect l="l" t="t" r="r" b="b"/>
              <a:pathLst>
                <a:path w="296672" h="291846">
                  <a:moveTo>
                    <a:pt x="5461" y="136398"/>
                  </a:moveTo>
                  <a:cubicBezTo>
                    <a:pt x="11049" y="57277"/>
                    <a:pt x="76962" y="0"/>
                    <a:pt x="156591" y="2667"/>
                  </a:cubicBezTo>
                  <a:cubicBezTo>
                    <a:pt x="239014" y="8128"/>
                    <a:pt x="296672" y="73660"/>
                    <a:pt x="288417" y="158242"/>
                  </a:cubicBezTo>
                  <a:cubicBezTo>
                    <a:pt x="282956" y="234569"/>
                    <a:pt x="217043" y="291846"/>
                    <a:pt x="137287" y="286385"/>
                  </a:cubicBezTo>
                  <a:cubicBezTo>
                    <a:pt x="60452" y="280924"/>
                    <a:pt x="0" y="212725"/>
                    <a:pt x="5461" y="136398"/>
                  </a:cubicBezTo>
                  <a:close/>
                  <a:moveTo>
                    <a:pt x="151130" y="218186"/>
                  </a:moveTo>
                  <a:cubicBezTo>
                    <a:pt x="192278" y="207264"/>
                    <a:pt x="228092" y="188214"/>
                    <a:pt x="222504" y="139065"/>
                  </a:cubicBezTo>
                  <a:cubicBezTo>
                    <a:pt x="217043" y="95377"/>
                    <a:pt x="189484" y="73660"/>
                    <a:pt x="145542" y="76327"/>
                  </a:cubicBezTo>
                  <a:cubicBezTo>
                    <a:pt x="98806" y="76327"/>
                    <a:pt x="71374" y="106299"/>
                    <a:pt x="74168" y="152654"/>
                  </a:cubicBezTo>
                  <a:cubicBezTo>
                    <a:pt x="76962" y="196342"/>
                    <a:pt x="112649" y="209931"/>
                    <a:pt x="151130" y="21805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5917440" y="1603200"/>
            <a:ext cx="100800" cy="187200"/>
            <a:chOff x="0" y="0"/>
            <a:chExt cx="201600" cy="374400"/>
          </a:xfrm>
          <a:solidFill>
            <a:schemeClr val="tx1">
              <a:lumMod val="85000"/>
            </a:schemeClr>
          </a:solidFill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201549" cy="374396"/>
            </a:xfrm>
            <a:custGeom>
              <a:avLst/>
              <a:gdLst/>
              <a:ahLst/>
              <a:cxnLst/>
              <a:rect l="l" t="t" r="r" b="b"/>
              <a:pathLst>
                <a:path w="201549" h="374396">
                  <a:moveTo>
                    <a:pt x="0" y="188595"/>
                  </a:moveTo>
                  <a:cubicBezTo>
                    <a:pt x="0" y="79248"/>
                    <a:pt x="35433" y="10922"/>
                    <a:pt x="87122" y="5461"/>
                  </a:cubicBezTo>
                  <a:cubicBezTo>
                    <a:pt x="141605" y="0"/>
                    <a:pt x="185166" y="65532"/>
                    <a:pt x="196088" y="163957"/>
                  </a:cubicBezTo>
                  <a:cubicBezTo>
                    <a:pt x="201549" y="207645"/>
                    <a:pt x="198755" y="248666"/>
                    <a:pt x="187960" y="289687"/>
                  </a:cubicBezTo>
                  <a:cubicBezTo>
                    <a:pt x="177165" y="330708"/>
                    <a:pt x="160655" y="374396"/>
                    <a:pt x="108966" y="374396"/>
                  </a:cubicBezTo>
                  <a:cubicBezTo>
                    <a:pt x="62611" y="374396"/>
                    <a:pt x="40894" y="338836"/>
                    <a:pt x="24511" y="300609"/>
                  </a:cubicBezTo>
                  <a:cubicBezTo>
                    <a:pt x="8128" y="262382"/>
                    <a:pt x="0" y="221361"/>
                    <a:pt x="0" y="188595"/>
                  </a:cubicBezTo>
                  <a:close/>
                  <a:moveTo>
                    <a:pt x="130810" y="199517"/>
                  </a:moveTo>
                  <a:cubicBezTo>
                    <a:pt x="128143" y="161290"/>
                    <a:pt x="133477" y="112014"/>
                    <a:pt x="87249" y="109347"/>
                  </a:cubicBezTo>
                  <a:cubicBezTo>
                    <a:pt x="51816" y="106553"/>
                    <a:pt x="49149" y="150368"/>
                    <a:pt x="49149" y="183134"/>
                  </a:cubicBezTo>
                  <a:cubicBezTo>
                    <a:pt x="49149" y="218694"/>
                    <a:pt x="54610" y="265176"/>
                    <a:pt x="98171" y="265176"/>
                  </a:cubicBezTo>
                  <a:cubicBezTo>
                    <a:pt x="136271" y="267970"/>
                    <a:pt x="128143" y="224155"/>
                    <a:pt x="130810" y="19964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10072800" y="3843360"/>
            <a:ext cx="288000" cy="172800"/>
            <a:chOff x="0" y="0"/>
            <a:chExt cx="576000" cy="345600"/>
          </a:xfrm>
          <a:solidFill>
            <a:schemeClr val="tx1">
              <a:lumMod val="85000"/>
            </a:schemeClr>
          </a:solidFill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575945" cy="345567"/>
            </a:xfrm>
            <a:custGeom>
              <a:avLst/>
              <a:gdLst/>
              <a:ahLst/>
              <a:cxnLst/>
              <a:rect l="l" t="t" r="r" b="b"/>
              <a:pathLst>
                <a:path w="575945" h="345567">
                  <a:moveTo>
                    <a:pt x="0" y="54483"/>
                  </a:moveTo>
                  <a:cubicBezTo>
                    <a:pt x="30226" y="16383"/>
                    <a:pt x="57658" y="0"/>
                    <a:pt x="93218" y="5461"/>
                  </a:cubicBezTo>
                  <a:cubicBezTo>
                    <a:pt x="315468" y="32639"/>
                    <a:pt x="460756" y="165989"/>
                    <a:pt x="575945" y="345567"/>
                  </a:cubicBezTo>
                  <a:cubicBezTo>
                    <a:pt x="400431" y="223139"/>
                    <a:pt x="252349" y="49022"/>
                    <a:pt x="0" y="5448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7346880" y="1016640"/>
            <a:ext cx="137760" cy="135840"/>
            <a:chOff x="0" y="0"/>
            <a:chExt cx="275520" cy="271680"/>
          </a:xfrm>
          <a:solidFill>
            <a:schemeClr val="tx1">
              <a:lumMod val="85000"/>
            </a:schemeClr>
          </a:solidFill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275463" cy="271653"/>
            </a:xfrm>
            <a:custGeom>
              <a:avLst/>
              <a:gdLst/>
              <a:ahLst/>
              <a:cxnLst/>
              <a:rect l="l" t="t" r="r" b="b"/>
              <a:pathLst>
                <a:path w="275463" h="271653">
                  <a:moveTo>
                    <a:pt x="171831" y="2794"/>
                  </a:moveTo>
                  <a:cubicBezTo>
                    <a:pt x="207264" y="11049"/>
                    <a:pt x="234569" y="30226"/>
                    <a:pt x="256413" y="65913"/>
                  </a:cubicBezTo>
                  <a:cubicBezTo>
                    <a:pt x="275463" y="101600"/>
                    <a:pt x="250952" y="120777"/>
                    <a:pt x="229108" y="139954"/>
                  </a:cubicBezTo>
                  <a:cubicBezTo>
                    <a:pt x="201803" y="167386"/>
                    <a:pt x="171831" y="194818"/>
                    <a:pt x="147320" y="225044"/>
                  </a:cubicBezTo>
                  <a:cubicBezTo>
                    <a:pt x="114554" y="271653"/>
                    <a:pt x="79121" y="257937"/>
                    <a:pt x="49149" y="227838"/>
                  </a:cubicBezTo>
                  <a:cubicBezTo>
                    <a:pt x="19177" y="200406"/>
                    <a:pt x="0" y="167513"/>
                    <a:pt x="41021" y="126238"/>
                  </a:cubicBezTo>
                  <a:cubicBezTo>
                    <a:pt x="73660" y="96012"/>
                    <a:pt x="100965" y="60325"/>
                    <a:pt x="130937" y="27432"/>
                  </a:cubicBezTo>
                  <a:cubicBezTo>
                    <a:pt x="141859" y="16510"/>
                    <a:pt x="149987" y="0"/>
                    <a:pt x="171831" y="279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8173920" y="1823040"/>
            <a:ext cx="125280" cy="115200"/>
            <a:chOff x="0" y="0"/>
            <a:chExt cx="250560" cy="230400"/>
          </a:xfrm>
          <a:solidFill>
            <a:schemeClr val="tx1">
              <a:lumMod val="85000"/>
            </a:schemeClr>
          </a:solidFill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250571" cy="230378"/>
            </a:xfrm>
            <a:custGeom>
              <a:avLst/>
              <a:gdLst/>
              <a:ahLst/>
              <a:cxnLst/>
              <a:rect l="l" t="t" r="r" b="b"/>
              <a:pathLst>
                <a:path w="250571" h="230378">
                  <a:moveTo>
                    <a:pt x="247777" y="109728"/>
                  </a:moveTo>
                  <a:cubicBezTo>
                    <a:pt x="245110" y="145415"/>
                    <a:pt x="166116" y="230378"/>
                    <a:pt x="130683" y="230378"/>
                  </a:cubicBezTo>
                  <a:cubicBezTo>
                    <a:pt x="95250" y="230378"/>
                    <a:pt x="0" y="117983"/>
                    <a:pt x="16383" y="85090"/>
                  </a:cubicBezTo>
                  <a:cubicBezTo>
                    <a:pt x="35433" y="52070"/>
                    <a:pt x="54483" y="0"/>
                    <a:pt x="103505" y="2794"/>
                  </a:cubicBezTo>
                  <a:cubicBezTo>
                    <a:pt x="174371" y="2794"/>
                    <a:pt x="250571" y="63119"/>
                    <a:pt x="247904" y="10972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10523520" y="2016480"/>
            <a:ext cx="105120" cy="113280"/>
            <a:chOff x="0" y="0"/>
            <a:chExt cx="210240" cy="226560"/>
          </a:xfrm>
          <a:solidFill>
            <a:schemeClr val="tx1">
              <a:lumMod val="85000"/>
            </a:schemeClr>
          </a:solidFill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210185" cy="226568"/>
            </a:xfrm>
            <a:custGeom>
              <a:avLst/>
              <a:gdLst/>
              <a:ahLst/>
              <a:cxnLst/>
              <a:rect l="l" t="t" r="r" b="b"/>
              <a:pathLst>
                <a:path w="210185" h="226568">
                  <a:moveTo>
                    <a:pt x="19050" y="122809"/>
                  </a:moveTo>
                  <a:cubicBezTo>
                    <a:pt x="40894" y="84582"/>
                    <a:pt x="0" y="10922"/>
                    <a:pt x="73660" y="5461"/>
                  </a:cubicBezTo>
                  <a:cubicBezTo>
                    <a:pt x="158369" y="0"/>
                    <a:pt x="210185" y="51816"/>
                    <a:pt x="207518" y="122809"/>
                  </a:cubicBezTo>
                  <a:cubicBezTo>
                    <a:pt x="204851" y="196469"/>
                    <a:pt x="166624" y="226568"/>
                    <a:pt x="79248" y="223774"/>
                  </a:cubicBezTo>
                  <a:cubicBezTo>
                    <a:pt x="13716" y="223774"/>
                    <a:pt x="27432" y="166497"/>
                    <a:pt x="19177" y="12280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9643200" y="4123200"/>
            <a:ext cx="158400" cy="117120"/>
            <a:chOff x="0" y="0"/>
            <a:chExt cx="316800" cy="234240"/>
          </a:xfrm>
          <a:solidFill>
            <a:schemeClr val="tx1">
              <a:lumMod val="85000"/>
            </a:schemeClr>
          </a:solidFill>
        </p:grpSpPr>
        <p:sp>
          <p:nvSpPr>
            <p:cNvPr id="154" name="Freeform 154"/>
            <p:cNvSpPr/>
            <p:nvPr/>
          </p:nvSpPr>
          <p:spPr>
            <a:xfrm>
              <a:off x="0" y="127"/>
              <a:ext cx="316865" cy="234061"/>
            </a:xfrm>
            <a:custGeom>
              <a:avLst/>
              <a:gdLst/>
              <a:ahLst/>
              <a:cxnLst/>
              <a:rect l="l" t="t" r="r" b="b"/>
              <a:pathLst>
                <a:path w="316865" h="234061">
                  <a:moveTo>
                    <a:pt x="316738" y="54991"/>
                  </a:moveTo>
                  <a:cubicBezTo>
                    <a:pt x="316738" y="60452"/>
                    <a:pt x="316738" y="63246"/>
                    <a:pt x="316738" y="66040"/>
                  </a:cubicBezTo>
                  <a:cubicBezTo>
                    <a:pt x="308610" y="101854"/>
                    <a:pt x="92837" y="234061"/>
                    <a:pt x="57404" y="223139"/>
                  </a:cubicBezTo>
                  <a:cubicBezTo>
                    <a:pt x="27305" y="214884"/>
                    <a:pt x="21844" y="187325"/>
                    <a:pt x="10922" y="162560"/>
                  </a:cubicBezTo>
                  <a:cubicBezTo>
                    <a:pt x="0" y="140462"/>
                    <a:pt x="16383" y="129540"/>
                    <a:pt x="32766" y="121285"/>
                  </a:cubicBezTo>
                  <a:cubicBezTo>
                    <a:pt x="95631" y="85471"/>
                    <a:pt x="155702" y="52451"/>
                    <a:pt x="221234" y="19304"/>
                  </a:cubicBezTo>
                  <a:cubicBezTo>
                    <a:pt x="262255" y="0"/>
                    <a:pt x="297688" y="13843"/>
                    <a:pt x="316865" y="5511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7429440" y="1123680"/>
            <a:ext cx="162720" cy="164640"/>
            <a:chOff x="0" y="0"/>
            <a:chExt cx="325440" cy="329280"/>
          </a:xfrm>
          <a:solidFill>
            <a:schemeClr val="tx1">
              <a:lumMod val="85000"/>
            </a:schemeClr>
          </a:solidFill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325501" cy="329184"/>
            </a:xfrm>
            <a:custGeom>
              <a:avLst/>
              <a:gdLst/>
              <a:ahLst/>
              <a:cxnLst/>
              <a:rect l="l" t="t" r="r" b="b"/>
              <a:pathLst>
                <a:path w="325501" h="329184">
                  <a:moveTo>
                    <a:pt x="325501" y="296037"/>
                  </a:moveTo>
                  <a:cubicBezTo>
                    <a:pt x="273050" y="329184"/>
                    <a:pt x="234442" y="315468"/>
                    <a:pt x="193167" y="268351"/>
                  </a:cubicBezTo>
                  <a:cubicBezTo>
                    <a:pt x="146304" y="215773"/>
                    <a:pt x="91059" y="168783"/>
                    <a:pt x="33147" y="124460"/>
                  </a:cubicBezTo>
                  <a:cubicBezTo>
                    <a:pt x="0" y="94107"/>
                    <a:pt x="0" y="74676"/>
                    <a:pt x="27559" y="41529"/>
                  </a:cubicBezTo>
                  <a:cubicBezTo>
                    <a:pt x="60706" y="0"/>
                    <a:pt x="74422" y="35941"/>
                    <a:pt x="93726" y="52578"/>
                  </a:cubicBezTo>
                  <a:cubicBezTo>
                    <a:pt x="157099" y="110744"/>
                    <a:pt x="217805" y="171577"/>
                    <a:pt x="278511" y="229616"/>
                  </a:cubicBezTo>
                  <a:cubicBezTo>
                    <a:pt x="300609" y="249047"/>
                    <a:pt x="317119" y="268351"/>
                    <a:pt x="325374" y="296037"/>
                  </a:cubicBezTo>
                  <a:cubicBezTo>
                    <a:pt x="325374" y="296037"/>
                    <a:pt x="325374" y="296037"/>
                    <a:pt x="325374" y="29603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8100000" y="1921920"/>
            <a:ext cx="115200" cy="119520"/>
            <a:chOff x="0" y="0"/>
            <a:chExt cx="230400" cy="239040"/>
          </a:xfrm>
          <a:solidFill>
            <a:schemeClr val="tx1">
              <a:lumMod val="85000"/>
            </a:schemeClr>
          </a:solidFill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230378" cy="239141"/>
            </a:xfrm>
            <a:custGeom>
              <a:avLst/>
              <a:gdLst/>
              <a:ahLst/>
              <a:cxnLst/>
              <a:rect l="l" t="t" r="r" b="b"/>
              <a:pathLst>
                <a:path w="230378" h="239141">
                  <a:moveTo>
                    <a:pt x="21717" y="88900"/>
                  </a:moveTo>
                  <a:cubicBezTo>
                    <a:pt x="0" y="30607"/>
                    <a:pt x="51562" y="19431"/>
                    <a:pt x="97536" y="8382"/>
                  </a:cubicBezTo>
                  <a:cubicBezTo>
                    <a:pt x="132842" y="0"/>
                    <a:pt x="230378" y="111125"/>
                    <a:pt x="222250" y="152908"/>
                  </a:cubicBezTo>
                  <a:cubicBezTo>
                    <a:pt x="203327" y="219583"/>
                    <a:pt x="121920" y="230759"/>
                    <a:pt x="81280" y="233553"/>
                  </a:cubicBezTo>
                  <a:cubicBezTo>
                    <a:pt x="29718" y="239141"/>
                    <a:pt x="21590" y="158496"/>
                    <a:pt x="21590" y="8902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9344640" y="5295840"/>
            <a:ext cx="117120" cy="102720"/>
            <a:chOff x="0" y="0"/>
            <a:chExt cx="234240" cy="205440"/>
          </a:xfrm>
          <a:solidFill>
            <a:schemeClr val="tx1">
              <a:lumMod val="85000"/>
            </a:schemeClr>
          </a:solidFill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234188" cy="205486"/>
            </a:xfrm>
            <a:custGeom>
              <a:avLst/>
              <a:gdLst/>
              <a:ahLst/>
              <a:cxnLst/>
              <a:rect l="l" t="t" r="r" b="b"/>
              <a:pathLst>
                <a:path w="234188" h="205486">
                  <a:moveTo>
                    <a:pt x="73533" y="205486"/>
                  </a:moveTo>
                  <a:cubicBezTo>
                    <a:pt x="46355" y="205486"/>
                    <a:pt x="21844" y="194564"/>
                    <a:pt x="10922" y="167132"/>
                  </a:cubicBezTo>
                  <a:cubicBezTo>
                    <a:pt x="2667" y="139700"/>
                    <a:pt x="0" y="112268"/>
                    <a:pt x="24511" y="93091"/>
                  </a:cubicBezTo>
                  <a:cubicBezTo>
                    <a:pt x="59944" y="65659"/>
                    <a:pt x="100838" y="41021"/>
                    <a:pt x="141605" y="16383"/>
                  </a:cubicBezTo>
                  <a:cubicBezTo>
                    <a:pt x="168783" y="0"/>
                    <a:pt x="193294" y="16383"/>
                    <a:pt x="209677" y="35560"/>
                  </a:cubicBezTo>
                  <a:cubicBezTo>
                    <a:pt x="228727" y="51943"/>
                    <a:pt x="234188" y="76708"/>
                    <a:pt x="223266" y="101346"/>
                  </a:cubicBezTo>
                  <a:cubicBezTo>
                    <a:pt x="212344" y="128778"/>
                    <a:pt x="106172" y="205486"/>
                    <a:pt x="73406" y="20548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8982720" y="5275680"/>
            <a:ext cx="107040" cy="107040"/>
            <a:chOff x="0" y="0"/>
            <a:chExt cx="214080" cy="214080"/>
          </a:xfrm>
          <a:solidFill>
            <a:schemeClr val="tx1">
              <a:lumMod val="85000"/>
            </a:schemeClr>
          </a:solidFill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214122" cy="214122"/>
            </a:xfrm>
            <a:custGeom>
              <a:avLst/>
              <a:gdLst/>
              <a:ahLst/>
              <a:cxnLst/>
              <a:rect l="l" t="t" r="r" b="b"/>
              <a:pathLst>
                <a:path w="214122" h="214122">
                  <a:moveTo>
                    <a:pt x="71374" y="0"/>
                  </a:moveTo>
                  <a:cubicBezTo>
                    <a:pt x="117983" y="0"/>
                    <a:pt x="214122" y="108458"/>
                    <a:pt x="208534" y="155702"/>
                  </a:cubicBezTo>
                  <a:cubicBezTo>
                    <a:pt x="205740" y="194564"/>
                    <a:pt x="181102" y="214122"/>
                    <a:pt x="139954" y="214122"/>
                  </a:cubicBezTo>
                  <a:cubicBezTo>
                    <a:pt x="96012" y="211328"/>
                    <a:pt x="0" y="105664"/>
                    <a:pt x="2794" y="64008"/>
                  </a:cubicBezTo>
                  <a:cubicBezTo>
                    <a:pt x="8255" y="25019"/>
                    <a:pt x="27432" y="0"/>
                    <a:pt x="71374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9741600" y="4012320"/>
            <a:ext cx="133920" cy="108960"/>
            <a:chOff x="0" y="0"/>
            <a:chExt cx="267840" cy="217920"/>
          </a:xfrm>
          <a:solidFill>
            <a:schemeClr val="tx1">
              <a:lumMod val="85000"/>
            </a:schemeClr>
          </a:solidFill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267843" cy="217932"/>
            </a:xfrm>
            <a:custGeom>
              <a:avLst/>
              <a:gdLst/>
              <a:ahLst/>
              <a:cxnLst/>
              <a:rect l="l" t="t" r="r" b="b"/>
              <a:pathLst>
                <a:path w="267843" h="217932">
                  <a:moveTo>
                    <a:pt x="267843" y="165481"/>
                  </a:moveTo>
                  <a:cubicBezTo>
                    <a:pt x="226441" y="173736"/>
                    <a:pt x="187706" y="173736"/>
                    <a:pt x="154686" y="187579"/>
                  </a:cubicBezTo>
                  <a:cubicBezTo>
                    <a:pt x="82804" y="217932"/>
                    <a:pt x="46990" y="162687"/>
                    <a:pt x="24892" y="121412"/>
                  </a:cubicBezTo>
                  <a:cubicBezTo>
                    <a:pt x="0" y="74422"/>
                    <a:pt x="66294" y="60706"/>
                    <a:pt x="88392" y="27559"/>
                  </a:cubicBezTo>
                  <a:cubicBezTo>
                    <a:pt x="104902" y="5461"/>
                    <a:pt x="124206" y="0"/>
                    <a:pt x="146304" y="27559"/>
                  </a:cubicBezTo>
                  <a:cubicBezTo>
                    <a:pt x="184912" y="74422"/>
                    <a:pt x="226441" y="118618"/>
                    <a:pt x="267843" y="1654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65" name="Group 165"/>
          <p:cNvGrpSpPr>
            <a:grpSpLocks noChangeAspect="1"/>
          </p:cNvGrpSpPr>
          <p:nvPr/>
        </p:nvGrpSpPr>
        <p:grpSpPr>
          <a:xfrm>
            <a:off x="9955680" y="3888960"/>
            <a:ext cx="195360" cy="216000"/>
            <a:chOff x="0" y="0"/>
            <a:chExt cx="390720" cy="432000"/>
          </a:xfrm>
          <a:solidFill>
            <a:schemeClr val="tx1">
              <a:lumMod val="85000"/>
            </a:schemeClr>
          </a:solidFill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390779" cy="432054"/>
            </a:xfrm>
            <a:custGeom>
              <a:avLst/>
              <a:gdLst/>
              <a:ahLst/>
              <a:cxnLst/>
              <a:rect l="l" t="t" r="r" b="b"/>
              <a:pathLst>
                <a:path w="390779" h="432054">
                  <a:moveTo>
                    <a:pt x="390779" y="432054"/>
                  </a:moveTo>
                  <a:cubicBezTo>
                    <a:pt x="217424" y="371856"/>
                    <a:pt x="93599" y="259715"/>
                    <a:pt x="19304" y="95758"/>
                  </a:cubicBezTo>
                  <a:cubicBezTo>
                    <a:pt x="0" y="54737"/>
                    <a:pt x="27559" y="21844"/>
                    <a:pt x="60579" y="0"/>
                  </a:cubicBezTo>
                  <a:cubicBezTo>
                    <a:pt x="74295" y="218694"/>
                    <a:pt x="239395" y="319913"/>
                    <a:pt x="390779" y="43205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67" name="Group 167"/>
          <p:cNvGrpSpPr>
            <a:grpSpLocks noChangeAspect="1"/>
          </p:cNvGrpSpPr>
          <p:nvPr/>
        </p:nvGrpSpPr>
        <p:grpSpPr>
          <a:xfrm>
            <a:off x="10116000" y="5571840"/>
            <a:ext cx="174720" cy="251040"/>
            <a:chOff x="0" y="0"/>
            <a:chExt cx="349440" cy="502080"/>
          </a:xfrm>
          <a:solidFill>
            <a:schemeClr val="tx1">
              <a:lumMod val="85000"/>
            </a:schemeClr>
          </a:solidFill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349504" cy="502031"/>
            </a:xfrm>
            <a:custGeom>
              <a:avLst/>
              <a:gdLst/>
              <a:ahLst/>
              <a:cxnLst/>
              <a:rect l="l" t="t" r="r" b="b"/>
              <a:pathLst>
                <a:path w="349504" h="502031">
                  <a:moveTo>
                    <a:pt x="0" y="502031"/>
                  </a:moveTo>
                  <a:cubicBezTo>
                    <a:pt x="107315" y="466598"/>
                    <a:pt x="132080" y="382016"/>
                    <a:pt x="143129" y="286512"/>
                  </a:cubicBezTo>
                  <a:cubicBezTo>
                    <a:pt x="148590" y="226441"/>
                    <a:pt x="181610" y="177419"/>
                    <a:pt x="159639" y="109093"/>
                  </a:cubicBezTo>
                  <a:cubicBezTo>
                    <a:pt x="137668" y="40767"/>
                    <a:pt x="187071" y="0"/>
                    <a:pt x="258699" y="2667"/>
                  </a:cubicBezTo>
                  <a:cubicBezTo>
                    <a:pt x="316484" y="2667"/>
                    <a:pt x="349504" y="24511"/>
                    <a:pt x="321945" y="109093"/>
                  </a:cubicBezTo>
                  <a:cubicBezTo>
                    <a:pt x="313690" y="40894"/>
                    <a:pt x="277876" y="29972"/>
                    <a:pt x="231140" y="38100"/>
                  </a:cubicBezTo>
                  <a:cubicBezTo>
                    <a:pt x="176149" y="46228"/>
                    <a:pt x="187071" y="89916"/>
                    <a:pt x="184404" y="122682"/>
                  </a:cubicBezTo>
                  <a:cubicBezTo>
                    <a:pt x="173355" y="207264"/>
                    <a:pt x="167894" y="294640"/>
                    <a:pt x="154178" y="379222"/>
                  </a:cubicBezTo>
                  <a:cubicBezTo>
                    <a:pt x="140335" y="458470"/>
                    <a:pt x="82550" y="496570"/>
                    <a:pt x="0" y="50203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69" name="Group 169"/>
          <p:cNvGrpSpPr>
            <a:grpSpLocks noChangeAspect="1"/>
          </p:cNvGrpSpPr>
          <p:nvPr/>
        </p:nvGrpSpPr>
        <p:grpSpPr>
          <a:xfrm>
            <a:off x="8161920" y="2027040"/>
            <a:ext cx="98880" cy="145920"/>
            <a:chOff x="0" y="0"/>
            <a:chExt cx="197760" cy="291840"/>
          </a:xfrm>
          <a:solidFill>
            <a:schemeClr val="tx1">
              <a:lumMod val="85000"/>
            </a:schemeClr>
          </a:solidFill>
        </p:grpSpPr>
        <p:sp>
          <p:nvSpPr>
            <p:cNvPr id="170" name="Freeform 170"/>
            <p:cNvSpPr/>
            <p:nvPr/>
          </p:nvSpPr>
          <p:spPr>
            <a:xfrm>
              <a:off x="0" y="0"/>
              <a:ext cx="197739" cy="291846"/>
            </a:xfrm>
            <a:custGeom>
              <a:avLst/>
              <a:gdLst/>
              <a:ahLst/>
              <a:cxnLst/>
              <a:rect l="l" t="t" r="r" b="b"/>
              <a:pathLst>
                <a:path w="197739" h="291846">
                  <a:moveTo>
                    <a:pt x="192278" y="240030"/>
                  </a:moveTo>
                  <a:cubicBezTo>
                    <a:pt x="197739" y="267335"/>
                    <a:pt x="175768" y="270002"/>
                    <a:pt x="162052" y="280924"/>
                  </a:cubicBezTo>
                  <a:cubicBezTo>
                    <a:pt x="142875" y="291846"/>
                    <a:pt x="129032" y="291846"/>
                    <a:pt x="118110" y="270002"/>
                  </a:cubicBezTo>
                  <a:cubicBezTo>
                    <a:pt x="82423" y="201803"/>
                    <a:pt x="49403" y="133604"/>
                    <a:pt x="13716" y="68199"/>
                  </a:cubicBezTo>
                  <a:cubicBezTo>
                    <a:pt x="0" y="40894"/>
                    <a:pt x="21971" y="35433"/>
                    <a:pt x="38481" y="27305"/>
                  </a:cubicBezTo>
                  <a:cubicBezTo>
                    <a:pt x="52197" y="21844"/>
                    <a:pt x="74168" y="0"/>
                    <a:pt x="85090" y="24511"/>
                  </a:cubicBezTo>
                  <a:cubicBezTo>
                    <a:pt x="123571" y="95377"/>
                    <a:pt x="156464" y="169037"/>
                    <a:pt x="192151" y="24003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1" name="Group 171"/>
          <p:cNvGrpSpPr>
            <a:grpSpLocks noChangeAspect="1"/>
          </p:cNvGrpSpPr>
          <p:nvPr/>
        </p:nvGrpSpPr>
        <p:grpSpPr>
          <a:xfrm>
            <a:off x="8277120" y="1913760"/>
            <a:ext cx="117120" cy="113280"/>
            <a:chOff x="0" y="0"/>
            <a:chExt cx="234240" cy="226560"/>
          </a:xfrm>
          <a:solidFill>
            <a:schemeClr val="tx1">
              <a:lumMod val="85000"/>
            </a:schemeClr>
          </a:solidFill>
        </p:grpSpPr>
        <p:sp>
          <p:nvSpPr>
            <p:cNvPr id="172" name="Freeform 172"/>
            <p:cNvSpPr/>
            <p:nvPr/>
          </p:nvSpPr>
          <p:spPr>
            <a:xfrm>
              <a:off x="127" y="0"/>
              <a:ext cx="234188" cy="226568"/>
            </a:xfrm>
            <a:custGeom>
              <a:avLst/>
              <a:gdLst/>
              <a:ahLst/>
              <a:cxnLst/>
              <a:rect l="l" t="t" r="r" b="b"/>
              <a:pathLst>
                <a:path w="234188" h="226568">
                  <a:moveTo>
                    <a:pt x="231394" y="158369"/>
                  </a:moveTo>
                  <a:cubicBezTo>
                    <a:pt x="220472" y="171958"/>
                    <a:pt x="212344" y="196596"/>
                    <a:pt x="193294" y="210185"/>
                  </a:cubicBezTo>
                  <a:cubicBezTo>
                    <a:pt x="174244" y="226568"/>
                    <a:pt x="163322" y="199263"/>
                    <a:pt x="149733" y="188341"/>
                  </a:cubicBezTo>
                  <a:cubicBezTo>
                    <a:pt x="111633" y="155575"/>
                    <a:pt x="76200" y="122809"/>
                    <a:pt x="38100" y="90043"/>
                  </a:cubicBezTo>
                  <a:cubicBezTo>
                    <a:pt x="16256" y="70993"/>
                    <a:pt x="0" y="57277"/>
                    <a:pt x="27178" y="27305"/>
                  </a:cubicBezTo>
                  <a:cubicBezTo>
                    <a:pt x="48895" y="0"/>
                    <a:pt x="65278" y="0"/>
                    <a:pt x="89789" y="21844"/>
                  </a:cubicBezTo>
                  <a:cubicBezTo>
                    <a:pt x="130683" y="57277"/>
                    <a:pt x="171450" y="87376"/>
                    <a:pt x="212344" y="122809"/>
                  </a:cubicBezTo>
                  <a:cubicBezTo>
                    <a:pt x="220472" y="128270"/>
                    <a:pt x="234188" y="136398"/>
                    <a:pt x="231394" y="15824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3" name="Group 173"/>
          <p:cNvGrpSpPr>
            <a:grpSpLocks noChangeAspect="1"/>
          </p:cNvGrpSpPr>
          <p:nvPr/>
        </p:nvGrpSpPr>
        <p:grpSpPr>
          <a:xfrm>
            <a:off x="7308000" y="967200"/>
            <a:ext cx="92640" cy="86400"/>
            <a:chOff x="0" y="0"/>
            <a:chExt cx="185280" cy="172800"/>
          </a:xfrm>
          <a:solidFill>
            <a:schemeClr val="tx1">
              <a:lumMod val="85000"/>
            </a:schemeClr>
          </a:solidFill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185293" cy="172847"/>
            </a:xfrm>
            <a:custGeom>
              <a:avLst/>
              <a:gdLst/>
              <a:ahLst/>
              <a:cxnLst/>
              <a:rect l="l" t="t" r="r" b="b"/>
              <a:pathLst>
                <a:path w="185293" h="172847">
                  <a:moveTo>
                    <a:pt x="82931" y="172847"/>
                  </a:moveTo>
                  <a:cubicBezTo>
                    <a:pt x="49784" y="148082"/>
                    <a:pt x="0" y="126111"/>
                    <a:pt x="13843" y="93218"/>
                  </a:cubicBezTo>
                  <a:cubicBezTo>
                    <a:pt x="30480" y="52070"/>
                    <a:pt x="60833" y="0"/>
                    <a:pt x="110617" y="0"/>
                  </a:cubicBezTo>
                  <a:cubicBezTo>
                    <a:pt x="135509" y="0"/>
                    <a:pt x="185293" y="41148"/>
                    <a:pt x="174244" y="71374"/>
                  </a:cubicBezTo>
                  <a:cubicBezTo>
                    <a:pt x="160401" y="112522"/>
                    <a:pt x="127254" y="150876"/>
                    <a:pt x="82931" y="17284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5" name="Group 175"/>
          <p:cNvGrpSpPr>
            <a:grpSpLocks noChangeAspect="1"/>
          </p:cNvGrpSpPr>
          <p:nvPr/>
        </p:nvGrpSpPr>
        <p:grpSpPr>
          <a:xfrm>
            <a:off x="9955680" y="6338880"/>
            <a:ext cx="90720" cy="144000"/>
            <a:chOff x="0" y="0"/>
            <a:chExt cx="181440" cy="288000"/>
          </a:xfrm>
          <a:solidFill>
            <a:schemeClr val="tx1">
              <a:lumMod val="85000"/>
            </a:schemeClr>
          </a:solidFill>
        </p:grpSpPr>
        <p:sp>
          <p:nvSpPr>
            <p:cNvPr id="176" name="Freeform 176"/>
            <p:cNvSpPr/>
            <p:nvPr/>
          </p:nvSpPr>
          <p:spPr>
            <a:xfrm>
              <a:off x="-127" y="0"/>
              <a:ext cx="181483" cy="287909"/>
            </a:xfrm>
            <a:custGeom>
              <a:avLst/>
              <a:gdLst/>
              <a:ahLst/>
              <a:cxnLst/>
              <a:rect l="l" t="t" r="r" b="b"/>
              <a:pathLst>
                <a:path w="181483" h="287909">
                  <a:moveTo>
                    <a:pt x="127" y="271526"/>
                  </a:moveTo>
                  <a:cubicBezTo>
                    <a:pt x="146304" y="213995"/>
                    <a:pt x="48895" y="87757"/>
                    <a:pt x="102997" y="0"/>
                  </a:cubicBezTo>
                  <a:cubicBezTo>
                    <a:pt x="162560" y="82296"/>
                    <a:pt x="67818" y="205740"/>
                    <a:pt x="181483" y="263271"/>
                  </a:cubicBezTo>
                  <a:cubicBezTo>
                    <a:pt x="121920" y="285242"/>
                    <a:pt x="100203" y="287909"/>
                    <a:pt x="0" y="27152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7" name="Group 177"/>
          <p:cNvGrpSpPr>
            <a:grpSpLocks noChangeAspect="1"/>
          </p:cNvGrpSpPr>
          <p:nvPr/>
        </p:nvGrpSpPr>
        <p:grpSpPr>
          <a:xfrm>
            <a:off x="7626720" y="1358400"/>
            <a:ext cx="72000" cy="73920"/>
            <a:chOff x="0" y="0"/>
            <a:chExt cx="144000" cy="147840"/>
          </a:xfrm>
          <a:solidFill>
            <a:schemeClr val="tx1">
              <a:lumMod val="85000"/>
            </a:schemeClr>
          </a:solidFill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144018" cy="147828"/>
            </a:xfrm>
            <a:custGeom>
              <a:avLst/>
              <a:gdLst/>
              <a:ahLst/>
              <a:cxnLst/>
              <a:rect l="l" t="t" r="r" b="b"/>
              <a:pathLst>
                <a:path w="144018" h="147828">
                  <a:moveTo>
                    <a:pt x="69215" y="147828"/>
                  </a:moveTo>
                  <a:cubicBezTo>
                    <a:pt x="30480" y="145034"/>
                    <a:pt x="5588" y="122682"/>
                    <a:pt x="2794" y="75311"/>
                  </a:cubicBezTo>
                  <a:cubicBezTo>
                    <a:pt x="0" y="30734"/>
                    <a:pt x="22098" y="5588"/>
                    <a:pt x="60960" y="2794"/>
                  </a:cubicBezTo>
                  <a:cubicBezTo>
                    <a:pt x="110744" y="0"/>
                    <a:pt x="141224" y="30734"/>
                    <a:pt x="144018" y="80899"/>
                  </a:cubicBezTo>
                  <a:cubicBezTo>
                    <a:pt x="144018" y="122682"/>
                    <a:pt x="121920" y="147828"/>
                    <a:pt x="69215" y="14782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9" name="Group 179"/>
          <p:cNvGrpSpPr>
            <a:grpSpLocks noChangeAspect="1"/>
          </p:cNvGrpSpPr>
          <p:nvPr/>
        </p:nvGrpSpPr>
        <p:grpSpPr>
          <a:xfrm>
            <a:off x="10184160" y="5666400"/>
            <a:ext cx="119520" cy="203520"/>
            <a:chOff x="0" y="0"/>
            <a:chExt cx="239040" cy="407040"/>
          </a:xfrm>
          <a:solidFill>
            <a:schemeClr val="tx1">
              <a:lumMod val="85000"/>
            </a:schemeClr>
          </a:solidFill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239014" cy="407035"/>
            </a:xfrm>
            <a:custGeom>
              <a:avLst/>
              <a:gdLst/>
              <a:ahLst/>
              <a:cxnLst/>
              <a:rect l="l" t="t" r="r" b="b"/>
              <a:pathLst>
                <a:path w="239014" h="407035">
                  <a:moveTo>
                    <a:pt x="189611" y="0"/>
                  </a:moveTo>
                  <a:cubicBezTo>
                    <a:pt x="239014" y="189738"/>
                    <a:pt x="153924" y="374015"/>
                    <a:pt x="0" y="407035"/>
                  </a:cubicBezTo>
                  <a:cubicBezTo>
                    <a:pt x="164846" y="316230"/>
                    <a:pt x="178562" y="159512"/>
                    <a:pt x="18961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81" name="Group 181"/>
          <p:cNvGrpSpPr>
            <a:grpSpLocks noChangeAspect="1"/>
          </p:cNvGrpSpPr>
          <p:nvPr/>
        </p:nvGrpSpPr>
        <p:grpSpPr>
          <a:xfrm>
            <a:off x="7579680" y="1374720"/>
            <a:ext cx="92640" cy="102720"/>
            <a:chOff x="0" y="0"/>
            <a:chExt cx="185280" cy="205440"/>
          </a:xfrm>
          <a:solidFill>
            <a:schemeClr val="tx1">
              <a:lumMod val="85000"/>
            </a:schemeClr>
          </a:solidFill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185293" cy="205359"/>
            </a:xfrm>
            <a:custGeom>
              <a:avLst/>
              <a:gdLst/>
              <a:ahLst/>
              <a:cxnLst/>
              <a:rect l="l" t="t" r="r" b="b"/>
              <a:pathLst>
                <a:path w="185293" h="205359">
                  <a:moveTo>
                    <a:pt x="185293" y="145923"/>
                  </a:moveTo>
                  <a:cubicBezTo>
                    <a:pt x="168656" y="183769"/>
                    <a:pt x="143764" y="205359"/>
                    <a:pt x="99568" y="189230"/>
                  </a:cubicBezTo>
                  <a:cubicBezTo>
                    <a:pt x="44196" y="167640"/>
                    <a:pt x="11049" y="132461"/>
                    <a:pt x="5588" y="75692"/>
                  </a:cubicBezTo>
                  <a:cubicBezTo>
                    <a:pt x="0" y="29718"/>
                    <a:pt x="19304" y="8128"/>
                    <a:pt x="69088" y="0"/>
                  </a:cubicBezTo>
                  <a:cubicBezTo>
                    <a:pt x="77343" y="32385"/>
                    <a:pt x="60833" y="70231"/>
                    <a:pt x="85725" y="102743"/>
                  </a:cubicBezTo>
                  <a:cubicBezTo>
                    <a:pt x="113411" y="135128"/>
                    <a:pt x="149352" y="135128"/>
                    <a:pt x="185293" y="14605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83" name="Group 183"/>
          <p:cNvGrpSpPr>
            <a:grpSpLocks noChangeAspect="1"/>
          </p:cNvGrpSpPr>
          <p:nvPr/>
        </p:nvGrpSpPr>
        <p:grpSpPr>
          <a:xfrm>
            <a:off x="6519840" y="1578240"/>
            <a:ext cx="76320" cy="51360"/>
            <a:chOff x="0" y="0"/>
            <a:chExt cx="152640" cy="102720"/>
          </a:xfrm>
          <a:solidFill>
            <a:schemeClr val="tx1">
              <a:lumMod val="85000"/>
            </a:schemeClr>
          </a:solidFill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152527" cy="102743"/>
            </a:xfrm>
            <a:custGeom>
              <a:avLst/>
              <a:gdLst/>
              <a:ahLst/>
              <a:cxnLst/>
              <a:rect l="l" t="t" r="r" b="b"/>
              <a:pathLst>
                <a:path w="152527" h="102743">
                  <a:moveTo>
                    <a:pt x="81788" y="102743"/>
                  </a:moveTo>
                  <a:cubicBezTo>
                    <a:pt x="49022" y="97282"/>
                    <a:pt x="2667" y="97282"/>
                    <a:pt x="0" y="51308"/>
                  </a:cubicBezTo>
                  <a:cubicBezTo>
                    <a:pt x="0" y="0"/>
                    <a:pt x="46355" y="8128"/>
                    <a:pt x="78994" y="8128"/>
                  </a:cubicBezTo>
                  <a:cubicBezTo>
                    <a:pt x="111633" y="8128"/>
                    <a:pt x="152527" y="8128"/>
                    <a:pt x="152527" y="56769"/>
                  </a:cubicBezTo>
                  <a:cubicBezTo>
                    <a:pt x="152527" y="97282"/>
                    <a:pt x="117094" y="102743"/>
                    <a:pt x="81661" y="10274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85" name="Group 185"/>
          <p:cNvGrpSpPr>
            <a:grpSpLocks noChangeAspect="1"/>
          </p:cNvGrpSpPr>
          <p:nvPr/>
        </p:nvGrpSpPr>
        <p:grpSpPr>
          <a:xfrm>
            <a:off x="9667680" y="5750880"/>
            <a:ext cx="177120" cy="38880"/>
            <a:chOff x="0" y="0"/>
            <a:chExt cx="354240" cy="77760"/>
          </a:xfrm>
          <a:solidFill>
            <a:schemeClr val="tx1">
              <a:lumMod val="85000"/>
            </a:schemeClr>
          </a:solidFill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354203" cy="77724"/>
            </a:xfrm>
            <a:custGeom>
              <a:avLst/>
              <a:gdLst/>
              <a:ahLst/>
              <a:cxnLst/>
              <a:rect l="l" t="t" r="r" b="b"/>
              <a:pathLst>
                <a:path w="354203" h="77724">
                  <a:moveTo>
                    <a:pt x="354203" y="0"/>
                  </a:moveTo>
                  <a:cubicBezTo>
                    <a:pt x="246253" y="61087"/>
                    <a:pt x="121793" y="61087"/>
                    <a:pt x="0" y="77724"/>
                  </a:cubicBezTo>
                  <a:cubicBezTo>
                    <a:pt x="118999" y="52705"/>
                    <a:pt x="237998" y="30607"/>
                    <a:pt x="35420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87" name="Group 187"/>
          <p:cNvGrpSpPr>
            <a:grpSpLocks noChangeAspect="1"/>
          </p:cNvGrpSpPr>
          <p:nvPr/>
        </p:nvGrpSpPr>
        <p:grpSpPr>
          <a:xfrm>
            <a:off x="6610560" y="1646400"/>
            <a:ext cx="59520" cy="65760"/>
            <a:chOff x="0" y="0"/>
            <a:chExt cx="119040" cy="131520"/>
          </a:xfrm>
          <a:solidFill>
            <a:schemeClr val="tx1">
              <a:lumMod val="85000"/>
            </a:schemeClr>
          </a:solidFill>
        </p:grpSpPr>
        <p:sp>
          <p:nvSpPr>
            <p:cNvPr id="188" name="Freeform 188"/>
            <p:cNvSpPr/>
            <p:nvPr/>
          </p:nvSpPr>
          <p:spPr>
            <a:xfrm>
              <a:off x="0" y="0"/>
              <a:ext cx="118999" cy="131572"/>
            </a:xfrm>
            <a:custGeom>
              <a:avLst/>
              <a:gdLst/>
              <a:ahLst/>
              <a:cxnLst/>
              <a:rect l="l" t="t" r="r" b="b"/>
              <a:pathLst>
                <a:path w="118999" h="131572">
                  <a:moveTo>
                    <a:pt x="118999" y="71247"/>
                  </a:moveTo>
                  <a:cubicBezTo>
                    <a:pt x="113411" y="109601"/>
                    <a:pt x="83058" y="131572"/>
                    <a:pt x="52578" y="125984"/>
                  </a:cubicBezTo>
                  <a:cubicBezTo>
                    <a:pt x="0" y="112268"/>
                    <a:pt x="52578" y="54737"/>
                    <a:pt x="22098" y="27305"/>
                  </a:cubicBezTo>
                  <a:cubicBezTo>
                    <a:pt x="13843" y="19177"/>
                    <a:pt x="24892" y="0"/>
                    <a:pt x="41529" y="5461"/>
                  </a:cubicBezTo>
                  <a:cubicBezTo>
                    <a:pt x="77470" y="13716"/>
                    <a:pt x="113538" y="24638"/>
                    <a:pt x="118999" y="7124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89" name="Group 189"/>
          <p:cNvGrpSpPr>
            <a:grpSpLocks noChangeAspect="1"/>
          </p:cNvGrpSpPr>
          <p:nvPr/>
        </p:nvGrpSpPr>
        <p:grpSpPr>
          <a:xfrm>
            <a:off x="9577440" y="5633280"/>
            <a:ext cx="119520" cy="24480"/>
            <a:chOff x="0" y="0"/>
            <a:chExt cx="239040" cy="48960"/>
          </a:xfrm>
          <a:solidFill>
            <a:schemeClr val="tx1">
              <a:lumMod val="85000"/>
            </a:schemeClr>
          </a:solidFill>
        </p:grpSpPr>
        <p:sp>
          <p:nvSpPr>
            <p:cNvPr id="190" name="Freeform 190"/>
            <p:cNvSpPr/>
            <p:nvPr/>
          </p:nvSpPr>
          <p:spPr>
            <a:xfrm>
              <a:off x="0" y="0"/>
              <a:ext cx="239014" cy="48895"/>
            </a:xfrm>
            <a:custGeom>
              <a:avLst/>
              <a:gdLst/>
              <a:ahLst/>
              <a:cxnLst/>
              <a:rect l="l" t="t" r="r" b="b"/>
              <a:pathLst>
                <a:path w="239014" h="48895">
                  <a:moveTo>
                    <a:pt x="0" y="0"/>
                  </a:moveTo>
                  <a:cubicBezTo>
                    <a:pt x="81534" y="10922"/>
                    <a:pt x="160274" y="24511"/>
                    <a:pt x="239014" y="35306"/>
                  </a:cubicBezTo>
                  <a:cubicBezTo>
                    <a:pt x="239014" y="40767"/>
                    <a:pt x="239014" y="43434"/>
                    <a:pt x="239014" y="48895"/>
                  </a:cubicBezTo>
                  <a:cubicBezTo>
                    <a:pt x="157607" y="35306"/>
                    <a:pt x="78740" y="24511"/>
                    <a:pt x="0" y="10922"/>
                  </a:cubicBezTo>
                  <a:cubicBezTo>
                    <a:pt x="0" y="8128"/>
                    <a:pt x="0" y="2667"/>
                    <a:pt x="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91" name="Group 191"/>
          <p:cNvGrpSpPr>
            <a:grpSpLocks noChangeAspect="1"/>
          </p:cNvGrpSpPr>
          <p:nvPr/>
        </p:nvGrpSpPr>
        <p:grpSpPr>
          <a:xfrm>
            <a:off x="9387840" y="5783520"/>
            <a:ext cx="105120" cy="16320"/>
            <a:chOff x="0" y="0"/>
            <a:chExt cx="210240" cy="32640"/>
          </a:xfrm>
          <a:solidFill>
            <a:schemeClr val="tx1">
              <a:lumMod val="85000"/>
            </a:schemeClr>
          </a:solidFill>
        </p:grpSpPr>
        <p:sp>
          <p:nvSpPr>
            <p:cNvPr id="192" name="Freeform 192"/>
            <p:cNvSpPr/>
            <p:nvPr/>
          </p:nvSpPr>
          <p:spPr>
            <a:xfrm>
              <a:off x="0" y="0"/>
              <a:ext cx="210185" cy="32639"/>
            </a:xfrm>
            <a:custGeom>
              <a:avLst/>
              <a:gdLst/>
              <a:ahLst/>
              <a:cxnLst/>
              <a:rect l="l" t="t" r="r" b="b"/>
              <a:pathLst>
                <a:path w="210185" h="32639">
                  <a:moveTo>
                    <a:pt x="210185" y="16383"/>
                  </a:moveTo>
                  <a:cubicBezTo>
                    <a:pt x="138303" y="16383"/>
                    <a:pt x="66421" y="32639"/>
                    <a:pt x="0" y="0"/>
                  </a:cubicBezTo>
                  <a:cubicBezTo>
                    <a:pt x="69215" y="10922"/>
                    <a:pt x="141097" y="8128"/>
                    <a:pt x="210185" y="1638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93" name="Group 193"/>
          <p:cNvGrpSpPr>
            <a:grpSpLocks noChangeAspect="1"/>
          </p:cNvGrpSpPr>
          <p:nvPr/>
        </p:nvGrpSpPr>
        <p:grpSpPr>
          <a:xfrm>
            <a:off x="6116640" y="1526880"/>
            <a:ext cx="12480" cy="8160"/>
            <a:chOff x="0" y="0"/>
            <a:chExt cx="24960" cy="16320"/>
          </a:xfrm>
          <a:solidFill>
            <a:schemeClr val="tx1">
              <a:lumMod val="85000"/>
            </a:schemeClr>
          </a:solidFill>
        </p:grpSpPr>
        <p:sp>
          <p:nvSpPr>
            <p:cNvPr id="194" name="Freeform 194"/>
            <p:cNvSpPr/>
            <p:nvPr/>
          </p:nvSpPr>
          <p:spPr>
            <a:xfrm>
              <a:off x="0" y="0"/>
              <a:ext cx="25019" cy="16383"/>
            </a:xfrm>
            <a:custGeom>
              <a:avLst/>
              <a:gdLst/>
              <a:ahLst/>
              <a:cxnLst/>
              <a:rect l="l" t="t" r="r" b="b"/>
              <a:pathLst>
                <a:path w="25019" h="16383">
                  <a:moveTo>
                    <a:pt x="16637" y="16383"/>
                  </a:moveTo>
                  <a:cubicBezTo>
                    <a:pt x="11049" y="13589"/>
                    <a:pt x="5588" y="10922"/>
                    <a:pt x="0" y="8128"/>
                  </a:cubicBezTo>
                  <a:cubicBezTo>
                    <a:pt x="8382" y="0"/>
                    <a:pt x="16637" y="0"/>
                    <a:pt x="25019" y="10922"/>
                  </a:cubicBezTo>
                  <a:cubicBezTo>
                    <a:pt x="22225" y="10922"/>
                    <a:pt x="19431" y="13589"/>
                    <a:pt x="16637" y="1638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95" name="Group 195"/>
          <p:cNvGrpSpPr>
            <a:grpSpLocks noChangeAspect="1"/>
          </p:cNvGrpSpPr>
          <p:nvPr/>
        </p:nvGrpSpPr>
        <p:grpSpPr>
          <a:xfrm>
            <a:off x="10657440" y="817440"/>
            <a:ext cx="10080" cy="8160"/>
            <a:chOff x="0" y="0"/>
            <a:chExt cx="20160" cy="16320"/>
          </a:xfrm>
          <a:solidFill>
            <a:schemeClr val="tx1">
              <a:lumMod val="85000"/>
            </a:schemeClr>
          </a:solidFill>
        </p:grpSpPr>
        <p:sp>
          <p:nvSpPr>
            <p:cNvPr id="196" name="Freeform 196"/>
            <p:cNvSpPr/>
            <p:nvPr/>
          </p:nvSpPr>
          <p:spPr>
            <a:xfrm>
              <a:off x="0" y="0"/>
              <a:ext cx="20193" cy="16383"/>
            </a:xfrm>
            <a:custGeom>
              <a:avLst/>
              <a:gdLst/>
              <a:ahLst/>
              <a:cxnLst/>
              <a:rect l="l" t="t" r="r" b="b"/>
              <a:pathLst>
                <a:path w="20193" h="16383">
                  <a:moveTo>
                    <a:pt x="20193" y="13081"/>
                  </a:moveTo>
                  <a:cubicBezTo>
                    <a:pt x="11557" y="16383"/>
                    <a:pt x="5715" y="16383"/>
                    <a:pt x="0" y="16383"/>
                  </a:cubicBezTo>
                  <a:cubicBezTo>
                    <a:pt x="2921" y="9779"/>
                    <a:pt x="5715" y="3302"/>
                    <a:pt x="8636" y="0"/>
                  </a:cubicBezTo>
                  <a:cubicBezTo>
                    <a:pt x="11557" y="3302"/>
                    <a:pt x="17272" y="9779"/>
                    <a:pt x="20193" y="130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97" name="Group 197"/>
          <p:cNvGrpSpPr>
            <a:grpSpLocks noChangeAspect="1"/>
          </p:cNvGrpSpPr>
          <p:nvPr/>
        </p:nvGrpSpPr>
        <p:grpSpPr>
          <a:xfrm>
            <a:off x="6028320" y="1039200"/>
            <a:ext cx="65760" cy="407520"/>
            <a:chOff x="0" y="0"/>
            <a:chExt cx="131520" cy="815040"/>
          </a:xfrm>
          <a:solidFill>
            <a:schemeClr val="tx1">
              <a:lumMod val="85000"/>
            </a:schemeClr>
          </a:solidFill>
        </p:grpSpPr>
        <p:sp>
          <p:nvSpPr>
            <p:cNvPr id="198" name="Freeform 198"/>
            <p:cNvSpPr/>
            <p:nvPr/>
          </p:nvSpPr>
          <p:spPr>
            <a:xfrm>
              <a:off x="0" y="0"/>
              <a:ext cx="131445" cy="815086"/>
            </a:xfrm>
            <a:custGeom>
              <a:avLst/>
              <a:gdLst/>
              <a:ahLst/>
              <a:cxnLst/>
              <a:rect l="l" t="t" r="r" b="b"/>
              <a:pathLst>
                <a:path w="131445" h="815086">
                  <a:moveTo>
                    <a:pt x="115062" y="0"/>
                  </a:moveTo>
                  <a:cubicBezTo>
                    <a:pt x="115062" y="98806"/>
                    <a:pt x="115062" y="197612"/>
                    <a:pt x="115062" y="299085"/>
                  </a:cubicBezTo>
                  <a:cubicBezTo>
                    <a:pt x="115062" y="447294"/>
                    <a:pt x="115062" y="595503"/>
                    <a:pt x="112268" y="743712"/>
                  </a:cubicBezTo>
                  <a:cubicBezTo>
                    <a:pt x="112268" y="765683"/>
                    <a:pt x="131445" y="815086"/>
                    <a:pt x="82169" y="804037"/>
                  </a:cubicBezTo>
                  <a:cubicBezTo>
                    <a:pt x="49276" y="795782"/>
                    <a:pt x="0" y="790321"/>
                    <a:pt x="8255" y="729996"/>
                  </a:cubicBezTo>
                  <a:cubicBezTo>
                    <a:pt x="30099" y="535178"/>
                    <a:pt x="54737" y="343027"/>
                    <a:pt x="79502" y="148209"/>
                  </a:cubicBezTo>
                  <a:cubicBezTo>
                    <a:pt x="84963" y="98806"/>
                    <a:pt x="76708" y="46609"/>
                    <a:pt x="115062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99" name="Group 199"/>
          <p:cNvGrpSpPr>
            <a:grpSpLocks noChangeAspect="1"/>
          </p:cNvGrpSpPr>
          <p:nvPr/>
        </p:nvGrpSpPr>
        <p:grpSpPr>
          <a:xfrm>
            <a:off x="9143040" y="5563680"/>
            <a:ext cx="144000" cy="135840"/>
            <a:chOff x="0" y="0"/>
            <a:chExt cx="288000" cy="271680"/>
          </a:xfrm>
          <a:solidFill>
            <a:schemeClr val="tx1">
              <a:lumMod val="85000"/>
            </a:schemeClr>
          </a:solidFill>
        </p:grpSpPr>
        <p:sp>
          <p:nvSpPr>
            <p:cNvPr id="200" name="Freeform 200"/>
            <p:cNvSpPr/>
            <p:nvPr/>
          </p:nvSpPr>
          <p:spPr>
            <a:xfrm>
              <a:off x="0" y="0"/>
              <a:ext cx="288036" cy="271653"/>
            </a:xfrm>
            <a:custGeom>
              <a:avLst/>
              <a:gdLst/>
              <a:ahLst/>
              <a:cxnLst/>
              <a:rect l="l" t="t" r="r" b="b"/>
              <a:pathLst>
                <a:path w="288036" h="271653">
                  <a:moveTo>
                    <a:pt x="137160" y="0"/>
                  </a:moveTo>
                  <a:cubicBezTo>
                    <a:pt x="227711" y="0"/>
                    <a:pt x="288036" y="49403"/>
                    <a:pt x="285242" y="129032"/>
                  </a:cubicBezTo>
                  <a:cubicBezTo>
                    <a:pt x="282448" y="194945"/>
                    <a:pt x="241300" y="263525"/>
                    <a:pt x="139827" y="268986"/>
                  </a:cubicBezTo>
                  <a:cubicBezTo>
                    <a:pt x="71374" y="271653"/>
                    <a:pt x="0" y="200279"/>
                    <a:pt x="0" y="126238"/>
                  </a:cubicBezTo>
                  <a:cubicBezTo>
                    <a:pt x="0" y="65913"/>
                    <a:pt x="68580" y="0"/>
                    <a:pt x="13716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01" name="Group 201"/>
          <p:cNvGrpSpPr>
            <a:grpSpLocks noChangeAspect="1"/>
          </p:cNvGrpSpPr>
          <p:nvPr/>
        </p:nvGrpSpPr>
        <p:grpSpPr>
          <a:xfrm>
            <a:off x="5941920" y="1656480"/>
            <a:ext cx="43200" cy="80160"/>
            <a:chOff x="0" y="0"/>
            <a:chExt cx="86400" cy="160320"/>
          </a:xfrm>
          <a:solidFill>
            <a:schemeClr val="tx1">
              <a:lumMod val="85000"/>
            </a:schemeClr>
          </a:solidFill>
        </p:grpSpPr>
        <p:sp>
          <p:nvSpPr>
            <p:cNvPr id="202" name="Freeform 202"/>
            <p:cNvSpPr/>
            <p:nvPr/>
          </p:nvSpPr>
          <p:spPr>
            <a:xfrm>
              <a:off x="0" y="0"/>
              <a:ext cx="86487" cy="160274"/>
            </a:xfrm>
            <a:custGeom>
              <a:avLst/>
              <a:gdLst/>
              <a:ahLst/>
              <a:cxnLst/>
              <a:rect l="l" t="t" r="r" b="b"/>
              <a:pathLst>
                <a:path w="86487" h="160274">
                  <a:moveTo>
                    <a:pt x="81026" y="92329"/>
                  </a:moveTo>
                  <a:cubicBezTo>
                    <a:pt x="78359" y="116840"/>
                    <a:pt x="86487" y="160274"/>
                    <a:pt x="48641" y="157607"/>
                  </a:cubicBezTo>
                  <a:cubicBezTo>
                    <a:pt x="5461" y="157607"/>
                    <a:pt x="0" y="111379"/>
                    <a:pt x="0" y="76073"/>
                  </a:cubicBezTo>
                  <a:cubicBezTo>
                    <a:pt x="0" y="43434"/>
                    <a:pt x="2667" y="0"/>
                    <a:pt x="37846" y="2667"/>
                  </a:cubicBezTo>
                  <a:cubicBezTo>
                    <a:pt x="83693" y="5334"/>
                    <a:pt x="78359" y="54356"/>
                    <a:pt x="81026" y="9232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03" name="Group 203"/>
          <p:cNvGrpSpPr>
            <a:grpSpLocks noChangeAspect="1"/>
          </p:cNvGrpSpPr>
          <p:nvPr/>
        </p:nvGrpSpPr>
        <p:grpSpPr>
          <a:xfrm>
            <a:off x="9546240" y="1990080"/>
            <a:ext cx="390720" cy="396960"/>
            <a:chOff x="0" y="0"/>
            <a:chExt cx="781440" cy="793920"/>
          </a:xfrm>
          <a:solidFill>
            <a:schemeClr val="tx1">
              <a:lumMod val="85000"/>
            </a:schemeClr>
          </a:solidFill>
        </p:grpSpPr>
        <p:sp>
          <p:nvSpPr>
            <p:cNvPr id="204" name="Freeform 204"/>
            <p:cNvSpPr/>
            <p:nvPr/>
          </p:nvSpPr>
          <p:spPr>
            <a:xfrm>
              <a:off x="0" y="0"/>
              <a:ext cx="781431" cy="793877"/>
            </a:xfrm>
            <a:custGeom>
              <a:avLst/>
              <a:gdLst/>
              <a:ahLst/>
              <a:cxnLst/>
              <a:rect l="l" t="t" r="r" b="b"/>
              <a:pathLst>
                <a:path w="781431" h="793877">
                  <a:moveTo>
                    <a:pt x="95631" y="8255"/>
                  </a:moveTo>
                  <a:cubicBezTo>
                    <a:pt x="316992" y="46482"/>
                    <a:pt x="530098" y="87630"/>
                    <a:pt x="743204" y="123190"/>
                  </a:cubicBezTo>
                  <a:cubicBezTo>
                    <a:pt x="775970" y="128651"/>
                    <a:pt x="781431" y="142367"/>
                    <a:pt x="775970" y="172466"/>
                  </a:cubicBezTo>
                  <a:cubicBezTo>
                    <a:pt x="743204" y="366903"/>
                    <a:pt x="707644" y="564007"/>
                    <a:pt x="677545" y="758317"/>
                  </a:cubicBezTo>
                  <a:cubicBezTo>
                    <a:pt x="672084" y="793877"/>
                    <a:pt x="655701" y="793877"/>
                    <a:pt x="628396" y="788416"/>
                  </a:cubicBezTo>
                  <a:cubicBezTo>
                    <a:pt x="431673" y="741934"/>
                    <a:pt x="237744" y="695325"/>
                    <a:pt x="41021" y="651510"/>
                  </a:cubicBezTo>
                  <a:cubicBezTo>
                    <a:pt x="13716" y="646049"/>
                    <a:pt x="0" y="635127"/>
                    <a:pt x="2794" y="605028"/>
                  </a:cubicBezTo>
                  <a:cubicBezTo>
                    <a:pt x="21971" y="416179"/>
                    <a:pt x="38354" y="229997"/>
                    <a:pt x="57404" y="43815"/>
                  </a:cubicBezTo>
                  <a:cubicBezTo>
                    <a:pt x="60071" y="10922"/>
                    <a:pt x="73787" y="0"/>
                    <a:pt x="95631" y="82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05" name="Group 205"/>
          <p:cNvGrpSpPr>
            <a:grpSpLocks noChangeAspect="1"/>
          </p:cNvGrpSpPr>
          <p:nvPr/>
        </p:nvGrpSpPr>
        <p:grpSpPr>
          <a:xfrm>
            <a:off x="10190400" y="2082240"/>
            <a:ext cx="90720" cy="145920"/>
            <a:chOff x="0" y="0"/>
            <a:chExt cx="181440" cy="291840"/>
          </a:xfrm>
          <a:solidFill>
            <a:schemeClr val="tx1">
              <a:lumMod val="85000"/>
            </a:schemeClr>
          </a:solidFill>
        </p:grpSpPr>
        <p:sp>
          <p:nvSpPr>
            <p:cNvPr id="206" name="Freeform 206"/>
            <p:cNvSpPr/>
            <p:nvPr/>
          </p:nvSpPr>
          <p:spPr>
            <a:xfrm>
              <a:off x="0" y="0"/>
              <a:ext cx="181483" cy="291846"/>
            </a:xfrm>
            <a:custGeom>
              <a:avLst/>
              <a:gdLst/>
              <a:ahLst/>
              <a:cxnLst/>
              <a:rect l="l" t="t" r="r" b="b"/>
              <a:pathLst>
                <a:path w="181483" h="291846">
                  <a:moveTo>
                    <a:pt x="181483" y="68199"/>
                  </a:moveTo>
                  <a:cubicBezTo>
                    <a:pt x="101727" y="98171"/>
                    <a:pt x="120904" y="169164"/>
                    <a:pt x="112776" y="231775"/>
                  </a:cubicBezTo>
                  <a:cubicBezTo>
                    <a:pt x="109982" y="250825"/>
                    <a:pt x="145796" y="286385"/>
                    <a:pt x="93472" y="286385"/>
                  </a:cubicBezTo>
                  <a:cubicBezTo>
                    <a:pt x="63246" y="289052"/>
                    <a:pt x="24765" y="291846"/>
                    <a:pt x="13716" y="242697"/>
                  </a:cubicBezTo>
                  <a:cubicBezTo>
                    <a:pt x="0" y="177292"/>
                    <a:pt x="8255" y="117221"/>
                    <a:pt x="43942" y="62738"/>
                  </a:cubicBezTo>
                  <a:cubicBezTo>
                    <a:pt x="82423" y="0"/>
                    <a:pt x="134747" y="2667"/>
                    <a:pt x="181483" y="6819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07" name="Group 207"/>
          <p:cNvGrpSpPr>
            <a:grpSpLocks noChangeAspect="1"/>
          </p:cNvGrpSpPr>
          <p:nvPr/>
        </p:nvGrpSpPr>
        <p:grpSpPr>
          <a:xfrm>
            <a:off x="10256160" y="2113440"/>
            <a:ext cx="72000" cy="123360"/>
            <a:chOff x="0" y="0"/>
            <a:chExt cx="144000" cy="246720"/>
          </a:xfrm>
          <a:solidFill>
            <a:schemeClr val="tx1">
              <a:lumMod val="85000"/>
            </a:schemeClr>
          </a:solidFill>
        </p:grpSpPr>
        <p:sp>
          <p:nvSpPr>
            <p:cNvPr id="208" name="Freeform 208"/>
            <p:cNvSpPr/>
            <p:nvPr/>
          </p:nvSpPr>
          <p:spPr>
            <a:xfrm>
              <a:off x="0" y="0"/>
              <a:ext cx="144018" cy="246761"/>
            </a:xfrm>
            <a:custGeom>
              <a:avLst/>
              <a:gdLst/>
              <a:ahLst/>
              <a:cxnLst/>
              <a:rect l="l" t="t" r="r" b="b"/>
              <a:pathLst>
                <a:path w="144018" h="246761">
                  <a:moveTo>
                    <a:pt x="49784" y="5461"/>
                  </a:moveTo>
                  <a:cubicBezTo>
                    <a:pt x="83058" y="10922"/>
                    <a:pt x="130175" y="0"/>
                    <a:pt x="132969" y="54864"/>
                  </a:cubicBezTo>
                  <a:cubicBezTo>
                    <a:pt x="138557" y="115189"/>
                    <a:pt x="144018" y="183769"/>
                    <a:pt x="88646" y="222123"/>
                  </a:cubicBezTo>
                  <a:cubicBezTo>
                    <a:pt x="52705" y="246761"/>
                    <a:pt x="30480" y="211201"/>
                    <a:pt x="19431" y="172720"/>
                  </a:cubicBezTo>
                  <a:cubicBezTo>
                    <a:pt x="0" y="112395"/>
                    <a:pt x="49784" y="62992"/>
                    <a:pt x="49784" y="5461"/>
                  </a:cubicBezTo>
                  <a:cubicBezTo>
                    <a:pt x="49784" y="5461"/>
                    <a:pt x="49784" y="5461"/>
                    <a:pt x="49784" y="546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09" name="Group 209"/>
          <p:cNvGrpSpPr>
            <a:grpSpLocks noChangeAspect="1"/>
          </p:cNvGrpSpPr>
          <p:nvPr/>
        </p:nvGrpSpPr>
        <p:grpSpPr>
          <a:xfrm>
            <a:off x="11113920" y="3358080"/>
            <a:ext cx="399360" cy="302400"/>
            <a:chOff x="0" y="0"/>
            <a:chExt cx="798720" cy="604800"/>
          </a:xfrm>
          <a:solidFill>
            <a:schemeClr val="tx1">
              <a:lumMod val="85000"/>
            </a:schemeClr>
          </a:solidFill>
        </p:grpSpPr>
        <p:sp>
          <p:nvSpPr>
            <p:cNvPr id="210" name="Freeform 210"/>
            <p:cNvSpPr/>
            <p:nvPr/>
          </p:nvSpPr>
          <p:spPr>
            <a:xfrm>
              <a:off x="0" y="0"/>
              <a:ext cx="798703" cy="604774"/>
            </a:xfrm>
            <a:custGeom>
              <a:avLst/>
              <a:gdLst/>
              <a:ahLst/>
              <a:cxnLst/>
              <a:rect l="l" t="t" r="r" b="b"/>
              <a:pathLst>
                <a:path w="798703" h="604774">
                  <a:moveTo>
                    <a:pt x="399415" y="604774"/>
                  </a:moveTo>
                  <a:cubicBezTo>
                    <a:pt x="286512" y="604774"/>
                    <a:pt x="176276" y="601980"/>
                    <a:pt x="63373" y="604774"/>
                  </a:cubicBezTo>
                  <a:cubicBezTo>
                    <a:pt x="16510" y="604774"/>
                    <a:pt x="0" y="596519"/>
                    <a:pt x="0" y="544322"/>
                  </a:cubicBezTo>
                  <a:cubicBezTo>
                    <a:pt x="8255" y="387604"/>
                    <a:pt x="8255" y="230886"/>
                    <a:pt x="8255" y="74168"/>
                  </a:cubicBezTo>
                  <a:cubicBezTo>
                    <a:pt x="8255" y="27432"/>
                    <a:pt x="21971" y="11049"/>
                    <a:pt x="71628" y="11049"/>
                  </a:cubicBezTo>
                  <a:cubicBezTo>
                    <a:pt x="280924" y="8255"/>
                    <a:pt x="490220" y="5461"/>
                    <a:pt x="699516" y="0"/>
                  </a:cubicBezTo>
                  <a:cubicBezTo>
                    <a:pt x="743585" y="0"/>
                    <a:pt x="754634" y="11049"/>
                    <a:pt x="757301" y="52197"/>
                  </a:cubicBezTo>
                  <a:cubicBezTo>
                    <a:pt x="768350" y="217170"/>
                    <a:pt x="779272" y="382143"/>
                    <a:pt x="795909" y="544322"/>
                  </a:cubicBezTo>
                  <a:cubicBezTo>
                    <a:pt x="798703" y="591058"/>
                    <a:pt x="790448" y="604774"/>
                    <a:pt x="740791" y="604774"/>
                  </a:cubicBezTo>
                  <a:cubicBezTo>
                    <a:pt x="627888" y="601980"/>
                    <a:pt x="512191" y="604774"/>
                    <a:pt x="399288" y="60477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11" name="Group 211"/>
          <p:cNvGrpSpPr>
            <a:grpSpLocks noChangeAspect="1"/>
          </p:cNvGrpSpPr>
          <p:nvPr/>
        </p:nvGrpSpPr>
        <p:grpSpPr>
          <a:xfrm>
            <a:off x="7577280" y="5423520"/>
            <a:ext cx="199680" cy="251040"/>
            <a:chOff x="0" y="0"/>
            <a:chExt cx="399360" cy="502080"/>
          </a:xfrm>
          <a:solidFill>
            <a:schemeClr val="tx1">
              <a:lumMod val="85000"/>
            </a:schemeClr>
          </a:solidFill>
        </p:grpSpPr>
        <p:sp>
          <p:nvSpPr>
            <p:cNvPr id="212" name="Freeform 212"/>
            <p:cNvSpPr/>
            <p:nvPr/>
          </p:nvSpPr>
          <p:spPr>
            <a:xfrm>
              <a:off x="0" y="0"/>
              <a:ext cx="399288" cy="502158"/>
            </a:xfrm>
            <a:custGeom>
              <a:avLst/>
              <a:gdLst/>
              <a:ahLst/>
              <a:cxnLst/>
              <a:rect l="l" t="t" r="r" b="b"/>
              <a:pathLst>
                <a:path w="399288" h="502158">
                  <a:moveTo>
                    <a:pt x="0" y="16383"/>
                  </a:moveTo>
                  <a:cubicBezTo>
                    <a:pt x="90297" y="10922"/>
                    <a:pt x="161417" y="8128"/>
                    <a:pt x="229743" y="0"/>
                  </a:cubicBezTo>
                  <a:cubicBezTo>
                    <a:pt x="257048" y="0"/>
                    <a:pt x="268097" y="8128"/>
                    <a:pt x="276225" y="32766"/>
                  </a:cubicBezTo>
                  <a:cubicBezTo>
                    <a:pt x="311785" y="155575"/>
                    <a:pt x="350139" y="278384"/>
                    <a:pt x="388366" y="401193"/>
                  </a:cubicBezTo>
                  <a:cubicBezTo>
                    <a:pt x="399288" y="436626"/>
                    <a:pt x="380111" y="442087"/>
                    <a:pt x="355600" y="447548"/>
                  </a:cubicBezTo>
                  <a:cubicBezTo>
                    <a:pt x="295402" y="461137"/>
                    <a:pt x="232537" y="474853"/>
                    <a:pt x="172339" y="491236"/>
                  </a:cubicBezTo>
                  <a:cubicBezTo>
                    <a:pt x="133985" y="502158"/>
                    <a:pt x="125857" y="485775"/>
                    <a:pt x="123063" y="453009"/>
                  </a:cubicBezTo>
                  <a:cubicBezTo>
                    <a:pt x="123063" y="428498"/>
                    <a:pt x="123063" y="401193"/>
                    <a:pt x="120269" y="373888"/>
                  </a:cubicBezTo>
                  <a:cubicBezTo>
                    <a:pt x="101219" y="251079"/>
                    <a:pt x="123063" y="120015"/>
                    <a:pt x="0" y="1638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13" name="Group 213"/>
          <p:cNvGrpSpPr>
            <a:grpSpLocks noChangeAspect="1"/>
          </p:cNvGrpSpPr>
          <p:nvPr/>
        </p:nvGrpSpPr>
        <p:grpSpPr>
          <a:xfrm>
            <a:off x="7583520" y="5682720"/>
            <a:ext cx="152160" cy="240480"/>
            <a:chOff x="0" y="0"/>
            <a:chExt cx="304320" cy="480960"/>
          </a:xfrm>
          <a:solidFill>
            <a:schemeClr val="tx1">
              <a:lumMod val="85000"/>
            </a:schemeClr>
          </a:solidFill>
        </p:grpSpPr>
        <p:sp>
          <p:nvSpPr>
            <p:cNvPr id="214" name="Freeform 214"/>
            <p:cNvSpPr/>
            <p:nvPr/>
          </p:nvSpPr>
          <p:spPr>
            <a:xfrm>
              <a:off x="0" y="0"/>
              <a:ext cx="304292" cy="480822"/>
            </a:xfrm>
            <a:custGeom>
              <a:avLst/>
              <a:gdLst/>
              <a:ahLst/>
              <a:cxnLst/>
              <a:rect l="l" t="t" r="r" b="b"/>
              <a:pathLst>
                <a:path w="304292" h="480822">
                  <a:moveTo>
                    <a:pt x="93218" y="431546"/>
                  </a:moveTo>
                  <a:cubicBezTo>
                    <a:pt x="32893" y="348996"/>
                    <a:pt x="0" y="261112"/>
                    <a:pt x="13716" y="159385"/>
                  </a:cubicBezTo>
                  <a:cubicBezTo>
                    <a:pt x="21971" y="96139"/>
                    <a:pt x="38354" y="27432"/>
                    <a:pt x="115189" y="13716"/>
                  </a:cubicBezTo>
                  <a:cubicBezTo>
                    <a:pt x="194691" y="0"/>
                    <a:pt x="235839" y="60452"/>
                    <a:pt x="263144" y="120904"/>
                  </a:cubicBezTo>
                  <a:cubicBezTo>
                    <a:pt x="293243" y="181356"/>
                    <a:pt x="304292" y="247269"/>
                    <a:pt x="293243" y="315976"/>
                  </a:cubicBezTo>
                  <a:cubicBezTo>
                    <a:pt x="274066" y="445135"/>
                    <a:pt x="208280" y="480822"/>
                    <a:pt x="90424" y="428625"/>
                  </a:cubicBezTo>
                  <a:lnTo>
                    <a:pt x="93218" y="431419"/>
                  </a:lnTo>
                  <a:close/>
                </a:path>
              </a:pathLst>
            </a:custGeom>
            <a:grpFill/>
          </p:spPr>
        </p:sp>
      </p:grpSp>
      <p:grpSp>
        <p:nvGrpSpPr>
          <p:cNvPr id="215" name="Group 215"/>
          <p:cNvGrpSpPr>
            <a:grpSpLocks noChangeAspect="1"/>
          </p:cNvGrpSpPr>
          <p:nvPr/>
        </p:nvGrpSpPr>
        <p:grpSpPr>
          <a:xfrm>
            <a:off x="7778880" y="5796000"/>
            <a:ext cx="205920" cy="125280"/>
            <a:chOff x="0" y="0"/>
            <a:chExt cx="411840" cy="250560"/>
          </a:xfrm>
          <a:solidFill>
            <a:schemeClr val="tx1">
              <a:lumMod val="85000"/>
            </a:schemeClr>
          </a:solidFill>
        </p:grpSpPr>
        <p:sp>
          <p:nvSpPr>
            <p:cNvPr id="216" name="Freeform 216"/>
            <p:cNvSpPr/>
            <p:nvPr/>
          </p:nvSpPr>
          <p:spPr>
            <a:xfrm>
              <a:off x="0" y="0"/>
              <a:ext cx="411861" cy="250571"/>
            </a:xfrm>
            <a:custGeom>
              <a:avLst/>
              <a:gdLst/>
              <a:ahLst/>
              <a:cxnLst/>
              <a:rect l="l" t="t" r="r" b="b"/>
              <a:pathLst>
                <a:path w="411861" h="250571">
                  <a:moveTo>
                    <a:pt x="0" y="98044"/>
                  </a:moveTo>
                  <a:cubicBezTo>
                    <a:pt x="123571" y="38100"/>
                    <a:pt x="236093" y="0"/>
                    <a:pt x="351409" y="87122"/>
                  </a:cubicBezTo>
                  <a:cubicBezTo>
                    <a:pt x="384302" y="114300"/>
                    <a:pt x="411861" y="196088"/>
                    <a:pt x="387096" y="228727"/>
                  </a:cubicBezTo>
                  <a:cubicBezTo>
                    <a:pt x="373380" y="250571"/>
                    <a:pt x="359664" y="234188"/>
                    <a:pt x="345948" y="231394"/>
                  </a:cubicBezTo>
                  <a:cubicBezTo>
                    <a:pt x="233426" y="187960"/>
                    <a:pt x="120777" y="144399"/>
                    <a:pt x="0" y="9804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17" name="Group 217"/>
          <p:cNvGrpSpPr>
            <a:grpSpLocks noChangeAspect="1"/>
          </p:cNvGrpSpPr>
          <p:nvPr/>
        </p:nvGrpSpPr>
        <p:grpSpPr>
          <a:xfrm>
            <a:off x="7495200" y="5878080"/>
            <a:ext cx="164640" cy="127680"/>
            <a:chOff x="0" y="0"/>
            <a:chExt cx="329280" cy="255360"/>
          </a:xfrm>
          <a:solidFill>
            <a:schemeClr val="tx1">
              <a:lumMod val="85000"/>
            </a:schemeClr>
          </a:solidFill>
        </p:grpSpPr>
        <p:sp>
          <p:nvSpPr>
            <p:cNvPr id="218" name="Freeform 218"/>
            <p:cNvSpPr/>
            <p:nvPr/>
          </p:nvSpPr>
          <p:spPr>
            <a:xfrm>
              <a:off x="0" y="0"/>
              <a:ext cx="329311" cy="255397"/>
            </a:xfrm>
            <a:custGeom>
              <a:avLst/>
              <a:gdLst/>
              <a:ahLst/>
              <a:cxnLst/>
              <a:rect l="l" t="t" r="r" b="b"/>
              <a:pathLst>
                <a:path w="329311" h="255397">
                  <a:moveTo>
                    <a:pt x="266700" y="38481"/>
                  </a:moveTo>
                  <a:cubicBezTo>
                    <a:pt x="250317" y="79629"/>
                    <a:pt x="329311" y="79629"/>
                    <a:pt x="299339" y="118110"/>
                  </a:cubicBezTo>
                  <a:cubicBezTo>
                    <a:pt x="266700" y="162052"/>
                    <a:pt x="228600" y="200406"/>
                    <a:pt x="190500" y="241681"/>
                  </a:cubicBezTo>
                  <a:cubicBezTo>
                    <a:pt x="176911" y="255397"/>
                    <a:pt x="163322" y="249936"/>
                    <a:pt x="149733" y="241681"/>
                  </a:cubicBezTo>
                  <a:cubicBezTo>
                    <a:pt x="103378" y="214122"/>
                    <a:pt x="57150" y="186690"/>
                    <a:pt x="0" y="156464"/>
                  </a:cubicBezTo>
                  <a:cubicBezTo>
                    <a:pt x="68072" y="112522"/>
                    <a:pt x="130683" y="79629"/>
                    <a:pt x="182372" y="32893"/>
                  </a:cubicBezTo>
                  <a:cubicBezTo>
                    <a:pt x="220472" y="0"/>
                    <a:pt x="239522" y="57658"/>
                    <a:pt x="269494" y="41148"/>
                  </a:cubicBezTo>
                  <a:cubicBezTo>
                    <a:pt x="269494" y="41148"/>
                    <a:pt x="266827" y="38354"/>
                    <a:pt x="266827" y="3835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19" name="Group 219"/>
          <p:cNvGrpSpPr>
            <a:grpSpLocks noChangeAspect="1"/>
          </p:cNvGrpSpPr>
          <p:nvPr/>
        </p:nvGrpSpPr>
        <p:grpSpPr>
          <a:xfrm>
            <a:off x="7472640" y="5485440"/>
            <a:ext cx="127680" cy="421920"/>
            <a:chOff x="0" y="0"/>
            <a:chExt cx="255360" cy="843840"/>
          </a:xfrm>
          <a:solidFill>
            <a:schemeClr val="tx1">
              <a:lumMod val="85000"/>
            </a:schemeClr>
          </a:solidFill>
        </p:grpSpPr>
        <p:sp>
          <p:nvSpPr>
            <p:cNvPr id="220" name="Freeform 220"/>
            <p:cNvSpPr/>
            <p:nvPr/>
          </p:nvSpPr>
          <p:spPr>
            <a:xfrm>
              <a:off x="0" y="0"/>
              <a:ext cx="255397" cy="843788"/>
            </a:xfrm>
            <a:custGeom>
              <a:avLst/>
              <a:gdLst/>
              <a:ahLst/>
              <a:cxnLst/>
              <a:rect l="l" t="t" r="r" b="b"/>
              <a:pathLst>
                <a:path w="255397" h="843788">
                  <a:moveTo>
                    <a:pt x="255397" y="0"/>
                  </a:moveTo>
                  <a:cubicBezTo>
                    <a:pt x="0" y="257556"/>
                    <a:pt x="78740" y="550672"/>
                    <a:pt x="124968" y="843788"/>
                  </a:cubicBezTo>
                  <a:cubicBezTo>
                    <a:pt x="46228" y="654685"/>
                    <a:pt x="27178" y="460248"/>
                    <a:pt x="65151" y="260223"/>
                  </a:cubicBezTo>
                  <a:cubicBezTo>
                    <a:pt x="89662" y="125984"/>
                    <a:pt x="162941" y="24638"/>
                    <a:pt x="255397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21" name="Group 221"/>
          <p:cNvGrpSpPr>
            <a:grpSpLocks noChangeAspect="1"/>
          </p:cNvGrpSpPr>
          <p:nvPr/>
        </p:nvGrpSpPr>
        <p:grpSpPr>
          <a:xfrm>
            <a:off x="8822400" y="3121440"/>
            <a:ext cx="72000" cy="170880"/>
            <a:chOff x="0" y="0"/>
            <a:chExt cx="144000" cy="341760"/>
          </a:xfrm>
          <a:solidFill>
            <a:schemeClr val="tx1">
              <a:lumMod val="85000"/>
            </a:schemeClr>
          </a:solidFill>
        </p:grpSpPr>
        <p:sp>
          <p:nvSpPr>
            <p:cNvPr id="222" name="Freeform 222"/>
            <p:cNvSpPr/>
            <p:nvPr/>
          </p:nvSpPr>
          <p:spPr>
            <a:xfrm>
              <a:off x="0" y="0"/>
              <a:ext cx="144018" cy="341757"/>
            </a:xfrm>
            <a:custGeom>
              <a:avLst/>
              <a:gdLst/>
              <a:ahLst/>
              <a:cxnLst/>
              <a:rect l="l" t="t" r="r" b="b"/>
              <a:pathLst>
                <a:path w="144018" h="341757">
                  <a:moveTo>
                    <a:pt x="21717" y="341757"/>
                  </a:moveTo>
                  <a:cubicBezTo>
                    <a:pt x="16256" y="256286"/>
                    <a:pt x="10922" y="173609"/>
                    <a:pt x="2667" y="88138"/>
                  </a:cubicBezTo>
                  <a:cubicBezTo>
                    <a:pt x="0" y="52324"/>
                    <a:pt x="10922" y="38608"/>
                    <a:pt x="46228" y="27559"/>
                  </a:cubicBezTo>
                  <a:cubicBezTo>
                    <a:pt x="133096" y="2794"/>
                    <a:pt x="133096" y="0"/>
                    <a:pt x="135890" y="93726"/>
                  </a:cubicBezTo>
                  <a:cubicBezTo>
                    <a:pt x="135890" y="129540"/>
                    <a:pt x="135890" y="162687"/>
                    <a:pt x="138557" y="198501"/>
                  </a:cubicBezTo>
                  <a:cubicBezTo>
                    <a:pt x="144018" y="316992"/>
                    <a:pt x="144018" y="316992"/>
                    <a:pt x="21717" y="34175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23" name="Group 223"/>
          <p:cNvGrpSpPr>
            <a:grpSpLocks noChangeAspect="1"/>
          </p:cNvGrpSpPr>
          <p:nvPr/>
        </p:nvGrpSpPr>
        <p:grpSpPr>
          <a:xfrm>
            <a:off x="9015360" y="3065760"/>
            <a:ext cx="73920" cy="166560"/>
            <a:chOff x="0" y="0"/>
            <a:chExt cx="147840" cy="333120"/>
          </a:xfrm>
          <a:solidFill>
            <a:schemeClr val="tx1">
              <a:lumMod val="85000"/>
            </a:schemeClr>
          </a:solidFill>
        </p:grpSpPr>
        <p:sp>
          <p:nvSpPr>
            <p:cNvPr id="224" name="Freeform 224"/>
            <p:cNvSpPr/>
            <p:nvPr/>
          </p:nvSpPr>
          <p:spPr>
            <a:xfrm>
              <a:off x="-127" y="0"/>
              <a:ext cx="147828" cy="332994"/>
            </a:xfrm>
            <a:custGeom>
              <a:avLst/>
              <a:gdLst/>
              <a:ahLst/>
              <a:cxnLst/>
              <a:rect l="l" t="t" r="r" b="b"/>
              <a:pathLst>
                <a:path w="147828" h="332994">
                  <a:moveTo>
                    <a:pt x="10922" y="191135"/>
                  </a:moveTo>
                  <a:cubicBezTo>
                    <a:pt x="8128" y="152908"/>
                    <a:pt x="5461" y="131064"/>
                    <a:pt x="5461" y="106426"/>
                  </a:cubicBezTo>
                  <a:cubicBezTo>
                    <a:pt x="127" y="40894"/>
                    <a:pt x="40386" y="0"/>
                    <a:pt x="107696" y="0"/>
                  </a:cubicBezTo>
                  <a:cubicBezTo>
                    <a:pt x="139954" y="2667"/>
                    <a:pt x="131826" y="21844"/>
                    <a:pt x="131826" y="38227"/>
                  </a:cubicBezTo>
                  <a:cubicBezTo>
                    <a:pt x="134493" y="109220"/>
                    <a:pt x="134493" y="180213"/>
                    <a:pt x="139827" y="251206"/>
                  </a:cubicBezTo>
                  <a:cubicBezTo>
                    <a:pt x="147828" y="327660"/>
                    <a:pt x="83439" y="316738"/>
                    <a:pt x="45720" y="324866"/>
                  </a:cubicBezTo>
                  <a:cubicBezTo>
                    <a:pt x="0" y="332994"/>
                    <a:pt x="21590" y="286639"/>
                    <a:pt x="16129" y="262128"/>
                  </a:cubicBezTo>
                  <a:cubicBezTo>
                    <a:pt x="10795" y="234823"/>
                    <a:pt x="13462" y="204851"/>
                    <a:pt x="10795" y="19113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25" name="Group 225"/>
          <p:cNvGrpSpPr>
            <a:grpSpLocks noChangeAspect="1"/>
          </p:cNvGrpSpPr>
          <p:nvPr/>
        </p:nvGrpSpPr>
        <p:grpSpPr>
          <a:xfrm>
            <a:off x="8322240" y="875040"/>
            <a:ext cx="107040" cy="105120"/>
            <a:chOff x="0" y="0"/>
            <a:chExt cx="214080" cy="210240"/>
          </a:xfrm>
          <a:solidFill>
            <a:schemeClr val="tx1">
              <a:lumMod val="85000"/>
            </a:schemeClr>
          </a:solidFill>
        </p:grpSpPr>
        <p:sp>
          <p:nvSpPr>
            <p:cNvPr id="226" name="Freeform 226"/>
            <p:cNvSpPr/>
            <p:nvPr/>
          </p:nvSpPr>
          <p:spPr>
            <a:xfrm>
              <a:off x="0" y="0"/>
              <a:ext cx="214122" cy="210185"/>
            </a:xfrm>
            <a:custGeom>
              <a:avLst/>
              <a:gdLst/>
              <a:ahLst/>
              <a:cxnLst/>
              <a:rect l="l" t="t" r="r" b="b"/>
              <a:pathLst>
                <a:path w="214122" h="210185">
                  <a:moveTo>
                    <a:pt x="214122" y="109220"/>
                  </a:moveTo>
                  <a:cubicBezTo>
                    <a:pt x="214122" y="169291"/>
                    <a:pt x="167513" y="210185"/>
                    <a:pt x="107061" y="210185"/>
                  </a:cubicBezTo>
                  <a:cubicBezTo>
                    <a:pt x="49403" y="210185"/>
                    <a:pt x="2794" y="166497"/>
                    <a:pt x="0" y="109220"/>
                  </a:cubicBezTo>
                  <a:cubicBezTo>
                    <a:pt x="0" y="49149"/>
                    <a:pt x="49403" y="0"/>
                    <a:pt x="109728" y="0"/>
                  </a:cubicBezTo>
                  <a:cubicBezTo>
                    <a:pt x="170053" y="2667"/>
                    <a:pt x="213995" y="49149"/>
                    <a:pt x="213995" y="10922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27" name="Group 227"/>
          <p:cNvGrpSpPr>
            <a:grpSpLocks noChangeAspect="1"/>
          </p:cNvGrpSpPr>
          <p:nvPr/>
        </p:nvGrpSpPr>
        <p:grpSpPr>
          <a:xfrm>
            <a:off x="6606240" y="2687520"/>
            <a:ext cx="286080" cy="174720"/>
            <a:chOff x="0" y="0"/>
            <a:chExt cx="572160" cy="349440"/>
          </a:xfrm>
          <a:solidFill>
            <a:schemeClr val="tx1">
              <a:lumMod val="85000"/>
            </a:schemeClr>
          </a:solidFill>
        </p:grpSpPr>
        <p:sp>
          <p:nvSpPr>
            <p:cNvPr id="228" name="Freeform 228"/>
            <p:cNvSpPr/>
            <p:nvPr/>
          </p:nvSpPr>
          <p:spPr>
            <a:xfrm>
              <a:off x="0" y="0"/>
              <a:ext cx="572135" cy="349377"/>
            </a:xfrm>
            <a:custGeom>
              <a:avLst/>
              <a:gdLst/>
              <a:ahLst/>
              <a:cxnLst/>
              <a:rect l="l" t="t" r="r" b="b"/>
              <a:pathLst>
                <a:path w="572135" h="349377">
                  <a:moveTo>
                    <a:pt x="5461" y="261366"/>
                  </a:moveTo>
                  <a:cubicBezTo>
                    <a:pt x="13716" y="121031"/>
                    <a:pt x="123190" y="11049"/>
                    <a:pt x="260096" y="5461"/>
                  </a:cubicBezTo>
                  <a:cubicBezTo>
                    <a:pt x="334010" y="0"/>
                    <a:pt x="407924" y="2794"/>
                    <a:pt x="481838" y="0"/>
                  </a:cubicBezTo>
                  <a:cubicBezTo>
                    <a:pt x="517398" y="0"/>
                    <a:pt x="542036" y="13716"/>
                    <a:pt x="555752" y="49530"/>
                  </a:cubicBezTo>
                  <a:cubicBezTo>
                    <a:pt x="572135" y="85344"/>
                    <a:pt x="555752" y="110109"/>
                    <a:pt x="528320" y="132080"/>
                  </a:cubicBezTo>
                  <a:cubicBezTo>
                    <a:pt x="503682" y="151384"/>
                    <a:pt x="476250" y="170561"/>
                    <a:pt x="448945" y="181610"/>
                  </a:cubicBezTo>
                  <a:cubicBezTo>
                    <a:pt x="328549" y="231140"/>
                    <a:pt x="208026" y="280670"/>
                    <a:pt x="87630" y="324739"/>
                  </a:cubicBezTo>
                  <a:cubicBezTo>
                    <a:pt x="21844" y="349377"/>
                    <a:pt x="0" y="330200"/>
                    <a:pt x="5461" y="26136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29" name="Group 229"/>
          <p:cNvGrpSpPr>
            <a:grpSpLocks noChangeAspect="1"/>
          </p:cNvGrpSpPr>
          <p:nvPr/>
        </p:nvGrpSpPr>
        <p:grpSpPr>
          <a:xfrm>
            <a:off x="6402720" y="3785760"/>
            <a:ext cx="271680" cy="160320"/>
            <a:chOff x="0" y="0"/>
            <a:chExt cx="543360" cy="320640"/>
          </a:xfrm>
          <a:solidFill>
            <a:schemeClr val="tx1">
              <a:lumMod val="85000"/>
            </a:schemeClr>
          </a:solidFill>
        </p:grpSpPr>
        <p:sp>
          <p:nvSpPr>
            <p:cNvPr id="230" name="Freeform 230"/>
            <p:cNvSpPr/>
            <p:nvPr/>
          </p:nvSpPr>
          <p:spPr>
            <a:xfrm>
              <a:off x="0" y="0"/>
              <a:ext cx="543433" cy="320548"/>
            </a:xfrm>
            <a:custGeom>
              <a:avLst/>
              <a:gdLst/>
              <a:ahLst/>
              <a:cxnLst/>
              <a:rect l="l" t="t" r="r" b="b"/>
              <a:pathLst>
                <a:path w="543433" h="320548">
                  <a:moveTo>
                    <a:pt x="389636" y="304165"/>
                  </a:moveTo>
                  <a:cubicBezTo>
                    <a:pt x="323723" y="320548"/>
                    <a:pt x="282575" y="306959"/>
                    <a:pt x="299085" y="227457"/>
                  </a:cubicBezTo>
                  <a:cubicBezTo>
                    <a:pt x="301879" y="208280"/>
                    <a:pt x="301879" y="183642"/>
                    <a:pt x="274447" y="186309"/>
                  </a:cubicBezTo>
                  <a:cubicBezTo>
                    <a:pt x="247015" y="188976"/>
                    <a:pt x="255270" y="213741"/>
                    <a:pt x="255270" y="230124"/>
                  </a:cubicBezTo>
                  <a:cubicBezTo>
                    <a:pt x="255270" y="268478"/>
                    <a:pt x="266192" y="315087"/>
                    <a:pt x="200406" y="306832"/>
                  </a:cubicBezTo>
                  <a:cubicBezTo>
                    <a:pt x="145542" y="301371"/>
                    <a:pt x="101600" y="287655"/>
                    <a:pt x="112649" y="216408"/>
                  </a:cubicBezTo>
                  <a:cubicBezTo>
                    <a:pt x="115443" y="194437"/>
                    <a:pt x="120904" y="167132"/>
                    <a:pt x="93472" y="153416"/>
                  </a:cubicBezTo>
                  <a:cubicBezTo>
                    <a:pt x="71501" y="178054"/>
                    <a:pt x="90678" y="210947"/>
                    <a:pt x="76962" y="241173"/>
                  </a:cubicBezTo>
                  <a:cubicBezTo>
                    <a:pt x="16510" y="224663"/>
                    <a:pt x="2794" y="183642"/>
                    <a:pt x="0" y="126111"/>
                  </a:cubicBezTo>
                  <a:cubicBezTo>
                    <a:pt x="0" y="68453"/>
                    <a:pt x="35687" y="49276"/>
                    <a:pt x="76835" y="38354"/>
                  </a:cubicBezTo>
                  <a:cubicBezTo>
                    <a:pt x="216789" y="0"/>
                    <a:pt x="359537" y="8255"/>
                    <a:pt x="499491" y="43815"/>
                  </a:cubicBezTo>
                  <a:cubicBezTo>
                    <a:pt x="529717" y="49276"/>
                    <a:pt x="540639" y="71247"/>
                    <a:pt x="540639" y="101346"/>
                  </a:cubicBezTo>
                  <a:cubicBezTo>
                    <a:pt x="543433" y="175387"/>
                    <a:pt x="488442" y="254762"/>
                    <a:pt x="417195" y="276733"/>
                  </a:cubicBezTo>
                  <a:cubicBezTo>
                    <a:pt x="400685" y="282194"/>
                    <a:pt x="384302" y="282194"/>
                    <a:pt x="389763" y="30416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1" name="Group 231"/>
          <p:cNvGrpSpPr>
            <a:grpSpLocks noChangeAspect="1"/>
          </p:cNvGrpSpPr>
          <p:nvPr/>
        </p:nvGrpSpPr>
        <p:grpSpPr>
          <a:xfrm>
            <a:off x="6431520" y="4044960"/>
            <a:ext cx="238560" cy="203520"/>
            <a:chOff x="0" y="0"/>
            <a:chExt cx="477120" cy="407040"/>
          </a:xfrm>
          <a:solidFill>
            <a:schemeClr val="tx1">
              <a:lumMod val="85000"/>
            </a:schemeClr>
          </a:solidFill>
        </p:grpSpPr>
        <p:sp>
          <p:nvSpPr>
            <p:cNvPr id="232" name="Freeform 232"/>
            <p:cNvSpPr/>
            <p:nvPr/>
          </p:nvSpPr>
          <p:spPr>
            <a:xfrm>
              <a:off x="0" y="0"/>
              <a:ext cx="477139" cy="407035"/>
            </a:xfrm>
            <a:custGeom>
              <a:avLst/>
              <a:gdLst/>
              <a:ahLst/>
              <a:cxnLst/>
              <a:rect l="l" t="t" r="r" b="b"/>
              <a:pathLst>
                <a:path w="477139" h="407035">
                  <a:moveTo>
                    <a:pt x="0" y="282194"/>
                  </a:moveTo>
                  <a:cubicBezTo>
                    <a:pt x="63119" y="255016"/>
                    <a:pt x="82296" y="208915"/>
                    <a:pt x="71247" y="141097"/>
                  </a:cubicBezTo>
                  <a:cubicBezTo>
                    <a:pt x="60325" y="84074"/>
                    <a:pt x="101473" y="46101"/>
                    <a:pt x="150749" y="27178"/>
                  </a:cubicBezTo>
                  <a:cubicBezTo>
                    <a:pt x="211201" y="5461"/>
                    <a:pt x="271526" y="0"/>
                    <a:pt x="323596" y="40767"/>
                  </a:cubicBezTo>
                  <a:cubicBezTo>
                    <a:pt x="370205" y="73279"/>
                    <a:pt x="386715" y="124841"/>
                    <a:pt x="364744" y="173736"/>
                  </a:cubicBezTo>
                  <a:cubicBezTo>
                    <a:pt x="342773" y="225298"/>
                    <a:pt x="372999" y="225298"/>
                    <a:pt x="405892" y="241554"/>
                  </a:cubicBezTo>
                  <a:cubicBezTo>
                    <a:pt x="427863" y="249682"/>
                    <a:pt x="477139" y="249682"/>
                    <a:pt x="466217" y="282321"/>
                  </a:cubicBezTo>
                  <a:cubicBezTo>
                    <a:pt x="457962" y="314833"/>
                    <a:pt x="433324" y="352933"/>
                    <a:pt x="392176" y="355600"/>
                  </a:cubicBezTo>
                  <a:cubicBezTo>
                    <a:pt x="257810" y="366395"/>
                    <a:pt x="115189" y="407035"/>
                    <a:pt x="0" y="28219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3" name="Group 233"/>
          <p:cNvGrpSpPr>
            <a:grpSpLocks noChangeAspect="1"/>
          </p:cNvGrpSpPr>
          <p:nvPr/>
        </p:nvGrpSpPr>
        <p:grpSpPr>
          <a:xfrm>
            <a:off x="6476640" y="3938400"/>
            <a:ext cx="133920" cy="84480"/>
            <a:chOff x="0" y="0"/>
            <a:chExt cx="267840" cy="168960"/>
          </a:xfrm>
          <a:solidFill>
            <a:schemeClr val="tx1">
              <a:lumMod val="85000"/>
            </a:schemeClr>
          </a:solidFill>
        </p:grpSpPr>
        <p:sp>
          <p:nvSpPr>
            <p:cNvPr id="234" name="Freeform 234"/>
            <p:cNvSpPr/>
            <p:nvPr/>
          </p:nvSpPr>
          <p:spPr>
            <a:xfrm>
              <a:off x="0" y="0"/>
              <a:ext cx="267843" cy="169037"/>
            </a:xfrm>
            <a:custGeom>
              <a:avLst/>
              <a:gdLst/>
              <a:ahLst/>
              <a:cxnLst/>
              <a:rect l="l" t="t" r="r" b="b"/>
              <a:pathLst>
                <a:path w="267843" h="169037">
                  <a:moveTo>
                    <a:pt x="240538" y="0"/>
                  </a:moveTo>
                  <a:cubicBezTo>
                    <a:pt x="265176" y="46355"/>
                    <a:pt x="267843" y="92710"/>
                    <a:pt x="229616" y="128143"/>
                  </a:cubicBezTo>
                  <a:cubicBezTo>
                    <a:pt x="183134" y="169037"/>
                    <a:pt x="128524" y="169037"/>
                    <a:pt x="73787" y="149987"/>
                  </a:cubicBezTo>
                  <a:cubicBezTo>
                    <a:pt x="35560" y="136271"/>
                    <a:pt x="2794" y="119888"/>
                    <a:pt x="0" y="70866"/>
                  </a:cubicBezTo>
                  <a:cubicBezTo>
                    <a:pt x="0" y="29972"/>
                    <a:pt x="8255" y="13589"/>
                    <a:pt x="51943" y="24511"/>
                  </a:cubicBezTo>
                  <a:cubicBezTo>
                    <a:pt x="117475" y="35433"/>
                    <a:pt x="185801" y="59944"/>
                    <a:pt x="240538" y="0"/>
                  </a:cubicBezTo>
                  <a:cubicBezTo>
                    <a:pt x="240538" y="0"/>
                    <a:pt x="240538" y="0"/>
                    <a:pt x="240538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5" name="Group 235"/>
          <p:cNvGrpSpPr>
            <a:grpSpLocks noChangeAspect="1"/>
          </p:cNvGrpSpPr>
          <p:nvPr/>
        </p:nvGrpSpPr>
        <p:grpSpPr>
          <a:xfrm>
            <a:off x="438240" y="1492320"/>
            <a:ext cx="1231680" cy="1261440"/>
            <a:chOff x="0" y="0"/>
            <a:chExt cx="2463360" cy="2522880"/>
          </a:xfrm>
          <a:solidFill>
            <a:schemeClr val="tx1">
              <a:lumMod val="85000"/>
            </a:schemeClr>
          </a:solidFill>
        </p:grpSpPr>
        <p:sp>
          <p:nvSpPr>
            <p:cNvPr id="236" name="Freeform 236"/>
            <p:cNvSpPr/>
            <p:nvPr/>
          </p:nvSpPr>
          <p:spPr>
            <a:xfrm>
              <a:off x="0" y="0"/>
              <a:ext cx="2463546" cy="2522855"/>
            </a:xfrm>
            <a:custGeom>
              <a:avLst/>
              <a:gdLst/>
              <a:ahLst/>
              <a:cxnLst/>
              <a:rect l="l" t="t" r="r" b="b"/>
              <a:pathLst>
                <a:path w="2463546" h="2522855">
                  <a:moveTo>
                    <a:pt x="846328" y="1985137"/>
                  </a:moveTo>
                  <a:cubicBezTo>
                    <a:pt x="826008" y="1839849"/>
                    <a:pt x="785241" y="1703197"/>
                    <a:pt x="657225" y="1607312"/>
                  </a:cubicBezTo>
                  <a:cubicBezTo>
                    <a:pt x="610743" y="1575308"/>
                    <a:pt x="564134" y="1540510"/>
                    <a:pt x="517652" y="1505585"/>
                  </a:cubicBezTo>
                  <a:cubicBezTo>
                    <a:pt x="465328" y="1464945"/>
                    <a:pt x="433324" y="1406779"/>
                    <a:pt x="444881" y="1342771"/>
                  </a:cubicBezTo>
                  <a:cubicBezTo>
                    <a:pt x="471043" y="1156716"/>
                    <a:pt x="383794" y="1014349"/>
                    <a:pt x="276225" y="877697"/>
                  </a:cubicBezTo>
                  <a:cubicBezTo>
                    <a:pt x="215138" y="802132"/>
                    <a:pt x="151130" y="729488"/>
                    <a:pt x="136652" y="627761"/>
                  </a:cubicBezTo>
                  <a:cubicBezTo>
                    <a:pt x="119253" y="494030"/>
                    <a:pt x="156972" y="386461"/>
                    <a:pt x="270383" y="308102"/>
                  </a:cubicBezTo>
                  <a:cubicBezTo>
                    <a:pt x="445008" y="188976"/>
                    <a:pt x="642747" y="133731"/>
                    <a:pt x="843407" y="84328"/>
                  </a:cubicBezTo>
                  <a:cubicBezTo>
                    <a:pt x="1038225" y="34925"/>
                    <a:pt x="1230249" y="0"/>
                    <a:pt x="1430909" y="5842"/>
                  </a:cubicBezTo>
                  <a:cubicBezTo>
                    <a:pt x="1483233" y="5842"/>
                    <a:pt x="1538478" y="14605"/>
                    <a:pt x="1590929" y="23241"/>
                  </a:cubicBezTo>
                  <a:cubicBezTo>
                    <a:pt x="1710182" y="43561"/>
                    <a:pt x="1794510" y="104648"/>
                    <a:pt x="1858518" y="206375"/>
                  </a:cubicBezTo>
                  <a:cubicBezTo>
                    <a:pt x="2018538" y="470916"/>
                    <a:pt x="2120265" y="755650"/>
                    <a:pt x="2213356" y="1046353"/>
                  </a:cubicBezTo>
                  <a:cubicBezTo>
                    <a:pt x="2286127" y="1281811"/>
                    <a:pt x="2355850" y="1520063"/>
                    <a:pt x="2425700" y="1755521"/>
                  </a:cubicBezTo>
                  <a:cubicBezTo>
                    <a:pt x="2440305" y="1804924"/>
                    <a:pt x="2448941" y="1854327"/>
                    <a:pt x="2451862" y="1903730"/>
                  </a:cubicBezTo>
                  <a:cubicBezTo>
                    <a:pt x="2463546" y="2043303"/>
                    <a:pt x="2402459" y="2145030"/>
                    <a:pt x="2274443" y="2191512"/>
                  </a:cubicBezTo>
                  <a:cubicBezTo>
                    <a:pt x="2195957" y="2220595"/>
                    <a:pt x="2114423" y="2240915"/>
                    <a:pt x="2030095" y="2264156"/>
                  </a:cubicBezTo>
                  <a:cubicBezTo>
                    <a:pt x="1998091" y="2153666"/>
                    <a:pt x="1966087" y="2049018"/>
                    <a:pt x="1934083" y="1944497"/>
                  </a:cubicBezTo>
                  <a:cubicBezTo>
                    <a:pt x="1910842" y="1868932"/>
                    <a:pt x="1887601" y="1793367"/>
                    <a:pt x="1867154" y="1714881"/>
                  </a:cubicBezTo>
                  <a:cubicBezTo>
                    <a:pt x="1855470" y="1677035"/>
                    <a:pt x="1843913" y="1659636"/>
                    <a:pt x="1797304" y="1674241"/>
                  </a:cubicBezTo>
                  <a:cubicBezTo>
                    <a:pt x="1733296" y="1694561"/>
                    <a:pt x="1666367" y="1712087"/>
                    <a:pt x="1602486" y="1726565"/>
                  </a:cubicBezTo>
                  <a:cubicBezTo>
                    <a:pt x="1553083" y="1735328"/>
                    <a:pt x="1544320" y="1755648"/>
                    <a:pt x="1556004" y="1802130"/>
                  </a:cubicBezTo>
                  <a:cubicBezTo>
                    <a:pt x="1608328" y="1985264"/>
                    <a:pt x="1654937" y="2168398"/>
                    <a:pt x="1704340" y="2360168"/>
                  </a:cubicBezTo>
                  <a:cubicBezTo>
                    <a:pt x="1646174" y="2374646"/>
                    <a:pt x="1593850" y="2389251"/>
                    <a:pt x="1541526" y="2403729"/>
                  </a:cubicBezTo>
                  <a:cubicBezTo>
                    <a:pt x="1410589" y="2435733"/>
                    <a:pt x="1276858" y="2467610"/>
                    <a:pt x="1146048" y="2496693"/>
                  </a:cubicBezTo>
                  <a:cubicBezTo>
                    <a:pt x="1044194" y="2522855"/>
                    <a:pt x="945388" y="2519934"/>
                    <a:pt x="849376" y="2482215"/>
                  </a:cubicBezTo>
                  <a:cubicBezTo>
                    <a:pt x="706882" y="2426970"/>
                    <a:pt x="567309" y="2371725"/>
                    <a:pt x="427609" y="2319401"/>
                  </a:cubicBezTo>
                  <a:cubicBezTo>
                    <a:pt x="334518" y="2281555"/>
                    <a:pt x="288036" y="2211832"/>
                    <a:pt x="270510" y="2118868"/>
                  </a:cubicBezTo>
                  <a:cubicBezTo>
                    <a:pt x="197739" y="1778762"/>
                    <a:pt x="122174" y="1441704"/>
                    <a:pt x="55245" y="1101598"/>
                  </a:cubicBezTo>
                  <a:cubicBezTo>
                    <a:pt x="26162" y="959104"/>
                    <a:pt x="0" y="810895"/>
                    <a:pt x="23241" y="662686"/>
                  </a:cubicBezTo>
                  <a:cubicBezTo>
                    <a:pt x="29083" y="633603"/>
                    <a:pt x="37846" y="604520"/>
                    <a:pt x="52324" y="575437"/>
                  </a:cubicBezTo>
                  <a:cubicBezTo>
                    <a:pt x="61087" y="715010"/>
                    <a:pt x="130937" y="825500"/>
                    <a:pt x="218186" y="924306"/>
                  </a:cubicBezTo>
                  <a:cubicBezTo>
                    <a:pt x="258953" y="973709"/>
                    <a:pt x="293751" y="1026033"/>
                    <a:pt x="331597" y="1078357"/>
                  </a:cubicBezTo>
                  <a:cubicBezTo>
                    <a:pt x="381000" y="1148080"/>
                    <a:pt x="404368" y="1223645"/>
                    <a:pt x="395605" y="1307973"/>
                  </a:cubicBezTo>
                  <a:cubicBezTo>
                    <a:pt x="386842" y="1409700"/>
                    <a:pt x="427609" y="1494028"/>
                    <a:pt x="506095" y="1557909"/>
                  </a:cubicBezTo>
                  <a:cubicBezTo>
                    <a:pt x="529336" y="1578229"/>
                    <a:pt x="552577" y="1601470"/>
                    <a:pt x="578866" y="1616075"/>
                  </a:cubicBezTo>
                  <a:cubicBezTo>
                    <a:pt x="706882" y="1691640"/>
                    <a:pt x="785368" y="1805051"/>
                    <a:pt x="828929" y="1947418"/>
                  </a:cubicBezTo>
                  <a:cubicBezTo>
                    <a:pt x="831850" y="1959102"/>
                    <a:pt x="840613" y="1973580"/>
                    <a:pt x="846328" y="1985264"/>
                  </a:cubicBezTo>
                  <a:close/>
                  <a:moveTo>
                    <a:pt x="1872996" y="653923"/>
                  </a:moveTo>
                  <a:cubicBezTo>
                    <a:pt x="1867154" y="653923"/>
                    <a:pt x="1855597" y="653923"/>
                    <a:pt x="1843913" y="656844"/>
                  </a:cubicBezTo>
                  <a:cubicBezTo>
                    <a:pt x="1494917" y="732409"/>
                    <a:pt x="1143000" y="807974"/>
                    <a:pt x="794004" y="886460"/>
                  </a:cubicBezTo>
                  <a:cubicBezTo>
                    <a:pt x="700913" y="906780"/>
                    <a:pt x="680593" y="956183"/>
                    <a:pt x="706755" y="1052195"/>
                  </a:cubicBezTo>
                  <a:cubicBezTo>
                    <a:pt x="770763" y="1281811"/>
                    <a:pt x="834771" y="1511427"/>
                    <a:pt x="901573" y="1741043"/>
                  </a:cubicBezTo>
                  <a:cubicBezTo>
                    <a:pt x="927735" y="1831086"/>
                    <a:pt x="971423" y="1857248"/>
                    <a:pt x="1067308" y="1839849"/>
                  </a:cubicBezTo>
                  <a:cubicBezTo>
                    <a:pt x="1125474" y="1825371"/>
                    <a:pt x="1183640" y="1810766"/>
                    <a:pt x="1241806" y="1793367"/>
                  </a:cubicBezTo>
                  <a:cubicBezTo>
                    <a:pt x="1532636" y="1720723"/>
                    <a:pt x="1826387" y="1645158"/>
                    <a:pt x="2117217" y="1569593"/>
                  </a:cubicBezTo>
                  <a:cubicBezTo>
                    <a:pt x="2233549" y="1540510"/>
                    <a:pt x="2256790" y="1496949"/>
                    <a:pt x="2224786" y="1386459"/>
                  </a:cubicBezTo>
                  <a:cubicBezTo>
                    <a:pt x="2204466" y="1322578"/>
                    <a:pt x="2184019" y="1258570"/>
                    <a:pt x="2163699" y="1197483"/>
                  </a:cubicBezTo>
                  <a:cubicBezTo>
                    <a:pt x="2120011" y="1052195"/>
                    <a:pt x="2073529" y="909701"/>
                    <a:pt x="2027047" y="767334"/>
                  </a:cubicBezTo>
                  <a:cubicBezTo>
                    <a:pt x="1997964" y="680085"/>
                    <a:pt x="1954276" y="651129"/>
                    <a:pt x="1872869" y="65392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7" name="Group 237"/>
          <p:cNvGrpSpPr>
            <a:grpSpLocks noChangeAspect="1"/>
          </p:cNvGrpSpPr>
          <p:nvPr/>
        </p:nvGrpSpPr>
        <p:grpSpPr>
          <a:xfrm>
            <a:off x="438240" y="5539200"/>
            <a:ext cx="890880" cy="1079520"/>
            <a:chOff x="0" y="0"/>
            <a:chExt cx="1781760" cy="2159040"/>
          </a:xfrm>
          <a:solidFill>
            <a:schemeClr val="tx1">
              <a:lumMod val="85000"/>
            </a:schemeClr>
          </a:solidFill>
        </p:grpSpPr>
        <p:sp>
          <p:nvSpPr>
            <p:cNvPr id="238" name="Freeform 238"/>
            <p:cNvSpPr/>
            <p:nvPr/>
          </p:nvSpPr>
          <p:spPr>
            <a:xfrm>
              <a:off x="0" y="0"/>
              <a:ext cx="1781810" cy="2159127"/>
            </a:xfrm>
            <a:custGeom>
              <a:avLst/>
              <a:gdLst/>
              <a:ahLst/>
              <a:cxnLst/>
              <a:rect l="l" t="t" r="r" b="b"/>
              <a:pathLst>
                <a:path w="1781810" h="2159127">
                  <a:moveTo>
                    <a:pt x="1781810" y="124968"/>
                  </a:moveTo>
                  <a:cubicBezTo>
                    <a:pt x="1595755" y="142367"/>
                    <a:pt x="1412621" y="156972"/>
                    <a:pt x="1226693" y="171450"/>
                  </a:cubicBezTo>
                  <a:cubicBezTo>
                    <a:pt x="1084326" y="183134"/>
                    <a:pt x="1034796" y="255778"/>
                    <a:pt x="1084326" y="392303"/>
                  </a:cubicBezTo>
                  <a:cubicBezTo>
                    <a:pt x="1133729" y="523113"/>
                    <a:pt x="1186053" y="653796"/>
                    <a:pt x="1232535" y="784606"/>
                  </a:cubicBezTo>
                  <a:cubicBezTo>
                    <a:pt x="1287780" y="944372"/>
                    <a:pt x="1290701" y="1110107"/>
                    <a:pt x="1290701" y="1278636"/>
                  </a:cubicBezTo>
                  <a:cubicBezTo>
                    <a:pt x="1290701" y="1540129"/>
                    <a:pt x="1284859" y="1804543"/>
                    <a:pt x="1279017" y="2066163"/>
                  </a:cubicBezTo>
                  <a:cubicBezTo>
                    <a:pt x="1279017" y="2141728"/>
                    <a:pt x="1255776" y="2159127"/>
                    <a:pt x="1191768" y="2124329"/>
                  </a:cubicBezTo>
                  <a:cubicBezTo>
                    <a:pt x="808101" y="1909318"/>
                    <a:pt x="427355" y="1694307"/>
                    <a:pt x="78486" y="1429893"/>
                  </a:cubicBezTo>
                  <a:cubicBezTo>
                    <a:pt x="20320" y="1386078"/>
                    <a:pt x="2921" y="1327912"/>
                    <a:pt x="2921" y="1264031"/>
                  </a:cubicBezTo>
                  <a:cubicBezTo>
                    <a:pt x="0" y="897890"/>
                    <a:pt x="2921" y="534670"/>
                    <a:pt x="0" y="171450"/>
                  </a:cubicBezTo>
                  <a:cubicBezTo>
                    <a:pt x="0" y="116205"/>
                    <a:pt x="29083" y="110490"/>
                    <a:pt x="69723" y="107569"/>
                  </a:cubicBezTo>
                  <a:cubicBezTo>
                    <a:pt x="313944" y="81407"/>
                    <a:pt x="558038" y="63881"/>
                    <a:pt x="802259" y="34925"/>
                  </a:cubicBezTo>
                  <a:cubicBezTo>
                    <a:pt x="1066673" y="0"/>
                    <a:pt x="1322451" y="60960"/>
                    <a:pt x="1581150" y="87122"/>
                  </a:cubicBezTo>
                  <a:cubicBezTo>
                    <a:pt x="1647952" y="92964"/>
                    <a:pt x="1714881" y="104521"/>
                    <a:pt x="1781683" y="113284"/>
                  </a:cubicBezTo>
                  <a:cubicBezTo>
                    <a:pt x="1781683" y="119126"/>
                    <a:pt x="1781683" y="122047"/>
                    <a:pt x="1781683" y="124968"/>
                  </a:cubicBezTo>
                  <a:close/>
                  <a:moveTo>
                    <a:pt x="996950" y="1104265"/>
                  </a:moveTo>
                  <a:cubicBezTo>
                    <a:pt x="895223" y="1054862"/>
                    <a:pt x="784733" y="999617"/>
                    <a:pt x="674370" y="944499"/>
                  </a:cubicBezTo>
                  <a:cubicBezTo>
                    <a:pt x="662686" y="941578"/>
                    <a:pt x="659892" y="924179"/>
                    <a:pt x="654050" y="915416"/>
                  </a:cubicBezTo>
                  <a:cubicBezTo>
                    <a:pt x="642366" y="898017"/>
                    <a:pt x="633730" y="883412"/>
                    <a:pt x="622046" y="868934"/>
                  </a:cubicBezTo>
                  <a:cubicBezTo>
                    <a:pt x="607568" y="883412"/>
                    <a:pt x="584200" y="892175"/>
                    <a:pt x="575564" y="909574"/>
                  </a:cubicBezTo>
                  <a:cubicBezTo>
                    <a:pt x="558165" y="947293"/>
                    <a:pt x="569722" y="979297"/>
                    <a:pt x="610489" y="996696"/>
                  </a:cubicBezTo>
                  <a:cubicBezTo>
                    <a:pt x="732536" y="1054862"/>
                    <a:pt x="851789" y="1115822"/>
                    <a:pt x="973836" y="1171067"/>
                  </a:cubicBezTo>
                  <a:cubicBezTo>
                    <a:pt x="999998" y="1182751"/>
                    <a:pt x="1034923" y="1185545"/>
                    <a:pt x="1061085" y="1182751"/>
                  </a:cubicBezTo>
                  <a:cubicBezTo>
                    <a:pt x="1101725" y="1176909"/>
                    <a:pt x="1119251" y="1142111"/>
                    <a:pt x="1101725" y="1107186"/>
                  </a:cubicBezTo>
                  <a:cubicBezTo>
                    <a:pt x="1090041" y="1078103"/>
                    <a:pt x="1061085" y="1057783"/>
                    <a:pt x="1040638" y="1034542"/>
                  </a:cubicBezTo>
                  <a:cubicBezTo>
                    <a:pt x="1028954" y="1054862"/>
                    <a:pt x="1017397" y="1072261"/>
                    <a:pt x="997077" y="1104265"/>
                  </a:cubicBezTo>
                  <a:close/>
                  <a:moveTo>
                    <a:pt x="999871" y="834009"/>
                  </a:moveTo>
                  <a:cubicBezTo>
                    <a:pt x="898144" y="784606"/>
                    <a:pt x="787654" y="732282"/>
                    <a:pt x="680085" y="677037"/>
                  </a:cubicBezTo>
                  <a:cubicBezTo>
                    <a:pt x="668401" y="671195"/>
                    <a:pt x="662686" y="647954"/>
                    <a:pt x="653923" y="633476"/>
                  </a:cubicBezTo>
                  <a:cubicBezTo>
                    <a:pt x="645160" y="621792"/>
                    <a:pt x="639445" y="601472"/>
                    <a:pt x="627761" y="598551"/>
                  </a:cubicBezTo>
                  <a:cubicBezTo>
                    <a:pt x="616077" y="595630"/>
                    <a:pt x="598678" y="607314"/>
                    <a:pt x="589915" y="615950"/>
                  </a:cubicBezTo>
                  <a:cubicBezTo>
                    <a:pt x="554990" y="650875"/>
                    <a:pt x="563753" y="700278"/>
                    <a:pt x="613156" y="726313"/>
                  </a:cubicBezTo>
                  <a:cubicBezTo>
                    <a:pt x="741045" y="790194"/>
                    <a:pt x="871855" y="851281"/>
                    <a:pt x="999744" y="906526"/>
                  </a:cubicBezTo>
                  <a:cubicBezTo>
                    <a:pt x="1022985" y="918210"/>
                    <a:pt x="1054989" y="915289"/>
                    <a:pt x="1078230" y="903605"/>
                  </a:cubicBezTo>
                  <a:cubicBezTo>
                    <a:pt x="1118870" y="883285"/>
                    <a:pt x="1113155" y="845439"/>
                    <a:pt x="1095629" y="813562"/>
                  </a:cubicBezTo>
                  <a:cubicBezTo>
                    <a:pt x="1083945" y="793242"/>
                    <a:pt x="1057783" y="778637"/>
                    <a:pt x="1040384" y="764159"/>
                  </a:cubicBezTo>
                  <a:cubicBezTo>
                    <a:pt x="1028700" y="784479"/>
                    <a:pt x="1017143" y="804799"/>
                    <a:pt x="999744" y="833882"/>
                  </a:cubicBezTo>
                  <a:close/>
                  <a:moveTo>
                    <a:pt x="1002792" y="1650492"/>
                  </a:moveTo>
                  <a:cubicBezTo>
                    <a:pt x="898144" y="1598168"/>
                    <a:pt x="787654" y="1542923"/>
                    <a:pt x="677291" y="1487805"/>
                  </a:cubicBezTo>
                  <a:cubicBezTo>
                    <a:pt x="665607" y="1481963"/>
                    <a:pt x="662813" y="1464564"/>
                    <a:pt x="654050" y="1452880"/>
                  </a:cubicBezTo>
                  <a:cubicBezTo>
                    <a:pt x="645287" y="1441196"/>
                    <a:pt x="633730" y="1426718"/>
                    <a:pt x="624967" y="1412240"/>
                  </a:cubicBezTo>
                  <a:cubicBezTo>
                    <a:pt x="610489" y="1423924"/>
                    <a:pt x="590042" y="1429639"/>
                    <a:pt x="581406" y="1444244"/>
                  </a:cubicBezTo>
                  <a:cubicBezTo>
                    <a:pt x="558165" y="1481963"/>
                    <a:pt x="569722" y="1516888"/>
                    <a:pt x="607568" y="1537208"/>
                  </a:cubicBezTo>
                  <a:cubicBezTo>
                    <a:pt x="738378" y="1601089"/>
                    <a:pt x="869188" y="1662176"/>
                    <a:pt x="999998" y="1723136"/>
                  </a:cubicBezTo>
                  <a:cubicBezTo>
                    <a:pt x="1023239" y="1731899"/>
                    <a:pt x="1055243" y="1728978"/>
                    <a:pt x="1078484" y="1717294"/>
                  </a:cubicBezTo>
                  <a:cubicBezTo>
                    <a:pt x="1119124" y="1699895"/>
                    <a:pt x="1113409" y="1659128"/>
                    <a:pt x="1095883" y="1630172"/>
                  </a:cubicBezTo>
                  <a:cubicBezTo>
                    <a:pt x="1081405" y="1606931"/>
                    <a:pt x="1055243" y="1595247"/>
                    <a:pt x="1034796" y="1577848"/>
                  </a:cubicBezTo>
                  <a:cubicBezTo>
                    <a:pt x="1026033" y="1598168"/>
                    <a:pt x="1017397" y="1618488"/>
                    <a:pt x="1002792" y="1650492"/>
                  </a:cubicBezTo>
                  <a:close/>
                  <a:moveTo>
                    <a:pt x="996950" y="1377315"/>
                  </a:moveTo>
                  <a:cubicBezTo>
                    <a:pt x="898144" y="1327912"/>
                    <a:pt x="787654" y="1275588"/>
                    <a:pt x="680085" y="1220343"/>
                  </a:cubicBezTo>
                  <a:cubicBezTo>
                    <a:pt x="668401" y="1211580"/>
                    <a:pt x="662686" y="1191260"/>
                    <a:pt x="653923" y="1176782"/>
                  </a:cubicBezTo>
                  <a:cubicBezTo>
                    <a:pt x="645160" y="1165098"/>
                    <a:pt x="639445" y="1144778"/>
                    <a:pt x="630682" y="1141857"/>
                  </a:cubicBezTo>
                  <a:cubicBezTo>
                    <a:pt x="618998" y="1138936"/>
                    <a:pt x="601599" y="1147699"/>
                    <a:pt x="590042" y="1156335"/>
                  </a:cubicBezTo>
                  <a:cubicBezTo>
                    <a:pt x="558038" y="1191260"/>
                    <a:pt x="560959" y="1240663"/>
                    <a:pt x="607441" y="1263904"/>
                  </a:cubicBezTo>
                  <a:cubicBezTo>
                    <a:pt x="735330" y="1330706"/>
                    <a:pt x="869061" y="1391793"/>
                    <a:pt x="999871" y="1449832"/>
                  </a:cubicBezTo>
                  <a:cubicBezTo>
                    <a:pt x="1020191" y="1461516"/>
                    <a:pt x="1049274" y="1458595"/>
                    <a:pt x="1072515" y="1449832"/>
                  </a:cubicBezTo>
                  <a:cubicBezTo>
                    <a:pt x="1110361" y="1435354"/>
                    <a:pt x="1116076" y="1400429"/>
                    <a:pt x="1098677" y="1368425"/>
                  </a:cubicBezTo>
                  <a:cubicBezTo>
                    <a:pt x="1086993" y="1342263"/>
                    <a:pt x="1060831" y="1324864"/>
                    <a:pt x="1040511" y="1304544"/>
                  </a:cubicBezTo>
                  <a:cubicBezTo>
                    <a:pt x="1028827" y="1324864"/>
                    <a:pt x="1017270" y="1345184"/>
                    <a:pt x="996950" y="137718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9" name="Group 239"/>
          <p:cNvGrpSpPr>
            <a:grpSpLocks noChangeAspect="1"/>
          </p:cNvGrpSpPr>
          <p:nvPr/>
        </p:nvGrpSpPr>
        <p:grpSpPr>
          <a:xfrm>
            <a:off x="4423680" y="5518080"/>
            <a:ext cx="1212960" cy="933600"/>
            <a:chOff x="0" y="0"/>
            <a:chExt cx="2425920" cy="1867200"/>
          </a:xfrm>
          <a:solidFill>
            <a:schemeClr val="tx1">
              <a:lumMod val="85000"/>
            </a:schemeClr>
          </a:solidFill>
        </p:grpSpPr>
        <p:sp>
          <p:nvSpPr>
            <p:cNvPr id="240" name="Freeform 240"/>
            <p:cNvSpPr/>
            <p:nvPr/>
          </p:nvSpPr>
          <p:spPr>
            <a:xfrm>
              <a:off x="0" y="0"/>
              <a:ext cx="2425827" cy="1867154"/>
            </a:xfrm>
            <a:custGeom>
              <a:avLst/>
              <a:gdLst/>
              <a:ahLst/>
              <a:cxnLst/>
              <a:rect l="l" t="t" r="r" b="b"/>
              <a:pathLst>
                <a:path w="2425827" h="1867154">
                  <a:moveTo>
                    <a:pt x="735965" y="1867154"/>
                  </a:moveTo>
                  <a:cubicBezTo>
                    <a:pt x="735965" y="1704594"/>
                    <a:pt x="730123" y="1550670"/>
                    <a:pt x="735965" y="1396746"/>
                  </a:cubicBezTo>
                  <a:cubicBezTo>
                    <a:pt x="738886" y="1341628"/>
                    <a:pt x="718566" y="1318387"/>
                    <a:pt x="669036" y="1300861"/>
                  </a:cubicBezTo>
                  <a:cubicBezTo>
                    <a:pt x="468376" y="1219581"/>
                    <a:pt x="264668" y="1132459"/>
                    <a:pt x="64008" y="1051179"/>
                  </a:cubicBezTo>
                  <a:cubicBezTo>
                    <a:pt x="43688" y="1042416"/>
                    <a:pt x="26162" y="1033780"/>
                    <a:pt x="0" y="1022096"/>
                  </a:cubicBezTo>
                  <a:cubicBezTo>
                    <a:pt x="128016" y="946658"/>
                    <a:pt x="250190" y="874014"/>
                    <a:pt x="375285" y="801370"/>
                  </a:cubicBezTo>
                  <a:cubicBezTo>
                    <a:pt x="814451" y="543052"/>
                    <a:pt x="1250823" y="284607"/>
                    <a:pt x="1689989" y="23241"/>
                  </a:cubicBezTo>
                  <a:cubicBezTo>
                    <a:pt x="1730756" y="0"/>
                    <a:pt x="1759839" y="0"/>
                    <a:pt x="1800479" y="17399"/>
                  </a:cubicBezTo>
                  <a:cubicBezTo>
                    <a:pt x="1989582" y="95758"/>
                    <a:pt x="2181479" y="171323"/>
                    <a:pt x="2373503" y="246761"/>
                  </a:cubicBezTo>
                  <a:cubicBezTo>
                    <a:pt x="2408428" y="261239"/>
                    <a:pt x="2425827" y="278765"/>
                    <a:pt x="2425827" y="322199"/>
                  </a:cubicBezTo>
                  <a:cubicBezTo>
                    <a:pt x="2422906" y="449961"/>
                    <a:pt x="2425827" y="580644"/>
                    <a:pt x="2422906" y="711327"/>
                  </a:cubicBezTo>
                  <a:cubicBezTo>
                    <a:pt x="2422906" y="731647"/>
                    <a:pt x="2408301" y="763651"/>
                    <a:pt x="2390902" y="775208"/>
                  </a:cubicBezTo>
                  <a:cubicBezTo>
                    <a:pt x="1846961" y="1138174"/>
                    <a:pt x="1303020" y="1495425"/>
                    <a:pt x="759079" y="1855470"/>
                  </a:cubicBezTo>
                  <a:cubicBezTo>
                    <a:pt x="753237" y="1858391"/>
                    <a:pt x="747395" y="1861312"/>
                    <a:pt x="735838" y="1867027"/>
                  </a:cubicBezTo>
                  <a:close/>
                  <a:moveTo>
                    <a:pt x="1169289" y="1115060"/>
                  </a:moveTo>
                  <a:cubicBezTo>
                    <a:pt x="1102360" y="1155700"/>
                    <a:pt x="1050036" y="1184783"/>
                    <a:pt x="997712" y="1216660"/>
                  </a:cubicBezTo>
                  <a:cubicBezTo>
                    <a:pt x="939546" y="1254379"/>
                    <a:pt x="861060" y="1277620"/>
                    <a:pt x="831850" y="1329944"/>
                  </a:cubicBezTo>
                  <a:cubicBezTo>
                    <a:pt x="802640" y="1382268"/>
                    <a:pt x="823087" y="1460627"/>
                    <a:pt x="823087" y="1527429"/>
                  </a:cubicBezTo>
                  <a:cubicBezTo>
                    <a:pt x="823087" y="1585468"/>
                    <a:pt x="823087" y="1640713"/>
                    <a:pt x="823087" y="1710436"/>
                  </a:cubicBezTo>
                  <a:cubicBezTo>
                    <a:pt x="884174" y="1666875"/>
                    <a:pt x="954024" y="1643634"/>
                    <a:pt x="977265" y="1597152"/>
                  </a:cubicBezTo>
                  <a:cubicBezTo>
                    <a:pt x="1050036" y="1446149"/>
                    <a:pt x="1102360" y="1286383"/>
                    <a:pt x="1169289" y="1115060"/>
                  </a:cubicBezTo>
                  <a:close/>
                  <a:moveTo>
                    <a:pt x="1195451" y="1460627"/>
                  </a:moveTo>
                  <a:cubicBezTo>
                    <a:pt x="1317625" y="1385189"/>
                    <a:pt x="1436878" y="1329944"/>
                    <a:pt x="1468882" y="1184783"/>
                  </a:cubicBezTo>
                  <a:cubicBezTo>
                    <a:pt x="1480566" y="1120902"/>
                    <a:pt x="1512570" y="1065784"/>
                    <a:pt x="1535811" y="1004697"/>
                  </a:cubicBezTo>
                  <a:cubicBezTo>
                    <a:pt x="1553210" y="955294"/>
                    <a:pt x="1570736" y="908812"/>
                    <a:pt x="1593977" y="844931"/>
                  </a:cubicBezTo>
                  <a:cubicBezTo>
                    <a:pt x="1529969" y="885571"/>
                    <a:pt x="1480566" y="917575"/>
                    <a:pt x="1431036" y="949452"/>
                  </a:cubicBezTo>
                  <a:cubicBezTo>
                    <a:pt x="1410716" y="961009"/>
                    <a:pt x="1384554" y="975614"/>
                    <a:pt x="1378712" y="993013"/>
                  </a:cubicBezTo>
                  <a:cubicBezTo>
                    <a:pt x="1317625" y="1144016"/>
                    <a:pt x="1259459" y="1297940"/>
                    <a:pt x="1195451" y="1460500"/>
                  </a:cubicBezTo>
                  <a:close/>
                  <a:moveTo>
                    <a:pt x="2027301" y="577850"/>
                  </a:moveTo>
                  <a:cubicBezTo>
                    <a:pt x="1890649" y="647573"/>
                    <a:pt x="1768475" y="720090"/>
                    <a:pt x="1742186" y="876935"/>
                  </a:cubicBezTo>
                  <a:cubicBezTo>
                    <a:pt x="1739265" y="897255"/>
                    <a:pt x="1727581" y="917575"/>
                    <a:pt x="1721866" y="937895"/>
                  </a:cubicBezTo>
                  <a:cubicBezTo>
                    <a:pt x="1692783" y="1010539"/>
                    <a:pt x="1663700" y="1085977"/>
                    <a:pt x="1634617" y="1161542"/>
                  </a:cubicBezTo>
                  <a:cubicBezTo>
                    <a:pt x="1707388" y="1126744"/>
                    <a:pt x="1768475" y="1083183"/>
                    <a:pt x="1829562" y="1042543"/>
                  </a:cubicBezTo>
                  <a:cubicBezTo>
                    <a:pt x="1841246" y="1033780"/>
                    <a:pt x="1849882" y="1022223"/>
                    <a:pt x="1855724" y="1010539"/>
                  </a:cubicBezTo>
                  <a:cubicBezTo>
                    <a:pt x="1910969" y="871093"/>
                    <a:pt x="1966214" y="728853"/>
                    <a:pt x="2027301" y="577850"/>
                  </a:cubicBezTo>
                  <a:close/>
                  <a:moveTo>
                    <a:pt x="2338578" y="386207"/>
                  </a:moveTo>
                  <a:cubicBezTo>
                    <a:pt x="2280412" y="409448"/>
                    <a:pt x="2236724" y="432689"/>
                    <a:pt x="2216404" y="490728"/>
                  </a:cubicBezTo>
                  <a:cubicBezTo>
                    <a:pt x="2193163" y="566166"/>
                    <a:pt x="2161159" y="638810"/>
                    <a:pt x="2132076" y="711454"/>
                  </a:cubicBezTo>
                  <a:cubicBezTo>
                    <a:pt x="2111756" y="763778"/>
                    <a:pt x="2091309" y="818896"/>
                    <a:pt x="2062226" y="885698"/>
                  </a:cubicBezTo>
                  <a:cubicBezTo>
                    <a:pt x="2158238" y="824738"/>
                    <a:pt x="2236724" y="775335"/>
                    <a:pt x="2315337" y="720217"/>
                  </a:cubicBezTo>
                  <a:cubicBezTo>
                    <a:pt x="2327021" y="714375"/>
                    <a:pt x="2338578" y="696976"/>
                    <a:pt x="2338578" y="685419"/>
                  </a:cubicBezTo>
                  <a:cubicBezTo>
                    <a:pt x="2338578" y="586740"/>
                    <a:pt x="2338578" y="490855"/>
                    <a:pt x="2338578" y="38633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41" name="Group 241"/>
          <p:cNvGrpSpPr>
            <a:grpSpLocks noChangeAspect="1"/>
          </p:cNvGrpSpPr>
          <p:nvPr/>
        </p:nvGrpSpPr>
        <p:grpSpPr>
          <a:xfrm>
            <a:off x="4498080" y="3498720"/>
            <a:ext cx="1016160" cy="1217280"/>
            <a:chOff x="0" y="0"/>
            <a:chExt cx="2032320" cy="2434560"/>
          </a:xfrm>
          <a:solidFill>
            <a:schemeClr val="tx1">
              <a:lumMod val="85000"/>
            </a:schemeClr>
          </a:solidFill>
        </p:grpSpPr>
        <p:sp>
          <p:nvSpPr>
            <p:cNvPr id="242" name="Freeform 242"/>
            <p:cNvSpPr/>
            <p:nvPr/>
          </p:nvSpPr>
          <p:spPr>
            <a:xfrm>
              <a:off x="127" y="0"/>
              <a:ext cx="2032127" cy="2434590"/>
            </a:xfrm>
            <a:custGeom>
              <a:avLst/>
              <a:gdLst/>
              <a:ahLst/>
              <a:cxnLst/>
              <a:rect l="l" t="t" r="r" b="b"/>
              <a:pathLst>
                <a:path w="2032127" h="2434590">
                  <a:moveTo>
                    <a:pt x="888238" y="1099820"/>
                  </a:moveTo>
                  <a:cubicBezTo>
                    <a:pt x="1193038" y="1062101"/>
                    <a:pt x="1497965" y="1024382"/>
                    <a:pt x="1799844" y="986663"/>
                  </a:cubicBezTo>
                  <a:cubicBezTo>
                    <a:pt x="1802765" y="992505"/>
                    <a:pt x="1805686" y="995426"/>
                    <a:pt x="1805686" y="998220"/>
                  </a:cubicBezTo>
                  <a:cubicBezTo>
                    <a:pt x="1370203" y="1381252"/>
                    <a:pt x="931799" y="1764284"/>
                    <a:pt x="487553" y="2155952"/>
                  </a:cubicBezTo>
                  <a:cubicBezTo>
                    <a:pt x="574675" y="2164715"/>
                    <a:pt x="650113" y="2173351"/>
                    <a:pt x="725678" y="2182114"/>
                  </a:cubicBezTo>
                  <a:cubicBezTo>
                    <a:pt x="725678" y="2185035"/>
                    <a:pt x="728599" y="2187956"/>
                    <a:pt x="728599" y="2193671"/>
                  </a:cubicBezTo>
                  <a:cubicBezTo>
                    <a:pt x="513715" y="2272030"/>
                    <a:pt x="301879" y="2350389"/>
                    <a:pt x="81153" y="2434590"/>
                  </a:cubicBezTo>
                  <a:cubicBezTo>
                    <a:pt x="101473" y="2231517"/>
                    <a:pt x="118872" y="2037080"/>
                    <a:pt x="139192" y="1828165"/>
                  </a:cubicBezTo>
                  <a:cubicBezTo>
                    <a:pt x="179832" y="1880362"/>
                    <a:pt x="214630" y="1923923"/>
                    <a:pt x="249555" y="1970405"/>
                  </a:cubicBezTo>
                  <a:cubicBezTo>
                    <a:pt x="261112" y="1958848"/>
                    <a:pt x="269875" y="1947164"/>
                    <a:pt x="278638" y="1935607"/>
                  </a:cubicBezTo>
                  <a:cubicBezTo>
                    <a:pt x="374396" y="1781810"/>
                    <a:pt x="467360" y="1625092"/>
                    <a:pt x="566039" y="1471295"/>
                  </a:cubicBezTo>
                  <a:cubicBezTo>
                    <a:pt x="583438" y="1445133"/>
                    <a:pt x="609600" y="1422019"/>
                    <a:pt x="635762" y="1407414"/>
                  </a:cubicBezTo>
                  <a:cubicBezTo>
                    <a:pt x="734441" y="1349375"/>
                    <a:pt x="836041" y="1297178"/>
                    <a:pt x="934847" y="1230376"/>
                  </a:cubicBezTo>
                  <a:cubicBezTo>
                    <a:pt x="627126" y="1276858"/>
                    <a:pt x="322199" y="1320292"/>
                    <a:pt x="0" y="1366774"/>
                  </a:cubicBezTo>
                  <a:cubicBezTo>
                    <a:pt x="26162" y="1331976"/>
                    <a:pt x="43561" y="1308735"/>
                    <a:pt x="60960" y="1285494"/>
                  </a:cubicBezTo>
                  <a:cubicBezTo>
                    <a:pt x="310515" y="960501"/>
                    <a:pt x="560197" y="635508"/>
                    <a:pt x="812800" y="310515"/>
                  </a:cubicBezTo>
                  <a:cubicBezTo>
                    <a:pt x="833120" y="287274"/>
                    <a:pt x="867918" y="264033"/>
                    <a:pt x="899922" y="255397"/>
                  </a:cubicBezTo>
                  <a:cubicBezTo>
                    <a:pt x="1262761" y="171196"/>
                    <a:pt x="1628648" y="86995"/>
                    <a:pt x="1991487" y="5842"/>
                  </a:cubicBezTo>
                  <a:cubicBezTo>
                    <a:pt x="1997329" y="2921"/>
                    <a:pt x="2005965" y="2921"/>
                    <a:pt x="2032127" y="0"/>
                  </a:cubicBezTo>
                  <a:cubicBezTo>
                    <a:pt x="1640205" y="368554"/>
                    <a:pt x="1262761" y="728345"/>
                    <a:pt x="885317" y="1088136"/>
                  </a:cubicBezTo>
                  <a:cubicBezTo>
                    <a:pt x="885317" y="1091057"/>
                    <a:pt x="888238" y="1093978"/>
                    <a:pt x="888238" y="109969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43" name="Group 243"/>
          <p:cNvGrpSpPr>
            <a:grpSpLocks noChangeAspect="1"/>
          </p:cNvGrpSpPr>
          <p:nvPr/>
        </p:nvGrpSpPr>
        <p:grpSpPr>
          <a:xfrm>
            <a:off x="1034880" y="5628000"/>
            <a:ext cx="564960" cy="977760"/>
            <a:chOff x="0" y="0"/>
            <a:chExt cx="1129920" cy="1955520"/>
          </a:xfrm>
          <a:solidFill>
            <a:schemeClr val="tx1">
              <a:lumMod val="85000"/>
            </a:schemeClr>
          </a:solidFill>
        </p:grpSpPr>
        <p:sp>
          <p:nvSpPr>
            <p:cNvPr id="244" name="Freeform 244"/>
            <p:cNvSpPr/>
            <p:nvPr/>
          </p:nvSpPr>
          <p:spPr>
            <a:xfrm>
              <a:off x="0" y="0"/>
              <a:ext cx="1129919" cy="1955546"/>
            </a:xfrm>
            <a:custGeom>
              <a:avLst/>
              <a:gdLst/>
              <a:ahLst/>
              <a:cxnLst/>
              <a:rect l="l" t="t" r="r" b="b"/>
              <a:pathLst>
                <a:path w="1129919" h="1955546">
                  <a:moveTo>
                    <a:pt x="197485" y="1955546"/>
                  </a:moveTo>
                  <a:cubicBezTo>
                    <a:pt x="197485" y="1749298"/>
                    <a:pt x="197485" y="1542923"/>
                    <a:pt x="197485" y="1339596"/>
                  </a:cubicBezTo>
                  <a:cubicBezTo>
                    <a:pt x="197485" y="1092581"/>
                    <a:pt x="206248" y="845693"/>
                    <a:pt x="145161" y="604520"/>
                  </a:cubicBezTo>
                  <a:cubicBezTo>
                    <a:pt x="110363" y="462026"/>
                    <a:pt x="60960" y="322580"/>
                    <a:pt x="20320" y="183007"/>
                  </a:cubicBezTo>
                  <a:cubicBezTo>
                    <a:pt x="0" y="113284"/>
                    <a:pt x="5842" y="101727"/>
                    <a:pt x="81280" y="92964"/>
                  </a:cubicBezTo>
                  <a:cubicBezTo>
                    <a:pt x="316611" y="69723"/>
                    <a:pt x="554736" y="52324"/>
                    <a:pt x="790067" y="26162"/>
                  </a:cubicBezTo>
                  <a:cubicBezTo>
                    <a:pt x="1028319" y="0"/>
                    <a:pt x="1005078" y="52324"/>
                    <a:pt x="1045718" y="217932"/>
                  </a:cubicBezTo>
                  <a:cubicBezTo>
                    <a:pt x="1106678" y="470789"/>
                    <a:pt x="1129919" y="720598"/>
                    <a:pt x="1126998" y="979170"/>
                  </a:cubicBezTo>
                  <a:cubicBezTo>
                    <a:pt x="1121156" y="1226185"/>
                    <a:pt x="1126998" y="1470279"/>
                    <a:pt x="1129919" y="1717167"/>
                  </a:cubicBezTo>
                  <a:cubicBezTo>
                    <a:pt x="1129919" y="1769491"/>
                    <a:pt x="1118362" y="1789811"/>
                    <a:pt x="1063117" y="1798574"/>
                  </a:cubicBezTo>
                  <a:cubicBezTo>
                    <a:pt x="778510" y="1847977"/>
                    <a:pt x="496697" y="1903222"/>
                    <a:pt x="212090" y="1955419"/>
                  </a:cubicBezTo>
                  <a:cubicBezTo>
                    <a:pt x="209169" y="1955419"/>
                    <a:pt x="200533" y="1955419"/>
                    <a:pt x="197612" y="1955419"/>
                  </a:cubicBezTo>
                  <a:close/>
                  <a:moveTo>
                    <a:pt x="853948" y="1162304"/>
                  </a:moveTo>
                  <a:cubicBezTo>
                    <a:pt x="923671" y="1165225"/>
                    <a:pt x="999236" y="1141984"/>
                    <a:pt x="1048512" y="1069340"/>
                  </a:cubicBezTo>
                  <a:cubicBezTo>
                    <a:pt x="1097788" y="996696"/>
                    <a:pt x="1109472" y="918210"/>
                    <a:pt x="1074674" y="836930"/>
                  </a:cubicBezTo>
                  <a:cubicBezTo>
                    <a:pt x="1045591" y="773049"/>
                    <a:pt x="993394" y="732282"/>
                    <a:pt x="920750" y="732282"/>
                  </a:cubicBezTo>
                  <a:cubicBezTo>
                    <a:pt x="880110" y="732282"/>
                    <a:pt x="836549" y="735203"/>
                    <a:pt x="792988" y="741045"/>
                  </a:cubicBezTo>
                  <a:cubicBezTo>
                    <a:pt x="679704" y="764286"/>
                    <a:pt x="601218" y="874649"/>
                    <a:pt x="615823" y="990981"/>
                  </a:cubicBezTo>
                  <a:cubicBezTo>
                    <a:pt x="633222" y="1110107"/>
                    <a:pt x="708787" y="1168273"/>
                    <a:pt x="853948" y="1162431"/>
                  </a:cubicBezTo>
                  <a:close/>
                  <a:moveTo>
                    <a:pt x="816229" y="1769618"/>
                  </a:moveTo>
                  <a:cubicBezTo>
                    <a:pt x="833628" y="1769618"/>
                    <a:pt x="851027" y="1772539"/>
                    <a:pt x="868553" y="1769618"/>
                  </a:cubicBezTo>
                  <a:cubicBezTo>
                    <a:pt x="999236" y="1760855"/>
                    <a:pt x="1089279" y="1647571"/>
                    <a:pt x="1077722" y="1513967"/>
                  </a:cubicBezTo>
                  <a:cubicBezTo>
                    <a:pt x="1066165" y="1394841"/>
                    <a:pt x="978916" y="1330960"/>
                    <a:pt x="839597" y="1342517"/>
                  </a:cubicBezTo>
                  <a:cubicBezTo>
                    <a:pt x="819277" y="1345438"/>
                    <a:pt x="801878" y="1348359"/>
                    <a:pt x="781558" y="1351280"/>
                  </a:cubicBezTo>
                  <a:cubicBezTo>
                    <a:pt x="662432" y="1371600"/>
                    <a:pt x="586994" y="1476248"/>
                    <a:pt x="601472" y="1601216"/>
                  </a:cubicBezTo>
                  <a:cubicBezTo>
                    <a:pt x="613029" y="1714500"/>
                    <a:pt x="688594" y="1775587"/>
                    <a:pt x="816356" y="1769745"/>
                  </a:cubicBezTo>
                  <a:close/>
                  <a:moveTo>
                    <a:pt x="366014" y="1595247"/>
                  </a:moveTo>
                  <a:cubicBezTo>
                    <a:pt x="258572" y="1627251"/>
                    <a:pt x="258572" y="1627251"/>
                    <a:pt x="270129" y="1694053"/>
                  </a:cubicBezTo>
                  <a:cubicBezTo>
                    <a:pt x="299212" y="1691132"/>
                    <a:pt x="331089" y="1685290"/>
                    <a:pt x="363093" y="1682369"/>
                  </a:cubicBezTo>
                  <a:cubicBezTo>
                    <a:pt x="366014" y="1717294"/>
                    <a:pt x="366014" y="1749171"/>
                    <a:pt x="368935" y="1781175"/>
                  </a:cubicBezTo>
                  <a:cubicBezTo>
                    <a:pt x="429895" y="1784096"/>
                    <a:pt x="429895" y="1784096"/>
                    <a:pt x="444500" y="1673606"/>
                  </a:cubicBezTo>
                  <a:cubicBezTo>
                    <a:pt x="549021" y="1632966"/>
                    <a:pt x="549021" y="1632966"/>
                    <a:pt x="534543" y="1574800"/>
                  </a:cubicBezTo>
                  <a:cubicBezTo>
                    <a:pt x="505460" y="1577721"/>
                    <a:pt x="473583" y="1580642"/>
                    <a:pt x="438658" y="1583563"/>
                  </a:cubicBezTo>
                  <a:cubicBezTo>
                    <a:pt x="438658" y="1545844"/>
                    <a:pt x="438658" y="1513840"/>
                    <a:pt x="438658" y="1478915"/>
                  </a:cubicBezTo>
                  <a:cubicBezTo>
                    <a:pt x="409575" y="1481836"/>
                    <a:pt x="389255" y="1487678"/>
                    <a:pt x="366014" y="1490599"/>
                  </a:cubicBezTo>
                  <a:cubicBezTo>
                    <a:pt x="366014" y="1528318"/>
                    <a:pt x="366014" y="1560322"/>
                    <a:pt x="366014" y="1595247"/>
                  </a:cubicBezTo>
                  <a:close/>
                  <a:moveTo>
                    <a:pt x="270129" y="1066419"/>
                  </a:moveTo>
                  <a:cubicBezTo>
                    <a:pt x="363093" y="1049020"/>
                    <a:pt x="450215" y="1034415"/>
                    <a:pt x="540258" y="1019937"/>
                  </a:cubicBezTo>
                  <a:cubicBezTo>
                    <a:pt x="540258" y="990854"/>
                    <a:pt x="540258" y="970534"/>
                    <a:pt x="540258" y="941451"/>
                  </a:cubicBezTo>
                  <a:cubicBezTo>
                    <a:pt x="464693" y="953135"/>
                    <a:pt x="394970" y="967613"/>
                    <a:pt x="325374" y="973455"/>
                  </a:cubicBezTo>
                  <a:cubicBezTo>
                    <a:pt x="267335" y="979297"/>
                    <a:pt x="249809" y="1005459"/>
                    <a:pt x="270129" y="106641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45" name="Group 245"/>
          <p:cNvGrpSpPr>
            <a:grpSpLocks noChangeAspect="1"/>
          </p:cNvGrpSpPr>
          <p:nvPr/>
        </p:nvGrpSpPr>
        <p:grpSpPr>
          <a:xfrm>
            <a:off x="3031200" y="5469600"/>
            <a:ext cx="522720" cy="1047840"/>
            <a:chOff x="0" y="0"/>
            <a:chExt cx="1045440" cy="2095680"/>
          </a:xfrm>
          <a:solidFill>
            <a:schemeClr val="tx1">
              <a:lumMod val="85000"/>
            </a:schemeClr>
          </a:solidFill>
        </p:grpSpPr>
        <p:sp>
          <p:nvSpPr>
            <p:cNvPr id="246" name="Freeform 246"/>
            <p:cNvSpPr/>
            <p:nvPr/>
          </p:nvSpPr>
          <p:spPr>
            <a:xfrm>
              <a:off x="0" y="0"/>
              <a:ext cx="1045464" cy="2095627"/>
            </a:xfrm>
            <a:custGeom>
              <a:avLst/>
              <a:gdLst/>
              <a:ahLst/>
              <a:cxnLst/>
              <a:rect l="l" t="t" r="r" b="b"/>
              <a:pathLst>
                <a:path w="1045464" h="2095627">
                  <a:moveTo>
                    <a:pt x="270129" y="316357"/>
                  </a:moveTo>
                  <a:cubicBezTo>
                    <a:pt x="217805" y="330835"/>
                    <a:pt x="168529" y="345440"/>
                    <a:pt x="113284" y="359918"/>
                  </a:cubicBezTo>
                  <a:cubicBezTo>
                    <a:pt x="113284" y="313436"/>
                    <a:pt x="113284" y="267081"/>
                    <a:pt x="113284" y="217678"/>
                  </a:cubicBezTo>
                  <a:cubicBezTo>
                    <a:pt x="165608" y="232156"/>
                    <a:pt x="217805" y="246761"/>
                    <a:pt x="275971" y="261239"/>
                  </a:cubicBezTo>
                  <a:cubicBezTo>
                    <a:pt x="275971" y="220599"/>
                    <a:pt x="275971" y="194437"/>
                    <a:pt x="275971" y="159639"/>
                  </a:cubicBezTo>
                  <a:cubicBezTo>
                    <a:pt x="249809" y="159639"/>
                    <a:pt x="223647" y="162560"/>
                    <a:pt x="200406" y="159639"/>
                  </a:cubicBezTo>
                  <a:cubicBezTo>
                    <a:pt x="151003" y="156718"/>
                    <a:pt x="127762" y="124841"/>
                    <a:pt x="127762" y="78359"/>
                  </a:cubicBezTo>
                  <a:cubicBezTo>
                    <a:pt x="130683" y="34798"/>
                    <a:pt x="156845" y="2921"/>
                    <a:pt x="200406" y="2921"/>
                  </a:cubicBezTo>
                  <a:cubicBezTo>
                    <a:pt x="304927" y="0"/>
                    <a:pt x="409448" y="0"/>
                    <a:pt x="513969" y="2921"/>
                  </a:cubicBezTo>
                  <a:cubicBezTo>
                    <a:pt x="563372" y="2921"/>
                    <a:pt x="589534" y="34798"/>
                    <a:pt x="589534" y="81280"/>
                  </a:cubicBezTo>
                  <a:cubicBezTo>
                    <a:pt x="589534" y="130683"/>
                    <a:pt x="563372" y="156718"/>
                    <a:pt x="513969" y="159639"/>
                  </a:cubicBezTo>
                  <a:cubicBezTo>
                    <a:pt x="493649" y="162560"/>
                    <a:pt x="470408" y="159639"/>
                    <a:pt x="441325" y="159639"/>
                  </a:cubicBezTo>
                  <a:cubicBezTo>
                    <a:pt x="441325" y="191516"/>
                    <a:pt x="441325" y="214757"/>
                    <a:pt x="441325" y="240919"/>
                  </a:cubicBezTo>
                  <a:cubicBezTo>
                    <a:pt x="505206" y="252476"/>
                    <a:pt x="566166" y="261239"/>
                    <a:pt x="627126" y="278638"/>
                  </a:cubicBezTo>
                  <a:cubicBezTo>
                    <a:pt x="731774" y="304800"/>
                    <a:pt x="818896" y="356997"/>
                    <a:pt x="894461" y="435356"/>
                  </a:cubicBezTo>
                  <a:cubicBezTo>
                    <a:pt x="1039622" y="586232"/>
                    <a:pt x="1045464" y="801116"/>
                    <a:pt x="906018" y="960755"/>
                  </a:cubicBezTo>
                  <a:cubicBezTo>
                    <a:pt x="874014" y="995553"/>
                    <a:pt x="839216" y="1033272"/>
                    <a:pt x="795655" y="1053592"/>
                  </a:cubicBezTo>
                  <a:cubicBezTo>
                    <a:pt x="725932" y="1091311"/>
                    <a:pt x="717296" y="1143635"/>
                    <a:pt x="717296" y="1213231"/>
                  </a:cubicBezTo>
                  <a:cubicBezTo>
                    <a:pt x="720217" y="1430909"/>
                    <a:pt x="717296" y="1645666"/>
                    <a:pt x="720217" y="1863471"/>
                  </a:cubicBezTo>
                  <a:cubicBezTo>
                    <a:pt x="720217" y="1921510"/>
                    <a:pt x="696976" y="1967992"/>
                    <a:pt x="647573" y="1999869"/>
                  </a:cubicBezTo>
                  <a:cubicBezTo>
                    <a:pt x="511048" y="2095627"/>
                    <a:pt x="200406" y="2089912"/>
                    <a:pt x="66802" y="1994027"/>
                  </a:cubicBezTo>
                  <a:cubicBezTo>
                    <a:pt x="20320" y="1962150"/>
                    <a:pt x="0" y="1924431"/>
                    <a:pt x="0" y="1869313"/>
                  </a:cubicBezTo>
                  <a:cubicBezTo>
                    <a:pt x="0" y="1491996"/>
                    <a:pt x="0" y="1114679"/>
                    <a:pt x="0" y="737235"/>
                  </a:cubicBezTo>
                  <a:cubicBezTo>
                    <a:pt x="2921" y="580517"/>
                    <a:pt x="87122" y="461518"/>
                    <a:pt x="235204" y="412115"/>
                  </a:cubicBezTo>
                  <a:cubicBezTo>
                    <a:pt x="278765" y="397637"/>
                    <a:pt x="287528" y="374396"/>
                    <a:pt x="270002" y="316357"/>
                  </a:cubicBezTo>
                  <a:close/>
                  <a:moveTo>
                    <a:pt x="429895" y="342519"/>
                  </a:moveTo>
                  <a:cubicBezTo>
                    <a:pt x="441452" y="362839"/>
                    <a:pt x="450215" y="397637"/>
                    <a:pt x="467614" y="403479"/>
                  </a:cubicBezTo>
                  <a:cubicBezTo>
                    <a:pt x="630174" y="449961"/>
                    <a:pt x="728853" y="589280"/>
                    <a:pt x="720217" y="783717"/>
                  </a:cubicBezTo>
                  <a:cubicBezTo>
                    <a:pt x="714375" y="856234"/>
                    <a:pt x="717296" y="928878"/>
                    <a:pt x="717296" y="1015873"/>
                  </a:cubicBezTo>
                  <a:cubicBezTo>
                    <a:pt x="757936" y="983996"/>
                    <a:pt x="789940" y="963676"/>
                    <a:pt x="815975" y="937514"/>
                  </a:cubicBezTo>
                  <a:cubicBezTo>
                    <a:pt x="964184" y="798195"/>
                    <a:pt x="964184" y="603758"/>
                    <a:pt x="810260" y="467360"/>
                  </a:cubicBezTo>
                  <a:cubicBezTo>
                    <a:pt x="708660" y="377317"/>
                    <a:pt x="583692" y="336804"/>
                    <a:pt x="429895" y="342519"/>
                  </a:cubicBezTo>
                  <a:close/>
                  <a:moveTo>
                    <a:pt x="151003" y="1965071"/>
                  </a:moveTo>
                  <a:cubicBezTo>
                    <a:pt x="145161" y="1918589"/>
                    <a:pt x="133604" y="1875028"/>
                    <a:pt x="133604" y="1828673"/>
                  </a:cubicBezTo>
                  <a:cubicBezTo>
                    <a:pt x="133604" y="1526794"/>
                    <a:pt x="133604" y="1224915"/>
                    <a:pt x="133604" y="925957"/>
                  </a:cubicBezTo>
                  <a:cubicBezTo>
                    <a:pt x="133604" y="775081"/>
                    <a:pt x="110363" y="615315"/>
                    <a:pt x="226568" y="487680"/>
                  </a:cubicBezTo>
                  <a:cubicBezTo>
                    <a:pt x="116205" y="539877"/>
                    <a:pt x="66802" y="626999"/>
                    <a:pt x="66802" y="743077"/>
                  </a:cubicBezTo>
                  <a:cubicBezTo>
                    <a:pt x="66802" y="1111758"/>
                    <a:pt x="66802" y="1480312"/>
                    <a:pt x="66802" y="1848993"/>
                  </a:cubicBezTo>
                  <a:cubicBezTo>
                    <a:pt x="66802" y="1927352"/>
                    <a:pt x="78359" y="1941830"/>
                    <a:pt x="151003" y="196507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47" name="Group 247"/>
          <p:cNvGrpSpPr>
            <a:grpSpLocks noChangeAspect="1"/>
          </p:cNvGrpSpPr>
          <p:nvPr/>
        </p:nvGrpSpPr>
        <p:grpSpPr>
          <a:xfrm>
            <a:off x="4313760" y="2319840"/>
            <a:ext cx="939840" cy="552480"/>
            <a:chOff x="0" y="0"/>
            <a:chExt cx="1879680" cy="1104960"/>
          </a:xfrm>
          <a:solidFill>
            <a:schemeClr val="tx1">
              <a:lumMod val="85000"/>
            </a:schemeClr>
          </a:solidFill>
        </p:grpSpPr>
        <p:sp>
          <p:nvSpPr>
            <p:cNvPr id="248" name="Freeform 248"/>
            <p:cNvSpPr/>
            <p:nvPr/>
          </p:nvSpPr>
          <p:spPr>
            <a:xfrm>
              <a:off x="0" y="0"/>
              <a:ext cx="1879727" cy="1104900"/>
            </a:xfrm>
            <a:custGeom>
              <a:avLst/>
              <a:gdLst/>
              <a:ahLst/>
              <a:cxnLst/>
              <a:rect l="l" t="t" r="r" b="b"/>
              <a:pathLst>
                <a:path w="1879727" h="1104900">
                  <a:moveTo>
                    <a:pt x="494665" y="982853"/>
                  </a:moveTo>
                  <a:cubicBezTo>
                    <a:pt x="602361" y="1011936"/>
                    <a:pt x="695452" y="1011936"/>
                    <a:pt x="768223" y="915924"/>
                  </a:cubicBezTo>
                  <a:cubicBezTo>
                    <a:pt x="584962" y="1000252"/>
                    <a:pt x="436499" y="930402"/>
                    <a:pt x="299720" y="814197"/>
                  </a:cubicBezTo>
                  <a:cubicBezTo>
                    <a:pt x="264795" y="788035"/>
                    <a:pt x="250317" y="738632"/>
                    <a:pt x="226949" y="697865"/>
                  </a:cubicBezTo>
                  <a:cubicBezTo>
                    <a:pt x="232791" y="694944"/>
                    <a:pt x="238633" y="689102"/>
                    <a:pt x="244348" y="683387"/>
                  </a:cubicBezTo>
                  <a:cubicBezTo>
                    <a:pt x="279273" y="697865"/>
                    <a:pt x="314198" y="715391"/>
                    <a:pt x="349123" y="721233"/>
                  </a:cubicBezTo>
                  <a:cubicBezTo>
                    <a:pt x="416052" y="732917"/>
                    <a:pt x="480060" y="738632"/>
                    <a:pt x="544068" y="741553"/>
                  </a:cubicBezTo>
                  <a:cubicBezTo>
                    <a:pt x="573151" y="741553"/>
                    <a:pt x="599313" y="721233"/>
                    <a:pt x="625602" y="709549"/>
                  </a:cubicBezTo>
                  <a:cubicBezTo>
                    <a:pt x="625602" y="703707"/>
                    <a:pt x="622681" y="697865"/>
                    <a:pt x="622681" y="692150"/>
                  </a:cubicBezTo>
                  <a:cubicBezTo>
                    <a:pt x="596519" y="692150"/>
                    <a:pt x="573278" y="689229"/>
                    <a:pt x="546989" y="692150"/>
                  </a:cubicBezTo>
                  <a:cubicBezTo>
                    <a:pt x="363728" y="715264"/>
                    <a:pt x="218186" y="636778"/>
                    <a:pt x="90170" y="520446"/>
                  </a:cubicBezTo>
                  <a:cubicBezTo>
                    <a:pt x="32004" y="471043"/>
                    <a:pt x="17399" y="389636"/>
                    <a:pt x="40767" y="328549"/>
                  </a:cubicBezTo>
                  <a:cubicBezTo>
                    <a:pt x="212471" y="404114"/>
                    <a:pt x="384175" y="491363"/>
                    <a:pt x="581914" y="453644"/>
                  </a:cubicBezTo>
                  <a:cubicBezTo>
                    <a:pt x="581914" y="447802"/>
                    <a:pt x="581914" y="441960"/>
                    <a:pt x="584835" y="439166"/>
                  </a:cubicBezTo>
                  <a:cubicBezTo>
                    <a:pt x="532511" y="430403"/>
                    <a:pt x="477139" y="427482"/>
                    <a:pt x="427736" y="415925"/>
                  </a:cubicBezTo>
                  <a:cubicBezTo>
                    <a:pt x="328803" y="386842"/>
                    <a:pt x="232791" y="354838"/>
                    <a:pt x="133858" y="322834"/>
                  </a:cubicBezTo>
                  <a:cubicBezTo>
                    <a:pt x="49403" y="293624"/>
                    <a:pt x="11684" y="235585"/>
                    <a:pt x="5842" y="148336"/>
                  </a:cubicBezTo>
                  <a:cubicBezTo>
                    <a:pt x="0" y="43561"/>
                    <a:pt x="40767" y="0"/>
                    <a:pt x="142621" y="17399"/>
                  </a:cubicBezTo>
                  <a:cubicBezTo>
                    <a:pt x="276479" y="34925"/>
                    <a:pt x="407416" y="64008"/>
                    <a:pt x="538353" y="84328"/>
                  </a:cubicBezTo>
                  <a:cubicBezTo>
                    <a:pt x="648970" y="104648"/>
                    <a:pt x="759460" y="125095"/>
                    <a:pt x="870077" y="136652"/>
                  </a:cubicBezTo>
                  <a:cubicBezTo>
                    <a:pt x="907923" y="142494"/>
                    <a:pt x="954405" y="124968"/>
                    <a:pt x="989330" y="104648"/>
                  </a:cubicBezTo>
                  <a:cubicBezTo>
                    <a:pt x="1073658" y="63881"/>
                    <a:pt x="1181354" y="87249"/>
                    <a:pt x="1245362" y="177292"/>
                  </a:cubicBezTo>
                  <a:cubicBezTo>
                    <a:pt x="1286129" y="235458"/>
                    <a:pt x="1321054" y="299466"/>
                    <a:pt x="1353058" y="363347"/>
                  </a:cubicBezTo>
                  <a:cubicBezTo>
                    <a:pt x="1449070" y="546481"/>
                    <a:pt x="1588770" y="680339"/>
                    <a:pt x="1780794" y="752983"/>
                  </a:cubicBezTo>
                  <a:cubicBezTo>
                    <a:pt x="1853565" y="779145"/>
                    <a:pt x="1879727" y="816991"/>
                    <a:pt x="1862328" y="904240"/>
                  </a:cubicBezTo>
                  <a:cubicBezTo>
                    <a:pt x="1731391" y="913003"/>
                    <a:pt x="1591691" y="936244"/>
                    <a:pt x="1454912" y="933323"/>
                  </a:cubicBezTo>
                  <a:cubicBezTo>
                    <a:pt x="1326896" y="930402"/>
                    <a:pt x="1210437" y="953643"/>
                    <a:pt x="1102868" y="1011809"/>
                  </a:cubicBezTo>
                  <a:cubicBezTo>
                    <a:pt x="974852" y="1081659"/>
                    <a:pt x="840994" y="1104900"/>
                    <a:pt x="698373" y="1093216"/>
                  </a:cubicBezTo>
                  <a:cubicBezTo>
                    <a:pt x="614045" y="1084453"/>
                    <a:pt x="547116" y="1052449"/>
                    <a:pt x="494665" y="98272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49" name="Group 249"/>
          <p:cNvGrpSpPr>
            <a:grpSpLocks noChangeAspect="1"/>
          </p:cNvGrpSpPr>
          <p:nvPr/>
        </p:nvGrpSpPr>
        <p:grpSpPr>
          <a:xfrm>
            <a:off x="2594880" y="5469600"/>
            <a:ext cx="404160" cy="1045440"/>
            <a:chOff x="0" y="0"/>
            <a:chExt cx="808320" cy="2090880"/>
          </a:xfrm>
          <a:solidFill>
            <a:schemeClr val="tx1">
              <a:lumMod val="85000"/>
            </a:schemeClr>
          </a:solidFill>
        </p:grpSpPr>
        <p:sp>
          <p:nvSpPr>
            <p:cNvPr id="250" name="Freeform 250"/>
            <p:cNvSpPr/>
            <p:nvPr/>
          </p:nvSpPr>
          <p:spPr>
            <a:xfrm>
              <a:off x="0" y="0"/>
              <a:ext cx="808355" cy="2090928"/>
            </a:xfrm>
            <a:custGeom>
              <a:avLst/>
              <a:gdLst/>
              <a:ahLst/>
              <a:cxnLst/>
              <a:rect l="l" t="t" r="r" b="b"/>
              <a:pathLst>
                <a:path w="808355" h="2090928">
                  <a:moveTo>
                    <a:pt x="266573" y="316484"/>
                  </a:moveTo>
                  <a:cubicBezTo>
                    <a:pt x="214376" y="331089"/>
                    <a:pt x="165100" y="345567"/>
                    <a:pt x="110109" y="360045"/>
                  </a:cubicBezTo>
                  <a:cubicBezTo>
                    <a:pt x="110109" y="313563"/>
                    <a:pt x="110109" y="270002"/>
                    <a:pt x="110109" y="217805"/>
                  </a:cubicBezTo>
                  <a:cubicBezTo>
                    <a:pt x="162306" y="232283"/>
                    <a:pt x="214376" y="246888"/>
                    <a:pt x="275209" y="261366"/>
                  </a:cubicBezTo>
                  <a:cubicBezTo>
                    <a:pt x="275209" y="220726"/>
                    <a:pt x="275209" y="194564"/>
                    <a:pt x="275209" y="162687"/>
                  </a:cubicBezTo>
                  <a:cubicBezTo>
                    <a:pt x="251968" y="162687"/>
                    <a:pt x="225933" y="162687"/>
                    <a:pt x="202819" y="159766"/>
                  </a:cubicBezTo>
                  <a:cubicBezTo>
                    <a:pt x="156464" y="156845"/>
                    <a:pt x="130429" y="133604"/>
                    <a:pt x="127508" y="84201"/>
                  </a:cubicBezTo>
                  <a:cubicBezTo>
                    <a:pt x="127508" y="34798"/>
                    <a:pt x="153543" y="5842"/>
                    <a:pt x="199898" y="2921"/>
                  </a:cubicBezTo>
                  <a:cubicBezTo>
                    <a:pt x="304165" y="0"/>
                    <a:pt x="408559" y="0"/>
                    <a:pt x="512826" y="2921"/>
                  </a:cubicBezTo>
                  <a:cubicBezTo>
                    <a:pt x="559181" y="2921"/>
                    <a:pt x="588137" y="34925"/>
                    <a:pt x="588137" y="81280"/>
                  </a:cubicBezTo>
                  <a:cubicBezTo>
                    <a:pt x="585216" y="130683"/>
                    <a:pt x="562102" y="156845"/>
                    <a:pt x="512826" y="159639"/>
                  </a:cubicBezTo>
                  <a:cubicBezTo>
                    <a:pt x="489585" y="162560"/>
                    <a:pt x="466471" y="159639"/>
                    <a:pt x="437515" y="159639"/>
                  </a:cubicBezTo>
                  <a:cubicBezTo>
                    <a:pt x="437515" y="235204"/>
                    <a:pt x="434594" y="304800"/>
                    <a:pt x="437515" y="374523"/>
                  </a:cubicBezTo>
                  <a:cubicBezTo>
                    <a:pt x="437515" y="386080"/>
                    <a:pt x="457835" y="400685"/>
                    <a:pt x="469392" y="406527"/>
                  </a:cubicBezTo>
                  <a:cubicBezTo>
                    <a:pt x="640334" y="470408"/>
                    <a:pt x="715645" y="577850"/>
                    <a:pt x="715645" y="763778"/>
                  </a:cubicBezTo>
                  <a:cubicBezTo>
                    <a:pt x="715645" y="911860"/>
                    <a:pt x="715645" y="1059942"/>
                    <a:pt x="715645" y="1210945"/>
                  </a:cubicBezTo>
                  <a:cubicBezTo>
                    <a:pt x="715645" y="1234186"/>
                    <a:pt x="715645" y="1260348"/>
                    <a:pt x="715645" y="1289304"/>
                  </a:cubicBezTo>
                  <a:cubicBezTo>
                    <a:pt x="741680" y="1286383"/>
                    <a:pt x="764921" y="1283462"/>
                    <a:pt x="788035" y="1280541"/>
                  </a:cubicBezTo>
                  <a:cubicBezTo>
                    <a:pt x="793877" y="1321181"/>
                    <a:pt x="808355" y="1361821"/>
                    <a:pt x="741680" y="1373505"/>
                  </a:cubicBezTo>
                  <a:cubicBezTo>
                    <a:pt x="730123" y="1373505"/>
                    <a:pt x="718439" y="1405509"/>
                    <a:pt x="715645" y="1425829"/>
                  </a:cubicBezTo>
                  <a:cubicBezTo>
                    <a:pt x="715645" y="1568069"/>
                    <a:pt x="712724" y="1713357"/>
                    <a:pt x="715645" y="1855597"/>
                  </a:cubicBezTo>
                  <a:cubicBezTo>
                    <a:pt x="718566" y="1936877"/>
                    <a:pt x="683768" y="1989201"/>
                    <a:pt x="614299" y="2018284"/>
                  </a:cubicBezTo>
                  <a:cubicBezTo>
                    <a:pt x="440436" y="2090928"/>
                    <a:pt x="266573" y="2090928"/>
                    <a:pt x="95758" y="2015363"/>
                  </a:cubicBezTo>
                  <a:cubicBezTo>
                    <a:pt x="31877" y="1989201"/>
                    <a:pt x="0" y="1937004"/>
                    <a:pt x="0" y="1861439"/>
                  </a:cubicBezTo>
                  <a:cubicBezTo>
                    <a:pt x="2921" y="1489710"/>
                    <a:pt x="0" y="1120902"/>
                    <a:pt x="0" y="752094"/>
                  </a:cubicBezTo>
                  <a:cubicBezTo>
                    <a:pt x="0" y="574929"/>
                    <a:pt x="78232" y="467487"/>
                    <a:pt x="243332" y="403606"/>
                  </a:cubicBezTo>
                  <a:cubicBezTo>
                    <a:pt x="263652" y="397764"/>
                    <a:pt x="275209" y="365887"/>
                    <a:pt x="289687" y="345567"/>
                  </a:cubicBezTo>
                  <a:cubicBezTo>
                    <a:pt x="281051" y="336804"/>
                    <a:pt x="275209" y="328168"/>
                    <a:pt x="266446" y="316484"/>
                  </a:cubicBezTo>
                  <a:close/>
                  <a:moveTo>
                    <a:pt x="144907" y="1963166"/>
                  </a:moveTo>
                  <a:cubicBezTo>
                    <a:pt x="141986" y="1913763"/>
                    <a:pt x="133350" y="1861566"/>
                    <a:pt x="133350" y="1809242"/>
                  </a:cubicBezTo>
                  <a:cubicBezTo>
                    <a:pt x="130429" y="1481074"/>
                    <a:pt x="133350" y="1149985"/>
                    <a:pt x="130429" y="819023"/>
                  </a:cubicBezTo>
                  <a:cubicBezTo>
                    <a:pt x="130429" y="699897"/>
                    <a:pt x="139065" y="583819"/>
                    <a:pt x="234696" y="485013"/>
                  </a:cubicBezTo>
                  <a:cubicBezTo>
                    <a:pt x="124587" y="525653"/>
                    <a:pt x="63754" y="621411"/>
                    <a:pt x="63754" y="755015"/>
                  </a:cubicBezTo>
                  <a:cubicBezTo>
                    <a:pt x="63754" y="1120902"/>
                    <a:pt x="63754" y="1489710"/>
                    <a:pt x="63754" y="1855597"/>
                  </a:cubicBezTo>
                  <a:cubicBezTo>
                    <a:pt x="63754" y="1922399"/>
                    <a:pt x="81153" y="1945640"/>
                    <a:pt x="144907" y="196303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1" name="Group 251"/>
          <p:cNvGrpSpPr>
            <a:grpSpLocks noChangeAspect="1"/>
          </p:cNvGrpSpPr>
          <p:nvPr/>
        </p:nvGrpSpPr>
        <p:grpSpPr>
          <a:xfrm>
            <a:off x="815040" y="3873600"/>
            <a:ext cx="707040" cy="564960"/>
            <a:chOff x="0" y="0"/>
            <a:chExt cx="1414080" cy="1129920"/>
          </a:xfrm>
          <a:solidFill>
            <a:schemeClr val="tx1">
              <a:lumMod val="85000"/>
            </a:schemeClr>
          </a:solidFill>
        </p:grpSpPr>
        <p:sp>
          <p:nvSpPr>
            <p:cNvPr id="252" name="Freeform 252"/>
            <p:cNvSpPr/>
            <p:nvPr/>
          </p:nvSpPr>
          <p:spPr>
            <a:xfrm>
              <a:off x="0" y="0"/>
              <a:ext cx="1414145" cy="1129919"/>
            </a:xfrm>
            <a:custGeom>
              <a:avLst/>
              <a:gdLst/>
              <a:ahLst/>
              <a:cxnLst/>
              <a:rect l="l" t="t" r="r" b="b"/>
              <a:pathLst>
                <a:path w="1414145" h="1129919">
                  <a:moveTo>
                    <a:pt x="253111" y="1129919"/>
                  </a:moveTo>
                  <a:cubicBezTo>
                    <a:pt x="168783" y="978916"/>
                    <a:pt x="87249" y="827786"/>
                    <a:pt x="0" y="673862"/>
                  </a:cubicBezTo>
                  <a:cubicBezTo>
                    <a:pt x="52324" y="641858"/>
                    <a:pt x="98933" y="612902"/>
                    <a:pt x="148336" y="583819"/>
                  </a:cubicBezTo>
                  <a:cubicBezTo>
                    <a:pt x="471297" y="397891"/>
                    <a:pt x="794385" y="212090"/>
                    <a:pt x="1114425" y="23241"/>
                  </a:cubicBezTo>
                  <a:cubicBezTo>
                    <a:pt x="1157986" y="0"/>
                    <a:pt x="1184275" y="8763"/>
                    <a:pt x="1216279" y="37719"/>
                  </a:cubicBezTo>
                  <a:cubicBezTo>
                    <a:pt x="1323975" y="136525"/>
                    <a:pt x="1385062" y="261366"/>
                    <a:pt x="1411224" y="403733"/>
                  </a:cubicBezTo>
                  <a:cubicBezTo>
                    <a:pt x="1414145" y="418211"/>
                    <a:pt x="1402461" y="447294"/>
                    <a:pt x="1390904" y="453136"/>
                  </a:cubicBezTo>
                  <a:cubicBezTo>
                    <a:pt x="1012571" y="679704"/>
                    <a:pt x="637159" y="903351"/>
                    <a:pt x="253111" y="112991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3" name="Group 253"/>
          <p:cNvGrpSpPr>
            <a:grpSpLocks noChangeAspect="1"/>
          </p:cNvGrpSpPr>
          <p:nvPr/>
        </p:nvGrpSpPr>
        <p:grpSpPr>
          <a:xfrm>
            <a:off x="4290720" y="1623360"/>
            <a:ext cx="704640" cy="641280"/>
            <a:chOff x="0" y="0"/>
            <a:chExt cx="1409280" cy="1282560"/>
          </a:xfrm>
          <a:solidFill>
            <a:schemeClr val="tx1">
              <a:lumMod val="85000"/>
            </a:schemeClr>
          </a:solidFill>
        </p:grpSpPr>
        <p:sp>
          <p:nvSpPr>
            <p:cNvPr id="254" name="Freeform 254"/>
            <p:cNvSpPr/>
            <p:nvPr/>
          </p:nvSpPr>
          <p:spPr>
            <a:xfrm>
              <a:off x="0" y="0"/>
              <a:ext cx="1409319" cy="1282446"/>
            </a:xfrm>
            <a:custGeom>
              <a:avLst/>
              <a:gdLst/>
              <a:ahLst/>
              <a:cxnLst/>
              <a:rect l="l" t="t" r="r" b="b"/>
              <a:pathLst>
                <a:path w="1409319" h="1282446">
                  <a:moveTo>
                    <a:pt x="554990" y="779399"/>
                  </a:moveTo>
                  <a:cubicBezTo>
                    <a:pt x="467868" y="785241"/>
                    <a:pt x="421386" y="834644"/>
                    <a:pt x="389382" y="892810"/>
                  </a:cubicBezTo>
                  <a:cubicBezTo>
                    <a:pt x="348742" y="965454"/>
                    <a:pt x="319659" y="1041146"/>
                    <a:pt x="281813" y="1113790"/>
                  </a:cubicBezTo>
                  <a:cubicBezTo>
                    <a:pt x="255651" y="1157351"/>
                    <a:pt x="229489" y="1203960"/>
                    <a:pt x="191770" y="1238885"/>
                  </a:cubicBezTo>
                  <a:cubicBezTo>
                    <a:pt x="148209" y="1282446"/>
                    <a:pt x="98806" y="1267968"/>
                    <a:pt x="81407" y="1206881"/>
                  </a:cubicBezTo>
                  <a:cubicBezTo>
                    <a:pt x="64008" y="1145794"/>
                    <a:pt x="63881" y="1090549"/>
                    <a:pt x="116205" y="1038225"/>
                  </a:cubicBezTo>
                  <a:cubicBezTo>
                    <a:pt x="159766" y="994664"/>
                    <a:pt x="191770" y="942213"/>
                    <a:pt x="223774" y="892810"/>
                  </a:cubicBezTo>
                  <a:cubicBezTo>
                    <a:pt x="284734" y="796798"/>
                    <a:pt x="348742" y="706628"/>
                    <a:pt x="459105" y="651383"/>
                  </a:cubicBezTo>
                  <a:cubicBezTo>
                    <a:pt x="438785" y="651383"/>
                    <a:pt x="415544" y="648462"/>
                    <a:pt x="380619" y="645541"/>
                  </a:cubicBezTo>
                  <a:cubicBezTo>
                    <a:pt x="444500" y="596138"/>
                    <a:pt x="499745" y="555371"/>
                    <a:pt x="554990" y="514731"/>
                  </a:cubicBezTo>
                  <a:cubicBezTo>
                    <a:pt x="552069" y="508889"/>
                    <a:pt x="549148" y="503047"/>
                    <a:pt x="549148" y="500253"/>
                  </a:cubicBezTo>
                  <a:cubicBezTo>
                    <a:pt x="511429" y="514731"/>
                    <a:pt x="467741" y="523494"/>
                    <a:pt x="435864" y="546735"/>
                  </a:cubicBezTo>
                  <a:cubicBezTo>
                    <a:pt x="369062" y="596138"/>
                    <a:pt x="313817" y="654304"/>
                    <a:pt x="247015" y="703834"/>
                  </a:cubicBezTo>
                  <a:cubicBezTo>
                    <a:pt x="209296" y="732917"/>
                    <a:pt x="162687" y="759079"/>
                    <a:pt x="116205" y="770763"/>
                  </a:cubicBezTo>
                  <a:cubicBezTo>
                    <a:pt x="40640" y="785241"/>
                    <a:pt x="0" y="732917"/>
                    <a:pt x="32004" y="660146"/>
                  </a:cubicBezTo>
                  <a:cubicBezTo>
                    <a:pt x="46482" y="622300"/>
                    <a:pt x="75565" y="590296"/>
                    <a:pt x="104648" y="558419"/>
                  </a:cubicBezTo>
                  <a:cubicBezTo>
                    <a:pt x="162814" y="482854"/>
                    <a:pt x="232537" y="415925"/>
                    <a:pt x="287655" y="340360"/>
                  </a:cubicBezTo>
                  <a:cubicBezTo>
                    <a:pt x="354457" y="244348"/>
                    <a:pt x="453263" y="197866"/>
                    <a:pt x="560832" y="165862"/>
                  </a:cubicBezTo>
                  <a:cubicBezTo>
                    <a:pt x="639318" y="139700"/>
                    <a:pt x="714883" y="113538"/>
                    <a:pt x="781685" y="58293"/>
                  </a:cubicBezTo>
                  <a:cubicBezTo>
                    <a:pt x="839724" y="5842"/>
                    <a:pt x="912368" y="0"/>
                    <a:pt x="999617" y="8763"/>
                  </a:cubicBezTo>
                  <a:cubicBezTo>
                    <a:pt x="967613" y="49530"/>
                    <a:pt x="941451" y="84328"/>
                    <a:pt x="912495" y="116332"/>
                  </a:cubicBezTo>
                  <a:cubicBezTo>
                    <a:pt x="810768" y="215265"/>
                    <a:pt x="778891" y="340233"/>
                    <a:pt x="781685" y="477012"/>
                  </a:cubicBezTo>
                  <a:cubicBezTo>
                    <a:pt x="784606" y="590423"/>
                    <a:pt x="848487" y="636905"/>
                    <a:pt x="958977" y="616585"/>
                  </a:cubicBezTo>
                  <a:cubicBezTo>
                    <a:pt x="1043305" y="599186"/>
                    <a:pt x="1104265" y="558419"/>
                    <a:pt x="1141984" y="479933"/>
                  </a:cubicBezTo>
                  <a:cubicBezTo>
                    <a:pt x="1165225" y="433451"/>
                    <a:pt x="1194308" y="383921"/>
                    <a:pt x="1217549" y="340360"/>
                  </a:cubicBezTo>
                  <a:cubicBezTo>
                    <a:pt x="1281430" y="352044"/>
                    <a:pt x="1342517" y="360680"/>
                    <a:pt x="1409319" y="372364"/>
                  </a:cubicBezTo>
                  <a:cubicBezTo>
                    <a:pt x="1383157" y="401447"/>
                    <a:pt x="1362837" y="436372"/>
                    <a:pt x="1330833" y="453771"/>
                  </a:cubicBezTo>
                  <a:cubicBezTo>
                    <a:pt x="1208786" y="526415"/>
                    <a:pt x="1083818" y="593344"/>
                    <a:pt x="958850" y="657352"/>
                  </a:cubicBezTo>
                  <a:cubicBezTo>
                    <a:pt x="894969" y="689356"/>
                    <a:pt x="828040" y="715518"/>
                    <a:pt x="764159" y="747522"/>
                  </a:cubicBezTo>
                  <a:cubicBezTo>
                    <a:pt x="642112" y="805688"/>
                    <a:pt x="563626" y="901700"/>
                    <a:pt x="522986" y="1029589"/>
                  </a:cubicBezTo>
                  <a:cubicBezTo>
                    <a:pt x="505587" y="1084834"/>
                    <a:pt x="493903" y="1140079"/>
                    <a:pt x="467741" y="1189482"/>
                  </a:cubicBezTo>
                  <a:cubicBezTo>
                    <a:pt x="453263" y="1218565"/>
                    <a:pt x="424180" y="1247648"/>
                    <a:pt x="392176" y="1262126"/>
                  </a:cubicBezTo>
                  <a:cubicBezTo>
                    <a:pt x="374777" y="1273810"/>
                    <a:pt x="331216" y="1267968"/>
                    <a:pt x="316611" y="1250442"/>
                  </a:cubicBezTo>
                  <a:cubicBezTo>
                    <a:pt x="302006" y="1232916"/>
                    <a:pt x="296291" y="1192276"/>
                    <a:pt x="307848" y="1169035"/>
                  </a:cubicBezTo>
                  <a:cubicBezTo>
                    <a:pt x="374650" y="1035304"/>
                    <a:pt x="429895" y="889889"/>
                    <a:pt x="554863" y="77927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5" name="Group 255"/>
          <p:cNvGrpSpPr>
            <a:grpSpLocks noChangeAspect="1"/>
          </p:cNvGrpSpPr>
          <p:nvPr/>
        </p:nvGrpSpPr>
        <p:grpSpPr>
          <a:xfrm>
            <a:off x="2239200" y="1583040"/>
            <a:ext cx="1217280" cy="732480"/>
            <a:chOff x="0" y="0"/>
            <a:chExt cx="2434560" cy="1464960"/>
          </a:xfrm>
          <a:solidFill>
            <a:schemeClr val="tx1">
              <a:lumMod val="85000"/>
            </a:schemeClr>
          </a:solidFill>
        </p:grpSpPr>
        <p:sp>
          <p:nvSpPr>
            <p:cNvPr id="256" name="Freeform 256"/>
            <p:cNvSpPr/>
            <p:nvPr/>
          </p:nvSpPr>
          <p:spPr>
            <a:xfrm>
              <a:off x="0" y="0"/>
              <a:ext cx="2434463" cy="1464945"/>
            </a:xfrm>
            <a:custGeom>
              <a:avLst/>
              <a:gdLst/>
              <a:ahLst/>
              <a:cxnLst/>
              <a:rect l="l" t="t" r="r" b="b"/>
              <a:pathLst>
                <a:path w="2434463" h="1464945">
                  <a:moveTo>
                    <a:pt x="26162" y="1464945"/>
                  </a:moveTo>
                  <a:cubicBezTo>
                    <a:pt x="14478" y="1447546"/>
                    <a:pt x="8763" y="1435862"/>
                    <a:pt x="0" y="1421384"/>
                  </a:cubicBezTo>
                  <a:cubicBezTo>
                    <a:pt x="145288" y="1339977"/>
                    <a:pt x="284734" y="1258570"/>
                    <a:pt x="424180" y="1177163"/>
                  </a:cubicBezTo>
                  <a:cubicBezTo>
                    <a:pt x="447421" y="1162685"/>
                    <a:pt x="470662" y="1145159"/>
                    <a:pt x="488061" y="1124839"/>
                  </a:cubicBezTo>
                  <a:cubicBezTo>
                    <a:pt x="543306" y="1046353"/>
                    <a:pt x="618744" y="994029"/>
                    <a:pt x="703072" y="944626"/>
                  </a:cubicBezTo>
                  <a:cubicBezTo>
                    <a:pt x="1237615" y="639445"/>
                    <a:pt x="1769237" y="331343"/>
                    <a:pt x="2303780" y="23241"/>
                  </a:cubicBezTo>
                  <a:cubicBezTo>
                    <a:pt x="2315464" y="14478"/>
                    <a:pt x="2329942" y="8763"/>
                    <a:pt x="2347341" y="0"/>
                  </a:cubicBezTo>
                  <a:cubicBezTo>
                    <a:pt x="2376424" y="46482"/>
                    <a:pt x="2402586" y="92964"/>
                    <a:pt x="2434463" y="142367"/>
                  </a:cubicBezTo>
                  <a:cubicBezTo>
                    <a:pt x="2332736" y="203454"/>
                    <a:pt x="2231136" y="261493"/>
                    <a:pt x="2132330" y="319659"/>
                  </a:cubicBezTo>
                  <a:cubicBezTo>
                    <a:pt x="1664716" y="587121"/>
                    <a:pt x="1196975" y="860425"/>
                    <a:pt x="729234" y="1127760"/>
                  </a:cubicBezTo>
                  <a:cubicBezTo>
                    <a:pt x="682752" y="1153922"/>
                    <a:pt x="627507" y="1162685"/>
                    <a:pt x="578104" y="1180084"/>
                  </a:cubicBezTo>
                  <a:cubicBezTo>
                    <a:pt x="522859" y="1200404"/>
                    <a:pt x="464820" y="1215009"/>
                    <a:pt x="412496" y="1244092"/>
                  </a:cubicBezTo>
                  <a:cubicBezTo>
                    <a:pt x="284607" y="1313815"/>
                    <a:pt x="156845" y="1389380"/>
                    <a:pt x="26162" y="146494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7" name="Group 257"/>
          <p:cNvGrpSpPr>
            <a:grpSpLocks noChangeAspect="1"/>
          </p:cNvGrpSpPr>
          <p:nvPr/>
        </p:nvGrpSpPr>
        <p:grpSpPr>
          <a:xfrm>
            <a:off x="2241600" y="2000160"/>
            <a:ext cx="1217280" cy="732480"/>
            <a:chOff x="0" y="0"/>
            <a:chExt cx="2434560" cy="1464960"/>
          </a:xfrm>
          <a:solidFill>
            <a:schemeClr val="tx1">
              <a:lumMod val="85000"/>
            </a:schemeClr>
          </a:solidFill>
        </p:grpSpPr>
        <p:sp>
          <p:nvSpPr>
            <p:cNvPr id="258" name="Freeform 258"/>
            <p:cNvSpPr/>
            <p:nvPr/>
          </p:nvSpPr>
          <p:spPr>
            <a:xfrm>
              <a:off x="-127" y="0"/>
              <a:ext cx="2434590" cy="1464945"/>
            </a:xfrm>
            <a:custGeom>
              <a:avLst/>
              <a:gdLst/>
              <a:ahLst/>
              <a:cxnLst/>
              <a:rect l="l" t="t" r="r" b="b"/>
              <a:pathLst>
                <a:path w="2434590" h="1464945">
                  <a:moveTo>
                    <a:pt x="2350389" y="0"/>
                  </a:moveTo>
                  <a:cubicBezTo>
                    <a:pt x="2379472" y="49403"/>
                    <a:pt x="2405634" y="92964"/>
                    <a:pt x="2434590" y="142367"/>
                  </a:cubicBezTo>
                  <a:cubicBezTo>
                    <a:pt x="2417191" y="154051"/>
                    <a:pt x="2405507" y="162687"/>
                    <a:pt x="2391029" y="171450"/>
                  </a:cubicBezTo>
                  <a:cubicBezTo>
                    <a:pt x="1830324" y="496951"/>
                    <a:pt x="1269619" y="819658"/>
                    <a:pt x="705993" y="1142238"/>
                  </a:cubicBezTo>
                  <a:cubicBezTo>
                    <a:pt x="679831" y="1159637"/>
                    <a:pt x="650748" y="1168400"/>
                    <a:pt x="621792" y="1174242"/>
                  </a:cubicBezTo>
                  <a:cubicBezTo>
                    <a:pt x="534670" y="1188720"/>
                    <a:pt x="453263" y="1217803"/>
                    <a:pt x="380619" y="1264412"/>
                  </a:cubicBezTo>
                  <a:cubicBezTo>
                    <a:pt x="267335" y="1334135"/>
                    <a:pt x="148209" y="1398143"/>
                    <a:pt x="32004" y="1464945"/>
                  </a:cubicBezTo>
                  <a:cubicBezTo>
                    <a:pt x="2921" y="1441704"/>
                    <a:pt x="0" y="1424305"/>
                    <a:pt x="34925" y="1403858"/>
                  </a:cubicBezTo>
                  <a:cubicBezTo>
                    <a:pt x="151130" y="1339850"/>
                    <a:pt x="264414" y="1275969"/>
                    <a:pt x="377698" y="1206246"/>
                  </a:cubicBezTo>
                  <a:cubicBezTo>
                    <a:pt x="430022" y="1171321"/>
                    <a:pt x="476504" y="1124839"/>
                    <a:pt x="525907" y="1084199"/>
                  </a:cubicBezTo>
                  <a:cubicBezTo>
                    <a:pt x="566547" y="1049274"/>
                    <a:pt x="601472" y="1011555"/>
                    <a:pt x="645033" y="985393"/>
                  </a:cubicBezTo>
                  <a:cubicBezTo>
                    <a:pt x="1205738" y="659765"/>
                    <a:pt x="1763522" y="337185"/>
                    <a:pt x="2324227" y="14478"/>
                  </a:cubicBezTo>
                  <a:cubicBezTo>
                    <a:pt x="2330069" y="11557"/>
                    <a:pt x="2335911" y="8636"/>
                    <a:pt x="2350389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9" name="Group 259"/>
          <p:cNvGrpSpPr>
            <a:grpSpLocks noChangeAspect="1"/>
          </p:cNvGrpSpPr>
          <p:nvPr/>
        </p:nvGrpSpPr>
        <p:grpSpPr>
          <a:xfrm>
            <a:off x="2516640" y="2055360"/>
            <a:ext cx="1212960" cy="726240"/>
            <a:chOff x="0" y="0"/>
            <a:chExt cx="2425920" cy="1452480"/>
          </a:xfrm>
          <a:solidFill>
            <a:schemeClr val="tx1">
              <a:lumMod val="85000"/>
            </a:schemeClr>
          </a:solidFill>
        </p:grpSpPr>
        <p:sp>
          <p:nvSpPr>
            <p:cNvPr id="260" name="Freeform 260"/>
            <p:cNvSpPr/>
            <p:nvPr/>
          </p:nvSpPr>
          <p:spPr>
            <a:xfrm>
              <a:off x="0" y="0"/>
              <a:ext cx="2425954" cy="1452626"/>
            </a:xfrm>
            <a:custGeom>
              <a:avLst/>
              <a:gdLst/>
              <a:ahLst/>
              <a:cxnLst/>
              <a:rect l="l" t="t" r="r" b="b"/>
              <a:pathLst>
                <a:path w="2425954" h="1452626">
                  <a:moveTo>
                    <a:pt x="0" y="1417574"/>
                  </a:moveTo>
                  <a:cubicBezTo>
                    <a:pt x="127635" y="1344930"/>
                    <a:pt x="258318" y="1272286"/>
                    <a:pt x="385953" y="1193927"/>
                  </a:cubicBezTo>
                  <a:cubicBezTo>
                    <a:pt x="429514" y="1167765"/>
                    <a:pt x="467233" y="1127125"/>
                    <a:pt x="507873" y="1092200"/>
                  </a:cubicBezTo>
                  <a:cubicBezTo>
                    <a:pt x="554355" y="1054481"/>
                    <a:pt x="597789" y="1005078"/>
                    <a:pt x="650113" y="975995"/>
                  </a:cubicBezTo>
                  <a:cubicBezTo>
                    <a:pt x="1195578" y="656463"/>
                    <a:pt x="1746885" y="339852"/>
                    <a:pt x="2295398" y="23241"/>
                  </a:cubicBezTo>
                  <a:cubicBezTo>
                    <a:pt x="2306955" y="14478"/>
                    <a:pt x="2321560" y="8763"/>
                    <a:pt x="2338959" y="0"/>
                  </a:cubicBezTo>
                  <a:cubicBezTo>
                    <a:pt x="2367915" y="46482"/>
                    <a:pt x="2394077" y="92964"/>
                    <a:pt x="2425954" y="142367"/>
                  </a:cubicBezTo>
                  <a:cubicBezTo>
                    <a:pt x="2347595" y="185928"/>
                    <a:pt x="2275078" y="229489"/>
                    <a:pt x="2202561" y="273050"/>
                  </a:cubicBezTo>
                  <a:cubicBezTo>
                    <a:pt x="1706245" y="557784"/>
                    <a:pt x="1210056" y="845312"/>
                    <a:pt x="713867" y="1132967"/>
                  </a:cubicBezTo>
                  <a:cubicBezTo>
                    <a:pt x="690626" y="1147445"/>
                    <a:pt x="664591" y="1164971"/>
                    <a:pt x="638429" y="1164971"/>
                  </a:cubicBezTo>
                  <a:cubicBezTo>
                    <a:pt x="502031" y="1176528"/>
                    <a:pt x="391795" y="1246251"/>
                    <a:pt x="278638" y="1313180"/>
                  </a:cubicBezTo>
                  <a:cubicBezTo>
                    <a:pt x="206121" y="1359662"/>
                    <a:pt x="130683" y="1403223"/>
                    <a:pt x="52324" y="1443863"/>
                  </a:cubicBezTo>
                  <a:cubicBezTo>
                    <a:pt x="37846" y="1452626"/>
                    <a:pt x="17526" y="1443863"/>
                    <a:pt x="127" y="1443863"/>
                  </a:cubicBezTo>
                  <a:cubicBezTo>
                    <a:pt x="127" y="1435100"/>
                    <a:pt x="127" y="1426464"/>
                    <a:pt x="127" y="141770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61" name="Group 261"/>
          <p:cNvGrpSpPr>
            <a:grpSpLocks noChangeAspect="1"/>
          </p:cNvGrpSpPr>
          <p:nvPr/>
        </p:nvGrpSpPr>
        <p:grpSpPr>
          <a:xfrm>
            <a:off x="2495520" y="1648800"/>
            <a:ext cx="1217280" cy="732480"/>
            <a:chOff x="0" y="0"/>
            <a:chExt cx="2434560" cy="1464960"/>
          </a:xfrm>
          <a:solidFill>
            <a:schemeClr val="tx1">
              <a:lumMod val="85000"/>
            </a:schemeClr>
          </a:solidFill>
        </p:grpSpPr>
        <p:sp>
          <p:nvSpPr>
            <p:cNvPr id="262" name="Freeform 262"/>
            <p:cNvSpPr/>
            <p:nvPr/>
          </p:nvSpPr>
          <p:spPr>
            <a:xfrm>
              <a:off x="0" y="0"/>
              <a:ext cx="2434463" cy="1465072"/>
            </a:xfrm>
            <a:custGeom>
              <a:avLst/>
              <a:gdLst/>
              <a:ahLst/>
              <a:cxnLst/>
              <a:rect l="l" t="t" r="r" b="b"/>
              <a:pathLst>
                <a:path w="2434463" h="1465072">
                  <a:moveTo>
                    <a:pt x="2350262" y="0"/>
                  </a:moveTo>
                  <a:cubicBezTo>
                    <a:pt x="2376424" y="49403"/>
                    <a:pt x="2402586" y="92964"/>
                    <a:pt x="2434463" y="145288"/>
                  </a:cubicBezTo>
                  <a:cubicBezTo>
                    <a:pt x="2414143" y="156972"/>
                    <a:pt x="2393823" y="168529"/>
                    <a:pt x="2373503" y="180213"/>
                  </a:cubicBezTo>
                  <a:cubicBezTo>
                    <a:pt x="1818640" y="502793"/>
                    <a:pt x="1260856" y="822579"/>
                    <a:pt x="705993" y="1142365"/>
                  </a:cubicBezTo>
                  <a:cubicBezTo>
                    <a:pt x="676910" y="1159764"/>
                    <a:pt x="645033" y="1171448"/>
                    <a:pt x="613029" y="1177290"/>
                  </a:cubicBezTo>
                  <a:cubicBezTo>
                    <a:pt x="525907" y="1186053"/>
                    <a:pt x="450342" y="1217930"/>
                    <a:pt x="377698" y="1264539"/>
                  </a:cubicBezTo>
                  <a:cubicBezTo>
                    <a:pt x="264414" y="1334262"/>
                    <a:pt x="145288" y="1398270"/>
                    <a:pt x="29083" y="1465072"/>
                  </a:cubicBezTo>
                  <a:cubicBezTo>
                    <a:pt x="17399" y="1453388"/>
                    <a:pt x="11684" y="1441831"/>
                    <a:pt x="0" y="1424432"/>
                  </a:cubicBezTo>
                  <a:cubicBezTo>
                    <a:pt x="142367" y="1343025"/>
                    <a:pt x="284734" y="1261618"/>
                    <a:pt x="424180" y="1177417"/>
                  </a:cubicBezTo>
                  <a:cubicBezTo>
                    <a:pt x="450342" y="1162939"/>
                    <a:pt x="476504" y="1142492"/>
                    <a:pt x="493903" y="1119251"/>
                  </a:cubicBezTo>
                  <a:cubicBezTo>
                    <a:pt x="546227" y="1046607"/>
                    <a:pt x="615950" y="997204"/>
                    <a:pt x="691515" y="953516"/>
                  </a:cubicBezTo>
                  <a:cubicBezTo>
                    <a:pt x="1231773" y="645287"/>
                    <a:pt x="1769237" y="334264"/>
                    <a:pt x="2306701" y="23241"/>
                  </a:cubicBezTo>
                  <a:cubicBezTo>
                    <a:pt x="2318385" y="17399"/>
                    <a:pt x="2329942" y="11557"/>
                    <a:pt x="2350262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63" name="Group 263"/>
          <p:cNvGrpSpPr>
            <a:grpSpLocks noChangeAspect="1"/>
          </p:cNvGrpSpPr>
          <p:nvPr/>
        </p:nvGrpSpPr>
        <p:grpSpPr>
          <a:xfrm>
            <a:off x="5255520" y="2387520"/>
            <a:ext cx="253920" cy="397920"/>
            <a:chOff x="0" y="0"/>
            <a:chExt cx="507840" cy="795840"/>
          </a:xfrm>
          <a:solidFill>
            <a:schemeClr val="tx1">
              <a:lumMod val="85000"/>
            </a:schemeClr>
          </a:solidFill>
        </p:grpSpPr>
        <p:sp>
          <p:nvSpPr>
            <p:cNvPr id="264" name="Freeform 264"/>
            <p:cNvSpPr/>
            <p:nvPr/>
          </p:nvSpPr>
          <p:spPr>
            <a:xfrm>
              <a:off x="0" y="0"/>
              <a:ext cx="507873" cy="795782"/>
            </a:xfrm>
            <a:custGeom>
              <a:avLst/>
              <a:gdLst/>
              <a:ahLst/>
              <a:cxnLst/>
              <a:rect l="l" t="t" r="r" b="b"/>
              <a:pathLst>
                <a:path w="507873" h="795782">
                  <a:moveTo>
                    <a:pt x="490474" y="2921"/>
                  </a:moveTo>
                  <a:cubicBezTo>
                    <a:pt x="493395" y="17526"/>
                    <a:pt x="496316" y="29210"/>
                    <a:pt x="496316" y="43688"/>
                  </a:cubicBezTo>
                  <a:cubicBezTo>
                    <a:pt x="502158" y="271018"/>
                    <a:pt x="502158" y="495554"/>
                    <a:pt x="507873" y="722884"/>
                  </a:cubicBezTo>
                  <a:cubicBezTo>
                    <a:pt x="507873" y="763651"/>
                    <a:pt x="490474" y="778256"/>
                    <a:pt x="455676" y="781177"/>
                  </a:cubicBezTo>
                  <a:cubicBezTo>
                    <a:pt x="328041" y="784098"/>
                    <a:pt x="203200" y="789940"/>
                    <a:pt x="78486" y="792861"/>
                  </a:cubicBezTo>
                  <a:cubicBezTo>
                    <a:pt x="49530" y="795782"/>
                    <a:pt x="32004" y="784098"/>
                    <a:pt x="29210" y="752094"/>
                  </a:cubicBezTo>
                  <a:cubicBezTo>
                    <a:pt x="14478" y="518922"/>
                    <a:pt x="0" y="282829"/>
                    <a:pt x="34798" y="49530"/>
                  </a:cubicBezTo>
                  <a:cubicBezTo>
                    <a:pt x="40640" y="11684"/>
                    <a:pt x="55118" y="0"/>
                    <a:pt x="92837" y="0"/>
                  </a:cubicBezTo>
                  <a:cubicBezTo>
                    <a:pt x="226314" y="2921"/>
                    <a:pt x="356870" y="2921"/>
                    <a:pt x="490347" y="292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65" name="Group 265"/>
          <p:cNvGrpSpPr>
            <a:grpSpLocks noChangeAspect="1"/>
          </p:cNvGrpSpPr>
          <p:nvPr/>
        </p:nvGrpSpPr>
        <p:grpSpPr>
          <a:xfrm>
            <a:off x="711360" y="3534720"/>
            <a:ext cx="527040" cy="611520"/>
            <a:chOff x="0" y="0"/>
            <a:chExt cx="1054080" cy="1223040"/>
          </a:xfrm>
          <a:solidFill>
            <a:schemeClr val="tx1">
              <a:lumMod val="85000"/>
            </a:schemeClr>
          </a:solidFill>
        </p:grpSpPr>
        <p:sp>
          <p:nvSpPr>
            <p:cNvPr id="266" name="Freeform 266"/>
            <p:cNvSpPr/>
            <p:nvPr/>
          </p:nvSpPr>
          <p:spPr>
            <a:xfrm>
              <a:off x="0" y="0"/>
              <a:ext cx="1053973" cy="1223010"/>
            </a:xfrm>
            <a:custGeom>
              <a:avLst/>
              <a:gdLst/>
              <a:ahLst/>
              <a:cxnLst/>
              <a:rect l="l" t="t" r="r" b="b"/>
              <a:pathLst>
                <a:path w="1053973" h="1223010">
                  <a:moveTo>
                    <a:pt x="145542" y="1223010"/>
                  </a:moveTo>
                  <a:cubicBezTo>
                    <a:pt x="0" y="1022604"/>
                    <a:pt x="20320" y="743712"/>
                    <a:pt x="189230" y="549021"/>
                  </a:cubicBezTo>
                  <a:cubicBezTo>
                    <a:pt x="232918" y="502539"/>
                    <a:pt x="282448" y="456057"/>
                    <a:pt x="337693" y="418338"/>
                  </a:cubicBezTo>
                  <a:cubicBezTo>
                    <a:pt x="524129" y="287655"/>
                    <a:pt x="713359" y="159766"/>
                    <a:pt x="902716" y="32004"/>
                  </a:cubicBezTo>
                  <a:cubicBezTo>
                    <a:pt x="955040" y="0"/>
                    <a:pt x="1001649" y="2921"/>
                    <a:pt x="1027811" y="40640"/>
                  </a:cubicBezTo>
                  <a:cubicBezTo>
                    <a:pt x="1053973" y="78359"/>
                    <a:pt x="1039495" y="119126"/>
                    <a:pt x="989965" y="156845"/>
                  </a:cubicBezTo>
                  <a:cubicBezTo>
                    <a:pt x="890905" y="226568"/>
                    <a:pt x="794893" y="299212"/>
                    <a:pt x="698754" y="371856"/>
                  </a:cubicBezTo>
                  <a:cubicBezTo>
                    <a:pt x="657987" y="403860"/>
                    <a:pt x="617220" y="441579"/>
                    <a:pt x="576453" y="479298"/>
                  </a:cubicBezTo>
                  <a:cubicBezTo>
                    <a:pt x="471678" y="581025"/>
                    <a:pt x="451231" y="679704"/>
                    <a:pt x="509524" y="816229"/>
                  </a:cubicBezTo>
                  <a:cubicBezTo>
                    <a:pt x="524129" y="851027"/>
                    <a:pt x="524129" y="874268"/>
                    <a:pt x="491998" y="903351"/>
                  </a:cubicBezTo>
                  <a:cubicBezTo>
                    <a:pt x="375539" y="1007872"/>
                    <a:pt x="262001" y="1115441"/>
                    <a:pt x="145542" y="122288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67" name="Group 267"/>
          <p:cNvGrpSpPr>
            <a:grpSpLocks noChangeAspect="1"/>
          </p:cNvGrpSpPr>
          <p:nvPr/>
        </p:nvGrpSpPr>
        <p:grpSpPr>
          <a:xfrm>
            <a:off x="2406720" y="6201600"/>
            <a:ext cx="1212960" cy="427680"/>
            <a:chOff x="0" y="0"/>
            <a:chExt cx="2425920" cy="855360"/>
          </a:xfrm>
          <a:solidFill>
            <a:schemeClr val="tx1">
              <a:lumMod val="85000"/>
            </a:schemeClr>
          </a:solidFill>
        </p:grpSpPr>
        <p:sp>
          <p:nvSpPr>
            <p:cNvPr id="268" name="Freeform 268"/>
            <p:cNvSpPr/>
            <p:nvPr/>
          </p:nvSpPr>
          <p:spPr>
            <a:xfrm>
              <a:off x="0" y="0"/>
              <a:ext cx="2426081" cy="855472"/>
            </a:xfrm>
            <a:custGeom>
              <a:avLst/>
              <a:gdLst/>
              <a:ahLst/>
              <a:cxnLst/>
              <a:rect l="l" t="t" r="r" b="b"/>
              <a:pathLst>
                <a:path w="2426081" h="855472">
                  <a:moveTo>
                    <a:pt x="293497" y="0"/>
                  </a:moveTo>
                  <a:cubicBezTo>
                    <a:pt x="305181" y="64008"/>
                    <a:pt x="293497" y="101854"/>
                    <a:pt x="247015" y="136779"/>
                  </a:cubicBezTo>
                  <a:cubicBezTo>
                    <a:pt x="84328" y="267716"/>
                    <a:pt x="90170" y="468503"/>
                    <a:pt x="255778" y="596519"/>
                  </a:cubicBezTo>
                  <a:cubicBezTo>
                    <a:pt x="371983" y="683768"/>
                    <a:pt x="505587" y="709930"/>
                    <a:pt x="642239" y="727456"/>
                  </a:cubicBezTo>
                  <a:cubicBezTo>
                    <a:pt x="985012" y="771144"/>
                    <a:pt x="1324991" y="756539"/>
                    <a:pt x="1664843" y="707136"/>
                  </a:cubicBezTo>
                  <a:cubicBezTo>
                    <a:pt x="1682242" y="704215"/>
                    <a:pt x="1699768" y="683895"/>
                    <a:pt x="1714246" y="672211"/>
                  </a:cubicBezTo>
                  <a:cubicBezTo>
                    <a:pt x="1734566" y="654812"/>
                    <a:pt x="1754886" y="628523"/>
                    <a:pt x="1778127" y="622808"/>
                  </a:cubicBezTo>
                  <a:cubicBezTo>
                    <a:pt x="1920494" y="587883"/>
                    <a:pt x="2062861" y="561721"/>
                    <a:pt x="2205228" y="532638"/>
                  </a:cubicBezTo>
                  <a:cubicBezTo>
                    <a:pt x="2222627" y="529717"/>
                    <a:pt x="2242947" y="529717"/>
                    <a:pt x="2260473" y="535559"/>
                  </a:cubicBezTo>
                  <a:cubicBezTo>
                    <a:pt x="2312797" y="550164"/>
                    <a:pt x="2350516" y="529717"/>
                    <a:pt x="2353437" y="477393"/>
                  </a:cubicBezTo>
                  <a:cubicBezTo>
                    <a:pt x="2356358" y="430784"/>
                    <a:pt x="2350516" y="381381"/>
                    <a:pt x="2341753" y="334772"/>
                  </a:cubicBezTo>
                  <a:cubicBezTo>
                    <a:pt x="2335911" y="302768"/>
                    <a:pt x="2332990" y="273685"/>
                    <a:pt x="2364994" y="270764"/>
                  </a:cubicBezTo>
                  <a:cubicBezTo>
                    <a:pt x="2382393" y="267843"/>
                    <a:pt x="2414397" y="294005"/>
                    <a:pt x="2417318" y="308610"/>
                  </a:cubicBezTo>
                  <a:cubicBezTo>
                    <a:pt x="2423160" y="378460"/>
                    <a:pt x="2426081" y="451231"/>
                    <a:pt x="2426081" y="520954"/>
                  </a:cubicBezTo>
                  <a:cubicBezTo>
                    <a:pt x="2423160" y="541274"/>
                    <a:pt x="2405761" y="567563"/>
                    <a:pt x="2388362" y="584962"/>
                  </a:cubicBezTo>
                  <a:cubicBezTo>
                    <a:pt x="2353437" y="616966"/>
                    <a:pt x="2301240" y="628650"/>
                    <a:pt x="2301240" y="692658"/>
                  </a:cubicBezTo>
                  <a:cubicBezTo>
                    <a:pt x="2301240" y="701421"/>
                    <a:pt x="2272157" y="718820"/>
                    <a:pt x="2254758" y="721741"/>
                  </a:cubicBezTo>
                  <a:cubicBezTo>
                    <a:pt x="2106549" y="753745"/>
                    <a:pt x="1955546" y="785749"/>
                    <a:pt x="1807337" y="814832"/>
                  </a:cubicBezTo>
                  <a:cubicBezTo>
                    <a:pt x="1792859" y="817753"/>
                    <a:pt x="1772412" y="817753"/>
                    <a:pt x="1763776" y="808990"/>
                  </a:cubicBezTo>
                  <a:cubicBezTo>
                    <a:pt x="1728851" y="776986"/>
                    <a:pt x="1688211" y="788670"/>
                    <a:pt x="1647571" y="794385"/>
                  </a:cubicBezTo>
                  <a:cubicBezTo>
                    <a:pt x="1269873" y="838073"/>
                    <a:pt x="892175" y="855472"/>
                    <a:pt x="514477" y="785622"/>
                  </a:cubicBezTo>
                  <a:cubicBezTo>
                    <a:pt x="398272" y="765302"/>
                    <a:pt x="284988" y="724535"/>
                    <a:pt x="189103" y="645922"/>
                  </a:cubicBezTo>
                  <a:cubicBezTo>
                    <a:pt x="14478" y="500380"/>
                    <a:pt x="0" y="273431"/>
                    <a:pt x="156845" y="110617"/>
                  </a:cubicBezTo>
                  <a:cubicBezTo>
                    <a:pt x="194691" y="69850"/>
                    <a:pt x="241173" y="40767"/>
                    <a:pt x="293497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69" name="Group 269"/>
          <p:cNvGrpSpPr>
            <a:grpSpLocks noChangeAspect="1"/>
          </p:cNvGrpSpPr>
          <p:nvPr/>
        </p:nvGrpSpPr>
        <p:grpSpPr>
          <a:xfrm>
            <a:off x="4703040" y="1553760"/>
            <a:ext cx="349440" cy="361920"/>
            <a:chOff x="0" y="0"/>
            <a:chExt cx="698880" cy="723840"/>
          </a:xfrm>
          <a:solidFill>
            <a:schemeClr val="tx1">
              <a:lumMod val="85000"/>
            </a:schemeClr>
          </a:solidFill>
        </p:grpSpPr>
        <p:sp>
          <p:nvSpPr>
            <p:cNvPr id="270" name="Freeform 270"/>
            <p:cNvSpPr/>
            <p:nvPr/>
          </p:nvSpPr>
          <p:spPr>
            <a:xfrm>
              <a:off x="0" y="0"/>
              <a:ext cx="698754" cy="723900"/>
            </a:xfrm>
            <a:custGeom>
              <a:avLst/>
              <a:gdLst/>
              <a:ahLst/>
              <a:cxnLst/>
              <a:rect l="l" t="t" r="r" b="b"/>
              <a:pathLst>
                <a:path w="698754" h="723900">
                  <a:moveTo>
                    <a:pt x="637667" y="535686"/>
                  </a:moveTo>
                  <a:cubicBezTo>
                    <a:pt x="649351" y="442976"/>
                    <a:pt x="660908" y="350393"/>
                    <a:pt x="617220" y="263525"/>
                  </a:cubicBezTo>
                  <a:cubicBezTo>
                    <a:pt x="611378" y="263525"/>
                    <a:pt x="605536" y="263525"/>
                    <a:pt x="599694" y="263525"/>
                  </a:cubicBezTo>
                  <a:cubicBezTo>
                    <a:pt x="599694" y="298323"/>
                    <a:pt x="596773" y="332994"/>
                    <a:pt x="599694" y="364871"/>
                  </a:cubicBezTo>
                  <a:cubicBezTo>
                    <a:pt x="605536" y="454660"/>
                    <a:pt x="588010" y="474853"/>
                    <a:pt x="500634" y="457581"/>
                  </a:cubicBezTo>
                  <a:cubicBezTo>
                    <a:pt x="363728" y="428625"/>
                    <a:pt x="355092" y="428625"/>
                    <a:pt x="296799" y="561848"/>
                  </a:cubicBezTo>
                  <a:cubicBezTo>
                    <a:pt x="261874" y="642874"/>
                    <a:pt x="206502" y="697992"/>
                    <a:pt x="116205" y="712470"/>
                  </a:cubicBezTo>
                  <a:cubicBezTo>
                    <a:pt x="46609" y="723900"/>
                    <a:pt x="5842" y="694944"/>
                    <a:pt x="2921" y="625348"/>
                  </a:cubicBezTo>
                  <a:cubicBezTo>
                    <a:pt x="0" y="489331"/>
                    <a:pt x="26162" y="364871"/>
                    <a:pt x="128143" y="263525"/>
                  </a:cubicBezTo>
                  <a:cubicBezTo>
                    <a:pt x="157226" y="231648"/>
                    <a:pt x="180594" y="194056"/>
                    <a:pt x="209677" y="159258"/>
                  </a:cubicBezTo>
                  <a:cubicBezTo>
                    <a:pt x="215519" y="147701"/>
                    <a:pt x="224282" y="136144"/>
                    <a:pt x="235839" y="130302"/>
                  </a:cubicBezTo>
                  <a:cubicBezTo>
                    <a:pt x="285369" y="101346"/>
                    <a:pt x="337820" y="75311"/>
                    <a:pt x="390144" y="52070"/>
                  </a:cubicBezTo>
                  <a:cubicBezTo>
                    <a:pt x="524129" y="0"/>
                    <a:pt x="614426" y="40513"/>
                    <a:pt x="660908" y="176530"/>
                  </a:cubicBezTo>
                  <a:cubicBezTo>
                    <a:pt x="692912" y="269240"/>
                    <a:pt x="698754" y="364744"/>
                    <a:pt x="669671" y="460248"/>
                  </a:cubicBezTo>
                  <a:cubicBezTo>
                    <a:pt x="663829" y="486283"/>
                    <a:pt x="649224" y="512318"/>
                    <a:pt x="637667" y="53555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1" name="Group 271"/>
          <p:cNvGrpSpPr>
            <a:grpSpLocks noChangeAspect="1"/>
          </p:cNvGrpSpPr>
          <p:nvPr/>
        </p:nvGrpSpPr>
        <p:grpSpPr>
          <a:xfrm>
            <a:off x="4878720" y="2152800"/>
            <a:ext cx="363840" cy="533280"/>
            <a:chOff x="0" y="0"/>
            <a:chExt cx="727680" cy="1066560"/>
          </a:xfrm>
          <a:solidFill>
            <a:schemeClr val="tx1">
              <a:lumMod val="85000"/>
            </a:schemeClr>
          </a:solidFill>
        </p:grpSpPr>
        <p:sp>
          <p:nvSpPr>
            <p:cNvPr id="272" name="Freeform 272"/>
            <p:cNvSpPr/>
            <p:nvPr/>
          </p:nvSpPr>
          <p:spPr>
            <a:xfrm>
              <a:off x="0" y="0"/>
              <a:ext cx="727710" cy="1066546"/>
            </a:xfrm>
            <a:custGeom>
              <a:avLst/>
              <a:gdLst/>
              <a:ahLst/>
              <a:cxnLst/>
              <a:rect l="l" t="t" r="r" b="b"/>
              <a:pathLst>
                <a:path w="727710" h="1066546">
                  <a:moveTo>
                    <a:pt x="14605" y="0"/>
                  </a:moveTo>
                  <a:cubicBezTo>
                    <a:pt x="209550" y="238252"/>
                    <a:pt x="401701" y="485267"/>
                    <a:pt x="727710" y="549275"/>
                  </a:cubicBezTo>
                  <a:cubicBezTo>
                    <a:pt x="727710" y="723646"/>
                    <a:pt x="727710" y="892175"/>
                    <a:pt x="727710" y="1066546"/>
                  </a:cubicBezTo>
                  <a:cubicBezTo>
                    <a:pt x="582168" y="1022985"/>
                    <a:pt x="459867" y="958977"/>
                    <a:pt x="390017" y="831088"/>
                  </a:cubicBezTo>
                  <a:cubicBezTo>
                    <a:pt x="320167" y="703199"/>
                    <a:pt x="262001" y="569595"/>
                    <a:pt x="197866" y="438785"/>
                  </a:cubicBezTo>
                  <a:cubicBezTo>
                    <a:pt x="145542" y="328422"/>
                    <a:pt x="93091" y="215011"/>
                    <a:pt x="40767" y="104648"/>
                  </a:cubicBezTo>
                  <a:cubicBezTo>
                    <a:pt x="26162" y="72644"/>
                    <a:pt x="14605" y="40640"/>
                    <a:pt x="0" y="5842"/>
                  </a:cubicBezTo>
                  <a:cubicBezTo>
                    <a:pt x="5842" y="2921"/>
                    <a:pt x="8763" y="2921"/>
                    <a:pt x="1460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3" name="Group 273"/>
          <p:cNvGrpSpPr>
            <a:grpSpLocks noChangeAspect="1"/>
          </p:cNvGrpSpPr>
          <p:nvPr/>
        </p:nvGrpSpPr>
        <p:grpSpPr>
          <a:xfrm>
            <a:off x="1253280" y="2347200"/>
            <a:ext cx="228480" cy="535680"/>
            <a:chOff x="0" y="0"/>
            <a:chExt cx="456960" cy="1071360"/>
          </a:xfrm>
          <a:solidFill>
            <a:schemeClr val="tx1">
              <a:lumMod val="85000"/>
            </a:schemeClr>
          </a:solidFill>
        </p:grpSpPr>
        <p:sp>
          <p:nvSpPr>
            <p:cNvPr id="274" name="Freeform 274"/>
            <p:cNvSpPr/>
            <p:nvPr/>
          </p:nvSpPr>
          <p:spPr>
            <a:xfrm>
              <a:off x="0" y="0"/>
              <a:ext cx="457073" cy="1071372"/>
            </a:xfrm>
            <a:custGeom>
              <a:avLst/>
              <a:gdLst/>
              <a:ahLst/>
              <a:cxnLst/>
              <a:rect l="l" t="t" r="r" b="b"/>
              <a:pathLst>
                <a:path w="457073" h="1071372">
                  <a:moveTo>
                    <a:pt x="0" y="49403"/>
                  </a:moveTo>
                  <a:cubicBezTo>
                    <a:pt x="60706" y="31877"/>
                    <a:pt x="118618" y="17399"/>
                    <a:pt x="179324" y="0"/>
                  </a:cubicBezTo>
                  <a:cubicBezTo>
                    <a:pt x="211201" y="113284"/>
                    <a:pt x="242951" y="223520"/>
                    <a:pt x="271907" y="330962"/>
                  </a:cubicBezTo>
                  <a:cubicBezTo>
                    <a:pt x="329692" y="537083"/>
                    <a:pt x="384683" y="740283"/>
                    <a:pt x="442595" y="946531"/>
                  </a:cubicBezTo>
                  <a:cubicBezTo>
                    <a:pt x="457073" y="1001649"/>
                    <a:pt x="433959" y="1033653"/>
                    <a:pt x="367411" y="1051052"/>
                  </a:cubicBezTo>
                  <a:cubicBezTo>
                    <a:pt x="303784" y="1071372"/>
                    <a:pt x="269113" y="1056894"/>
                    <a:pt x="254635" y="1004570"/>
                  </a:cubicBezTo>
                  <a:cubicBezTo>
                    <a:pt x="170688" y="688086"/>
                    <a:pt x="86741" y="374523"/>
                    <a:pt x="0" y="4940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5" name="Group 275"/>
          <p:cNvGrpSpPr>
            <a:grpSpLocks noChangeAspect="1"/>
          </p:cNvGrpSpPr>
          <p:nvPr/>
        </p:nvGrpSpPr>
        <p:grpSpPr>
          <a:xfrm>
            <a:off x="4681920" y="2046720"/>
            <a:ext cx="285600" cy="360000"/>
            <a:chOff x="0" y="0"/>
            <a:chExt cx="571200" cy="720000"/>
          </a:xfrm>
          <a:solidFill>
            <a:schemeClr val="tx1">
              <a:lumMod val="85000"/>
            </a:schemeClr>
          </a:solidFill>
        </p:grpSpPr>
        <p:sp>
          <p:nvSpPr>
            <p:cNvPr id="276" name="Freeform 276"/>
            <p:cNvSpPr/>
            <p:nvPr/>
          </p:nvSpPr>
          <p:spPr>
            <a:xfrm>
              <a:off x="0" y="0"/>
              <a:ext cx="571119" cy="719963"/>
            </a:xfrm>
            <a:custGeom>
              <a:avLst/>
              <a:gdLst/>
              <a:ahLst/>
              <a:cxnLst/>
              <a:rect l="l" t="t" r="r" b="b"/>
              <a:pathLst>
                <a:path w="571119" h="719963">
                  <a:moveTo>
                    <a:pt x="559562" y="719963"/>
                  </a:moveTo>
                  <a:cubicBezTo>
                    <a:pt x="487045" y="603377"/>
                    <a:pt x="388493" y="559689"/>
                    <a:pt x="263779" y="597535"/>
                  </a:cubicBezTo>
                  <a:cubicBezTo>
                    <a:pt x="194310" y="495554"/>
                    <a:pt x="124714" y="399415"/>
                    <a:pt x="58039" y="297307"/>
                  </a:cubicBezTo>
                  <a:cubicBezTo>
                    <a:pt x="37719" y="268097"/>
                    <a:pt x="23241" y="233172"/>
                    <a:pt x="14605" y="198247"/>
                  </a:cubicBezTo>
                  <a:cubicBezTo>
                    <a:pt x="0" y="134112"/>
                    <a:pt x="23241" y="81661"/>
                    <a:pt x="75438" y="43688"/>
                  </a:cubicBezTo>
                  <a:cubicBezTo>
                    <a:pt x="133350" y="5842"/>
                    <a:pt x="197104" y="0"/>
                    <a:pt x="249301" y="40767"/>
                  </a:cubicBezTo>
                  <a:cubicBezTo>
                    <a:pt x="287020" y="69977"/>
                    <a:pt x="321818" y="107823"/>
                    <a:pt x="356616" y="145669"/>
                  </a:cubicBezTo>
                  <a:cubicBezTo>
                    <a:pt x="362458" y="151511"/>
                    <a:pt x="368173" y="169037"/>
                    <a:pt x="365252" y="174879"/>
                  </a:cubicBezTo>
                  <a:cubicBezTo>
                    <a:pt x="336296" y="236093"/>
                    <a:pt x="368173" y="282702"/>
                    <a:pt x="394208" y="335153"/>
                  </a:cubicBezTo>
                  <a:cubicBezTo>
                    <a:pt x="452247" y="460502"/>
                    <a:pt x="513080" y="585851"/>
                    <a:pt x="571119" y="708279"/>
                  </a:cubicBezTo>
                  <a:cubicBezTo>
                    <a:pt x="568198" y="714121"/>
                    <a:pt x="565277" y="717042"/>
                    <a:pt x="559562" y="7199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7" name="Group 277"/>
          <p:cNvGrpSpPr>
            <a:grpSpLocks noChangeAspect="1"/>
          </p:cNvGrpSpPr>
          <p:nvPr/>
        </p:nvGrpSpPr>
        <p:grpSpPr>
          <a:xfrm>
            <a:off x="5040000" y="1574880"/>
            <a:ext cx="199200" cy="266880"/>
            <a:chOff x="0" y="0"/>
            <a:chExt cx="398400" cy="533760"/>
          </a:xfrm>
          <a:solidFill>
            <a:schemeClr val="tx1">
              <a:lumMod val="85000"/>
            </a:schemeClr>
          </a:solidFill>
        </p:grpSpPr>
        <p:sp>
          <p:nvSpPr>
            <p:cNvPr id="278" name="Freeform 278"/>
            <p:cNvSpPr/>
            <p:nvPr/>
          </p:nvSpPr>
          <p:spPr>
            <a:xfrm>
              <a:off x="0" y="0"/>
              <a:ext cx="398399" cy="533781"/>
            </a:xfrm>
            <a:custGeom>
              <a:avLst/>
              <a:gdLst/>
              <a:ahLst/>
              <a:cxnLst/>
              <a:rect l="l" t="t" r="r" b="b"/>
              <a:pathLst>
                <a:path w="398399" h="533781">
                  <a:moveTo>
                    <a:pt x="0" y="533781"/>
                  </a:moveTo>
                  <a:cubicBezTo>
                    <a:pt x="83693" y="373380"/>
                    <a:pt x="57785" y="227457"/>
                    <a:pt x="20193" y="75819"/>
                  </a:cubicBezTo>
                  <a:cubicBezTo>
                    <a:pt x="115443" y="49530"/>
                    <a:pt x="213614" y="23368"/>
                    <a:pt x="311785" y="0"/>
                  </a:cubicBezTo>
                  <a:cubicBezTo>
                    <a:pt x="323342" y="0"/>
                    <a:pt x="346456" y="14605"/>
                    <a:pt x="349377" y="29210"/>
                  </a:cubicBezTo>
                  <a:cubicBezTo>
                    <a:pt x="386969" y="137160"/>
                    <a:pt x="398399" y="247904"/>
                    <a:pt x="381127" y="361696"/>
                  </a:cubicBezTo>
                  <a:cubicBezTo>
                    <a:pt x="375412" y="385064"/>
                    <a:pt x="352298" y="419989"/>
                    <a:pt x="329184" y="428752"/>
                  </a:cubicBezTo>
                  <a:cubicBezTo>
                    <a:pt x="225171" y="466725"/>
                    <a:pt x="118364" y="498729"/>
                    <a:pt x="0" y="5337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9" name="Group 279"/>
          <p:cNvGrpSpPr>
            <a:grpSpLocks noChangeAspect="1"/>
          </p:cNvGrpSpPr>
          <p:nvPr/>
        </p:nvGrpSpPr>
        <p:grpSpPr>
          <a:xfrm>
            <a:off x="543840" y="4383840"/>
            <a:ext cx="321600" cy="245760"/>
            <a:chOff x="0" y="0"/>
            <a:chExt cx="643200" cy="491520"/>
          </a:xfrm>
          <a:solidFill>
            <a:schemeClr val="tx1">
              <a:lumMod val="85000"/>
            </a:schemeClr>
          </a:solidFill>
        </p:grpSpPr>
        <p:sp>
          <p:nvSpPr>
            <p:cNvPr id="280" name="Freeform 280"/>
            <p:cNvSpPr/>
            <p:nvPr/>
          </p:nvSpPr>
          <p:spPr>
            <a:xfrm>
              <a:off x="0" y="0"/>
              <a:ext cx="643255" cy="491490"/>
            </a:xfrm>
            <a:custGeom>
              <a:avLst/>
              <a:gdLst/>
              <a:ahLst/>
              <a:cxnLst/>
              <a:rect l="l" t="t" r="r" b="b"/>
              <a:pathLst>
                <a:path w="643255" h="491490">
                  <a:moveTo>
                    <a:pt x="526796" y="0"/>
                  </a:moveTo>
                  <a:cubicBezTo>
                    <a:pt x="564642" y="69850"/>
                    <a:pt x="602488" y="130937"/>
                    <a:pt x="643255" y="203581"/>
                  </a:cubicBezTo>
                  <a:cubicBezTo>
                    <a:pt x="486029" y="290830"/>
                    <a:pt x="331724" y="378079"/>
                    <a:pt x="177546" y="456565"/>
                  </a:cubicBezTo>
                  <a:cubicBezTo>
                    <a:pt x="110617" y="491490"/>
                    <a:pt x="14605" y="427482"/>
                    <a:pt x="5842" y="354838"/>
                  </a:cubicBezTo>
                  <a:cubicBezTo>
                    <a:pt x="0" y="314071"/>
                    <a:pt x="64008" y="252984"/>
                    <a:pt x="104775" y="267589"/>
                  </a:cubicBezTo>
                  <a:cubicBezTo>
                    <a:pt x="154305" y="282194"/>
                    <a:pt x="180467" y="264668"/>
                    <a:pt x="197866" y="218186"/>
                  </a:cubicBezTo>
                  <a:cubicBezTo>
                    <a:pt x="212471" y="183261"/>
                    <a:pt x="235712" y="171704"/>
                    <a:pt x="270637" y="186182"/>
                  </a:cubicBezTo>
                  <a:cubicBezTo>
                    <a:pt x="317246" y="203581"/>
                    <a:pt x="337566" y="186182"/>
                    <a:pt x="349250" y="142494"/>
                  </a:cubicBezTo>
                  <a:cubicBezTo>
                    <a:pt x="358013" y="101727"/>
                    <a:pt x="375412" y="72644"/>
                    <a:pt x="424942" y="96012"/>
                  </a:cubicBezTo>
                  <a:cubicBezTo>
                    <a:pt x="436626" y="101854"/>
                    <a:pt x="459867" y="87249"/>
                    <a:pt x="471551" y="75692"/>
                  </a:cubicBezTo>
                  <a:cubicBezTo>
                    <a:pt x="491871" y="55372"/>
                    <a:pt x="503555" y="29210"/>
                    <a:pt x="526796" y="12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81" name="Group 281"/>
          <p:cNvGrpSpPr>
            <a:grpSpLocks noChangeAspect="1"/>
          </p:cNvGrpSpPr>
          <p:nvPr/>
        </p:nvGrpSpPr>
        <p:grpSpPr>
          <a:xfrm>
            <a:off x="476160" y="4267200"/>
            <a:ext cx="315360" cy="226560"/>
            <a:chOff x="0" y="0"/>
            <a:chExt cx="630720" cy="453120"/>
          </a:xfrm>
          <a:solidFill>
            <a:schemeClr val="tx1">
              <a:lumMod val="85000"/>
            </a:schemeClr>
          </a:solidFill>
        </p:grpSpPr>
        <p:sp>
          <p:nvSpPr>
            <p:cNvPr id="282" name="Freeform 282"/>
            <p:cNvSpPr/>
            <p:nvPr/>
          </p:nvSpPr>
          <p:spPr>
            <a:xfrm>
              <a:off x="0" y="0"/>
              <a:ext cx="630809" cy="453136"/>
            </a:xfrm>
            <a:custGeom>
              <a:avLst/>
              <a:gdLst/>
              <a:ahLst/>
              <a:cxnLst/>
              <a:rect l="l" t="t" r="r" b="b"/>
              <a:pathLst>
                <a:path w="630809" h="453136">
                  <a:moveTo>
                    <a:pt x="630682" y="168529"/>
                  </a:moveTo>
                  <a:cubicBezTo>
                    <a:pt x="445516" y="264287"/>
                    <a:pt x="263271" y="360172"/>
                    <a:pt x="86741" y="453136"/>
                  </a:cubicBezTo>
                  <a:cubicBezTo>
                    <a:pt x="0" y="380492"/>
                    <a:pt x="2921" y="290449"/>
                    <a:pt x="92583" y="241046"/>
                  </a:cubicBezTo>
                  <a:cubicBezTo>
                    <a:pt x="234315" y="159766"/>
                    <a:pt x="378968" y="84201"/>
                    <a:pt x="535305" y="0"/>
                  </a:cubicBezTo>
                  <a:cubicBezTo>
                    <a:pt x="567182" y="55245"/>
                    <a:pt x="596011" y="107442"/>
                    <a:pt x="630809" y="16852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83" name="Group 283"/>
          <p:cNvGrpSpPr>
            <a:grpSpLocks noChangeAspect="1"/>
          </p:cNvGrpSpPr>
          <p:nvPr/>
        </p:nvGrpSpPr>
        <p:grpSpPr>
          <a:xfrm>
            <a:off x="1576800" y="5638560"/>
            <a:ext cx="97440" cy="882720"/>
            <a:chOff x="0" y="0"/>
            <a:chExt cx="194880" cy="1765440"/>
          </a:xfrm>
          <a:solidFill>
            <a:schemeClr val="tx1">
              <a:lumMod val="85000"/>
            </a:schemeClr>
          </a:solidFill>
        </p:grpSpPr>
        <p:sp>
          <p:nvSpPr>
            <p:cNvPr id="284" name="Freeform 284"/>
            <p:cNvSpPr/>
            <p:nvPr/>
          </p:nvSpPr>
          <p:spPr>
            <a:xfrm>
              <a:off x="0" y="0"/>
              <a:ext cx="194945" cy="1765427"/>
            </a:xfrm>
            <a:custGeom>
              <a:avLst/>
              <a:gdLst/>
              <a:ahLst/>
              <a:cxnLst/>
              <a:rect l="l" t="t" r="r" b="b"/>
              <a:pathLst>
                <a:path w="194945" h="1765427">
                  <a:moveTo>
                    <a:pt x="123190" y="1756791"/>
                  </a:moveTo>
                  <a:cubicBezTo>
                    <a:pt x="123190" y="1588389"/>
                    <a:pt x="123190" y="1422908"/>
                    <a:pt x="120269" y="1257300"/>
                  </a:cubicBezTo>
                  <a:cubicBezTo>
                    <a:pt x="120269" y="1022096"/>
                    <a:pt x="125984" y="786892"/>
                    <a:pt x="105918" y="554609"/>
                  </a:cubicBezTo>
                  <a:cubicBezTo>
                    <a:pt x="91694" y="380365"/>
                    <a:pt x="42926" y="209042"/>
                    <a:pt x="8636" y="37719"/>
                  </a:cubicBezTo>
                  <a:cubicBezTo>
                    <a:pt x="8636" y="26162"/>
                    <a:pt x="5715" y="17399"/>
                    <a:pt x="0" y="0"/>
                  </a:cubicBezTo>
                  <a:cubicBezTo>
                    <a:pt x="54483" y="11557"/>
                    <a:pt x="74549" y="43561"/>
                    <a:pt x="85979" y="90043"/>
                  </a:cubicBezTo>
                  <a:cubicBezTo>
                    <a:pt x="166243" y="403606"/>
                    <a:pt x="194945" y="723011"/>
                    <a:pt x="186309" y="1045337"/>
                  </a:cubicBezTo>
                  <a:cubicBezTo>
                    <a:pt x="180594" y="1263142"/>
                    <a:pt x="186309" y="1480947"/>
                    <a:pt x="189230" y="1698625"/>
                  </a:cubicBezTo>
                  <a:cubicBezTo>
                    <a:pt x="189230" y="1739265"/>
                    <a:pt x="183515" y="1765427"/>
                    <a:pt x="123317" y="175666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85" name="Group 285"/>
          <p:cNvGrpSpPr>
            <a:grpSpLocks noChangeAspect="1"/>
          </p:cNvGrpSpPr>
          <p:nvPr/>
        </p:nvGrpSpPr>
        <p:grpSpPr>
          <a:xfrm>
            <a:off x="1466880" y="3827040"/>
            <a:ext cx="156480" cy="211680"/>
            <a:chOff x="0" y="0"/>
            <a:chExt cx="312960" cy="423360"/>
          </a:xfrm>
          <a:solidFill>
            <a:schemeClr val="tx1">
              <a:lumMod val="85000"/>
            </a:schemeClr>
          </a:solidFill>
        </p:grpSpPr>
        <p:sp>
          <p:nvSpPr>
            <p:cNvPr id="286" name="Freeform 286"/>
            <p:cNvSpPr/>
            <p:nvPr/>
          </p:nvSpPr>
          <p:spPr>
            <a:xfrm>
              <a:off x="0" y="0"/>
              <a:ext cx="312928" cy="423418"/>
            </a:xfrm>
            <a:custGeom>
              <a:avLst/>
              <a:gdLst/>
              <a:ahLst/>
              <a:cxnLst/>
              <a:rect l="l" t="t" r="r" b="b"/>
              <a:pathLst>
                <a:path w="312928" h="423418">
                  <a:moveTo>
                    <a:pt x="0" y="81153"/>
                  </a:moveTo>
                  <a:cubicBezTo>
                    <a:pt x="102362" y="0"/>
                    <a:pt x="125730" y="2921"/>
                    <a:pt x="210566" y="84074"/>
                  </a:cubicBezTo>
                  <a:cubicBezTo>
                    <a:pt x="277876" y="144907"/>
                    <a:pt x="307086" y="226187"/>
                    <a:pt x="312928" y="316103"/>
                  </a:cubicBezTo>
                  <a:cubicBezTo>
                    <a:pt x="312928" y="333502"/>
                    <a:pt x="292481" y="356743"/>
                    <a:pt x="277876" y="374142"/>
                  </a:cubicBezTo>
                  <a:cubicBezTo>
                    <a:pt x="257429" y="391541"/>
                    <a:pt x="234061" y="403098"/>
                    <a:pt x="201803" y="423418"/>
                  </a:cubicBezTo>
                  <a:cubicBezTo>
                    <a:pt x="175514" y="284226"/>
                    <a:pt x="108204" y="173990"/>
                    <a:pt x="0" y="8115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87" name="Group 287"/>
          <p:cNvGrpSpPr>
            <a:grpSpLocks noChangeAspect="1"/>
          </p:cNvGrpSpPr>
          <p:nvPr/>
        </p:nvGrpSpPr>
        <p:grpSpPr>
          <a:xfrm>
            <a:off x="4269120" y="6125760"/>
            <a:ext cx="294240" cy="196800"/>
            <a:chOff x="0" y="0"/>
            <a:chExt cx="588480" cy="393600"/>
          </a:xfrm>
          <a:solidFill>
            <a:schemeClr val="tx1">
              <a:lumMod val="85000"/>
            </a:schemeClr>
          </a:solidFill>
        </p:grpSpPr>
        <p:sp>
          <p:nvSpPr>
            <p:cNvPr id="288" name="Freeform 288"/>
            <p:cNvSpPr/>
            <p:nvPr/>
          </p:nvSpPr>
          <p:spPr>
            <a:xfrm>
              <a:off x="0" y="0"/>
              <a:ext cx="588518" cy="393700"/>
            </a:xfrm>
            <a:custGeom>
              <a:avLst/>
              <a:gdLst/>
              <a:ahLst/>
              <a:cxnLst/>
              <a:rect l="l" t="t" r="r" b="b"/>
              <a:pathLst>
                <a:path w="588518" h="393700">
                  <a:moveTo>
                    <a:pt x="588518" y="75184"/>
                  </a:moveTo>
                  <a:cubicBezTo>
                    <a:pt x="466090" y="156337"/>
                    <a:pt x="349631" y="248920"/>
                    <a:pt x="218440" y="306832"/>
                  </a:cubicBezTo>
                  <a:cubicBezTo>
                    <a:pt x="154305" y="335788"/>
                    <a:pt x="90297" y="358902"/>
                    <a:pt x="26162" y="390779"/>
                  </a:cubicBezTo>
                  <a:cubicBezTo>
                    <a:pt x="23241" y="393700"/>
                    <a:pt x="11557" y="390779"/>
                    <a:pt x="0" y="387858"/>
                  </a:cubicBezTo>
                  <a:cubicBezTo>
                    <a:pt x="8763" y="373380"/>
                    <a:pt x="11684" y="361823"/>
                    <a:pt x="17526" y="358902"/>
                  </a:cubicBezTo>
                  <a:cubicBezTo>
                    <a:pt x="72898" y="329946"/>
                    <a:pt x="104902" y="277876"/>
                    <a:pt x="145669" y="243078"/>
                  </a:cubicBezTo>
                  <a:cubicBezTo>
                    <a:pt x="247650" y="162052"/>
                    <a:pt x="361188" y="98425"/>
                    <a:pt x="471932" y="31877"/>
                  </a:cubicBezTo>
                  <a:cubicBezTo>
                    <a:pt x="521462" y="0"/>
                    <a:pt x="559308" y="14478"/>
                    <a:pt x="588518" y="7531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89" name="Group 289"/>
          <p:cNvGrpSpPr>
            <a:grpSpLocks noChangeAspect="1"/>
          </p:cNvGrpSpPr>
          <p:nvPr/>
        </p:nvGrpSpPr>
        <p:grpSpPr>
          <a:xfrm>
            <a:off x="4360320" y="6161760"/>
            <a:ext cx="285600" cy="199200"/>
            <a:chOff x="0" y="0"/>
            <a:chExt cx="571200" cy="398400"/>
          </a:xfrm>
          <a:solidFill>
            <a:schemeClr val="tx1">
              <a:lumMod val="85000"/>
            </a:schemeClr>
          </a:solidFill>
        </p:grpSpPr>
        <p:sp>
          <p:nvSpPr>
            <p:cNvPr id="290" name="Freeform 290"/>
            <p:cNvSpPr/>
            <p:nvPr/>
          </p:nvSpPr>
          <p:spPr>
            <a:xfrm>
              <a:off x="0" y="0"/>
              <a:ext cx="571373" cy="398399"/>
            </a:xfrm>
            <a:custGeom>
              <a:avLst/>
              <a:gdLst/>
              <a:ahLst/>
              <a:cxnLst/>
              <a:rect l="l" t="t" r="r" b="b"/>
              <a:pathLst>
                <a:path w="571373" h="398399">
                  <a:moveTo>
                    <a:pt x="571246" y="73279"/>
                  </a:moveTo>
                  <a:cubicBezTo>
                    <a:pt x="454660" y="155321"/>
                    <a:pt x="346837" y="249047"/>
                    <a:pt x="221488" y="307594"/>
                  </a:cubicBezTo>
                  <a:cubicBezTo>
                    <a:pt x="160274" y="339852"/>
                    <a:pt x="90297" y="360299"/>
                    <a:pt x="26289" y="395478"/>
                  </a:cubicBezTo>
                  <a:cubicBezTo>
                    <a:pt x="23368" y="398399"/>
                    <a:pt x="14605" y="389636"/>
                    <a:pt x="0" y="383794"/>
                  </a:cubicBezTo>
                  <a:cubicBezTo>
                    <a:pt x="17526" y="369189"/>
                    <a:pt x="29083" y="360299"/>
                    <a:pt x="40767" y="348615"/>
                  </a:cubicBezTo>
                  <a:cubicBezTo>
                    <a:pt x="69850" y="319278"/>
                    <a:pt x="125222" y="313436"/>
                    <a:pt x="122428" y="254889"/>
                  </a:cubicBezTo>
                  <a:cubicBezTo>
                    <a:pt x="122428" y="249047"/>
                    <a:pt x="139954" y="240284"/>
                    <a:pt x="148717" y="234442"/>
                  </a:cubicBezTo>
                  <a:cubicBezTo>
                    <a:pt x="247777" y="167005"/>
                    <a:pt x="343916" y="99695"/>
                    <a:pt x="443103" y="35179"/>
                  </a:cubicBezTo>
                  <a:cubicBezTo>
                    <a:pt x="498475" y="0"/>
                    <a:pt x="530479" y="8763"/>
                    <a:pt x="571373" y="7327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1" name="Group 291"/>
          <p:cNvGrpSpPr>
            <a:grpSpLocks noChangeAspect="1"/>
          </p:cNvGrpSpPr>
          <p:nvPr/>
        </p:nvGrpSpPr>
        <p:grpSpPr>
          <a:xfrm>
            <a:off x="5532960" y="2421600"/>
            <a:ext cx="40320" cy="319680"/>
            <a:chOff x="0" y="0"/>
            <a:chExt cx="80640" cy="639360"/>
          </a:xfrm>
          <a:solidFill>
            <a:schemeClr val="tx1">
              <a:lumMod val="85000"/>
            </a:schemeClr>
          </a:solidFill>
        </p:grpSpPr>
        <p:sp>
          <p:nvSpPr>
            <p:cNvPr id="292" name="Freeform 292"/>
            <p:cNvSpPr/>
            <p:nvPr/>
          </p:nvSpPr>
          <p:spPr>
            <a:xfrm>
              <a:off x="0" y="0"/>
              <a:ext cx="80645" cy="639318"/>
            </a:xfrm>
            <a:custGeom>
              <a:avLst/>
              <a:gdLst/>
              <a:ahLst/>
              <a:cxnLst/>
              <a:rect l="l" t="t" r="r" b="b"/>
              <a:pathLst>
                <a:path w="80645" h="639318">
                  <a:moveTo>
                    <a:pt x="0" y="8636"/>
                  </a:moveTo>
                  <a:cubicBezTo>
                    <a:pt x="20955" y="8636"/>
                    <a:pt x="44831" y="5842"/>
                    <a:pt x="80645" y="0"/>
                  </a:cubicBezTo>
                  <a:cubicBezTo>
                    <a:pt x="80645" y="216916"/>
                    <a:pt x="80645" y="425323"/>
                    <a:pt x="80645" y="639318"/>
                  </a:cubicBezTo>
                  <a:cubicBezTo>
                    <a:pt x="56769" y="636397"/>
                    <a:pt x="32893" y="636397"/>
                    <a:pt x="0" y="633476"/>
                  </a:cubicBezTo>
                  <a:cubicBezTo>
                    <a:pt x="0" y="425323"/>
                    <a:pt x="0" y="222758"/>
                    <a:pt x="0" y="863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3" name="Group 293"/>
          <p:cNvGrpSpPr>
            <a:grpSpLocks noChangeAspect="1"/>
          </p:cNvGrpSpPr>
          <p:nvPr/>
        </p:nvGrpSpPr>
        <p:grpSpPr>
          <a:xfrm>
            <a:off x="4459680" y="6197760"/>
            <a:ext cx="266880" cy="199200"/>
            <a:chOff x="0" y="0"/>
            <a:chExt cx="533760" cy="398400"/>
          </a:xfrm>
          <a:solidFill>
            <a:schemeClr val="tx1">
              <a:lumMod val="85000"/>
            </a:schemeClr>
          </a:solidFill>
        </p:grpSpPr>
        <p:sp>
          <p:nvSpPr>
            <p:cNvPr id="294" name="Freeform 294"/>
            <p:cNvSpPr/>
            <p:nvPr/>
          </p:nvSpPr>
          <p:spPr>
            <a:xfrm>
              <a:off x="0" y="0"/>
              <a:ext cx="533781" cy="398399"/>
            </a:xfrm>
            <a:custGeom>
              <a:avLst/>
              <a:gdLst/>
              <a:ahLst/>
              <a:cxnLst/>
              <a:rect l="l" t="t" r="r" b="b"/>
              <a:pathLst>
                <a:path w="533781" h="398399">
                  <a:moveTo>
                    <a:pt x="0" y="398399"/>
                  </a:moveTo>
                  <a:cubicBezTo>
                    <a:pt x="2921" y="377952"/>
                    <a:pt x="0" y="371983"/>
                    <a:pt x="2921" y="369062"/>
                  </a:cubicBezTo>
                  <a:cubicBezTo>
                    <a:pt x="75438" y="301625"/>
                    <a:pt x="145034" y="231394"/>
                    <a:pt x="220472" y="166878"/>
                  </a:cubicBezTo>
                  <a:cubicBezTo>
                    <a:pt x="275590" y="120142"/>
                    <a:pt x="339344" y="82042"/>
                    <a:pt x="400304" y="38100"/>
                  </a:cubicBezTo>
                  <a:cubicBezTo>
                    <a:pt x="455422" y="0"/>
                    <a:pt x="487299" y="8763"/>
                    <a:pt x="533781" y="73279"/>
                  </a:cubicBezTo>
                  <a:cubicBezTo>
                    <a:pt x="507619" y="90805"/>
                    <a:pt x="484505" y="111379"/>
                    <a:pt x="458343" y="131826"/>
                  </a:cubicBezTo>
                  <a:cubicBezTo>
                    <a:pt x="391668" y="178689"/>
                    <a:pt x="324866" y="225552"/>
                    <a:pt x="261112" y="275336"/>
                  </a:cubicBezTo>
                  <a:cubicBezTo>
                    <a:pt x="226314" y="298831"/>
                    <a:pt x="197231" y="322199"/>
                    <a:pt x="147955" y="319278"/>
                  </a:cubicBezTo>
                  <a:cubicBezTo>
                    <a:pt x="118999" y="319278"/>
                    <a:pt x="92837" y="351536"/>
                    <a:pt x="63881" y="366141"/>
                  </a:cubicBezTo>
                  <a:cubicBezTo>
                    <a:pt x="46482" y="377825"/>
                    <a:pt x="26162" y="386588"/>
                    <a:pt x="0" y="39839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5" name="Group 295"/>
          <p:cNvGrpSpPr>
            <a:grpSpLocks noChangeAspect="1"/>
          </p:cNvGrpSpPr>
          <p:nvPr/>
        </p:nvGrpSpPr>
        <p:grpSpPr>
          <a:xfrm>
            <a:off x="4248000" y="2004480"/>
            <a:ext cx="169440" cy="160800"/>
            <a:chOff x="0" y="0"/>
            <a:chExt cx="338880" cy="321600"/>
          </a:xfrm>
          <a:solidFill>
            <a:schemeClr val="tx1">
              <a:lumMod val="85000"/>
            </a:schemeClr>
          </a:solidFill>
        </p:grpSpPr>
        <p:sp>
          <p:nvSpPr>
            <p:cNvPr id="296" name="Freeform 296"/>
            <p:cNvSpPr/>
            <p:nvPr/>
          </p:nvSpPr>
          <p:spPr>
            <a:xfrm>
              <a:off x="0" y="0"/>
              <a:ext cx="338836" cy="321564"/>
            </a:xfrm>
            <a:custGeom>
              <a:avLst/>
              <a:gdLst/>
              <a:ahLst/>
              <a:cxnLst/>
              <a:rect l="l" t="t" r="r" b="b"/>
              <a:pathLst>
                <a:path w="338836" h="321564">
                  <a:moveTo>
                    <a:pt x="338836" y="14478"/>
                  </a:moveTo>
                  <a:cubicBezTo>
                    <a:pt x="289560" y="86868"/>
                    <a:pt x="240411" y="159385"/>
                    <a:pt x="185293" y="228854"/>
                  </a:cubicBezTo>
                  <a:cubicBezTo>
                    <a:pt x="159258" y="257810"/>
                    <a:pt x="121539" y="283845"/>
                    <a:pt x="83947" y="301244"/>
                  </a:cubicBezTo>
                  <a:cubicBezTo>
                    <a:pt x="31877" y="321564"/>
                    <a:pt x="0" y="298450"/>
                    <a:pt x="8636" y="246253"/>
                  </a:cubicBezTo>
                  <a:cubicBezTo>
                    <a:pt x="20320" y="165100"/>
                    <a:pt x="43434" y="89789"/>
                    <a:pt x="66675" y="0"/>
                  </a:cubicBezTo>
                  <a:cubicBezTo>
                    <a:pt x="165100" y="95631"/>
                    <a:pt x="249047" y="52197"/>
                    <a:pt x="338836" y="1447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7" name="Group 297"/>
          <p:cNvGrpSpPr>
            <a:grpSpLocks noChangeAspect="1"/>
          </p:cNvGrpSpPr>
          <p:nvPr/>
        </p:nvGrpSpPr>
        <p:grpSpPr>
          <a:xfrm>
            <a:off x="4193280" y="6089760"/>
            <a:ext cx="289920" cy="192480"/>
            <a:chOff x="0" y="0"/>
            <a:chExt cx="579840" cy="384960"/>
          </a:xfrm>
          <a:solidFill>
            <a:schemeClr val="tx1">
              <a:lumMod val="85000"/>
            </a:schemeClr>
          </a:solidFill>
        </p:grpSpPr>
        <p:sp>
          <p:nvSpPr>
            <p:cNvPr id="298" name="Freeform 298"/>
            <p:cNvSpPr/>
            <p:nvPr/>
          </p:nvSpPr>
          <p:spPr>
            <a:xfrm>
              <a:off x="0" y="0"/>
              <a:ext cx="579882" cy="384937"/>
            </a:xfrm>
            <a:custGeom>
              <a:avLst/>
              <a:gdLst/>
              <a:ahLst/>
              <a:cxnLst/>
              <a:rect l="l" t="t" r="r" b="b"/>
              <a:pathLst>
                <a:path w="579882" h="384937">
                  <a:moveTo>
                    <a:pt x="0" y="367538"/>
                  </a:moveTo>
                  <a:cubicBezTo>
                    <a:pt x="2921" y="361696"/>
                    <a:pt x="2921" y="353060"/>
                    <a:pt x="8763" y="350139"/>
                  </a:cubicBezTo>
                  <a:cubicBezTo>
                    <a:pt x="133985" y="257556"/>
                    <a:pt x="244729" y="144780"/>
                    <a:pt x="387477" y="75311"/>
                  </a:cubicBezTo>
                  <a:cubicBezTo>
                    <a:pt x="413639" y="60833"/>
                    <a:pt x="437007" y="43434"/>
                    <a:pt x="463296" y="28956"/>
                  </a:cubicBezTo>
                  <a:cubicBezTo>
                    <a:pt x="512826" y="0"/>
                    <a:pt x="541909" y="8636"/>
                    <a:pt x="579882" y="69469"/>
                  </a:cubicBezTo>
                  <a:cubicBezTo>
                    <a:pt x="547878" y="92583"/>
                    <a:pt x="512826" y="112903"/>
                    <a:pt x="480822" y="136017"/>
                  </a:cubicBezTo>
                  <a:cubicBezTo>
                    <a:pt x="407924" y="179451"/>
                    <a:pt x="337947" y="228600"/>
                    <a:pt x="265176" y="269240"/>
                  </a:cubicBezTo>
                  <a:cubicBezTo>
                    <a:pt x="233172" y="286639"/>
                    <a:pt x="198120" y="292354"/>
                    <a:pt x="163195" y="303911"/>
                  </a:cubicBezTo>
                  <a:cubicBezTo>
                    <a:pt x="139827" y="312547"/>
                    <a:pt x="116586" y="324231"/>
                    <a:pt x="96139" y="335788"/>
                  </a:cubicBezTo>
                  <a:cubicBezTo>
                    <a:pt x="67056" y="350266"/>
                    <a:pt x="37846" y="367665"/>
                    <a:pt x="11684" y="384937"/>
                  </a:cubicBezTo>
                  <a:cubicBezTo>
                    <a:pt x="5842" y="379095"/>
                    <a:pt x="2921" y="373380"/>
                    <a:pt x="0" y="36753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9" name="Group 299"/>
          <p:cNvGrpSpPr>
            <a:grpSpLocks noChangeAspect="1"/>
          </p:cNvGrpSpPr>
          <p:nvPr/>
        </p:nvGrpSpPr>
        <p:grpSpPr>
          <a:xfrm>
            <a:off x="4489440" y="6379680"/>
            <a:ext cx="268800" cy="196800"/>
            <a:chOff x="0" y="0"/>
            <a:chExt cx="537600" cy="393600"/>
          </a:xfrm>
          <a:solidFill>
            <a:schemeClr val="tx1">
              <a:lumMod val="85000"/>
            </a:schemeClr>
          </a:solidFill>
        </p:grpSpPr>
        <p:sp>
          <p:nvSpPr>
            <p:cNvPr id="300" name="Freeform 300"/>
            <p:cNvSpPr/>
            <p:nvPr/>
          </p:nvSpPr>
          <p:spPr>
            <a:xfrm>
              <a:off x="0" y="0"/>
              <a:ext cx="537591" cy="393573"/>
            </a:xfrm>
            <a:custGeom>
              <a:avLst/>
              <a:gdLst/>
              <a:ahLst/>
              <a:cxnLst/>
              <a:rect l="l" t="t" r="r" b="b"/>
              <a:pathLst>
                <a:path w="537591" h="393573">
                  <a:moveTo>
                    <a:pt x="0" y="367411"/>
                  </a:moveTo>
                  <a:cubicBezTo>
                    <a:pt x="29083" y="346964"/>
                    <a:pt x="52324" y="332486"/>
                    <a:pt x="69723" y="314960"/>
                  </a:cubicBezTo>
                  <a:cubicBezTo>
                    <a:pt x="87122" y="297434"/>
                    <a:pt x="98806" y="271272"/>
                    <a:pt x="116205" y="250825"/>
                  </a:cubicBezTo>
                  <a:cubicBezTo>
                    <a:pt x="124968" y="239141"/>
                    <a:pt x="136525" y="224536"/>
                    <a:pt x="151130" y="215900"/>
                  </a:cubicBezTo>
                  <a:cubicBezTo>
                    <a:pt x="244094" y="157607"/>
                    <a:pt x="334264" y="99314"/>
                    <a:pt x="427228" y="38100"/>
                  </a:cubicBezTo>
                  <a:cubicBezTo>
                    <a:pt x="482346" y="0"/>
                    <a:pt x="496951" y="2921"/>
                    <a:pt x="537591" y="58293"/>
                  </a:cubicBezTo>
                  <a:cubicBezTo>
                    <a:pt x="476631" y="148717"/>
                    <a:pt x="66802" y="393573"/>
                    <a:pt x="0" y="36741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01" name="Group 301"/>
          <p:cNvGrpSpPr>
            <a:grpSpLocks noChangeAspect="1"/>
          </p:cNvGrpSpPr>
          <p:nvPr/>
        </p:nvGrpSpPr>
        <p:grpSpPr>
          <a:xfrm>
            <a:off x="4476960" y="6290880"/>
            <a:ext cx="266880" cy="194880"/>
            <a:chOff x="0" y="0"/>
            <a:chExt cx="533760" cy="389760"/>
          </a:xfrm>
          <a:solidFill>
            <a:schemeClr val="tx1">
              <a:lumMod val="85000"/>
            </a:schemeClr>
          </a:solidFill>
        </p:grpSpPr>
        <p:sp>
          <p:nvSpPr>
            <p:cNvPr id="302" name="Freeform 302"/>
            <p:cNvSpPr/>
            <p:nvPr/>
          </p:nvSpPr>
          <p:spPr>
            <a:xfrm>
              <a:off x="0" y="0"/>
              <a:ext cx="533781" cy="389763"/>
            </a:xfrm>
            <a:custGeom>
              <a:avLst/>
              <a:gdLst/>
              <a:ahLst/>
              <a:cxnLst/>
              <a:rect l="l" t="t" r="r" b="b"/>
              <a:pathLst>
                <a:path w="533781" h="389763">
                  <a:moveTo>
                    <a:pt x="533781" y="69850"/>
                  </a:moveTo>
                  <a:cubicBezTo>
                    <a:pt x="425831" y="148336"/>
                    <a:pt x="326644" y="241427"/>
                    <a:pt x="210058" y="296672"/>
                  </a:cubicBezTo>
                  <a:cubicBezTo>
                    <a:pt x="145796" y="328676"/>
                    <a:pt x="75819" y="354838"/>
                    <a:pt x="11684" y="389763"/>
                  </a:cubicBezTo>
                  <a:cubicBezTo>
                    <a:pt x="8763" y="386842"/>
                    <a:pt x="2921" y="381000"/>
                    <a:pt x="0" y="378079"/>
                  </a:cubicBezTo>
                  <a:cubicBezTo>
                    <a:pt x="8763" y="363474"/>
                    <a:pt x="17526" y="348996"/>
                    <a:pt x="29210" y="337312"/>
                  </a:cubicBezTo>
                  <a:cubicBezTo>
                    <a:pt x="61341" y="311150"/>
                    <a:pt x="110871" y="299466"/>
                    <a:pt x="110871" y="244221"/>
                  </a:cubicBezTo>
                  <a:cubicBezTo>
                    <a:pt x="110871" y="235458"/>
                    <a:pt x="128397" y="223901"/>
                    <a:pt x="140081" y="218059"/>
                  </a:cubicBezTo>
                  <a:cubicBezTo>
                    <a:pt x="233426" y="156972"/>
                    <a:pt x="326771" y="98806"/>
                    <a:pt x="420116" y="34798"/>
                  </a:cubicBezTo>
                  <a:cubicBezTo>
                    <a:pt x="472567" y="0"/>
                    <a:pt x="489966" y="2921"/>
                    <a:pt x="533781" y="6985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03" name="Group 303"/>
          <p:cNvGrpSpPr>
            <a:grpSpLocks noChangeAspect="1"/>
          </p:cNvGrpSpPr>
          <p:nvPr/>
        </p:nvGrpSpPr>
        <p:grpSpPr>
          <a:xfrm>
            <a:off x="4971840" y="1500480"/>
            <a:ext cx="239040" cy="86880"/>
            <a:chOff x="0" y="0"/>
            <a:chExt cx="478080" cy="173760"/>
          </a:xfrm>
          <a:solidFill>
            <a:schemeClr val="tx1">
              <a:lumMod val="85000"/>
            </a:schemeClr>
          </a:solidFill>
        </p:grpSpPr>
        <p:sp>
          <p:nvSpPr>
            <p:cNvPr id="304" name="Freeform 304"/>
            <p:cNvSpPr/>
            <p:nvPr/>
          </p:nvSpPr>
          <p:spPr>
            <a:xfrm>
              <a:off x="0" y="0"/>
              <a:ext cx="478028" cy="173863"/>
            </a:xfrm>
            <a:custGeom>
              <a:avLst/>
              <a:gdLst/>
              <a:ahLst/>
              <a:cxnLst/>
              <a:rect l="l" t="t" r="r" b="b"/>
              <a:pathLst>
                <a:path w="478028" h="173863">
                  <a:moveTo>
                    <a:pt x="478028" y="92710"/>
                  </a:moveTo>
                  <a:cubicBezTo>
                    <a:pt x="364998" y="118745"/>
                    <a:pt x="263652" y="144780"/>
                    <a:pt x="156464" y="170942"/>
                  </a:cubicBezTo>
                  <a:cubicBezTo>
                    <a:pt x="144907" y="173863"/>
                    <a:pt x="127508" y="168021"/>
                    <a:pt x="115951" y="162306"/>
                  </a:cubicBezTo>
                  <a:cubicBezTo>
                    <a:pt x="81153" y="139065"/>
                    <a:pt x="49276" y="110109"/>
                    <a:pt x="0" y="72390"/>
                  </a:cubicBezTo>
                  <a:cubicBezTo>
                    <a:pt x="121666" y="49276"/>
                    <a:pt x="234696" y="23114"/>
                    <a:pt x="344805" y="8636"/>
                  </a:cubicBezTo>
                  <a:cubicBezTo>
                    <a:pt x="399796" y="0"/>
                    <a:pt x="449072" y="31877"/>
                    <a:pt x="478028" y="9271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05" name="Group 305"/>
          <p:cNvGrpSpPr>
            <a:grpSpLocks noChangeAspect="1"/>
          </p:cNvGrpSpPr>
          <p:nvPr/>
        </p:nvGrpSpPr>
        <p:grpSpPr>
          <a:xfrm>
            <a:off x="2216160" y="3539040"/>
            <a:ext cx="1560000" cy="1157760"/>
            <a:chOff x="0" y="0"/>
            <a:chExt cx="3120000" cy="2315520"/>
          </a:xfrm>
          <a:solidFill>
            <a:schemeClr val="tx1">
              <a:lumMod val="85000"/>
            </a:schemeClr>
          </a:solidFill>
        </p:grpSpPr>
        <p:sp>
          <p:nvSpPr>
            <p:cNvPr id="306" name="Freeform 306"/>
            <p:cNvSpPr/>
            <p:nvPr/>
          </p:nvSpPr>
          <p:spPr>
            <a:xfrm>
              <a:off x="0" y="0"/>
              <a:ext cx="3120009" cy="2315845"/>
            </a:xfrm>
            <a:custGeom>
              <a:avLst/>
              <a:gdLst/>
              <a:ahLst/>
              <a:cxnLst/>
              <a:rect l="l" t="t" r="r" b="b"/>
              <a:pathLst>
                <a:path w="3120009" h="2315845">
                  <a:moveTo>
                    <a:pt x="2402459" y="732155"/>
                  </a:moveTo>
                  <a:cubicBezTo>
                    <a:pt x="2204974" y="825119"/>
                    <a:pt x="2004441" y="921004"/>
                    <a:pt x="1806956" y="1013968"/>
                  </a:cubicBezTo>
                  <a:cubicBezTo>
                    <a:pt x="1806956" y="1016889"/>
                    <a:pt x="1806956" y="1022731"/>
                    <a:pt x="1806956" y="1025652"/>
                  </a:cubicBezTo>
                  <a:cubicBezTo>
                    <a:pt x="2245614" y="1002411"/>
                    <a:pt x="2681351" y="976249"/>
                    <a:pt x="3120009" y="953008"/>
                  </a:cubicBezTo>
                  <a:cubicBezTo>
                    <a:pt x="3120009" y="955929"/>
                    <a:pt x="3120009" y="958850"/>
                    <a:pt x="3120009" y="961771"/>
                  </a:cubicBezTo>
                  <a:cubicBezTo>
                    <a:pt x="2710434" y="1017016"/>
                    <a:pt x="2297938" y="1072134"/>
                    <a:pt x="1888236" y="1127379"/>
                  </a:cubicBezTo>
                  <a:cubicBezTo>
                    <a:pt x="1885315" y="1130300"/>
                    <a:pt x="1885315" y="1136142"/>
                    <a:pt x="1885315" y="1139063"/>
                  </a:cubicBezTo>
                  <a:cubicBezTo>
                    <a:pt x="1960880" y="1162304"/>
                    <a:pt x="2039239" y="1185545"/>
                    <a:pt x="2132203" y="1214628"/>
                  </a:cubicBezTo>
                  <a:cubicBezTo>
                    <a:pt x="2021840" y="1214628"/>
                    <a:pt x="1928876" y="1214628"/>
                    <a:pt x="1838833" y="1214628"/>
                  </a:cubicBezTo>
                  <a:cubicBezTo>
                    <a:pt x="1835912" y="1217549"/>
                    <a:pt x="1835912" y="1220470"/>
                    <a:pt x="1835912" y="1223391"/>
                  </a:cubicBezTo>
                  <a:cubicBezTo>
                    <a:pt x="2091563" y="1304798"/>
                    <a:pt x="2347214" y="1386078"/>
                    <a:pt x="2605786" y="1470279"/>
                  </a:cubicBezTo>
                  <a:cubicBezTo>
                    <a:pt x="2602865" y="1473200"/>
                    <a:pt x="2602865" y="1473200"/>
                    <a:pt x="2602865" y="1476121"/>
                  </a:cubicBezTo>
                  <a:cubicBezTo>
                    <a:pt x="2315210" y="1412240"/>
                    <a:pt x="2027682" y="1348232"/>
                    <a:pt x="1740027" y="1284351"/>
                  </a:cubicBezTo>
                  <a:cubicBezTo>
                    <a:pt x="1737106" y="1287272"/>
                    <a:pt x="1734185" y="1293114"/>
                    <a:pt x="1734185" y="1296035"/>
                  </a:cubicBezTo>
                  <a:cubicBezTo>
                    <a:pt x="1975358" y="1569085"/>
                    <a:pt x="2216404" y="1845183"/>
                    <a:pt x="2460498" y="2121154"/>
                  </a:cubicBezTo>
                  <a:cubicBezTo>
                    <a:pt x="2457577" y="2121154"/>
                    <a:pt x="2454656" y="2124075"/>
                    <a:pt x="2454656" y="2126996"/>
                  </a:cubicBezTo>
                  <a:cubicBezTo>
                    <a:pt x="2190242" y="1871345"/>
                    <a:pt x="1925955" y="1618615"/>
                    <a:pt x="1664462" y="1365758"/>
                  </a:cubicBezTo>
                  <a:cubicBezTo>
                    <a:pt x="1658620" y="1365758"/>
                    <a:pt x="1655699" y="1368679"/>
                    <a:pt x="1652905" y="1368679"/>
                  </a:cubicBezTo>
                  <a:cubicBezTo>
                    <a:pt x="1708150" y="1577848"/>
                    <a:pt x="1760347" y="1787017"/>
                    <a:pt x="1815592" y="1996186"/>
                  </a:cubicBezTo>
                  <a:cubicBezTo>
                    <a:pt x="1812671" y="1999107"/>
                    <a:pt x="1809750" y="1999107"/>
                    <a:pt x="1806829" y="2002028"/>
                  </a:cubicBezTo>
                  <a:cubicBezTo>
                    <a:pt x="1719707" y="1807337"/>
                    <a:pt x="1632585" y="1612773"/>
                    <a:pt x="1545336" y="1418082"/>
                  </a:cubicBezTo>
                  <a:cubicBezTo>
                    <a:pt x="1539494" y="1418082"/>
                    <a:pt x="1536573" y="1418082"/>
                    <a:pt x="1530858" y="1418082"/>
                  </a:cubicBezTo>
                  <a:cubicBezTo>
                    <a:pt x="1519301" y="1569212"/>
                    <a:pt x="1507617" y="1717294"/>
                    <a:pt x="1496060" y="1868424"/>
                  </a:cubicBezTo>
                  <a:cubicBezTo>
                    <a:pt x="1493139" y="1868424"/>
                    <a:pt x="1487297" y="1868424"/>
                    <a:pt x="1484503" y="1868424"/>
                  </a:cubicBezTo>
                  <a:cubicBezTo>
                    <a:pt x="1461262" y="1717294"/>
                    <a:pt x="1438021" y="1566291"/>
                    <a:pt x="1417701" y="1415161"/>
                  </a:cubicBezTo>
                  <a:cubicBezTo>
                    <a:pt x="1411859" y="1415161"/>
                    <a:pt x="1408938" y="1415161"/>
                    <a:pt x="1403223" y="1415161"/>
                  </a:cubicBezTo>
                  <a:cubicBezTo>
                    <a:pt x="1281176" y="1714373"/>
                    <a:pt x="1159256" y="2016506"/>
                    <a:pt x="1040130" y="2315845"/>
                  </a:cubicBezTo>
                  <a:cubicBezTo>
                    <a:pt x="1037209" y="2315845"/>
                    <a:pt x="1034288" y="2312924"/>
                    <a:pt x="1031367" y="2312924"/>
                  </a:cubicBezTo>
                  <a:cubicBezTo>
                    <a:pt x="1118489" y="1996186"/>
                    <a:pt x="1208532" y="1679575"/>
                    <a:pt x="1301496" y="1348359"/>
                  </a:cubicBezTo>
                  <a:cubicBezTo>
                    <a:pt x="1176528" y="1444244"/>
                    <a:pt x="1063244" y="1531366"/>
                    <a:pt x="952881" y="1618488"/>
                  </a:cubicBezTo>
                  <a:cubicBezTo>
                    <a:pt x="949960" y="1615567"/>
                    <a:pt x="947039" y="1612646"/>
                    <a:pt x="944118" y="1609725"/>
                  </a:cubicBezTo>
                  <a:cubicBezTo>
                    <a:pt x="1028319" y="1499362"/>
                    <a:pt x="1115568" y="1388872"/>
                    <a:pt x="1202690" y="1275588"/>
                  </a:cubicBezTo>
                  <a:cubicBezTo>
                    <a:pt x="1199769" y="1272667"/>
                    <a:pt x="1196848" y="1269746"/>
                    <a:pt x="1196848" y="1266825"/>
                  </a:cubicBezTo>
                  <a:cubicBezTo>
                    <a:pt x="880237" y="1359789"/>
                    <a:pt x="563499" y="1455674"/>
                    <a:pt x="249809" y="1548638"/>
                  </a:cubicBezTo>
                  <a:cubicBezTo>
                    <a:pt x="246888" y="1545717"/>
                    <a:pt x="246888" y="1542796"/>
                    <a:pt x="243967" y="1536954"/>
                  </a:cubicBezTo>
                  <a:cubicBezTo>
                    <a:pt x="546100" y="1411986"/>
                    <a:pt x="845312" y="1284224"/>
                    <a:pt x="1147445" y="1159256"/>
                  </a:cubicBezTo>
                  <a:cubicBezTo>
                    <a:pt x="1147445" y="1153414"/>
                    <a:pt x="1147445" y="1150493"/>
                    <a:pt x="1144524" y="1144778"/>
                  </a:cubicBezTo>
                  <a:cubicBezTo>
                    <a:pt x="1040003" y="1127379"/>
                    <a:pt x="935355" y="1109853"/>
                    <a:pt x="830834" y="1092454"/>
                  </a:cubicBezTo>
                  <a:cubicBezTo>
                    <a:pt x="830834" y="1089533"/>
                    <a:pt x="830834" y="1086612"/>
                    <a:pt x="830834" y="1083691"/>
                  </a:cubicBezTo>
                  <a:cubicBezTo>
                    <a:pt x="935355" y="1066292"/>
                    <a:pt x="1040003" y="1048766"/>
                    <a:pt x="1144524" y="1031367"/>
                  </a:cubicBezTo>
                  <a:cubicBezTo>
                    <a:pt x="1144524" y="1028446"/>
                    <a:pt x="1144524" y="1025525"/>
                    <a:pt x="1147445" y="1019683"/>
                  </a:cubicBezTo>
                  <a:cubicBezTo>
                    <a:pt x="764032" y="889000"/>
                    <a:pt x="380619" y="758317"/>
                    <a:pt x="0" y="627507"/>
                  </a:cubicBezTo>
                  <a:cubicBezTo>
                    <a:pt x="0" y="624586"/>
                    <a:pt x="0" y="621665"/>
                    <a:pt x="2921" y="618744"/>
                  </a:cubicBezTo>
                  <a:cubicBezTo>
                    <a:pt x="398018" y="717550"/>
                    <a:pt x="793115" y="813435"/>
                    <a:pt x="1191006" y="909320"/>
                  </a:cubicBezTo>
                  <a:cubicBezTo>
                    <a:pt x="1191006" y="906399"/>
                    <a:pt x="1193927" y="903478"/>
                    <a:pt x="1196848" y="900557"/>
                  </a:cubicBezTo>
                  <a:cubicBezTo>
                    <a:pt x="958596" y="703072"/>
                    <a:pt x="720471" y="508381"/>
                    <a:pt x="482219" y="310896"/>
                  </a:cubicBezTo>
                  <a:cubicBezTo>
                    <a:pt x="482219" y="307975"/>
                    <a:pt x="485140" y="305054"/>
                    <a:pt x="488061" y="302133"/>
                  </a:cubicBezTo>
                  <a:cubicBezTo>
                    <a:pt x="755269" y="473583"/>
                    <a:pt x="1019683" y="647827"/>
                    <a:pt x="1298575" y="828040"/>
                  </a:cubicBezTo>
                  <a:cubicBezTo>
                    <a:pt x="1272413" y="726313"/>
                    <a:pt x="1249172" y="636270"/>
                    <a:pt x="1225931" y="549148"/>
                  </a:cubicBezTo>
                  <a:cubicBezTo>
                    <a:pt x="1228852" y="546227"/>
                    <a:pt x="1231773" y="546227"/>
                    <a:pt x="1234694" y="543306"/>
                  </a:cubicBezTo>
                  <a:cubicBezTo>
                    <a:pt x="1284097" y="630428"/>
                    <a:pt x="1333500" y="714756"/>
                    <a:pt x="1385697" y="798957"/>
                  </a:cubicBezTo>
                  <a:cubicBezTo>
                    <a:pt x="1388618" y="798957"/>
                    <a:pt x="1394460" y="798957"/>
                    <a:pt x="1397254" y="798957"/>
                  </a:cubicBezTo>
                  <a:cubicBezTo>
                    <a:pt x="1426337" y="531622"/>
                    <a:pt x="1455293" y="267335"/>
                    <a:pt x="1484376" y="0"/>
                  </a:cubicBezTo>
                  <a:cubicBezTo>
                    <a:pt x="1487297" y="0"/>
                    <a:pt x="1487297" y="0"/>
                    <a:pt x="1490218" y="2921"/>
                  </a:cubicBezTo>
                  <a:cubicBezTo>
                    <a:pt x="1504696" y="273050"/>
                    <a:pt x="1516380" y="546227"/>
                    <a:pt x="1527937" y="816356"/>
                  </a:cubicBezTo>
                  <a:cubicBezTo>
                    <a:pt x="1533779" y="819277"/>
                    <a:pt x="1536700" y="822198"/>
                    <a:pt x="1542415" y="822198"/>
                  </a:cubicBezTo>
                  <a:cubicBezTo>
                    <a:pt x="1615059" y="705993"/>
                    <a:pt x="1687703" y="586867"/>
                    <a:pt x="1763141" y="470662"/>
                  </a:cubicBezTo>
                  <a:cubicBezTo>
                    <a:pt x="1766062" y="473583"/>
                    <a:pt x="1768983" y="473583"/>
                    <a:pt x="1774698" y="476504"/>
                  </a:cubicBezTo>
                  <a:cubicBezTo>
                    <a:pt x="1725295" y="610108"/>
                    <a:pt x="1678813" y="743839"/>
                    <a:pt x="1629410" y="874522"/>
                  </a:cubicBezTo>
                  <a:cubicBezTo>
                    <a:pt x="1632331" y="877443"/>
                    <a:pt x="1635252" y="880364"/>
                    <a:pt x="1638173" y="880364"/>
                  </a:cubicBezTo>
                  <a:cubicBezTo>
                    <a:pt x="1920240" y="621792"/>
                    <a:pt x="2199132" y="363220"/>
                    <a:pt x="2480945" y="104648"/>
                  </a:cubicBezTo>
                  <a:cubicBezTo>
                    <a:pt x="2480945" y="107569"/>
                    <a:pt x="2483866" y="107569"/>
                    <a:pt x="2486787" y="110490"/>
                  </a:cubicBezTo>
                  <a:cubicBezTo>
                    <a:pt x="2239899" y="371983"/>
                    <a:pt x="1992884" y="636397"/>
                    <a:pt x="1745996" y="897763"/>
                  </a:cubicBezTo>
                  <a:cubicBezTo>
                    <a:pt x="1748917" y="900684"/>
                    <a:pt x="1751838" y="906526"/>
                    <a:pt x="1754759" y="909447"/>
                  </a:cubicBezTo>
                  <a:cubicBezTo>
                    <a:pt x="1969770" y="848487"/>
                    <a:pt x="2184654" y="784479"/>
                    <a:pt x="2396744" y="720598"/>
                  </a:cubicBezTo>
                  <a:cubicBezTo>
                    <a:pt x="2399665" y="723519"/>
                    <a:pt x="2402586" y="729361"/>
                    <a:pt x="2402586" y="73228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07" name="Group 307"/>
          <p:cNvGrpSpPr>
            <a:grpSpLocks noChangeAspect="1"/>
          </p:cNvGrpSpPr>
          <p:nvPr/>
        </p:nvGrpSpPr>
        <p:grpSpPr>
          <a:xfrm>
            <a:off x="2995200" y="4413120"/>
            <a:ext cx="97440" cy="546240"/>
            <a:chOff x="0" y="0"/>
            <a:chExt cx="194880" cy="1092480"/>
          </a:xfrm>
          <a:solidFill>
            <a:schemeClr val="tx1">
              <a:lumMod val="85000"/>
            </a:schemeClr>
          </a:solidFill>
        </p:grpSpPr>
        <p:sp>
          <p:nvSpPr>
            <p:cNvPr id="308" name="Freeform 308"/>
            <p:cNvSpPr/>
            <p:nvPr/>
          </p:nvSpPr>
          <p:spPr>
            <a:xfrm>
              <a:off x="0" y="0"/>
              <a:ext cx="194818" cy="1092454"/>
            </a:xfrm>
            <a:custGeom>
              <a:avLst/>
              <a:gdLst/>
              <a:ahLst/>
              <a:cxnLst/>
              <a:rect l="l" t="t" r="r" b="b"/>
              <a:pathLst>
                <a:path w="194818" h="1092454">
                  <a:moveTo>
                    <a:pt x="29083" y="0"/>
                  </a:moveTo>
                  <a:cubicBezTo>
                    <a:pt x="174498" y="360299"/>
                    <a:pt x="142494" y="735076"/>
                    <a:pt x="194818" y="1092454"/>
                  </a:cubicBezTo>
                  <a:cubicBezTo>
                    <a:pt x="136652" y="735076"/>
                    <a:pt x="0" y="389382"/>
                    <a:pt x="2908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09" name="Group 309"/>
          <p:cNvGrpSpPr>
            <a:grpSpLocks noChangeAspect="1"/>
          </p:cNvGrpSpPr>
          <p:nvPr/>
        </p:nvGrpSpPr>
        <p:grpSpPr>
          <a:xfrm>
            <a:off x="2224800" y="4307520"/>
            <a:ext cx="404160" cy="247680"/>
            <a:chOff x="0" y="0"/>
            <a:chExt cx="808320" cy="495360"/>
          </a:xfrm>
          <a:solidFill>
            <a:schemeClr val="tx1">
              <a:lumMod val="85000"/>
            </a:schemeClr>
          </a:solidFill>
        </p:grpSpPr>
        <p:sp>
          <p:nvSpPr>
            <p:cNvPr id="310" name="Freeform 310"/>
            <p:cNvSpPr/>
            <p:nvPr/>
          </p:nvSpPr>
          <p:spPr>
            <a:xfrm>
              <a:off x="0" y="0"/>
              <a:ext cx="808355" cy="495300"/>
            </a:xfrm>
            <a:custGeom>
              <a:avLst/>
              <a:gdLst/>
              <a:ahLst/>
              <a:cxnLst/>
              <a:rect l="l" t="t" r="r" b="b"/>
              <a:pathLst>
                <a:path w="808355" h="495300">
                  <a:moveTo>
                    <a:pt x="0" y="495300"/>
                  </a:moveTo>
                  <a:cubicBezTo>
                    <a:pt x="264541" y="329311"/>
                    <a:pt x="491363" y="99060"/>
                    <a:pt x="808355" y="0"/>
                  </a:cubicBezTo>
                  <a:cubicBezTo>
                    <a:pt x="575691" y="235966"/>
                    <a:pt x="270383" y="337947"/>
                    <a:pt x="0" y="49530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1" name="Group 311"/>
          <p:cNvGrpSpPr>
            <a:grpSpLocks noChangeAspect="1"/>
          </p:cNvGrpSpPr>
          <p:nvPr/>
        </p:nvGrpSpPr>
        <p:grpSpPr>
          <a:xfrm>
            <a:off x="2796000" y="3295680"/>
            <a:ext cx="86880" cy="486720"/>
            <a:chOff x="0" y="0"/>
            <a:chExt cx="173760" cy="973440"/>
          </a:xfrm>
          <a:solidFill>
            <a:schemeClr val="tx1">
              <a:lumMod val="85000"/>
            </a:schemeClr>
          </a:solidFill>
        </p:grpSpPr>
        <p:sp>
          <p:nvSpPr>
            <p:cNvPr id="312" name="Freeform 312"/>
            <p:cNvSpPr/>
            <p:nvPr/>
          </p:nvSpPr>
          <p:spPr>
            <a:xfrm>
              <a:off x="0" y="0"/>
              <a:ext cx="173736" cy="973455"/>
            </a:xfrm>
            <a:custGeom>
              <a:avLst/>
              <a:gdLst/>
              <a:ahLst/>
              <a:cxnLst/>
              <a:rect l="l" t="t" r="r" b="b"/>
              <a:pathLst>
                <a:path w="173736" h="973455">
                  <a:moveTo>
                    <a:pt x="0" y="0"/>
                  </a:moveTo>
                  <a:cubicBezTo>
                    <a:pt x="54991" y="319659"/>
                    <a:pt x="173736" y="627634"/>
                    <a:pt x="153543" y="973455"/>
                  </a:cubicBezTo>
                  <a:cubicBezTo>
                    <a:pt x="23114" y="650875"/>
                    <a:pt x="49276" y="319659"/>
                    <a:pt x="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3" name="Group 313"/>
          <p:cNvGrpSpPr>
            <a:grpSpLocks noChangeAspect="1"/>
          </p:cNvGrpSpPr>
          <p:nvPr/>
        </p:nvGrpSpPr>
        <p:grpSpPr>
          <a:xfrm>
            <a:off x="3363360" y="4131840"/>
            <a:ext cx="421440" cy="61440"/>
            <a:chOff x="0" y="0"/>
            <a:chExt cx="842880" cy="122880"/>
          </a:xfrm>
          <a:solidFill>
            <a:schemeClr val="tx1">
              <a:lumMod val="85000"/>
            </a:schemeClr>
          </a:solidFill>
        </p:grpSpPr>
        <p:sp>
          <p:nvSpPr>
            <p:cNvPr id="314" name="Freeform 314"/>
            <p:cNvSpPr/>
            <p:nvPr/>
          </p:nvSpPr>
          <p:spPr>
            <a:xfrm>
              <a:off x="0" y="0"/>
              <a:ext cx="842899" cy="122936"/>
            </a:xfrm>
            <a:custGeom>
              <a:avLst/>
              <a:gdLst/>
              <a:ahLst/>
              <a:cxnLst/>
              <a:rect l="l" t="t" r="r" b="b"/>
              <a:pathLst>
                <a:path w="842899" h="122936">
                  <a:moveTo>
                    <a:pt x="0" y="49784"/>
                  </a:moveTo>
                  <a:cubicBezTo>
                    <a:pt x="295402" y="0"/>
                    <a:pt x="567690" y="78994"/>
                    <a:pt x="842899" y="102362"/>
                  </a:cubicBezTo>
                  <a:cubicBezTo>
                    <a:pt x="567690" y="90678"/>
                    <a:pt x="289687" y="122936"/>
                    <a:pt x="0" y="4978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5" name="Group 315"/>
          <p:cNvGrpSpPr>
            <a:grpSpLocks noChangeAspect="1"/>
          </p:cNvGrpSpPr>
          <p:nvPr/>
        </p:nvGrpSpPr>
        <p:grpSpPr>
          <a:xfrm>
            <a:off x="3175200" y="3420480"/>
            <a:ext cx="180000" cy="340800"/>
            <a:chOff x="0" y="0"/>
            <a:chExt cx="360000" cy="681600"/>
          </a:xfrm>
          <a:solidFill>
            <a:schemeClr val="tx1">
              <a:lumMod val="85000"/>
            </a:schemeClr>
          </a:solidFill>
        </p:grpSpPr>
        <p:sp>
          <p:nvSpPr>
            <p:cNvPr id="316" name="Freeform 316"/>
            <p:cNvSpPr/>
            <p:nvPr/>
          </p:nvSpPr>
          <p:spPr>
            <a:xfrm>
              <a:off x="0" y="0"/>
              <a:ext cx="360045" cy="681609"/>
            </a:xfrm>
            <a:custGeom>
              <a:avLst/>
              <a:gdLst/>
              <a:ahLst/>
              <a:cxnLst/>
              <a:rect l="l" t="t" r="r" b="b"/>
              <a:pathLst>
                <a:path w="360045" h="681609">
                  <a:moveTo>
                    <a:pt x="0" y="681609"/>
                  </a:moveTo>
                  <a:cubicBezTo>
                    <a:pt x="70231" y="423418"/>
                    <a:pt x="237109" y="232029"/>
                    <a:pt x="360045" y="0"/>
                  </a:cubicBezTo>
                  <a:cubicBezTo>
                    <a:pt x="348234" y="89916"/>
                    <a:pt x="93599" y="568452"/>
                    <a:pt x="0" y="68160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7" name="Group 317"/>
          <p:cNvGrpSpPr>
            <a:grpSpLocks noChangeAspect="1"/>
          </p:cNvGrpSpPr>
          <p:nvPr/>
        </p:nvGrpSpPr>
        <p:grpSpPr>
          <a:xfrm>
            <a:off x="935520" y="3943200"/>
            <a:ext cx="192480" cy="139680"/>
            <a:chOff x="0" y="0"/>
            <a:chExt cx="384960" cy="279360"/>
          </a:xfrm>
          <a:solidFill>
            <a:schemeClr val="tx1">
              <a:lumMod val="85000"/>
            </a:schemeClr>
          </a:solidFill>
        </p:grpSpPr>
        <p:sp>
          <p:nvSpPr>
            <p:cNvPr id="318" name="Freeform 318"/>
            <p:cNvSpPr/>
            <p:nvPr/>
          </p:nvSpPr>
          <p:spPr>
            <a:xfrm>
              <a:off x="0" y="0"/>
              <a:ext cx="384937" cy="279400"/>
            </a:xfrm>
            <a:custGeom>
              <a:avLst/>
              <a:gdLst/>
              <a:ahLst/>
              <a:cxnLst/>
              <a:rect l="l" t="t" r="r" b="b"/>
              <a:pathLst>
                <a:path w="384937" h="279400">
                  <a:moveTo>
                    <a:pt x="384937" y="49022"/>
                  </a:moveTo>
                  <a:cubicBezTo>
                    <a:pt x="352806" y="69215"/>
                    <a:pt x="326644" y="86487"/>
                    <a:pt x="300355" y="103759"/>
                  </a:cubicBezTo>
                  <a:cubicBezTo>
                    <a:pt x="201168" y="164211"/>
                    <a:pt x="102108" y="224663"/>
                    <a:pt x="0" y="279400"/>
                  </a:cubicBezTo>
                  <a:cubicBezTo>
                    <a:pt x="26289" y="250571"/>
                    <a:pt x="52451" y="221742"/>
                    <a:pt x="81661" y="193040"/>
                  </a:cubicBezTo>
                  <a:cubicBezTo>
                    <a:pt x="125349" y="149860"/>
                    <a:pt x="172085" y="109474"/>
                    <a:pt x="218694" y="66294"/>
                  </a:cubicBezTo>
                  <a:cubicBezTo>
                    <a:pt x="288671" y="0"/>
                    <a:pt x="288671" y="0"/>
                    <a:pt x="384937" y="4902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9" name="Group 319"/>
          <p:cNvGrpSpPr>
            <a:grpSpLocks noChangeAspect="1"/>
          </p:cNvGrpSpPr>
          <p:nvPr/>
        </p:nvGrpSpPr>
        <p:grpSpPr>
          <a:xfrm>
            <a:off x="5257920" y="1621440"/>
            <a:ext cx="27360" cy="141600"/>
            <a:chOff x="0" y="0"/>
            <a:chExt cx="54720" cy="283200"/>
          </a:xfrm>
          <a:solidFill>
            <a:schemeClr val="tx1">
              <a:lumMod val="85000"/>
            </a:schemeClr>
          </a:solidFill>
        </p:grpSpPr>
        <p:sp>
          <p:nvSpPr>
            <p:cNvPr id="320" name="Freeform 320"/>
            <p:cNvSpPr/>
            <p:nvPr/>
          </p:nvSpPr>
          <p:spPr>
            <a:xfrm>
              <a:off x="0" y="0"/>
              <a:ext cx="54737" cy="283210"/>
            </a:xfrm>
            <a:custGeom>
              <a:avLst/>
              <a:gdLst/>
              <a:ahLst/>
              <a:cxnLst/>
              <a:rect l="l" t="t" r="r" b="b"/>
              <a:pathLst>
                <a:path w="54737" h="283210">
                  <a:moveTo>
                    <a:pt x="0" y="283210"/>
                  </a:moveTo>
                  <a:cubicBezTo>
                    <a:pt x="0" y="192659"/>
                    <a:pt x="0" y="99314"/>
                    <a:pt x="0" y="2921"/>
                  </a:cubicBezTo>
                  <a:cubicBezTo>
                    <a:pt x="0" y="2921"/>
                    <a:pt x="8636" y="2921"/>
                    <a:pt x="11557" y="0"/>
                  </a:cubicBezTo>
                  <a:cubicBezTo>
                    <a:pt x="54737" y="78867"/>
                    <a:pt x="43180" y="245237"/>
                    <a:pt x="0" y="28321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21" name="Group 321"/>
          <p:cNvGrpSpPr>
            <a:grpSpLocks noChangeAspect="1"/>
          </p:cNvGrpSpPr>
          <p:nvPr/>
        </p:nvGrpSpPr>
        <p:grpSpPr>
          <a:xfrm>
            <a:off x="5230080" y="1534560"/>
            <a:ext cx="36000" cy="61440"/>
            <a:chOff x="0" y="0"/>
            <a:chExt cx="72000" cy="122880"/>
          </a:xfrm>
          <a:solidFill>
            <a:schemeClr val="tx1">
              <a:lumMod val="85000"/>
            </a:schemeClr>
          </a:solidFill>
        </p:grpSpPr>
        <p:sp>
          <p:nvSpPr>
            <p:cNvPr id="322" name="Freeform 322"/>
            <p:cNvSpPr/>
            <p:nvPr/>
          </p:nvSpPr>
          <p:spPr>
            <a:xfrm>
              <a:off x="0" y="0"/>
              <a:ext cx="72009" cy="122936"/>
            </a:xfrm>
            <a:custGeom>
              <a:avLst/>
              <a:gdLst/>
              <a:ahLst/>
              <a:cxnLst/>
              <a:rect l="l" t="t" r="r" b="b"/>
              <a:pathLst>
                <a:path w="72009" h="122936">
                  <a:moveTo>
                    <a:pt x="20955" y="0"/>
                  </a:moveTo>
                  <a:cubicBezTo>
                    <a:pt x="35941" y="31496"/>
                    <a:pt x="53975" y="62865"/>
                    <a:pt x="68961" y="97155"/>
                  </a:cubicBezTo>
                  <a:cubicBezTo>
                    <a:pt x="72009" y="102870"/>
                    <a:pt x="62992" y="122936"/>
                    <a:pt x="57023" y="122936"/>
                  </a:cubicBezTo>
                  <a:cubicBezTo>
                    <a:pt x="48006" y="122936"/>
                    <a:pt x="27051" y="120015"/>
                    <a:pt x="24003" y="114300"/>
                  </a:cubicBezTo>
                  <a:cubicBezTo>
                    <a:pt x="14986" y="77216"/>
                    <a:pt x="9017" y="42926"/>
                    <a:pt x="0" y="8636"/>
                  </a:cubicBezTo>
                  <a:cubicBezTo>
                    <a:pt x="5969" y="5715"/>
                    <a:pt x="14986" y="2921"/>
                    <a:pt x="2095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23" name="Group 323"/>
          <p:cNvGrpSpPr>
            <a:grpSpLocks noChangeAspect="1"/>
          </p:cNvGrpSpPr>
          <p:nvPr/>
        </p:nvGrpSpPr>
        <p:grpSpPr>
          <a:xfrm>
            <a:off x="4288320" y="6371040"/>
            <a:ext cx="57120" cy="44640"/>
            <a:chOff x="0" y="0"/>
            <a:chExt cx="114240" cy="89280"/>
          </a:xfrm>
          <a:solidFill>
            <a:schemeClr val="tx1">
              <a:lumMod val="85000"/>
            </a:schemeClr>
          </a:solidFill>
        </p:grpSpPr>
        <p:sp>
          <p:nvSpPr>
            <p:cNvPr id="324" name="Freeform 324"/>
            <p:cNvSpPr/>
            <p:nvPr/>
          </p:nvSpPr>
          <p:spPr>
            <a:xfrm>
              <a:off x="0" y="0"/>
              <a:ext cx="114300" cy="89281"/>
            </a:xfrm>
            <a:custGeom>
              <a:avLst/>
              <a:gdLst/>
              <a:ahLst/>
              <a:cxnLst/>
              <a:rect l="l" t="t" r="r" b="b"/>
              <a:pathLst>
                <a:path w="114300" h="89281">
                  <a:moveTo>
                    <a:pt x="0" y="68453"/>
                  </a:moveTo>
                  <a:cubicBezTo>
                    <a:pt x="43942" y="14859"/>
                    <a:pt x="79121" y="0"/>
                    <a:pt x="114300" y="26797"/>
                  </a:cubicBezTo>
                  <a:cubicBezTo>
                    <a:pt x="79121" y="47625"/>
                    <a:pt x="43942" y="68453"/>
                    <a:pt x="8763" y="89281"/>
                  </a:cubicBezTo>
                  <a:cubicBezTo>
                    <a:pt x="5842" y="83312"/>
                    <a:pt x="2921" y="74422"/>
                    <a:pt x="0" y="6845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25" name="Group 325"/>
          <p:cNvGrpSpPr>
            <a:grpSpLocks noChangeAspect="1"/>
          </p:cNvGrpSpPr>
          <p:nvPr/>
        </p:nvGrpSpPr>
        <p:grpSpPr>
          <a:xfrm>
            <a:off x="4385760" y="6405120"/>
            <a:ext cx="57120" cy="46560"/>
            <a:chOff x="0" y="0"/>
            <a:chExt cx="114240" cy="93120"/>
          </a:xfrm>
          <a:solidFill>
            <a:schemeClr val="tx1">
              <a:lumMod val="85000"/>
            </a:schemeClr>
          </a:solidFill>
        </p:grpSpPr>
        <p:sp>
          <p:nvSpPr>
            <p:cNvPr id="326" name="Freeform 326"/>
            <p:cNvSpPr/>
            <p:nvPr/>
          </p:nvSpPr>
          <p:spPr>
            <a:xfrm>
              <a:off x="0" y="0"/>
              <a:ext cx="114300" cy="93091"/>
            </a:xfrm>
            <a:custGeom>
              <a:avLst/>
              <a:gdLst/>
              <a:ahLst/>
              <a:cxnLst/>
              <a:rect l="l" t="t" r="r" b="b"/>
              <a:pathLst>
                <a:path w="114300" h="93091">
                  <a:moveTo>
                    <a:pt x="114300" y="26162"/>
                  </a:moveTo>
                  <a:cubicBezTo>
                    <a:pt x="70358" y="52324"/>
                    <a:pt x="35179" y="72771"/>
                    <a:pt x="0" y="93091"/>
                  </a:cubicBezTo>
                  <a:cubicBezTo>
                    <a:pt x="20447" y="29083"/>
                    <a:pt x="73279" y="0"/>
                    <a:pt x="114300" y="2616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27" name="Group 327"/>
          <p:cNvGrpSpPr>
            <a:grpSpLocks noChangeAspect="1"/>
          </p:cNvGrpSpPr>
          <p:nvPr/>
        </p:nvGrpSpPr>
        <p:grpSpPr>
          <a:xfrm>
            <a:off x="4396320" y="6493920"/>
            <a:ext cx="59040" cy="42240"/>
            <a:chOff x="0" y="0"/>
            <a:chExt cx="118080" cy="84480"/>
          </a:xfrm>
          <a:solidFill>
            <a:schemeClr val="tx1">
              <a:lumMod val="85000"/>
            </a:schemeClr>
          </a:solidFill>
        </p:grpSpPr>
        <p:sp>
          <p:nvSpPr>
            <p:cNvPr id="328" name="Freeform 328"/>
            <p:cNvSpPr/>
            <p:nvPr/>
          </p:nvSpPr>
          <p:spPr>
            <a:xfrm>
              <a:off x="0" y="0"/>
              <a:ext cx="118110" cy="84455"/>
            </a:xfrm>
            <a:custGeom>
              <a:avLst/>
              <a:gdLst/>
              <a:ahLst/>
              <a:cxnLst/>
              <a:rect l="l" t="t" r="r" b="b"/>
              <a:pathLst>
                <a:path w="118110" h="84455">
                  <a:moveTo>
                    <a:pt x="0" y="81661"/>
                  </a:moveTo>
                  <a:cubicBezTo>
                    <a:pt x="46101" y="19685"/>
                    <a:pt x="86360" y="0"/>
                    <a:pt x="118110" y="25400"/>
                  </a:cubicBezTo>
                  <a:cubicBezTo>
                    <a:pt x="83566" y="47879"/>
                    <a:pt x="57658" y="84455"/>
                    <a:pt x="0" y="8166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29" name="Group 329"/>
          <p:cNvGrpSpPr>
            <a:grpSpLocks noChangeAspect="1"/>
          </p:cNvGrpSpPr>
          <p:nvPr/>
        </p:nvGrpSpPr>
        <p:grpSpPr>
          <a:xfrm>
            <a:off x="4303200" y="6462240"/>
            <a:ext cx="57120" cy="42240"/>
            <a:chOff x="0" y="0"/>
            <a:chExt cx="114240" cy="84480"/>
          </a:xfrm>
          <a:solidFill>
            <a:schemeClr val="tx1">
              <a:lumMod val="85000"/>
            </a:schemeClr>
          </a:solidFill>
        </p:grpSpPr>
        <p:sp>
          <p:nvSpPr>
            <p:cNvPr id="330" name="Freeform 330"/>
            <p:cNvSpPr/>
            <p:nvPr/>
          </p:nvSpPr>
          <p:spPr>
            <a:xfrm>
              <a:off x="0" y="0"/>
              <a:ext cx="114300" cy="84455"/>
            </a:xfrm>
            <a:custGeom>
              <a:avLst/>
              <a:gdLst/>
              <a:ahLst/>
              <a:cxnLst/>
              <a:rect l="l" t="t" r="r" b="b"/>
              <a:pathLst>
                <a:path w="114300" h="84455">
                  <a:moveTo>
                    <a:pt x="114300" y="24130"/>
                  </a:moveTo>
                  <a:cubicBezTo>
                    <a:pt x="79121" y="45212"/>
                    <a:pt x="43942" y="63373"/>
                    <a:pt x="8763" y="84455"/>
                  </a:cubicBezTo>
                  <a:cubicBezTo>
                    <a:pt x="5842" y="75438"/>
                    <a:pt x="2921" y="69342"/>
                    <a:pt x="0" y="63373"/>
                  </a:cubicBezTo>
                  <a:cubicBezTo>
                    <a:pt x="29337" y="33147"/>
                    <a:pt x="58547" y="0"/>
                    <a:pt x="105410" y="3048"/>
                  </a:cubicBezTo>
                  <a:cubicBezTo>
                    <a:pt x="108331" y="12065"/>
                    <a:pt x="111252" y="18161"/>
                    <a:pt x="114173" y="2413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1" name="Group 331"/>
          <p:cNvGrpSpPr>
            <a:grpSpLocks noChangeAspect="1"/>
          </p:cNvGrpSpPr>
          <p:nvPr/>
        </p:nvGrpSpPr>
        <p:grpSpPr>
          <a:xfrm>
            <a:off x="882720" y="1900800"/>
            <a:ext cx="626400" cy="423360"/>
            <a:chOff x="0" y="0"/>
            <a:chExt cx="1252800" cy="846720"/>
          </a:xfrm>
          <a:solidFill>
            <a:schemeClr val="tx1">
              <a:lumMod val="85000"/>
            </a:schemeClr>
          </a:solidFill>
        </p:grpSpPr>
        <p:sp>
          <p:nvSpPr>
            <p:cNvPr id="332" name="Freeform 332"/>
            <p:cNvSpPr/>
            <p:nvPr/>
          </p:nvSpPr>
          <p:spPr>
            <a:xfrm>
              <a:off x="0" y="0"/>
              <a:ext cx="1252728" cy="846709"/>
            </a:xfrm>
            <a:custGeom>
              <a:avLst/>
              <a:gdLst/>
              <a:ahLst/>
              <a:cxnLst/>
              <a:rect l="l" t="t" r="r" b="b"/>
              <a:pathLst>
                <a:path w="1252728" h="846709">
                  <a:moveTo>
                    <a:pt x="226695" y="840867"/>
                  </a:moveTo>
                  <a:cubicBezTo>
                    <a:pt x="180213" y="846709"/>
                    <a:pt x="142367" y="826262"/>
                    <a:pt x="130810" y="782701"/>
                  </a:cubicBezTo>
                  <a:cubicBezTo>
                    <a:pt x="87249" y="631444"/>
                    <a:pt x="46482" y="477139"/>
                    <a:pt x="11684" y="322961"/>
                  </a:cubicBezTo>
                  <a:cubicBezTo>
                    <a:pt x="0" y="261874"/>
                    <a:pt x="32004" y="224028"/>
                    <a:pt x="104648" y="203708"/>
                  </a:cubicBezTo>
                  <a:cubicBezTo>
                    <a:pt x="241300" y="168783"/>
                    <a:pt x="380746" y="136779"/>
                    <a:pt x="517398" y="107696"/>
                  </a:cubicBezTo>
                  <a:cubicBezTo>
                    <a:pt x="671449" y="75692"/>
                    <a:pt x="825500" y="46609"/>
                    <a:pt x="979551" y="17399"/>
                  </a:cubicBezTo>
                  <a:cubicBezTo>
                    <a:pt x="1063879" y="0"/>
                    <a:pt x="1084199" y="8763"/>
                    <a:pt x="1110361" y="90170"/>
                  </a:cubicBezTo>
                  <a:cubicBezTo>
                    <a:pt x="1156843" y="218186"/>
                    <a:pt x="1194689" y="349123"/>
                    <a:pt x="1232408" y="482981"/>
                  </a:cubicBezTo>
                  <a:cubicBezTo>
                    <a:pt x="1252728" y="552831"/>
                    <a:pt x="1226566" y="593598"/>
                    <a:pt x="1159764" y="610997"/>
                  </a:cubicBezTo>
                  <a:cubicBezTo>
                    <a:pt x="869061" y="689610"/>
                    <a:pt x="575564" y="762254"/>
                    <a:pt x="284861" y="835025"/>
                  </a:cubicBezTo>
                  <a:cubicBezTo>
                    <a:pt x="264541" y="840867"/>
                    <a:pt x="247015" y="840867"/>
                    <a:pt x="226695" y="840867"/>
                  </a:cubicBezTo>
                  <a:close/>
                  <a:moveTo>
                    <a:pt x="215011" y="381127"/>
                  </a:moveTo>
                  <a:cubicBezTo>
                    <a:pt x="229489" y="436372"/>
                    <a:pt x="247015" y="517906"/>
                    <a:pt x="267335" y="596392"/>
                  </a:cubicBezTo>
                  <a:cubicBezTo>
                    <a:pt x="287655" y="660400"/>
                    <a:pt x="313817" y="677926"/>
                    <a:pt x="380746" y="663321"/>
                  </a:cubicBezTo>
                  <a:cubicBezTo>
                    <a:pt x="601599" y="610997"/>
                    <a:pt x="819658" y="555625"/>
                    <a:pt x="1040511" y="500380"/>
                  </a:cubicBezTo>
                  <a:cubicBezTo>
                    <a:pt x="1075436" y="491617"/>
                    <a:pt x="1089914" y="471297"/>
                    <a:pt x="1078357" y="436372"/>
                  </a:cubicBezTo>
                  <a:cubicBezTo>
                    <a:pt x="1052195" y="352044"/>
                    <a:pt x="1028954" y="267589"/>
                    <a:pt x="1002792" y="186182"/>
                  </a:cubicBezTo>
                  <a:cubicBezTo>
                    <a:pt x="985393" y="133858"/>
                    <a:pt x="947547" y="113411"/>
                    <a:pt x="892302" y="125095"/>
                  </a:cubicBezTo>
                  <a:cubicBezTo>
                    <a:pt x="831215" y="139700"/>
                    <a:pt x="767334" y="151257"/>
                    <a:pt x="706247" y="165862"/>
                  </a:cubicBezTo>
                  <a:cubicBezTo>
                    <a:pt x="578358" y="192024"/>
                    <a:pt x="447548" y="221107"/>
                    <a:pt x="319659" y="250190"/>
                  </a:cubicBezTo>
                  <a:cubicBezTo>
                    <a:pt x="238252" y="267589"/>
                    <a:pt x="215011" y="296799"/>
                    <a:pt x="215011" y="38112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3" name="Group 333"/>
          <p:cNvGrpSpPr>
            <a:grpSpLocks noChangeAspect="1"/>
          </p:cNvGrpSpPr>
          <p:nvPr/>
        </p:nvGrpSpPr>
        <p:grpSpPr>
          <a:xfrm>
            <a:off x="1405440" y="6004800"/>
            <a:ext cx="163200" cy="186240"/>
            <a:chOff x="0" y="0"/>
            <a:chExt cx="326400" cy="372480"/>
          </a:xfrm>
          <a:solidFill>
            <a:schemeClr val="tx1">
              <a:lumMod val="85000"/>
            </a:schemeClr>
          </a:solidFill>
        </p:grpSpPr>
        <p:sp>
          <p:nvSpPr>
            <p:cNvPr id="334" name="Freeform 334"/>
            <p:cNvSpPr/>
            <p:nvPr/>
          </p:nvSpPr>
          <p:spPr>
            <a:xfrm>
              <a:off x="0" y="0"/>
              <a:ext cx="326390" cy="372618"/>
            </a:xfrm>
            <a:custGeom>
              <a:avLst/>
              <a:gdLst/>
              <a:ahLst/>
              <a:cxnLst/>
              <a:rect l="l" t="t" r="r" b="b"/>
              <a:pathLst>
                <a:path w="326390" h="372618">
                  <a:moveTo>
                    <a:pt x="147066" y="372491"/>
                  </a:moveTo>
                  <a:cubicBezTo>
                    <a:pt x="82423" y="372491"/>
                    <a:pt x="35306" y="340487"/>
                    <a:pt x="17653" y="285242"/>
                  </a:cubicBezTo>
                  <a:cubicBezTo>
                    <a:pt x="2921" y="244475"/>
                    <a:pt x="0" y="197866"/>
                    <a:pt x="8763" y="154178"/>
                  </a:cubicBezTo>
                  <a:cubicBezTo>
                    <a:pt x="26416" y="64008"/>
                    <a:pt x="108839" y="0"/>
                    <a:pt x="179324" y="14605"/>
                  </a:cubicBezTo>
                  <a:cubicBezTo>
                    <a:pt x="252857" y="26289"/>
                    <a:pt x="326390" y="122301"/>
                    <a:pt x="320421" y="192151"/>
                  </a:cubicBezTo>
                  <a:cubicBezTo>
                    <a:pt x="314579" y="291084"/>
                    <a:pt x="238125" y="372618"/>
                    <a:pt x="146939" y="372618"/>
                  </a:cubicBezTo>
                  <a:close/>
                  <a:moveTo>
                    <a:pt x="97028" y="273558"/>
                  </a:moveTo>
                  <a:cubicBezTo>
                    <a:pt x="147066" y="305562"/>
                    <a:pt x="191135" y="296799"/>
                    <a:pt x="226441" y="253238"/>
                  </a:cubicBezTo>
                  <a:cubicBezTo>
                    <a:pt x="258826" y="206629"/>
                    <a:pt x="255905" y="142621"/>
                    <a:pt x="214630" y="110617"/>
                  </a:cubicBezTo>
                  <a:cubicBezTo>
                    <a:pt x="182245" y="87376"/>
                    <a:pt x="144018" y="69850"/>
                    <a:pt x="114681" y="119380"/>
                  </a:cubicBezTo>
                  <a:cubicBezTo>
                    <a:pt x="88265" y="139700"/>
                    <a:pt x="64643" y="160020"/>
                    <a:pt x="41148" y="186182"/>
                  </a:cubicBezTo>
                  <a:cubicBezTo>
                    <a:pt x="14732" y="212344"/>
                    <a:pt x="23495" y="238506"/>
                    <a:pt x="52959" y="256032"/>
                  </a:cubicBezTo>
                  <a:cubicBezTo>
                    <a:pt x="64770" y="264795"/>
                    <a:pt x="82423" y="267716"/>
                    <a:pt x="97028" y="27343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5" name="Group 335"/>
          <p:cNvGrpSpPr>
            <a:grpSpLocks noChangeAspect="1"/>
          </p:cNvGrpSpPr>
          <p:nvPr/>
        </p:nvGrpSpPr>
        <p:grpSpPr>
          <a:xfrm>
            <a:off x="1396800" y="6316320"/>
            <a:ext cx="160800" cy="181920"/>
            <a:chOff x="0" y="0"/>
            <a:chExt cx="321600" cy="363840"/>
          </a:xfrm>
          <a:solidFill>
            <a:schemeClr val="tx1">
              <a:lumMod val="85000"/>
            </a:schemeClr>
          </a:solidFill>
        </p:grpSpPr>
        <p:sp>
          <p:nvSpPr>
            <p:cNvPr id="336" name="Freeform 336"/>
            <p:cNvSpPr/>
            <p:nvPr/>
          </p:nvSpPr>
          <p:spPr>
            <a:xfrm>
              <a:off x="0" y="0"/>
              <a:ext cx="321564" cy="363855"/>
            </a:xfrm>
            <a:custGeom>
              <a:avLst/>
              <a:gdLst/>
              <a:ahLst/>
              <a:cxnLst/>
              <a:rect l="l" t="t" r="r" b="b"/>
              <a:pathLst>
                <a:path w="321564" h="363855">
                  <a:moveTo>
                    <a:pt x="0" y="195072"/>
                  </a:moveTo>
                  <a:cubicBezTo>
                    <a:pt x="2921" y="84455"/>
                    <a:pt x="78994" y="0"/>
                    <a:pt x="175387" y="0"/>
                  </a:cubicBezTo>
                  <a:cubicBezTo>
                    <a:pt x="263144" y="2921"/>
                    <a:pt x="321564" y="72771"/>
                    <a:pt x="321564" y="171704"/>
                  </a:cubicBezTo>
                  <a:cubicBezTo>
                    <a:pt x="318643" y="276479"/>
                    <a:pt x="239649" y="360934"/>
                    <a:pt x="146177" y="360934"/>
                  </a:cubicBezTo>
                  <a:cubicBezTo>
                    <a:pt x="61341" y="363855"/>
                    <a:pt x="0" y="291084"/>
                    <a:pt x="0" y="195072"/>
                  </a:cubicBezTo>
                  <a:close/>
                  <a:moveTo>
                    <a:pt x="99441" y="113538"/>
                  </a:moveTo>
                  <a:cubicBezTo>
                    <a:pt x="119888" y="122301"/>
                    <a:pt x="146177" y="125222"/>
                    <a:pt x="154940" y="139700"/>
                  </a:cubicBezTo>
                  <a:cubicBezTo>
                    <a:pt x="163703" y="160020"/>
                    <a:pt x="166624" y="189230"/>
                    <a:pt x="157861" y="209550"/>
                  </a:cubicBezTo>
                  <a:cubicBezTo>
                    <a:pt x="152019" y="232791"/>
                    <a:pt x="131572" y="250317"/>
                    <a:pt x="114046" y="270637"/>
                  </a:cubicBezTo>
                  <a:cubicBezTo>
                    <a:pt x="166624" y="290957"/>
                    <a:pt x="201803" y="270637"/>
                    <a:pt x="228092" y="224028"/>
                  </a:cubicBezTo>
                  <a:cubicBezTo>
                    <a:pt x="254381" y="183261"/>
                    <a:pt x="242697" y="125095"/>
                    <a:pt x="207645" y="101727"/>
                  </a:cubicBezTo>
                  <a:cubicBezTo>
                    <a:pt x="160909" y="69723"/>
                    <a:pt x="122809" y="87122"/>
                    <a:pt x="99441" y="11341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7" name="Group 337"/>
          <p:cNvGrpSpPr>
            <a:grpSpLocks noChangeAspect="1"/>
          </p:cNvGrpSpPr>
          <p:nvPr/>
        </p:nvGrpSpPr>
        <p:grpSpPr>
          <a:xfrm>
            <a:off x="1414080" y="6064320"/>
            <a:ext cx="76320" cy="78240"/>
            <a:chOff x="0" y="0"/>
            <a:chExt cx="152640" cy="156480"/>
          </a:xfrm>
          <a:solidFill>
            <a:schemeClr val="tx1">
              <a:lumMod val="85000"/>
            </a:schemeClr>
          </a:solidFill>
        </p:grpSpPr>
        <p:sp>
          <p:nvSpPr>
            <p:cNvPr id="338" name="Freeform 338"/>
            <p:cNvSpPr/>
            <p:nvPr/>
          </p:nvSpPr>
          <p:spPr>
            <a:xfrm>
              <a:off x="0" y="0"/>
              <a:ext cx="152654" cy="156464"/>
            </a:xfrm>
            <a:custGeom>
              <a:avLst/>
              <a:gdLst/>
              <a:ahLst/>
              <a:cxnLst/>
              <a:rect l="l" t="t" r="r" b="b"/>
              <a:pathLst>
                <a:path w="152654" h="156464">
                  <a:moveTo>
                    <a:pt x="80645" y="153670"/>
                  </a:moveTo>
                  <a:cubicBezTo>
                    <a:pt x="66294" y="147955"/>
                    <a:pt x="49022" y="145161"/>
                    <a:pt x="37465" y="136652"/>
                  </a:cubicBezTo>
                  <a:cubicBezTo>
                    <a:pt x="8636" y="119507"/>
                    <a:pt x="0" y="93853"/>
                    <a:pt x="25908" y="68326"/>
                  </a:cubicBezTo>
                  <a:cubicBezTo>
                    <a:pt x="49022" y="42672"/>
                    <a:pt x="72009" y="22733"/>
                    <a:pt x="97917" y="2794"/>
                  </a:cubicBezTo>
                  <a:cubicBezTo>
                    <a:pt x="146939" y="0"/>
                    <a:pt x="152654" y="39878"/>
                    <a:pt x="149733" y="71120"/>
                  </a:cubicBezTo>
                  <a:cubicBezTo>
                    <a:pt x="146812" y="110998"/>
                    <a:pt x="135382" y="156464"/>
                    <a:pt x="80645" y="15367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339" name="TextBox 2">
            <a:extLst>
              <a:ext uri="{FF2B5EF4-FFF2-40B4-BE49-F238E27FC236}">
                <a16:creationId xmlns:a16="http://schemas.microsoft.com/office/drawing/2014/main" id="{3CDE3F43-B68A-50E9-4F9C-91114EECE52D}"/>
              </a:ext>
            </a:extLst>
          </p:cNvPr>
          <p:cNvSpPr txBox="1"/>
          <p:nvPr/>
        </p:nvSpPr>
        <p:spPr>
          <a:xfrm>
            <a:off x="605669" y="527564"/>
            <a:ext cx="3567360" cy="324384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</a:pPr>
            <a:r>
              <a:rPr lang="fa-IR" sz="2933" dirty="0">
                <a:solidFill>
                  <a:schemeClr val="bg1"/>
                </a:solidFill>
                <a:latin typeface="Rubik Bold"/>
                <a:cs typeface="B Nazanin" panose="00000700000000000000" pitchFamily="2" charset="-78"/>
              </a:rPr>
              <a:t>منابع</a:t>
            </a:r>
            <a:endParaRPr lang="en-US" sz="2933" dirty="0">
              <a:solidFill>
                <a:schemeClr val="bg1"/>
              </a:solidFill>
              <a:latin typeface="Rubik Bold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48320" y="1162080"/>
            <a:ext cx="5585760" cy="5450400"/>
            <a:chOff x="0" y="0"/>
            <a:chExt cx="11171520" cy="10900800"/>
          </a:xfrm>
          <a:solidFill>
            <a:srgbClr val="F27900"/>
          </a:solidFill>
        </p:grpSpPr>
        <p:sp>
          <p:nvSpPr>
            <p:cNvPr id="4" name="Freeform 4"/>
            <p:cNvSpPr/>
            <p:nvPr/>
          </p:nvSpPr>
          <p:spPr>
            <a:xfrm>
              <a:off x="0" y="0"/>
              <a:ext cx="11171555" cy="10900664"/>
            </a:xfrm>
            <a:custGeom>
              <a:avLst/>
              <a:gdLst/>
              <a:ahLst/>
              <a:cxnLst/>
              <a:rect l="l" t="t" r="r" b="b"/>
              <a:pathLst>
                <a:path w="11171555" h="10900664">
                  <a:moveTo>
                    <a:pt x="2295906" y="1365123"/>
                  </a:moveTo>
                  <a:cubicBezTo>
                    <a:pt x="2295906" y="1260094"/>
                    <a:pt x="2295906" y="1148588"/>
                    <a:pt x="2295906" y="1036955"/>
                  </a:cubicBezTo>
                  <a:cubicBezTo>
                    <a:pt x="2308987" y="1030351"/>
                    <a:pt x="2322195" y="1023874"/>
                    <a:pt x="2335276" y="1023874"/>
                  </a:cubicBezTo>
                  <a:cubicBezTo>
                    <a:pt x="2551811" y="1017270"/>
                    <a:pt x="2551811" y="1017270"/>
                    <a:pt x="2604262" y="800735"/>
                  </a:cubicBezTo>
                  <a:cubicBezTo>
                    <a:pt x="2728976" y="301879"/>
                    <a:pt x="3188081" y="0"/>
                    <a:pt x="3758819" y="59055"/>
                  </a:cubicBezTo>
                  <a:cubicBezTo>
                    <a:pt x="3935984" y="78740"/>
                    <a:pt x="4126230" y="150876"/>
                    <a:pt x="4296791" y="111506"/>
                  </a:cubicBezTo>
                  <a:cubicBezTo>
                    <a:pt x="4650994" y="26162"/>
                    <a:pt x="4965954" y="163957"/>
                    <a:pt x="5287391" y="236220"/>
                  </a:cubicBezTo>
                  <a:cubicBezTo>
                    <a:pt x="5320157" y="242824"/>
                    <a:pt x="5359527" y="275590"/>
                    <a:pt x="5372608" y="308356"/>
                  </a:cubicBezTo>
                  <a:cubicBezTo>
                    <a:pt x="5510403" y="590550"/>
                    <a:pt x="5654675" y="872744"/>
                    <a:pt x="5785866" y="1161542"/>
                  </a:cubicBezTo>
                  <a:cubicBezTo>
                    <a:pt x="5812155" y="1220597"/>
                    <a:pt x="5812155" y="1299337"/>
                    <a:pt x="5805551" y="1371600"/>
                  </a:cubicBezTo>
                  <a:cubicBezTo>
                    <a:pt x="5792470" y="1529080"/>
                    <a:pt x="5785866" y="1693164"/>
                    <a:pt x="5753100" y="1850644"/>
                  </a:cubicBezTo>
                  <a:cubicBezTo>
                    <a:pt x="5720334" y="2021332"/>
                    <a:pt x="5851525" y="2054098"/>
                    <a:pt x="5949950" y="2119757"/>
                  </a:cubicBezTo>
                  <a:cubicBezTo>
                    <a:pt x="5838444" y="2382266"/>
                    <a:pt x="5726938" y="2638171"/>
                    <a:pt x="5621909" y="2900680"/>
                  </a:cubicBezTo>
                  <a:cubicBezTo>
                    <a:pt x="5582539" y="2986024"/>
                    <a:pt x="5562854" y="3077845"/>
                    <a:pt x="5517007" y="3150108"/>
                  </a:cubicBezTo>
                  <a:cubicBezTo>
                    <a:pt x="5339842" y="3458591"/>
                    <a:pt x="5149596" y="3753866"/>
                    <a:pt x="4972558" y="4055745"/>
                  </a:cubicBezTo>
                  <a:cubicBezTo>
                    <a:pt x="4867656" y="4232910"/>
                    <a:pt x="4769231" y="4410075"/>
                    <a:pt x="4677410" y="4593844"/>
                  </a:cubicBezTo>
                  <a:cubicBezTo>
                    <a:pt x="4657725" y="4626610"/>
                    <a:pt x="4644644" y="4685665"/>
                    <a:pt x="4657725" y="4711954"/>
                  </a:cubicBezTo>
                  <a:cubicBezTo>
                    <a:pt x="4828286" y="5099177"/>
                    <a:pt x="4834891" y="5512562"/>
                    <a:pt x="4815205" y="5926074"/>
                  </a:cubicBezTo>
                  <a:cubicBezTo>
                    <a:pt x="4815205" y="5965444"/>
                    <a:pt x="4802124" y="6004814"/>
                    <a:pt x="4815205" y="6037580"/>
                  </a:cubicBezTo>
                  <a:cubicBezTo>
                    <a:pt x="4828286" y="6070346"/>
                    <a:pt x="4867656" y="6109716"/>
                    <a:pt x="4893945" y="6109716"/>
                  </a:cubicBezTo>
                  <a:cubicBezTo>
                    <a:pt x="5176012" y="6063742"/>
                    <a:pt x="5458079" y="6017895"/>
                    <a:pt x="5746750" y="5971921"/>
                  </a:cubicBezTo>
                  <a:cubicBezTo>
                    <a:pt x="6087873" y="5912866"/>
                    <a:pt x="6435598" y="5853811"/>
                    <a:pt x="6776593" y="5781548"/>
                  </a:cubicBezTo>
                  <a:cubicBezTo>
                    <a:pt x="6907785" y="5755259"/>
                    <a:pt x="7032372" y="5702808"/>
                    <a:pt x="7150481" y="5643753"/>
                  </a:cubicBezTo>
                  <a:cubicBezTo>
                    <a:pt x="7425944" y="5512435"/>
                    <a:pt x="7714615" y="5466588"/>
                    <a:pt x="8016367" y="5446903"/>
                  </a:cubicBezTo>
                  <a:cubicBezTo>
                    <a:pt x="8068818" y="5440299"/>
                    <a:pt x="8127874" y="5427218"/>
                    <a:pt x="8180324" y="5420614"/>
                  </a:cubicBezTo>
                  <a:cubicBezTo>
                    <a:pt x="8363966" y="5381244"/>
                    <a:pt x="8541131" y="5420614"/>
                    <a:pt x="8705088" y="5486273"/>
                  </a:cubicBezTo>
                  <a:cubicBezTo>
                    <a:pt x="8895334" y="5565013"/>
                    <a:pt x="9072499" y="5525643"/>
                    <a:pt x="9262618" y="5505958"/>
                  </a:cubicBezTo>
                  <a:cubicBezTo>
                    <a:pt x="9702165" y="5459984"/>
                    <a:pt x="10141586" y="5414137"/>
                    <a:pt x="10600817" y="5368163"/>
                  </a:cubicBezTo>
                  <a:cubicBezTo>
                    <a:pt x="10528681" y="5197475"/>
                    <a:pt x="10463023" y="5033518"/>
                    <a:pt x="10397490" y="4862830"/>
                  </a:cubicBezTo>
                  <a:cubicBezTo>
                    <a:pt x="10443464" y="4843145"/>
                    <a:pt x="10489311" y="4830064"/>
                    <a:pt x="10548366" y="4810378"/>
                  </a:cubicBezTo>
                  <a:cubicBezTo>
                    <a:pt x="10758298" y="5282945"/>
                    <a:pt x="10961624" y="5755386"/>
                    <a:pt x="11171555" y="6227952"/>
                  </a:cubicBezTo>
                  <a:cubicBezTo>
                    <a:pt x="11138789" y="6247637"/>
                    <a:pt x="11112500" y="6267322"/>
                    <a:pt x="11073130" y="6293612"/>
                  </a:cubicBezTo>
                  <a:cubicBezTo>
                    <a:pt x="10961624" y="6070472"/>
                    <a:pt x="10850118" y="5853938"/>
                    <a:pt x="10738612" y="5637276"/>
                  </a:cubicBezTo>
                  <a:cubicBezTo>
                    <a:pt x="10666476" y="5486272"/>
                    <a:pt x="10653395" y="5479796"/>
                    <a:pt x="10502392" y="5538851"/>
                  </a:cubicBezTo>
                  <a:cubicBezTo>
                    <a:pt x="10226929" y="5650357"/>
                    <a:pt x="9951339" y="5761990"/>
                    <a:pt x="9669273" y="5873496"/>
                  </a:cubicBezTo>
                  <a:cubicBezTo>
                    <a:pt x="9662668" y="6136005"/>
                    <a:pt x="9577452" y="6227826"/>
                    <a:pt x="9393810" y="6168771"/>
                  </a:cubicBezTo>
                  <a:cubicBezTo>
                    <a:pt x="9361043" y="6155690"/>
                    <a:pt x="9321674" y="6149086"/>
                    <a:pt x="9295385" y="6136005"/>
                  </a:cubicBezTo>
                  <a:cubicBezTo>
                    <a:pt x="9170798" y="6076950"/>
                    <a:pt x="9052688" y="6070346"/>
                    <a:pt x="8954263" y="6155690"/>
                  </a:cubicBezTo>
                  <a:cubicBezTo>
                    <a:pt x="9000237" y="6319774"/>
                    <a:pt x="9046083" y="6477254"/>
                    <a:pt x="9085454" y="6641338"/>
                  </a:cubicBezTo>
                  <a:cubicBezTo>
                    <a:pt x="9118220" y="6779133"/>
                    <a:pt x="9078850" y="6851396"/>
                    <a:pt x="8947659" y="6890766"/>
                  </a:cubicBezTo>
                  <a:cubicBezTo>
                    <a:pt x="8862442" y="6917055"/>
                    <a:pt x="8836153" y="6962902"/>
                    <a:pt x="8829549" y="7035165"/>
                  </a:cubicBezTo>
                  <a:cubicBezTo>
                    <a:pt x="8816468" y="7166483"/>
                    <a:pt x="8750809" y="7238619"/>
                    <a:pt x="8632699" y="7291070"/>
                  </a:cubicBezTo>
                  <a:cubicBezTo>
                    <a:pt x="8534274" y="7330440"/>
                    <a:pt x="8455534" y="7409180"/>
                    <a:pt x="8357236" y="7442074"/>
                  </a:cubicBezTo>
                  <a:cubicBezTo>
                    <a:pt x="8239127" y="7488048"/>
                    <a:pt x="8094855" y="7396100"/>
                    <a:pt x="8062089" y="7291070"/>
                  </a:cubicBezTo>
                  <a:cubicBezTo>
                    <a:pt x="8009637" y="7120382"/>
                    <a:pt x="7943979" y="7087616"/>
                    <a:pt x="7773418" y="7126987"/>
                  </a:cubicBezTo>
                  <a:cubicBezTo>
                    <a:pt x="7648831" y="7153276"/>
                    <a:pt x="7517640" y="7172961"/>
                    <a:pt x="7392925" y="7212330"/>
                  </a:cubicBezTo>
                  <a:cubicBezTo>
                    <a:pt x="7333870" y="7232015"/>
                    <a:pt x="7281419" y="7271386"/>
                    <a:pt x="7235445" y="7317360"/>
                  </a:cubicBezTo>
                  <a:cubicBezTo>
                    <a:pt x="6881242" y="7658608"/>
                    <a:pt x="6520435" y="7999857"/>
                    <a:pt x="6113654" y="8275575"/>
                  </a:cubicBezTo>
                  <a:cubicBezTo>
                    <a:pt x="5903723" y="8413369"/>
                    <a:pt x="5851272" y="8406893"/>
                    <a:pt x="5674107" y="8242808"/>
                  </a:cubicBezTo>
                  <a:cubicBezTo>
                    <a:pt x="5641341" y="8210042"/>
                    <a:pt x="5575682" y="8190357"/>
                    <a:pt x="5529835" y="8196835"/>
                  </a:cubicBezTo>
                  <a:cubicBezTo>
                    <a:pt x="5169028" y="8242808"/>
                    <a:pt x="5129658" y="8288655"/>
                    <a:pt x="5129658" y="8649716"/>
                  </a:cubicBezTo>
                  <a:cubicBezTo>
                    <a:pt x="5142739" y="9338818"/>
                    <a:pt x="5155947" y="10034524"/>
                    <a:pt x="5162424" y="10723499"/>
                  </a:cubicBezTo>
                  <a:cubicBezTo>
                    <a:pt x="5169028" y="10894187"/>
                    <a:pt x="5155820" y="10900664"/>
                    <a:pt x="4978782" y="10874502"/>
                  </a:cubicBezTo>
                  <a:cubicBezTo>
                    <a:pt x="4237483" y="10776077"/>
                    <a:pt x="3535554" y="10539857"/>
                    <a:pt x="2886203" y="10165715"/>
                  </a:cubicBezTo>
                  <a:cubicBezTo>
                    <a:pt x="1941703" y="9614535"/>
                    <a:pt x="1193927" y="8866378"/>
                    <a:pt x="688848" y="7888478"/>
                  </a:cubicBezTo>
                  <a:cubicBezTo>
                    <a:pt x="505206" y="7520940"/>
                    <a:pt x="334645" y="7140322"/>
                    <a:pt x="223139" y="6746494"/>
                  </a:cubicBezTo>
                  <a:cubicBezTo>
                    <a:pt x="0" y="5978652"/>
                    <a:pt x="0" y="5197729"/>
                    <a:pt x="268986" y="4436491"/>
                  </a:cubicBezTo>
                  <a:cubicBezTo>
                    <a:pt x="485521" y="3826129"/>
                    <a:pt x="898779" y="3373374"/>
                    <a:pt x="1475994" y="3071368"/>
                  </a:cubicBezTo>
                  <a:cubicBezTo>
                    <a:pt x="1744980" y="2933573"/>
                    <a:pt x="2020443" y="2808859"/>
                    <a:pt x="2289429" y="2671064"/>
                  </a:cubicBezTo>
                  <a:cubicBezTo>
                    <a:pt x="2335403" y="2644775"/>
                    <a:pt x="2368169" y="2592324"/>
                    <a:pt x="2407539" y="2559558"/>
                  </a:cubicBezTo>
                  <a:cubicBezTo>
                    <a:pt x="2578100" y="2395474"/>
                    <a:pt x="2558415" y="2211705"/>
                    <a:pt x="2512441" y="2001774"/>
                  </a:cubicBezTo>
                  <a:cubicBezTo>
                    <a:pt x="2486152" y="1870456"/>
                    <a:pt x="2479675" y="1726184"/>
                    <a:pt x="2505837" y="1588262"/>
                  </a:cubicBezTo>
                  <a:cubicBezTo>
                    <a:pt x="2532126" y="1463548"/>
                    <a:pt x="2492756" y="1417574"/>
                    <a:pt x="2381250" y="1397889"/>
                  </a:cubicBezTo>
                  <a:cubicBezTo>
                    <a:pt x="2354961" y="1391285"/>
                    <a:pt x="2328799" y="1378204"/>
                    <a:pt x="2296033" y="1365123"/>
                  </a:cubicBezTo>
                  <a:close/>
                  <a:moveTo>
                    <a:pt x="4067175" y="6746494"/>
                  </a:moveTo>
                  <a:cubicBezTo>
                    <a:pt x="3686683" y="6746494"/>
                    <a:pt x="3332480" y="6746494"/>
                    <a:pt x="2951988" y="6746494"/>
                  </a:cubicBezTo>
                  <a:cubicBezTo>
                    <a:pt x="3358642" y="7127112"/>
                    <a:pt x="3824478" y="7232142"/>
                    <a:pt x="4329557" y="7264908"/>
                  </a:cubicBezTo>
                  <a:cubicBezTo>
                    <a:pt x="4277106" y="7323963"/>
                    <a:pt x="4218051" y="7369937"/>
                    <a:pt x="4152392" y="7396226"/>
                  </a:cubicBezTo>
                  <a:cubicBezTo>
                    <a:pt x="3994912" y="7461885"/>
                    <a:pt x="3837559" y="7520940"/>
                    <a:pt x="3673475" y="7566914"/>
                  </a:cubicBezTo>
                  <a:cubicBezTo>
                    <a:pt x="3548888" y="7606284"/>
                    <a:pt x="3535680" y="7698232"/>
                    <a:pt x="3522599" y="7796657"/>
                  </a:cubicBezTo>
                  <a:cubicBezTo>
                    <a:pt x="3509518" y="7901687"/>
                    <a:pt x="3581654" y="7967345"/>
                    <a:pt x="3673475" y="7980426"/>
                  </a:cubicBezTo>
                  <a:cubicBezTo>
                    <a:pt x="3778377" y="7993507"/>
                    <a:pt x="3890010" y="8000111"/>
                    <a:pt x="4001516" y="7993507"/>
                  </a:cubicBezTo>
                  <a:cubicBezTo>
                    <a:pt x="4139311" y="7980426"/>
                    <a:pt x="4276979" y="7947533"/>
                    <a:pt x="4441063" y="7927849"/>
                  </a:cubicBezTo>
                  <a:cubicBezTo>
                    <a:pt x="4362323" y="8013192"/>
                    <a:pt x="4296791" y="8085329"/>
                    <a:pt x="4224528" y="8164068"/>
                  </a:cubicBezTo>
                  <a:cubicBezTo>
                    <a:pt x="4276979" y="8164068"/>
                    <a:pt x="4316349" y="8170673"/>
                    <a:pt x="4349115" y="8164068"/>
                  </a:cubicBezTo>
                  <a:cubicBezTo>
                    <a:pt x="4768977" y="8078725"/>
                    <a:pt x="5195316" y="7999985"/>
                    <a:pt x="5615178" y="7901560"/>
                  </a:cubicBezTo>
                  <a:cubicBezTo>
                    <a:pt x="5838190" y="7855586"/>
                    <a:pt x="5877560" y="7770241"/>
                    <a:pt x="5838190" y="7520941"/>
                  </a:cubicBezTo>
                  <a:cubicBezTo>
                    <a:pt x="5582412" y="7730999"/>
                    <a:pt x="5280660" y="7796531"/>
                    <a:pt x="4972304" y="7835901"/>
                  </a:cubicBezTo>
                  <a:cubicBezTo>
                    <a:pt x="5005070" y="7809612"/>
                    <a:pt x="5044440" y="7789927"/>
                    <a:pt x="5077206" y="7763765"/>
                  </a:cubicBezTo>
                  <a:cubicBezTo>
                    <a:pt x="5313426" y="7619366"/>
                    <a:pt x="5542915" y="7468490"/>
                    <a:pt x="5779135" y="7324091"/>
                  </a:cubicBezTo>
                  <a:cubicBezTo>
                    <a:pt x="5851271" y="7278117"/>
                    <a:pt x="5864352" y="7219062"/>
                    <a:pt x="5851271" y="7140322"/>
                  </a:cubicBezTo>
                  <a:cubicBezTo>
                    <a:pt x="5805297" y="6818758"/>
                    <a:pt x="5674106" y="6536565"/>
                    <a:pt x="5464175" y="6293740"/>
                  </a:cubicBezTo>
                  <a:cubicBezTo>
                    <a:pt x="5424805" y="6254370"/>
                    <a:pt x="5352669" y="6221604"/>
                    <a:pt x="5300218" y="6221604"/>
                  </a:cubicBezTo>
                  <a:cubicBezTo>
                    <a:pt x="5129657" y="6228208"/>
                    <a:pt x="4959096" y="6241289"/>
                    <a:pt x="4788535" y="6260974"/>
                  </a:cubicBezTo>
                  <a:cubicBezTo>
                    <a:pt x="4696714" y="6274055"/>
                    <a:pt x="4670425" y="6247893"/>
                    <a:pt x="4650740" y="6162549"/>
                  </a:cubicBezTo>
                  <a:cubicBezTo>
                    <a:pt x="4539234" y="5722875"/>
                    <a:pt x="4394962" y="5296283"/>
                    <a:pt x="4178427" y="4902455"/>
                  </a:cubicBezTo>
                  <a:cubicBezTo>
                    <a:pt x="3784854" y="4160903"/>
                    <a:pt x="3214116" y="3648966"/>
                    <a:pt x="2348230" y="3557145"/>
                  </a:cubicBezTo>
                  <a:cubicBezTo>
                    <a:pt x="2112010" y="3537460"/>
                    <a:pt x="1869313" y="3557145"/>
                    <a:pt x="1633220" y="3557145"/>
                  </a:cubicBezTo>
                  <a:cubicBezTo>
                    <a:pt x="1626616" y="3570225"/>
                    <a:pt x="1626616" y="3583434"/>
                    <a:pt x="1626616" y="3596515"/>
                  </a:cubicBezTo>
                  <a:cubicBezTo>
                    <a:pt x="2394077" y="3990342"/>
                    <a:pt x="3096006" y="4449700"/>
                    <a:pt x="3266567" y="5394708"/>
                  </a:cubicBezTo>
                  <a:cubicBezTo>
                    <a:pt x="2945130" y="5342256"/>
                    <a:pt x="2643377" y="5289679"/>
                    <a:pt x="2348230" y="5237228"/>
                  </a:cubicBezTo>
                  <a:cubicBezTo>
                    <a:pt x="2341625" y="5250309"/>
                    <a:pt x="2341625" y="5263517"/>
                    <a:pt x="2335149" y="5276598"/>
                  </a:cubicBezTo>
                  <a:cubicBezTo>
                    <a:pt x="2663190" y="5394708"/>
                    <a:pt x="3004312" y="5486656"/>
                    <a:pt x="3273171" y="5775327"/>
                  </a:cubicBezTo>
                  <a:cubicBezTo>
                    <a:pt x="2964815" y="5762246"/>
                    <a:pt x="2676271" y="5650612"/>
                    <a:pt x="2367915" y="5801616"/>
                  </a:cubicBezTo>
                  <a:cubicBezTo>
                    <a:pt x="2840228" y="6306949"/>
                    <a:pt x="3450336" y="6497322"/>
                    <a:pt x="4066921" y="6746622"/>
                  </a:cubicBezTo>
                  <a:close/>
                  <a:moveTo>
                    <a:pt x="7117588" y="5801487"/>
                  </a:moveTo>
                  <a:cubicBezTo>
                    <a:pt x="7275068" y="5939282"/>
                    <a:pt x="7386574" y="6083681"/>
                    <a:pt x="7386574" y="6287134"/>
                  </a:cubicBezTo>
                  <a:cubicBezTo>
                    <a:pt x="7301357" y="6188709"/>
                    <a:pt x="7229094" y="6090284"/>
                    <a:pt x="7156958" y="5998337"/>
                  </a:cubicBezTo>
                  <a:cubicBezTo>
                    <a:pt x="7150353" y="6004940"/>
                    <a:pt x="7143876" y="6004940"/>
                    <a:pt x="7137273" y="6011418"/>
                  </a:cubicBezTo>
                  <a:cubicBezTo>
                    <a:pt x="7163562" y="6149213"/>
                    <a:pt x="7183247" y="6280531"/>
                    <a:pt x="7209409" y="6411721"/>
                  </a:cubicBezTo>
                  <a:cubicBezTo>
                    <a:pt x="7110984" y="6260718"/>
                    <a:pt x="7038848" y="6116446"/>
                    <a:pt x="6960108" y="5972047"/>
                  </a:cubicBezTo>
                  <a:cubicBezTo>
                    <a:pt x="6920738" y="5893307"/>
                    <a:pt x="6861683" y="5873622"/>
                    <a:pt x="6776465" y="5893307"/>
                  </a:cubicBezTo>
                  <a:cubicBezTo>
                    <a:pt x="6605905" y="5932677"/>
                    <a:pt x="6441947" y="5958967"/>
                    <a:pt x="6271387" y="5985128"/>
                  </a:cubicBezTo>
                  <a:cubicBezTo>
                    <a:pt x="6061456" y="6031102"/>
                    <a:pt x="5845047" y="6070472"/>
                    <a:pt x="5608827" y="6116446"/>
                  </a:cubicBezTo>
                  <a:cubicBezTo>
                    <a:pt x="5917183" y="6346189"/>
                    <a:pt x="6015481" y="6667753"/>
                    <a:pt x="6068059" y="6995922"/>
                  </a:cubicBezTo>
                  <a:cubicBezTo>
                    <a:pt x="6120638" y="7324090"/>
                    <a:pt x="6133719" y="7658735"/>
                    <a:pt x="6172962" y="8006588"/>
                  </a:cubicBezTo>
                  <a:cubicBezTo>
                    <a:pt x="6461633" y="7750683"/>
                    <a:pt x="6750176" y="7488174"/>
                    <a:pt x="7038848" y="7232142"/>
                  </a:cubicBezTo>
                  <a:cubicBezTo>
                    <a:pt x="7156958" y="7120636"/>
                    <a:pt x="7170039" y="7015607"/>
                    <a:pt x="7097903" y="6864604"/>
                  </a:cubicBezTo>
                  <a:cubicBezTo>
                    <a:pt x="7058533" y="6792468"/>
                    <a:pt x="7012686" y="6726810"/>
                    <a:pt x="6973316" y="6654547"/>
                  </a:cubicBezTo>
                  <a:cubicBezTo>
                    <a:pt x="6979920" y="6647942"/>
                    <a:pt x="6993001" y="6634862"/>
                    <a:pt x="6999605" y="6628257"/>
                  </a:cubicBezTo>
                  <a:cubicBezTo>
                    <a:pt x="7065264" y="6667627"/>
                    <a:pt x="7157086" y="6700393"/>
                    <a:pt x="7189851" y="6759576"/>
                  </a:cubicBezTo>
                  <a:cubicBezTo>
                    <a:pt x="7255510" y="6910579"/>
                    <a:pt x="7367016" y="6917056"/>
                    <a:pt x="7498207" y="6903975"/>
                  </a:cubicBezTo>
                  <a:cubicBezTo>
                    <a:pt x="7603110" y="6897370"/>
                    <a:pt x="7701535" y="6877686"/>
                    <a:pt x="7806564" y="6864605"/>
                  </a:cubicBezTo>
                  <a:cubicBezTo>
                    <a:pt x="7845933" y="6858001"/>
                    <a:pt x="7891781" y="6851524"/>
                    <a:pt x="7931151" y="6864605"/>
                  </a:cubicBezTo>
                  <a:cubicBezTo>
                    <a:pt x="8088631" y="6897371"/>
                    <a:pt x="8200137" y="6976111"/>
                    <a:pt x="8206614" y="7153403"/>
                  </a:cubicBezTo>
                  <a:cubicBezTo>
                    <a:pt x="8213218" y="7199377"/>
                    <a:pt x="8219695" y="7258432"/>
                    <a:pt x="8245983" y="7291198"/>
                  </a:cubicBezTo>
                  <a:cubicBezTo>
                    <a:pt x="8278750" y="7330567"/>
                    <a:pt x="8344408" y="7383018"/>
                    <a:pt x="8377175" y="7376541"/>
                  </a:cubicBezTo>
                  <a:cubicBezTo>
                    <a:pt x="8416544" y="7369937"/>
                    <a:pt x="8482077" y="7291198"/>
                    <a:pt x="8475600" y="7258431"/>
                  </a:cubicBezTo>
                  <a:cubicBezTo>
                    <a:pt x="8423149" y="7028688"/>
                    <a:pt x="8442833" y="6766179"/>
                    <a:pt x="8180452" y="6634988"/>
                  </a:cubicBezTo>
                  <a:cubicBezTo>
                    <a:pt x="8154163" y="6621907"/>
                    <a:pt x="8128001" y="6608699"/>
                    <a:pt x="8101712" y="6595618"/>
                  </a:cubicBezTo>
                  <a:cubicBezTo>
                    <a:pt x="8114793" y="6582537"/>
                    <a:pt x="8128001" y="6562852"/>
                    <a:pt x="8134478" y="6549644"/>
                  </a:cubicBezTo>
                  <a:cubicBezTo>
                    <a:pt x="8173848" y="6562726"/>
                    <a:pt x="8206614" y="6575933"/>
                    <a:pt x="8239380" y="6589014"/>
                  </a:cubicBezTo>
                  <a:cubicBezTo>
                    <a:pt x="8436230" y="6680835"/>
                    <a:pt x="8488681" y="6864604"/>
                    <a:pt x="8560817" y="7048373"/>
                  </a:cubicBezTo>
                  <a:cubicBezTo>
                    <a:pt x="8573898" y="7094347"/>
                    <a:pt x="8632953" y="7120509"/>
                    <a:pt x="8672323" y="7159879"/>
                  </a:cubicBezTo>
                  <a:cubicBezTo>
                    <a:pt x="8698612" y="7100824"/>
                    <a:pt x="8770748" y="7035165"/>
                    <a:pt x="8757541" y="6989191"/>
                  </a:cubicBezTo>
                  <a:cubicBezTo>
                    <a:pt x="8705090" y="6759448"/>
                    <a:pt x="8685405" y="6516624"/>
                    <a:pt x="8468870" y="6365748"/>
                  </a:cubicBezTo>
                  <a:cubicBezTo>
                    <a:pt x="8416419" y="6332982"/>
                    <a:pt x="8383653" y="6280404"/>
                    <a:pt x="8344283" y="6234430"/>
                  </a:cubicBezTo>
                  <a:cubicBezTo>
                    <a:pt x="8357364" y="6227826"/>
                    <a:pt x="8363968" y="6221349"/>
                    <a:pt x="8377049" y="6208141"/>
                  </a:cubicBezTo>
                  <a:cubicBezTo>
                    <a:pt x="8560691" y="6352540"/>
                    <a:pt x="8757541" y="6477254"/>
                    <a:pt x="8816596" y="6733160"/>
                  </a:cubicBezTo>
                  <a:cubicBezTo>
                    <a:pt x="8823200" y="6765926"/>
                    <a:pt x="8888732" y="6792215"/>
                    <a:pt x="8928102" y="6824980"/>
                  </a:cubicBezTo>
                  <a:cubicBezTo>
                    <a:pt x="8960869" y="6779006"/>
                    <a:pt x="9026527" y="6719951"/>
                    <a:pt x="9019923" y="6687186"/>
                  </a:cubicBezTo>
                  <a:cubicBezTo>
                    <a:pt x="8973949" y="6523102"/>
                    <a:pt x="8921498" y="6365622"/>
                    <a:pt x="8842758" y="6214619"/>
                  </a:cubicBezTo>
                  <a:cubicBezTo>
                    <a:pt x="8796784" y="6116194"/>
                    <a:pt x="8704963" y="6043931"/>
                    <a:pt x="8619746" y="5945506"/>
                  </a:cubicBezTo>
                  <a:cubicBezTo>
                    <a:pt x="8908417" y="5912740"/>
                    <a:pt x="9144510" y="5997957"/>
                    <a:pt x="9374126" y="6083301"/>
                  </a:cubicBezTo>
                  <a:cubicBezTo>
                    <a:pt x="9446262" y="6109590"/>
                    <a:pt x="9511921" y="6135752"/>
                    <a:pt x="9551291" y="6043931"/>
                  </a:cubicBezTo>
                  <a:cubicBezTo>
                    <a:pt x="9597265" y="5958587"/>
                    <a:pt x="9564373" y="5892928"/>
                    <a:pt x="9479156" y="5853558"/>
                  </a:cubicBezTo>
                  <a:cubicBezTo>
                    <a:pt x="9374253" y="5801107"/>
                    <a:pt x="9275828" y="5742052"/>
                    <a:pt x="9170799" y="5709159"/>
                  </a:cubicBezTo>
                  <a:cubicBezTo>
                    <a:pt x="8836281" y="5610734"/>
                    <a:pt x="8514844" y="5459731"/>
                    <a:pt x="8154037" y="5512309"/>
                  </a:cubicBezTo>
                  <a:cubicBezTo>
                    <a:pt x="7799834" y="5564760"/>
                    <a:pt x="7452108" y="5610734"/>
                    <a:pt x="7117590" y="5801107"/>
                  </a:cubicBezTo>
                  <a:close/>
                  <a:moveTo>
                    <a:pt x="4605020" y="4462653"/>
                  </a:moveTo>
                  <a:cubicBezTo>
                    <a:pt x="4690237" y="4298569"/>
                    <a:pt x="4749292" y="4134485"/>
                    <a:pt x="4841240" y="3996690"/>
                  </a:cubicBezTo>
                  <a:cubicBezTo>
                    <a:pt x="4979035" y="3780155"/>
                    <a:pt x="4946142" y="3570097"/>
                    <a:pt x="4782185" y="3412617"/>
                  </a:cubicBezTo>
                  <a:cubicBezTo>
                    <a:pt x="4559173" y="3202559"/>
                    <a:pt x="4578858" y="2979420"/>
                    <a:pt x="4664075" y="2730119"/>
                  </a:cubicBezTo>
                  <a:cubicBezTo>
                    <a:pt x="4670679" y="2717038"/>
                    <a:pt x="4670679" y="2697353"/>
                    <a:pt x="4677156" y="2677668"/>
                  </a:cubicBezTo>
                  <a:cubicBezTo>
                    <a:pt x="4755897" y="2382393"/>
                    <a:pt x="4834636" y="2080514"/>
                    <a:pt x="4913376" y="1772031"/>
                  </a:cubicBezTo>
                  <a:cubicBezTo>
                    <a:pt x="5169154" y="1831086"/>
                    <a:pt x="5405374" y="1877060"/>
                    <a:pt x="5654675" y="1929511"/>
                  </a:cubicBezTo>
                  <a:cubicBezTo>
                    <a:pt x="5680964" y="1719453"/>
                    <a:pt x="5700649" y="1515999"/>
                    <a:pt x="5726811" y="1312545"/>
                  </a:cubicBezTo>
                  <a:cubicBezTo>
                    <a:pt x="5444744" y="1220724"/>
                    <a:pt x="5169281" y="1135380"/>
                    <a:pt x="4900295" y="1050036"/>
                  </a:cubicBezTo>
                  <a:cubicBezTo>
                    <a:pt x="4460749" y="1712849"/>
                    <a:pt x="3949066" y="3150108"/>
                    <a:pt x="3890011" y="3924554"/>
                  </a:cubicBezTo>
                  <a:cubicBezTo>
                    <a:pt x="3890011" y="3963924"/>
                    <a:pt x="3916300" y="4016375"/>
                    <a:pt x="3942462" y="4036060"/>
                  </a:cubicBezTo>
                  <a:cubicBezTo>
                    <a:pt x="4158997" y="4180459"/>
                    <a:pt x="4375405" y="4318254"/>
                    <a:pt x="4605020" y="4462653"/>
                  </a:cubicBezTo>
                  <a:close/>
                  <a:moveTo>
                    <a:pt x="4395089" y="164084"/>
                  </a:moveTo>
                  <a:cubicBezTo>
                    <a:pt x="4113022" y="216535"/>
                    <a:pt x="3778504" y="419989"/>
                    <a:pt x="3529203" y="695706"/>
                  </a:cubicBezTo>
                  <a:cubicBezTo>
                    <a:pt x="2873248" y="1430782"/>
                    <a:pt x="2728849" y="2631694"/>
                    <a:pt x="3207766" y="3497961"/>
                  </a:cubicBezTo>
                  <a:cubicBezTo>
                    <a:pt x="3279902" y="3629279"/>
                    <a:pt x="3430778" y="3708019"/>
                    <a:pt x="3542284" y="3812921"/>
                  </a:cubicBezTo>
                  <a:cubicBezTo>
                    <a:pt x="3476625" y="3681603"/>
                    <a:pt x="3352038" y="3583178"/>
                    <a:pt x="3319272" y="3458591"/>
                  </a:cubicBezTo>
                  <a:cubicBezTo>
                    <a:pt x="3234055" y="3097657"/>
                    <a:pt x="3148711" y="2730119"/>
                    <a:pt x="3122422" y="2356104"/>
                  </a:cubicBezTo>
                  <a:cubicBezTo>
                    <a:pt x="3069971" y="1634236"/>
                    <a:pt x="3299587" y="1004189"/>
                    <a:pt x="3870198" y="531622"/>
                  </a:cubicBezTo>
                  <a:cubicBezTo>
                    <a:pt x="4034155" y="393827"/>
                    <a:pt x="4217924" y="282194"/>
                    <a:pt x="4394962" y="164084"/>
                  </a:cubicBezTo>
                  <a:close/>
                  <a:moveTo>
                    <a:pt x="4703445" y="177165"/>
                  </a:moveTo>
                  <a:cubicBezTo>
                    <a:pt x="4775581" y="452755"/>
                    <a:pt x="4834636" y="715264"/>
                    <a:pt x="4906772" y="971296"/>
                  </a:cubicBezTo>
                  <a:cubicBezTo>
                    <a:pt x="4913376" y="990981"/>
                    <a:pt x="4939538" y="1023747"/>
                    <a:pt x="4959223" y="1030351"/>
                  </a:cubicBezTo>
                  <a:cubicBezTo>
                    <a:pt x="5201920" y="1089406"/>
                    <a:pt x="5444617" y="1148461"/>
                    <a:pt x="5720207" y="1214120"/>
                  </a:cubicBezTo>
                  <a:cubicBezTo>
                    <a:pt x="5582412" y="918845"/>
                    <a:pt x="5457825" y="649732"/>
                    <a:pt x="5333111" y="380619"/>
                  </a:cubicBezTo>
                  <a:cubicBezTo>
                    <a:pt x="5320030" y="354330"/>
                    <a:pt x="5300345" y="334645"/>
                    <a:pt x="5280660" y="328168"/>
                  </a:cubicBezTo>
                  <a:cubicBezTo>
                    <a:pt x="5097018" y="275717"/>
                    <a:pt x="4913249" y="229743"/>
                    <a:pt x="4703445" y="177165"/>
                  </a:cubicBezTo>
                  <a:close/>
                  <a:moveTo>
                    <a:pt x="5018278" y="1870329"/>
                  </a:moveTo>
                  <a:cubicBezTo>
                    <a:pt x="4965827" y="2073783"/>
                    <a:pt x="4913376" y="2270633"/>
                    <a:pt x="4860798" y="2461006"/>
                  </a:cubicBezTo>
                  <a:cubicBezTo>
                    <a:pt x="4808347" y="2657856"/>
                    <a:pt x="4762373" y="2861310"/>
                    <a:pt x="4709922" y="3058160"/>
                  </a:cubicBezTo>
                  <a:cubicBezTo>
                    <a:pt x="4919853" y="3156585"/>
                    <a:pt x="5123180" y="3248533"/>
                    <a:pt x="5326507" y="3346958"/>
                  </a:cubicBezTo>
                  <a:cubicBezTo>
                    <a:pt x="5352796" y="3300984"/>
                    <a:pt x="5372481" y="3261614"/>
                    <a:pt x="5398643" y="3215640"/>
                  </a:cubicBezTo>
                  <a:cubicBezTo>
                    <a:pt x="5260848" y="3143504"/>
                    <a:pt x="5129657" y="3077845"/>
                    <a:pt x="4998466" y="3005582"/>
                  </a:cubicBezTo>
                  <a:cubicBezTo>
                    <a:pt x="4972177" y="2992501"/>
                    <a:pt x="4939411" y="2939923"/>
                    <a:pt x="4946015" y="2913761"/>
                  </a:cubicBezTo>
                  <a:cubicBezTo>
                    <a:pt x="5037836" y="2624963"/>
                    <a:pt x="5136261" y="2342769"/>
                    <a:pt x="5234686" y="2054098"/>
                  </a:cubicBezTo>
                  <a:cubicBezTo>
                    <a:pt x="5424932" y="2113153"/>
                    <a:pt x="5602097" y="2172208"/>
                    <a:pt x="5785739" y="2237867"/>
                  </a:cubicBezTo>
                  <a:cubicBezTo>
                    <a:pt x="5798820" y="2198497"/>
                    <a:pt x="5812028" y="2159127"/>
                    <a:pt x="5831713" y="2119757"/>
                  </a:cubicBezTo>
                  <a:cubicBezTo>
                    <a:pt x="5556250" y="2034413"/>
                    <a:pt x="5293741" y="1955673"/>
                    <a:pt x="5018278" y="1870329"/>
                  </a:cubicBezTo>
                  <a:close/>
                  <a:moveTo>
                    <a:pt x="4795266" y="8590661"/>
                  </a:moveTo>
                  <a:cubicBezTo>
                    <a:pt x="4782185" y="8577580"/>
                    <a:pt x="4768977" y="8564372"/>
                    <a:pt x="4755896" y="8551291"/>
                  </a:cubicBezTo>
                  <a:cubicBezTo>
                    <a:pt x="4696841" y="8610347"/>
                    <a:pt x="4631309" y="8656320"/>
                    <a:pt x="4585335" y="8715375"/>
                  </a:cubicBezTo>
                  <a:cubicBezTo>
                    <a:pt x="4480433" y="8859774"/>
                    <a:pt x="4395089" y="9010650"/>
                    <a:pt x="4283583" y="9141968"/>
                  </a:cubicBezTo>
                  <a:cubicBezTo>
                    <a:pt x="4126103" y="9319133"/>
                    <a:pt x="3942461" y="9470137"/>
                    <a:pt x="3791585" y="9647301"/>
                  </a:cubicBezTo>
                  <a:cubicBezTo>
                    <a:pt x="3660394" y="9804781"/>
                    <a:pt x="3561969" y="9988550"/>
                    <a:pt x="3463544" y="10165715"/>
                  </a:cubicBezTo>
                  <a:cubicBezTo>
                    <a:pt x="3404489" y="10270744"/>
                    <a:pt x="3437255" y="10356088"/>
                    <a:pt x="3581654" y="10382250"/>
                  </a:cubicBezTo>
                  <a:cubicBezTo>
                    <a:pt x="3621024" y="10047605"/>
                    <a:pt x="3857117" y="9830943"/>
                    <a:pt x="4060571" y="9594723"/>
                  </a:cubicBezTo>
                  <a:cubicBezTo>
                    <a:pt x="4231132" y="9391269"/>
                    <a:pt x="4401693" y="9187815"/>
                    <a:pt x="4559173" y="8971280"/>
                  </a:cubicBezTo>
                  <a:cubicBezTo>
                    <a:pt x="4650994" y="8853170"/>
                    <a:pt x="4716653" y="8715374"/>
                    <a:pt x="4795393" y="8590661"/>
                  </a:cubicBezTo>
                  <a:close/>
                  <a:moveTo>
                    <a:pt x="5320030" y="2159127"/>
                  </a:moveTo>
                  <a:cubicBezTo>
                    <a:pt x="5221605" y="2434717"/>
                    <a:pt x="5123180" y="2697226"/>
                    <a:pt x="5018278" y="2966339"/>
                  </a:cubicBezTo>
                  <a:cubicBezTo>
                    <a:pt x="5169154" y="3031998"/>
                    <a:pt x="5306949" y="3097657"/>
                    <a:pt x="5470906" y="3163189"/>
                  </a:cubicBezTo>
                  <a:cubicBezTo>
                    <a:pt x="5470906" y="2854706"/>
                    <a:pt x="5470906" y="2572512"/>
                    <a:pt x="5470906" y="2277237"/>
                  </a:cubicBezTo>
                  <a:cubicBezTo>
                    <a:pt x="5516880" y="2283841"/>
                    <a:pt x="5575808" y="2290318"/>
                    <a:pt x="5641467" y="2296922"/>
                  </a:cubicBezTo>
                  <a:cubicBezTo>
                    <a:pt x="5641467" y="2290318"/>
                    <a:pt x="5641467" y="2283841"/>
                    <a:pt x="5641467" y="2277237"/>
                  </a:cubicBezTo>
                  <a:cubicBezTo>
                    <a:pt x="5543042" y="2244471"/>
                    <a:pt x="5444617" y="2205101"/>
                    <a:pt x="5320030" y="2159127"/>
                  </a:cubicBezTo>
                  <a:close/>
                  <a:moveTo>
                    <a:pt x="3155315" y="1096010"/>
                  </a:moveTo>
                  <a:cubicBezTo>
                    <a:pt x="3017520" y="1096010"/>
                    <a:pt x="2886329" y="1096010"/>
                    <a:pt x="2761742" y="1096010"/>
                  </a:cubicBezTo>
                  <a:cubicBezTo>
                    <a:pt x="2637155" y="1096010"/>
                    <a:pt x="2505964" y="1096010"/>
                    <a:pt x="2361565" y="1096010"/>
                  </a:cubicBezTo>
                  <a:cubicBezTo>
                    <a:pt x="2394331" y="1187831"/>
                    <a:pt x="2295906" y="1299464"/>
                    <a:pt x="2440305" y="1338834"/>
                  </a:cubicBezTo>
                  <a:cubicBezTo>
                    <a:pt x="2617470" y="1384808"/>
                    <a:pt x="2801112" y="1424178"/>
                    <a:pt x="2984754" y="1470152"/>
                  </a:cubicBezTo>
                  <a:cubicBezTo>
                    <a:pt x="3043809" y="1345438"/>
                    <a:pt x="3096260" y="1233932"/>
                    <a:pt x="3155315" y="1096010"/>
                  </a:cubicBezTo>
                  <a:close/>
                  <a:moveTo>
                    <a:pt x="4631309" y="1233805"/>
                  </a:moveTo>
                  <a:cubicBezTo>
                    <a:pt x="4460748" y="1404493"/>
                    <a:pt x="4040886" y="2408555"/>
                    <a:pt x="4034409" y="2638298"/>
                  </a:cubicBezTo>
                  <a:cubicBezTo>
                    <a:pt x="4231259" y="2185416"/>
                    <a:pt x="4434586" y="1699768"/>
                    <a:pt x="4631309" y="1233805"/>
                  </a:cubicBezTo>
                  <a:close/>
                  <a:moveTo>
                    <a:pt x="2164715" y="2894203"/>
                  </a:moveTo>
                  <a:cubicBezTo>
                    <a:pt x="2171319" y="2900807"/>
                    <a:pt x="2171319" y="2907284"/>
                    <a:pt x="2171319" y="2913888"/>
                  </a:cubicBezTo>
                  <a:cubicBezTo>
                    <a:pt x="2210689" y="2913888"/>
                    <a:pt x="2243455" y="2907284"/>
                    <a:pt x="2276221" y="2900807"/>
                  </a:cubicBezTo>
                  <a:cubicBezTo>
                    <a:pt x="2394331" y="2848356"/>
                    <a:pt x="2486152" y="2887726"/>
                    <a:pt x="2577973" y="2979547"/>
                  </a:cubicBezTo>
                  <a:cubicBezTo>
                    <a:pt x="2650109" y="3058287"/>
                    <a:pt x="2735453" y="3130550"/>
                    <a:pt x="2814193" y="3202686"/>
                  </a:cubicBezTo>
                  <a:cubicBezTo>
                    <a:pt x="2820797" y="3196082"/>
                    <a:pt x="2827274" y="3189605"/>
                    <a:pt x="2833878" y="3183001"/>
                  </a:cubicBezTo>
                  <a:cubicBezTo>
                    <a:pt x="2696083" y="3025521"/>
                    <a:pt x="2558415" y="2874518"/>
                    <a:pt x="2414016" y="2710434"/>
                  </a:cubicBezTo>
                  <a:cubicBezTo>
                    <a:pt x="2328799" y="2776093"/>
                    <a:pt x="2250059" y="2835148"/>
                    <a:pt x="2164715" y="2894203"/>
                  </a:cubicBezTo>
                  <a:close/>
                  <a:moveTo>
                    <a:pt x="10207244" y="5493004"/>
                  </a:moveTo>
                  <a:cubicBezTo>
                    <a:pt x="10207244" y="5486400"/>
                    <a:pt x="10200639" y="5473319"/>
                    <a:pt x="10200639" y="5460238"/>
                  </a:cubicBezTo>
                  <a:cubicBezTo>
                    <a:pt x="9905492" y="5506212"/>
                    <a:pt x="9603739" y="5552059"/>
                    <a:pt x="9308464" y="5591556"/>
                  </a:cubicBezTo>
                  <a:cubicBezTo>
                    <a:pt x="9308464" y="5611241"/>
                    <a:pt x="9315069" y="5630926"/>
                    <a:pt x="9315069" y="5650611"/>
                  </a:cubicBezTo>
                  <a:cubicBezTo>
                    <a:pt x="9623425" y="5663692"/>
                    <a:pt x="9905492" y="5532501"/>
                    <a:pt x="10207244" y="5493131"/>
                  </a:cubicBezTo>
                  <a:close/>
                  <a:moveTo>
                    <a:pt x="4644390" y="439674"/>
                  </a:moveTo>
                  <a:cubicBezTo>
                    <a:pt x="4683760" y="623443"/>
                    <a:pt x="4723130" y="807212"/>
                    <a:pt x="4768977" y="1004062"/>
                  </a:cubicBezTo>
                  <a:cubicBezTo>
                    <a:pt x="4834636" y="918718"/>
                    <a:pt x="4782058" y="695579"/>
                    <a:pt x="4644390" y="43967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6125760" y="5024160"/>
            <a:ext cx="1644480" cy="1597920"/>
            <a:chOff x="0" y="0"/>
            <a:chExt cx="3288960" cy="3195840"/>
          </a:xfrm>
          <a:solidFill>
            <a:srgbClr val="F27900"/>
          </a:solidFill>
        </p:grpSpPr>
        <p:sp>
          <p:nvSpPr>
            <p:cNvPr id="6" name="Freeform 6"/>
            <p:cNvSpPr/>
            <p:nvPr/>
          </p:nvSpPr>
          <p:spPr>
            <a:xfrm>
              <a:off x="0" y="0"/>
              <a:ext cx="3288919" cy="3195828"/>
            </a:xfrm>
            <a:custGeom>
              <a:avLst/>
              <a:gdLst/>
              <a:ahLst/>
              <a:cxnLst/>
              <a:rect l="l" t="t" r="r" b="b"/>
              <a:pathLst>
                <a:path w="3288919" h="3195828">
                  <a:moveTo>
                    <a:pt x="0" y="2715895"/>
                  </a:moveTo>
                  <a:cubicBezTo>
                    <a:pt x="160020" y="2373630"/>
                    <a:pt x="316230" y="2042541"/>
                    <a:pt x="465074" y="1707642"/>
                  </a:cubicBezTo>
                  <a:cubicBezTo>
                    <a:pt x="502285" y="1625854"/>
                    <a:pt x="569214" y="1633220"/>
                    <a:pt x="628777" y="1644396"/>
                  </a:cubicBezTo>
                  <a:cubicBezTo>
                    <a:pt x="2012823" y="1837817"/>
                    <a:pt x="1547749" y="2169033"/>
                    <a:pt x="2079752" y="1060323"/>
                  </a:cubicBezTo>
                  <a:cubicBezTo>
                    <a:pt x="1681607" y="941324"/>
                    <a:pt x="1279779" y="878078"/>
                    <a:pt x="851916" y="863092"/>
                  </a:cubicBezTo>
                  <a:cubicBezTo>
                    <a:pt x="982218" y="647319"/>
                    <a:pt x="1119886" y="78105"/>
                    <a:pt x="1369187" y="52070"/>
                  </a:cubicBezTo>
                  <a:cubicBezTo>
                    <a:pt x="1648206" y="3683"/>
                    <a:pt x="1942084" y="0"/>
                    <a:pt x="2180209" y="163703"/>
                  </a:cubicBezTo>
                  <a:cubicBezTo>
                    <a:pt x="3288919" y="866902"/>
                    <a:pt x="2756916" y="2180209"/>
                    <a:pt x="1867662" y="2853563"/>
                  </a:cubicBezTo>
                  <a:cubicBezTo>
                    <a:pt x="1421257" y="3195828"/>
                    <a:pt x="491109" y="2872105"/>
                    <a:pt x="0" y="271589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8229600" y="539040"/>
            <a:ext cx="1536480" cy="1674240"/>
            <a:chOff x="0" y="0"/>
            <a:chExt cx="3072960" cy="3348480"/>
          </a:xfrm>
          <a:solidFill>
            <a:srgbClr val="F27900"/>
          </a:solidFill>
        </p:grpSpPr>
        <p:sp>
          <p:nvSpPr>
            <p:cNvPr id="8" name="Freeform 8"/>
            <p:cNvSpPr/>
            <p:nvPr/>
          </p:nvSpPr>
          <p:spPr>
            <a:xfrm>
              <a:off x="0" y="-254"/>
              <a:ext cx="3072892" cy="3348863"/>
            </a:xfrm>
            <a:custGeom>
              <a:avLst/>
              <a:gdLst/>
              <a:ahLst/>
              <a:cxnLst/>
              <a:rect l="l" t="t" r="r" b="b"/>
              <a:pathLst>
                <a:path w="3072892" h="3348863">
                  <a:moveTo>
                    <a:pt x="718058" y="491363"/>
                  </a:moveTo>
                  <a:cubicBezTo>
                    <a:pt x="662305" y="513715"/>
                    <a:pt x="602742" y="539750"/>
                    <a:pt x="535813" y="569468"/>
                  </a:cubicBezTo>
                  <a:cubicBezTo>
                    <a:pt x="535813" y="491363"/>
                    <a:pt x="535813" y="431800"/>
                    <a:pt x="535813" y="353695"/>
                  </a:cubicBezTo>
                  <a:cubicBezTo>
                    <a:pt x="602742" y="376047"/>
                    <a:pt x="662305" y="394589"/>
                    <a:pt x="725551" y="416941"/>
                  </a:cubicBezTo>
                  <a:cubicBezTo>
                    <a:pt x="736727" y="405765"/>
                    <a:pt x="744093" y="398399"/>
                    <a:pt x="751586" y="390906"/>
                  </a:cubicBezTo>
                  <a:cubicBezTo>
                    <a:pt x="721868" y="282956"/>
                    <a:pt x="610235" y="167640"/>
                    <a:pt x="725551" y="70993"/>
                  </a:cubicBezTo>
                  <a:cubicBezTo>
                    <a:pt x="785114" y="18923"/>
                    <a:pt x="859536" y="18923"/>
                    <a:pt x="918972" y="74676"/>
                  </a:cubicBezTo>
                  <a:cubicBezTo>
                    <a:pt x="985901" y="130429"/>
                    <a:pt x="967359" y="197485"/>
                    <a:pt x="941324" y="279273"/>
                  </a:cubicBezTo>
                  <a:cubicBezTo>
                    <a:pt x="911606" y="379730"/>
                    <a:pt x="911606" y="495046"/>
                    <a:pt x="904113" y="606679"/>
                  </a:cubicBezTo>
                  <a:cubicBezTo>
                    <a:pt x="904113" y="621538"/>
                    <a:pt x="945007" y="643890"/>
                    <a:pt x="971042" y="655066"/>
                  </a:cubicBezTo>
                  <a:cubicBezTo>
                    <a:pt x="1287272" y="815086"/>
                    <a:pt x="1138428" y="1213104"/>
                    <a:pt x="1171956" y="1503299"/>
                  </a:cubicBezTo>
                  <a:cubicBezTo>
                    <a:pt x="1272413" y="1480947"/>
                    <a:pt x="1320800" y="1436370"/>
                    <a:pt x="1316990" y="1332103"/>
                  </a:cubicBezTo>
                  <a:cubicBezTo>
                    <a:pt x="1309497" y="1216787"/>
                    <a:pt x="1313307" y="1097661"/>
                    <a:pt x="1313307" y="982345"/>
                  </a:cubicBezTo>
                  <a:cubicBezTo>
                    <a:pt x="1309624" y="617728"/>
                    <a:pt x="1663065" y="721868"/>
                    <a:pt x="1569974" y="491236"/>
                  </a:cubicBezTo>
                  <a:cubicBezTo>
                    <a:pt x="1506728" y="517271"/>
                    <a:pt x="1450975" y="539623"/>
                    <a:pt x="1380236" y="565658"/>
                  </a:cubicBezTo>
                  <a:cubicBezTo>
                    <a:pt x="1380236" y="491236"/>
                    <a:pt x="1380236" y="431673"/>
                    <a:pt x="1380236" y="353568"/>
                  </a:cubicBezTo>
                  <a:cubicBezTo>
                    <a:pt x="1447165" y="375920"/>
                    <a:pt x="1503045" y="394462"/>
                    <a:pt x="1562481" y="416814"/>
                  </a:cubicBezTo>
                  <a:cubicBezTo>
                    <a:pt x="1573657" y="409321"/>
                    <a:pt x="1584833" y="401955"/>
                    <a:pt x="1592199" y="394462"/>
                  </a:cubicBezTo>
                  <a:cubicBezTo>
                    <a:pt x="1569847" y="286512"/>
                    <a:pt x="1443355" y="145161"/>
                    <a:pt x="1573657" y="70739"/>
                  </a:cubicBezTo>
                  <a:cubicBezTo>
                    <a:pt x="1711325" y="0"/>
                    <a:pt x="1889887" y="111633"/>
                    <a:pt x="1785747" y="271653"/>
                  </a:cubicBezTo>
                  <a:cubicBezTo>
                    <a:pt x="1763395" y="305181"/>
                    <a:pt x="1752219" y="346075"/>
                    <a:pt x="1726184" y="398145"/>
                  </a:cubicBezTo>
                  <a:cubicBezTo>
                    <a:pt x="1904746" y="394462"/>
                    <a:pt x="2161413" y="435356"/>
                    <a:pt x="2064766" y="651129"/>
                  </a:cubicBezTo>
                  <a:cubicBezTo>
                    <a:pt x="1982978" y="822325"/>
                    <a:pt x="2027555" y="993394"/>
                    <a:pt x="2012696" y="1168273"/>
                  </a:cubicBezTo>
                  <a:cubicBezTo>
                    <a:pt x="2001520" y="1272413"/>
                    <a:pt x="1930908" y="1365504"/>
                    <a:pt x="1882521" y="1454785"/>
                  </a:cubicBezTo>
                  <a:cubicBezTo>
                    <a:pt x="1841627" y="1570101"/>
                    <a:pt x="1819275" y="1689227"/>
                    <a:pt x="1737487" y="1789684"/>
                  </a:cubicBezTo>
                  <a:cubicBezTo>
                    <a:pt x="1703959" y="1830578"/>
                    <a:pt x="1711452" y="1912493"/>
                    <a:pt x="1711452" y="1975739"/>
                  </a:cubicBezTo>
                  <a:cubicBezTo>
                    <a:pt x="1722628" y="2284603"/>
                    <a:pt x="1737487" y="2593340"/>
                    <a:pt x="1752346" y="2920746"/>
                  </a:cubicBezTo>
                  <a:cubicBezTo>
                    <a:pt x="1491869" y="2920746"/>
                    <a:pt x="1276096" y="2939288"/>
                    <a:pt x="1313307" y="2615692"/>
                  </a:cubicBezTo>
                  <a:cubicBezTo>
                    <a:pt x="1313307" y="2265934"/>
                    <a:pt x="1313307" y="1919986"/>
                    <a:pt x="1313307" y="1570228"/>
                  </a:cubicBezTo>
                  <a:cubicBezTo>
                    <a:pt x="1212850" y="1599946"/>
                    <a:pt x="1164463" y="1644650"/>
                    <a:pt x="1168273" y="1748790"/>
                  </a:cubicBezTo>
                  <a:cubicBezTo>
                    <a:pt x="1175766" y="2079879"/>
                    <a:pt x="1168273" y="2407285"/>
                    <a:pt x="1171956" y="2738501"/>
                  </a:cubicBezTo>
                  <a:cubicBezTo>
                    <a:pt x="1175639" y="2820416"/>
                    <a:pt x="1142238" y="2861310"/>
                    <a:pt x="1067816" y="2883662"/>
                  </a:cubicBezTo>
                  <a:cubicBezTo>
                    <a:pt x="915289" y="2928366"/>
                    <a:pt x="461391" y="2976626"/>
                    <a:pt x="468884" y="2738501"/>
                  </a:cubicBezTo>
                  <a:cubicBezTo>
                    <a:pt x="476377" y="2526411"/>
                    <a:pt x="472567" y="2314321"/>
                    <a:pt x="472567" y="2102231"/>
                  </a:cubicBezTo>
                  <a:cubicBezTo>
                    <a:pt x="0" y="2351659"/>
                    <a:pt x="193421" y="2972943"/>
                    <a:pt x="677037" y="3066034"/>
                  </a:cubicBezTo>
                  <a:cubicBezTo>
                    <a:pt x="1037844" y="3158998"/>
                    <a:pt x="1402461" y="3151632"/>
                    <a:pt x="1767078" y="3077210"/>
                  </a:cubicBezTo>
                  <a:cubicBezTo>
                    <a:pt x="1949323" y="3043682"/>
                    <a:pt x="1994027" y="2973070"/>
                    <a:pt x="1982851" y="2801874"/>
                  </a:cubicBezTo>
                  <a:cubicBezTo>
                    <a:pt x="1956816" y="2794381"/>
                    <a:pt x="1930781" y="2790698"/>
                    <a:pt x="1901063" y="2783332"/>
                  </a:cubicBezTo>
                  <a:cubicBezTo>
                    <a:pt x="1867535" y="2504313"/>
                    <a:pt x="1867535" y="2214118"/>
                    <a:pt x="1856359" y="1935099"/>
                  </a:cubicBezTo>
                  <a:cubicBezTo>
                    <a:pt x="1863852" y="1856994"/>
                    <a:pt x="1953133" y="1782572"/>
                    <a:pt x="1971675" y="1704467"/>
                  </a:cubicBezTo>
                  <a:cubicBezTo>
                    <a:pt x="2005203" y="1142619"/>
                    <a:pt x="2637663" y="1239393"/>
                    <a:pt x="3046857" y="1146429"/>
                  </a:cubicBezTo>
                  <a:cubicBezTo>
                    <a:pt x="3058033" y="1198499"/>
                    <a:pt x="3061716" y="1232027"/>
                    <a:pt x="3072892" y="1276604"/>
                  </a:cubicBezTo>
                  <a:cubicBezTo>
                    <a:pt x="2823591" y="1324991"/>
                    <a:pt x="2555748" y="1310132"/>
                    <a:pt x="2325116" y="1410589"/>
                  </a:cubicBezTo>
                  <a:cubicBezTo>
                    <a:pt x="2206117" y="1499870"/>
                    <a:pt x="1994027" y="1711960"/>
                    <a:pt x="2209800" y="1827276"/>
                  </a:cubicBezTo>
                  <a:cubicBezTo>
                    <a:pt x="2228342" y="1834769"/>
                    <a:pt x="2235835" y="1886839"/>
                    <a:pt x="2235835" y="1920240"/>
                  </a:cubicBezTo>
                  <a:cubicBezTo>
                    <a:pt x="2224659" y="2202942"/>
                    <a:pt x="2213483" y="2485771"/>
                    <a:pt x="2202307" y="2768473"/>
                  </a:cubicBezTo>
                  <a:cubicBezTo>
                    <a:pt x="2191131" y="2764790"/>
                    <a:pt x="2179955" y="2760980"/>
                    <a:pt x="2165096" y="2757297"/>
                  </a:cubicBezTo>
                  <a:cubicBezTo>
                    <a:pt x="2072132" y="2880106"/>
                    <a:pt x="2086991" y="3077210"/>
                    <a:pt x="1919605" y="3129407"/>
                  </a:cubicBezTo>
                  <a:cubicBezTo>
                    <a:pt x="1354074" y="3304286"/>
                    <a:pt x="137541" y="3348863"/>
                    <a:pt x="96647" y="2556383"/>
                  </a:cubicBezTo>
                  <a:cubicBezTo>
                    <a:pt x="89154" y="2121027"/>
                    <a:pt x="464947" y="2076450"/>
                    <a:pt x="472440" y="1834642"/>
                  </a:cubicBezTo>
                  <a:cubicBezTo>
                    <a:pt x="468757" y="1559306"/>
                    <a:pt x="472440" y="1283970"/>
                    <a:pt x="468757" y="1008634"/>
                  </a:cubicBezTo>
                  <a:cubicBezTo>
                    <a:pt x="468757" y="844931"/>
                    <a:pt x="535686" y="725932"/>
                    <a:pt x="684530" y="647700"/>
                  </a:cubicBezTo>
                  <a:cubicBezTo>
                    <a:pt x="718058" y="629158"/>
                    <a:pt x="736600" y="573278"/>
                    <a:pt x="762635" y="532384"/>
                  </a:cubicBezTo>
                  <a:cubicBezTo>
                    <a:pt x="747776" y="517525"/>
                    <a:pt x="732917" y="502666"/>
                    <a:pt x="717931" y="491490"/>
                  </a:cubicBezTo>
                  <a:close/>
                  <a:moveTo>
                    <a:pt x="1908556" y="721995"/>
                  </a:moveTo>
                  <a:cubicBezTo>
                    <a:pt x="1923415" y="721995"/>
                    <a:pt x="1934591" y="721995"/>
                    <a:pt x="1949450" y="718312"/>
                  </a:cubicBezTo>
                  <a:cubicBezTo>
                    <a:pt x="2001520" y="495046"/>
                    <a:pt x="1934591" y="532257"/>
                    <a:pt x="1756029" y="502539"/>
                  </a:cubicBezTo>
                  <a:cubicBezTo>
                    <a:pt x="1703959" y="677418"/>
                    <a:pt x="1871345" y="647700"/>
                    <a:pt x="1908556" y="72199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5968800" y="593760"/>
            <a:ext cx="1545120" cy="1797120"/>
            <a:chOff x="0" y="0"/>
            <a:chExt cx="3090240" cy="3594240"/>
          </a:xfrm>
          <a:solidFill>
            <a:srgbClr val="F27900"/>
          </a:solidFill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90545" cy="3594227"/>
            </a:xfrm>
            <a:custGeom>
              <a:avLst/>
              <a:gdLst/>
              <a:ahLst/>
              <a:cxnLst/>
              <a:rect l="l" t="t" r="r" b="b"/>
              <a:pathLst>
                <a:path w="3090545" h="3594227">
                  <a:moveTo>
                    <a:pt x="696214" y="1752473"/>
                  </a:moveTo>
                  <a:cubicBezTo>
                    <a:pt x="636651" y="1704086"/>
                    <a:pt x="584581" y="1655699"/>
                    <a:pt x="551053" y="1625981"/>
                  </a:cubicBezTo>
                  <a:cubicBezTo>
                    <a:pt x="483997" y="1648333"/>
                    <a:pt x="431927" y="1663192"/>
                    <a:pt x="361188" y="1689227"/>
                  </a:cubicBezTo>
                  <a:cubicBezTo>
                    <a:pt x="346202" y="1134872"/>
                    <a:pt x="327660" y="610235"/>
                    <a:pt x="312801" y="66929"/>
                  </a:cubicBezTo>
                  <a:cubicBezTo>
                    <a:pt x="644144" y="44704"/>
                    <a:pt x="964311" y="14859"/>
                    <a:pt x="1280795" y="0"/>
                  </a:cubicBezTo>
                  <a:cubicBezTo>
                    <a:pt x="1552575" y="52070"/>
                    <a:pt x="1843024" y="174879"/>
                    <a:pt x="2103628" y="241808"/>
                  </a:cubicBezTo>
                  <a:cubicBezTo>
                    <a:pt x="2107311" y="1257554"/>
                    <a:pt x="2230247" y="1134745"/>
                    <a:pt x="1217549" y="1320800"/>
                  </a:cubicBezTo>
                  <a:cubicBezTo>
                    <a:pt x="1146810" y="1331976"/>
                    <a:pt x="1102106" y="1354328"/>
                    <a:pt x="1143127" y="1447292"/>
                  </a:cubicBezTo>
                  <a:cubicBezTo>
                    <a:pt x="1385189" y="1398905"/>
                    <a:pt x="1630807" y="1354328"/>
                    <a:pt x="1880362" y="1305941"/>
                  </a:cubicBezTo>
                  <a:cubicBezTo>
                    <a:pt x="1899031" y="1395222"/>
                    <a:pt x="1846834" y="1410081"/>
                    <a:pt x="1783588" y="1421257"/>
                  </a:cubicBezTo>
                  <a:cubicBezTo>
                    <a:pt x="1593723" y="1458468"/>
                    <a:pt x="1403858" y="1495679"/>
                    <a:pt x="1213993" y="1529207"/>
                  </a:cubicBezTo>
                  <a:cubicBezTo>
                    <a:pt x="1139571" y="1544066"/>
                    <a:pt x="1106043" y="1573911"/>
                    <a:pt x="1143254" y="1655699"/>
                  </a:cubicBezTo>
                  <a:cubicBezTo>
                    <a:pt x="1366647" y="1610995"/>
                    <a:pt x="1586357" y="1566418"/>
                    <a:pt x="1809750" y="1521714"/>
                  </a:cubicBezTo>
                  <a:cubicBezTo>
                    <a:pt x="1813433" y="1529207"/>
                    <a:pt x="1820926" y="1540256"/>
                    <a:pt x="1824609" y="1551432"/>
                  </a:cubicBezTo>
                  <a:cubicBezTo>
                    <a:pt x="1645920" y="1689100"/>
                    <a:pt x="1418844" y="1689100"/>
                    <a:pt x="1206500" y="1741170"/>
                  </a:cubicBezTo>
                  <a:cubicBezTo>
                    <a:pt x="1128268" y="1759712"/>
                    <a:pt x="1128268" y="1759712"/>
                    <a:pt x="1143254" y="1867662"/>
                  </a:cubicBezTo>
                  <a:cubicBezTo>
                    <a:pt x="1333119" y="1830451"/>
                    <a:pt x="1519301" y="1789557"/>
                    <a:pt x="1720342" y="1748536"/>
                  </a:cubicBezTo>
                  <a:cubicBezTo>
                    <a:pt x="1724025" y="1789430"/>
                    <a:pt x="1727835" y="1826641"/>
                    <a:pt x="1735201" y="1875028"/>
                  </a:cubicBezTo>
                  <a:cubicBezTo>
                    <a:pt x="1601216" y="1904746"/>
                    <a:pt x="1478280" y="1934591"/>
                    <a:pt x="1351661" y="1956943"/>
                  </a:cubicBezTo>
                  <a:cubicBezTo>
                    <a:pt x="1195324" y="1975485"/>
                    <a:pt x="1217676" y="2042541"/>
                    <a:pt x="1199007" y="2172716"/>
                  </a:cubicBezTo>
                  <a:cubicBezTo>
                    <a:pt x="1150620" y="2172716"/>
                    <a:pt x="1098423" y="2172716"/>
                    <a:pt x="1046353" y="2172716"/>
                  </a:cubicBezTo>
                  <a:cubicBezTo>
                    <a:pt x="994283" y="1986661"/>
                    <a:pt x="994283" y="1986661"/>
                    <a:pt x="782066" y="1837817"/>
                  </a:cubicBezTo>
                  <a:cubicBezTo>
                    <a:pt x="272034" y="2362454"/>
                    <a:pt x="1254887" y="3102864"/>
                    <a:pt x="1794764" y="2931668"/>
                  </a:cubicBezTo>
                  <a:cubicBezTo>
                    <a:pt x="1939925" y="2890774"/>
                    <a:pt x="1992122" y="2820035"/>
                    <a:pt x="2006981" y="2645156"/>
                  </a:cubicBezTo>
                  <a:cubicBezTo>
                    <a:pt x="1977136" y="2637663"/>
                    <a:pt x="1947418" y="2630297"/>
                    <a:pt x="1910207" y="2619121"/>
                  </a:cubicBezTo>
                  <a:cubicBezTo>
                    <a:pt x="1899031" y="2325243"/>
                    <a:pt x="1884172" y="2034921"/>
                    <a:pt x="1876679" y="1744726"/>
                  </a:cubicBezTo>
                  <a:cubicBezTo>
                    <a:pt x="1876679" y="1715008"/>
                    <a:pt x="1891538" y="1662811"/>
                    <a:pt x="1910207" y="1655445"/>
                  </a:cubicBezTo>
                  <a:cubicBezTo>
                    <a:pt x="1995805" y="1621917"/>
                    <a:pt x="1992122" y="1554988"/>
                    <a:pt x="2003298" y="1480566"/>
                  </a:cubicBezTo>
                  <a:cubicBezTo>
                    <a:pt x="2021967" y="1316863"/>
                    <a:pt x="2103882" y="1179195"/>
                    <a:pt x="2271395" y="1134491"/>
                  </a:cubicBezTo>
                  <a:cubicBezTo>
                    <a:pt x="2531999" y="1071245"/>
                    <a:pt x="2800096" y="1030351"/>
                    <a:pt x="3071876" y="974471"/>
                  </a:cubicBezTo>
                  <a:cubicBezTo>
                    <a:pt x="3079369" y="1041400"/>
                    <a:pt x="3083052" y="1071245"/>
                    <a:pt x="3090545" y="1119632"/>
                  </a:cubicBezTo>
                  <a:cubicBezTo>
                    <a:pt x="2803906" y="1186561"/>
                    <a:pt x="2223008" y="1119632"/>
                    <a:pt x="2152269" y="1484249"/>
                  </a:cubicBezTo>
                  <a:cubicBezTo>
                    <a:pt x="2141093" y="1547495"/>
                    <a:pt x="2126234" y="1603375"/>
                    <a:pt x="2208149" y="1644269"/>
                  </a:cubicBezTo>
                  <a:cubicBezTo>
                    <a:pt x="2323592" y="1748409"/>
                    <a:pt x="2208149" y="2414524"/>
                    <a:pt x="2219325" y="2611628"/>
                  </a:cubicBezTo>
                  <a:cubicBezTo>
                    <a:pt x="2211832" y="2604135"/>
                    <a:pt x="2200656" y="2600452"/>
                    <a:pt x="2189480" y="2596769"/>
                  </a:cubicBezTo>
                  <a:cubicBezTo>
                    <a:pt x="2159634" y="2648839"/>
                    <a:pt x="2118740" y="2697226"/>
                    <a:pt x="2103881" y="2749296"/>
                  </a:cubicBezTo>
                  <a:cubicBezTo>
                    <a:pt x="1779651" y="3594227"/>
                    <a:pt x="0" y="2541270"/>
                    <a:pt x="696214" y="1752473"/>
                  </a:cubicBezTo>
                  <a:close/>
                  <a:moveTo>
                    <a:pt x="1113282" y="1201801"/>
                  </a:moveTo>
                  <a:cubicBezTo>
                    <a:pt x="1124458" y="1212977"/>
                    <a:pt x="1135634" y="1224153"/>
                    <a:pt x="1146810" y="1235329"/>
                  </a:cubicBezTo>
                  <a:cubicBezTo>
                    <a:pt x="1407414" y="1186942"/>
                    <a:pt x="1671828" y="1138555"/>
                    <a:pt x="1932432" y="1082802"/>
                  </a:cubicBezTo>
                  <a:cubicBezTo>
                    <a:pt x="1958467" y="1075309"/>
                    <a:pt x="1977136" y="1027049"/>
                    <a:pt x="1999488" y="997204"/>
                  </a:cubicBezTo>
                  <a:cubicBezTo>
                    <a:pt x="1712849" y="1023239"/>
                    <a:pt x="1452118" y="1067943"/>
                    <a:pt x="1195324" y="1120013"/>
                  </a:cubicBezTo>
                  <a:cubicBezTo>
                    <a:pt x="1161796" y="1123696"/>
                    <a:pt x="1139444" y="1172083"/>
                    <a:pt x="1113409" y="1201928"/>
                  </a:cubicBezTo>
                  <a:close/>
                  <a:moveTo>
                    <a:pt x="1295781" y="703199"/>
                  </a:moveTo>
                  <a:cubicBezTo>
                    <a:pt x="1210056" y="829691"/>
                    <a:pt x="1139317" y="852043"/>
                    <a:pt x="1269619" y="952500"/>
                  </a:cubicBezTo>
                  <a:cubicBezTo>
                    <a:pt x="1373886" y="844550"/>
                    <a:pt x="1425956" y="855726"/>
                    <a:pt x="1295654" y="703199"/>
                  </a:cubicBezTo>
                  <a:close/>
                  <a:moveTo>
                    <a:pt x="1560068" y="952500"/>
                  </a:moveTo>
                  <a:cubicBezTo>
                    <a:pt x="1641983" y="829691"/>
                    <a:pt x="1712722" y="799973"/>
                    <a:pt x="1582420" y="703199"/>
                  </a:cubicBezTo>
                  <a:cubicBezTo>
                    <a:pt x="1478153" y="814832"/>
                    <a:pt x="1429766" y="803656"/>
                    <a:pt x="1560068" y="952500"/>
                  </a:cubicBezTo>
                  <a:close/>
                  <a:moveTo>
                    <a:pt x="1988185" y="751586"/>
                  </a:moveTo>
                  <a:cubicBezTo>
                    <a:pt x="1843024" y="621411"/>
                    <a:pt x="1857883" y="658622"/>
                    <a:pt x="1757299" y="785114"/>
                  </a:cubicBezTo>
                  <a:cubicBezTo>
                    <a:pt x="1831721" y="915289"/>
                    <a:pt x="1883918" y="837184"/>
                    <a:pt x="1988185" y="75158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8661600" y="5112960"/>
            <a:ext cx="1037280" cy="1223520"/>
            <a:chOff x="0" y="0"/>
            <a:chExt cx="2074560" cy="2447040"/>
          </a:xfrm>
          <a:solidFill>
            <a:srgbClr val="F27900"/>
          </a:solidFill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74545" cy="2447036"/>
            </a:xfrm>
            <a:custGeom>
              <a:avLst/>
              <a:gdLst/>
              <a:ahLst/>
              <a:cxnLst/>
              <a:rect l="l" t="t" r="r" b="b"/>
              <a:pathLst>
                <a:path w="2074545" h="2447036">
                  <a:moveTo>
                    <a:pt x="955548" y="795909"/>
                  </a:moveTo>
                  <a:cubicBezTo>
                    <a:pt x="977900" y="1242187"/>
                    <a:pt x="1000125" y="1654937"/>
                    <a:pt x="1018794" y="2064004"/>
                  </a:cubicBezTo>
                  <a:cubicBezTo>
                    <a:pt x="1026287" y="2067687"/>
                    <a:pt x="1033653" y="2067687"/>
                    <a:pt x="1041146" y="2067687"/>
                  </a:cubicBezTo>
                  <a:cubicBezTo>
                    <a:pt x="1111631" y="1379728"/>
                    <a:pt x="1178560" y="695452"/>
                    <a:pt x="1245489" y="0"/>
                  </a:cubicBezTo>
                  <a:cubicBezTo>
                    <a:pt x="1524381" y="37211"/>
                    <a:pt x="1795780" y="74422"/>
                    <a:pt x="2074545" y="111506"/>
                  </a:cubicBezTo>
                  <a:cubicBezTo>
                    <a:pt x="2044827" y="888746"/>
                    <a:pt x="2015109" y="1658620"/>
                    <a:pt x="1985264" y="2447036"/>
                  </a:cubicBezTo>
                  <a:cubicBezTo>
                    <a:pt x="1405255" y="2283460"/>
                    <a:pt x="843915" y="2108581"/>
                    <a:pt x="271272" y="1941322"/>
                  </a:cubicBezTo>
                  <a:cubicBezTo>
                    <a:pt x="196977" y="1918970"/>
                    <a:pt x="163449" y="1892935"/>
                    <a:pt x="170942" y="1807464"/>
                  </a:cubicBezTo>
                  <a:cubicBezTo>
                    <a:pt x="178435" y="1606677"/>
                    <a:pt x="245237" y="1350010"/>
                    <a:pt x="115189" y="1175258"/>
                  </a:cubicBezTo>
                  <a:cubicBezTo>
                    <a:pt x="0" y="1056132"/>
                    <a:pt x="137541" y="948309"/>
                    <a:pt x="241681" y="918591"/>
                  </a:cubicBezTo>
                  <a:cubicBezTo>
                    <a:pt x="475869" y="874014"/>
                    <a:pt x="706374" y="836803"/>
                    <a:pt x="955548" y="795909"/>
                  </a:cubicBezTo>
                  <a:close/>
                  <a:moveTo>
                    <a:pt x="1334770" y="490855"/>
                  </a:moveTo>
                  <a:cubicBezTo>
                    <a:pt x="1327277" y="498348"/>
                    <a:pt x="1323594" y="502031"/>
                    <a:pt x="1316228" y="505714"/>
                  </a:cubicBezTo>
                  <a:cubicBezTo>
                    <a:pt x="1424051" y="706501"/>
                    <a:pt x="1531874" y="907415"/>
                    <a:pt x="1643380" y="1104519"/>
                  </a:cubicBezTo>
                  <a:cubicBezTo>
                    <a:pt x="1661922" y="1134237"/>
                    <a:pt x="1728851" y="1138047"/>
                    <a:pt x="1769745" y="1152906"/>
                  </a:cubicBezTo>
                  <a:cubicBezTo>
                    <a:pt x="1777238" y="1112012"/>
                    <a:pt x="1806956" y="1052449"/>
                    <a:pt x="1788287" y="1030224"/>
                  </a:cubicBezTo>
                  <a:cubicBezTo>
                    <a:pt x="1639570" y="847979"/>
                    <a:pt x="1487170" y="669544"/>
                    <a:pt x="1334770" y="490982"/>
                  </a:cubicBezTo>
                  <a:close/>
                  <a:moveTo>
                    <a:pt x="1379347" y="360680"/>
                  </a:moveTo>
                  <a:cubicBezTo>
                    <a:pt x="1375664" y="368173"/>
                    <a:pt x="1371854" y="375539"/>
                    <a:pt x="1368171" y="383032"/>
                  </a:cubicBezTo>
                  <a:cubicBezTo>
                    <a:pt x="1483487" y="442595"/>
                    <a:pt x="1598676" y="509524"/>
                    <a:pt x="1713992" y="565277"/>
                  </a:cubicBezTo>
                  <a:cubicBezTo>
                    <a:pt x="1740027" y="576453"/>
                    <a:pt x="1780921" y="546735"/>
                    <a:pt x="1814322" y="535559"/>
                  </a:cubicBezTo>
                  <a:cubicBezTo>
                    <a:pt x="1795780" y="505841"/>
                    <a:pt x="1780921" y="453771"/>
                    <a:pt x="1754886" y="446278"/>
                  </a:cubicBezTo>
                  <a:cubicBezTo>
                    <a:pt x="1632204" y="412750"/>
                    <a:pt x="1505839" y="386715"/>
                    <a:pt x="1379347" y="36068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0560000" y="612960"/>
            <a:ext cx="1335840" cy="1464960"/>
            <a:chOff x="0" y="0"/>
            <a:chExt cx="2671680" cy="2929920"/>
          </a:xfrm>
          <a:solidFill>
            <a:srgbClr val="F27900"/>
          </a:solidFill>
        </p:grpSpPr>
        <p:sp>
          <p:nvSpPr>
            <p:cNvPr id="14" name="Freeform 14"/>
            <p:cNvSpPr/>
            <p:nvPr/>
          </p:nvSpPr>
          <p:spPr>
            <a:xfrm>
              <a:off x="0" y="0"/>
              <a:ext cx="2671699" cy="2929890"/>
            </a:xfrm>
            <a:custGeom>
              <a:avLst/>
              <a:gdLst/>
              <a:ahLst/>
              <a:cxnLst/>
              <a:rect l="l" t="t" r="r" b="b"/>
              <a:pathLst>
                <a:path w="2671699" h="2929890">
                  <a:moveTo>
                    <a:pt x="543306" y="960501"/>
                  </a:moveTo>
                  <a:cubicBezTo>
                    <a:pt x="405638" y="1001395"/>
                    <a:pt x="260477" y="986536"/>
                    <a:pt x="145161" y="863727"/>
                  </a:cubicBezTo>
                  <a:cubicBezTo>
                    <a:pt x="0" y="725932"/>
                    <a:pt x="70739" y="536067"/>
                    <a:pt x="55753" y="361061"/>
                  </a:cubicBezTo>
                  <a:cubicBezTo>
                    <a:pt x="44577" y="357378"/>
                    <a:pt x="33401" y="353568"/>
                    <a:pt x="22225" y="353568"/>
                  </a:cubicBezTo>
                  <a:cubicBezTo>
                    <a:pt x="63119" y="316357"/>
                    <a:pt x="107823" y="279146"/>
                    <a:pt x="159893" y="234442"/>
                  </a:cubicBezTo>
                  <a:cubicBezTo>
                    <a:pt x="219456" y="305181"/>
                    <a:pt x="279019" y="375920"/>
                    <a:pt x="338455" y="450342"/>
                  </a:cubicBezTo>
                  <a:cubicBezTo>
                    <a:pt x="215646" y="580644"/>
                    <a:pt x="211963" y="751840"/>
                    <a:pt x="416560" y="774192"/>
                  </a:cubicBezTo>
                  <a:cubicBezTo>
                    <a:pt x="758952" y="789051"/>
                    <a:pt x="900303" y="223266"/>
                    <a:pt x="450088" y="372110"/>
                  </a:cubicBezTo>
                  <a:cubicBezTo>
                    <a:pt x="405384" y="293878"/>
                    <a:pt x="357124" y="219456"/>
                    <a:pt x="304927" y="133858"/>
                  </a:cubicBezTo>
                  <a:cubicBezTo>
                    <a:pt x="364490" y="100330"/>
                    <a:pt x="412877" y="70612"/>
                    <a:pt x="464947" y="40767"/>
                  </a:cubicBezTo>
                  <a:cubicBezTo>
                    <a:pt x="461264" y="51943"/>
                    <a:pt x="461264" y="66802"/>
                    <a:pt x="457454" y="77978"/>
                  </a:cubicBezTo>
                  <a:cubicBezTo>
                    <a:pt x="520700" y="100330"/>
                    <a:pt x="583946" y="130048"/>
                    <a:pt x="651002" y="141224"/>
                  </a:cubicBezTo>
                  <a:cubicBezTo>
                    <a:pt x="918972" y="178435"/>
                    <a:pt x="1037971" y="532130"/>
                    <a:pt x="859409" y="740664"/>
                  </a:cubicBezTo>
                  <a:cubicBezTo>
                    <a:pt x="1015746" y="878459"/>
                    <a:pt x="1175639" y="1016127"/>
                    <a:pt x="1339469" y="1161288"/>
                  </a:cubicBezTo>
                  <a:cubicBezTo>
                    <a:pt x="1477137" y="967740"/>
                    <a:pt x="1618488" y="766699"/>
                    <a:pt x="1759966" y="561848"/>
                  </a:cubicBezTo>
                  <a:cubicBezTo>
                    <a:pt x="1640840" y="476250"/>
                    <a:pt x="1533017" y="398018"/>
                    <a:pt x="1421384" y="319913"/>
                  </a:cubicBezTo>
                  <a:cubicBezTo>
                    <a:pt x="1499616" y="93091"/>
                    <a:pt x="1667002" y="0"/>
                    <a:pt x="1893951" y="0"/>
                  </a:cubicBezTo>
                  <a:cubicBezTo>
                    <a:pt x="2172970" y="111633"/>
                    <a:pt x="2403729" y="346202"/>
                    <a:pt x="2671699" y="510032"/>
                  </a:cubicBezTo>
                  <a:cubicBezTo>
                    <a:pt x="2563749" y="666369"/>
                    <a:pt x="2463292" y="811530"/>
                    <a:pt x="2351659" y="971677"/>
                  </a:cubicBezTo>
                  <a:cubicBezTo>
                    <a:pt x="2236343" y="889762"/>
                    <a:pt x="2120900" y="811530"/>
                    <a:pt x="1998218" y="725932"/>
                  </a:cubicBezTo>
                  <a:cubicBezTo>
                    <a:pt x="1484757" y="1459357"/>
                    <a:pt x="974979" y="2188972"/>
                    <a:pt x="457708" y="2929890"/>
                  </a:cubicBezTo>
                  <a:cubicBezTo>
                    <a:pt x="379603" y="2874010"/>
                    <a:pt x="305181" y="2821940"/>
                    <a:pt x="223266" y="2762377"/>
                  </a:cubicBezTo>
                  <a:cubicBezTo>
                    <a:pt x="439039" y="2445893"/>
                    <a:pt x="658622" y="2148078"/>
                    <a:pt x="870712" y="1831594"/>
                  </a:cubicBezTo>
                  <a:cubicBezTo>
                    <a:pt x="945134" y="1708785"/>
                    <a:pt x="599059" y="1146556"/>
                    <a:pt x="543306" y="960374"/>
                  </a:cubicBezTo>
                  <a:close/>
                  <a:moveTo>
                    <a:pt x="1030732" y="1604518"/>
                  </a:moveTo>
                  <a:cubicBezTo>
                    <a:pt x="1105154" y="1496568"/>
                    <a:pt x="1160907" y="1418336"/>
                    <a:pt x="1227963" y="1325245"/>
                  </a:cubicBezTo>
                  <a:cubicBezTo>
                    <a:pt x="1082802" y="1191387"/>
                    <a:pt x="941451" y="1064768"/>
                    <a:pt x="799973" y="938149"/>
                  </a:cubicBezTo>
                  <a:cubicBezTo>
                    <a:pt x="785114" y="949325"/>
                    <a:pt x="770255" y="960501"/>
                    <a:pt x="755269" y="971677"/>
                  </a:cubicBezTo>
                  <a:cubicBezTo>
                    <a:pt x="844550" y="1172718"/>
                    <a:pt x="930148" y="1373759"/>
                    <a:pt x="1030605" y="160451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6388320" y="2736000"/>
            <a:ext cx="876480" cy="1263840"/>
            <a:chOff x="0" y="0"/>
            <a:chExt cx="1752960" cy="2527680"/>
          </a:xfrm>
          <a:solidFill>
            <a:srgbClr val="F27900"/>
          </a:solidFill>
        </p:grpSpPr>
        <p:sp>
          <p:nvSpPr>
            <p:cNvPr id="16" name="Freeform 16"/>
            <p:cNvSpPr/>
            <p:nvPr/>
          </p:nvSpPr>
          <p:spPr>
            <a:xfrm>
              <a:off x="-127" y="0"/>
              <a:ext cx="1753108" cy="2527681"/>
            </a:xfrm>
            <a:custGeom>
              <a:avLst/>
              <a:gdLst/>
              <a:ahLst/>
              <a:cxnLst/>
              <a:rect l="l" t="t" r="r" b="b"/>
              <a:pathLst>
                <a:path w="1753108" h="2527681">
                  <a:moveTo>
                    <a:pt x="1734439" y="1660271"/>
                  </a:moveTo>
                  <a:cubicBezTo>
                    <a:pt x="1693545" y="1637919"/>
                    <a:pt x="1667510" y="1626743"/>
                    <a:pt x="1630172" y="1608201"/>
                  </a:cubicBezTo>
                  <a:cubicBezTo>
                    <a:pt x="1566926" y="2516505"/>
                    <a:pt x="204724" y="2527681"/>
                    <a:pt x="145161" y="1611884"/>
                  </a:cubicBezTo>
                  <a:cubicBezTo>
                    <a:pt x="96774" y="1626743"/>
                    <a:pt x="89281" y="1630553"/>
                    <a:pt x="52070" y="1656588"/>
                  </a:cubicBezTo>
                  <a:cubicBezTo>
                    <a:pt x="0" y="1321562"/>
                    <a:pt x="59563" y="960501"/>
                    <a:pt x="70739" y="617982"/>
                  </a:cubicBezTo>
                  <a:cubicBezTo>
                    <a:pt x="134112" y="0"/>
                    <a:pt x="800354" y="52070"/>
                    <a:pt x="1265555" y="93091"/>
                  </a:cubicBezTo>
                  <a:cubicBezTo>
                    <a:pt x="1563243" y="119126"/>
                    <a:pt x="1727073" y="603123"/>
                    <a:pt x="1723390" y="871093"/>
                  </a:cubicBezTo>
                  <a:cubicBezTo>
                    <a:pt x="1708531" y="1135380"/>
                    <a:pt x="1753108" y="1392301"/>
                    <a:pt x="1734566" y="1660271"/>
                  </a:cubicBezTo>
                  <a:close/>
                  <a:moveTo>
                    <a:pt x="558419" y="1325245"/>
                  </a:moveTo>
                  <a:cubicBezTo>
                    <a:pt x="558419" y="1321562"/>
                    <a:pt x="558419" y="1314069"/>
                    <a:pt x="562102" y="1310386"/>
                  </a:cubicBezTo>
                  <a:cubicBezTo>
                    <a:pt x="524891" y="1299210"/>
                    <a:pt x="476504" y="1269492"/>
                    <a:pt x="454152" y="1280668"/>
                  </a:cubicBezTo>
                  <a:cubicBezTo>
                    <a:pt x="383413" y="1321562"/>
                    <a:pt x="260604" y="1384935"/>
                    <a:pt x="264287" y="1429512"/>
                  </a:cubicBezTo>
                  <a:cubicBezTo>
                    <a:pt x="290322" y="1723644"/>
                    <a:pt x="379603" y="1984248"/>
                    <a:pt x="692277" y="2110740"/>
                  </a:cubicBezTo>
                  <a:cubicBezTo>
                    <a:pt x="941578" y="2211197"/>
                    <a:pt x="1347343" y="2047494"/>
                    <a:pt x="1429131" y="1790573"/>
                  </a:cubicBezTo>
                  <a:cubicBezTo>
                    <a:pt x="1462659" y="1678940"/>
                    <a:pt x="1488694" y="1563497"/>
                    <a:pt x="1503553" y="1448054"/>
                  </a:cubicBezTo>
                  <a:cubicBezTo>
                    <a:pt x="1518412" y="1328928"/>
                    <a:pt x="1410462" y="1317752"/>
                    <a:pt x="1336040" y="1288034"/>
                  </a:cubicBezTo>
                  <a:cubicBezTo>
                    <a:pt x="1298829" y="1276858"/>
                    <a:pt x="1250442" y="1299210"/>
                    <a:pt x="1209548" y="1306703"/>
                  </a:cubicBezTo>
                  <a:cubicBezTo>
                    <a:pt x="1209548" y="1314196"/>
                    <a:pt x="1209548" y="1317879"/>
                    <a:pt x="1209548" y="1325372"/>
                  </a:cubicBezTo>
                  <a:cubicBezTo>
                    <a:pt x="1153668" y="1325372"/>
                    <a:pt x="1097915" y="1325372"/>
                    <a:pt x="1038352" y="1325372"/>
                  </a:cubicBezTo>
                  <a:cubicBezTo>
                    <a:pt x="1034669" y="1299337"/>
                    <a:pt x="1027176" y="1265809"/>
                    <a:pt x="1023493" y="1232281"/>
                  </a:cubicBezTo>
                  <a:cubicBezTo>
                    <a:pt x="930402" y="1232281"/>
                    <a:pt x="837438" y="1232281"/>
                    <a:pt x="744347" y="1232281"/>
                  </a:cubicBezTo>
                  <a:cubicBezTo>
                    <a:pt x="736854" y="1269492"/>
                    <a:pt x="733171" y="1303020"/>
                    <a:pt x="729488" y="1325372"/>
                  </a:cubicBezTo>
                  <a:cubicBezTo>
                    <a:pt x="669925" y="1325372"/>
                    <a:pt x="614172" y="1325372"/>
                    <a:pt x="558292" y="1325372"/>
                  </a:cubicBezTo>
                  <a:close/>
                  <a:moveTo>
                    <a:pt x="361188" y="845058"/>
                  </a:moveTo>
                  <a:cubicBezTo>
                    <a:pt x="711073" y="845058"/>
                    <a:pt x="1057148" y="845058"/>
                    <a:pt x="1403350" y="845058"/>
                  </a:cubicBezTo>
                  <a:cubicBezTo>
                    <a:pt x="1384681" y="729615"/>
                    <a:pt x="1474089" y="513715"/>
                    <a:pt x="1295400" y="524891"/>
                  </a:cubicBezTo>
                  <a:cubicBezTo>
                    <a:pt x="1079500" y="528574"/>
                    <a:pt x="867410" y="528574"/>
                    <a:pt x="651510" y="528574"/>
                  </a:cubicBezTo>
                  <a:cubicBezTo>
                    <a:pt x="350012" y="528574"/>
                    <a:pt x="350012" y="528574"/>
                    <a:pt x="361188" y="84505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0738080" y="2824800"/>
            <a:ext cx="944160" cy="1130400"/>
            <a:chOff x="0" y="0"/>
            <a:chExt cx="1888320" cy="2260800"/>
          </a:xfrm>
          <a:solidFill>
            <a:srgbClr val="F27900"/>
          </a:solidFill>
        </p:grpSpPr>
        <p:sp>
          <p:nvSpPr>
            <p:cNvPr id="18" name="Freeform 18"/>
            <p:cNvSpPr/>
            <p:nvPr/>
          </p:nvSpPr>
          <p:spPr>
            <a:xfrm>
              <a:off x="0" y="0"/>
              <a:ext cx="1888363" cy="2260854"/>
            </a:xfrm>
            <a:custGeom>
              <a:avLst/>
              <a:gdLst/>
              <a:ahLst/>
              <a:cxnLst/>
              <a:rect l="l" t="t" r="r" b="b"/>
              <a:pathLst>
                <a:path w="1888363" h="2260854">
                  <a:moveTo>
                    <a:pt x="271399" y="1457579"/>
                  </a:moveTo>
                  <a:cubicBezTo>
                    <a:pt x="219329" y="1201039"/>
                    <a:pt x="0" y="862711"/>
                    <a:pt x="223012" y="635889"/>
                  </a:cubicBezTo>
                  <a:cubicBezTo>
                    <a:pt x="315976" y="260350"/>
                    <a:pt x="583565" y="0"/>
                    <a:pt x="996188" y="7493"/>
                  </a:cubicBezTo>
                  <a:cubicBezTo>
                    <a:pt x="1356741" y="7493"/>
                    <a:pt x="1628140" y="208280"/>
                    <a:pt x="1728470" y="550418"/>
                  </a:cubicBezTo>
                  <a:cubicBezTo>
                    <a:pt x="1743329" y="594995"/>
                    <a:pt x="1769364" y="635889"/>
                    <a:pt x="1795399" y="673100"/>
                  </a:cubicBezTo>
                  <a:cubicBezTo>
                    <a:pt x="1866011" y="766064"/>
                    <a:pt x="1862328" y="1007745"/>
                    <a:pt x="1795399" y="1130427"/>
                  </a:cubicBezTo>
                  <a:cubicBezTo>
                    <a:pt x="1635506" y="1487424"/>
                    <a:pt x="1888363" y="2045208"/>
                    <a:pt x="1349375" y="2153031"/>
                  </a:cubicBezTo>
                  <a:cubicBezTo>
                    <a:pt x="762000" y="2260854"/>
                    <a:pt x="185928" y="2212467"/>
                    <a:pt x="237998" y="1468882"/>
                  </a:cubicBezTo>
                  <a:cubicBezTo>
                    <a:pt x="249174" y="1465199"/>
                    <a:pt x="260350" y="1461389"/>
                    <a:pt x="271399" y="1457706"/>
                  </a:cubicBezTo>
                  <a:close/>
                  <a:moveTo>
                    <a:pt x="988822" y="145034"/>
                  </a:moveTo>
                  <a:cubicBezTo>
                    <a:pt x="605917" y="148717"/>
                    <a:pt x="438658" y="423926"/>
                    <a:pt x="345694" y="769747"/>
                  </a:cubicBezTo>
                  <a:cubicBezTo>
                    <a:pt x="241554" y="832993"/>
                    <a:pt x="286258" y="922147"/>
                    <a:pt x="304800" y="1000252"/>
                  </a:cubicBezTo>
                  <a:cubicBezTo>
                    <a:pt x="330835" y="1111758"/>
                    <a:pt x="379095" y="1215898"/>
                    <a:pt x="412623" y="1327531"/>
                  </a:cubicBezTo>
                  <a:cubicBezTo>
                    <a:pt x="446024" y="1450213"/>
                    <a:pt x="460883" y="1465072"/>
                    <a:pt x="583565" y="1427988"/>
                  </a:cubicBezTo>
                  <a:cubicBezTo>
                    <a:pt x="1170940" y="1227201"/>
                    <a:pt x="1527683" y="1606423"/>
                    <a:pt x="1564894" y="1335024"/>
                  </a:cubicBezTo>
                  <a:cubicBezTo>
                    <a:pt x="1590929" y="1178814"/>
                    <a:pt x="1743329" y="951992"/>
                    <a:pt x="1672717" y="806958"/>
                  </a:cubicBezTo>
                  <a:cubicBezTo>
                    <a:pt x="1598422" y="758571"/>
                    <a:pt x="1602105" y="687959"/>
                    <a:pt x="1587246" y="624713"/>
                  </a:cubicBezTo>
                  <a:cubicBezTo>
                    <a:pt x="1512951" y="334645"/>
                    <a:pt x="1274953" y="145034"/>
                    <a:pt x="988822" y="145034"/>
                  </a:cubicBezTo>
                  <a:close/>
                  <a:moveTo>
                    <a:pt x="817753" y="1535684"/>
                  </a:moveTo>
                  <a:cubicBezTo>
                    <a:pt x="906907" y="1617472"/>
                    <a:pt x="1044448" y="1621155"/>
                    <a:pt x="1167130" y="1539367"/>
                  </a:cubicBezTo>
                  <a:cubicBezTo>
                    <a:pt x="1044448" y="1483614"/>
                    <a:pt x="936625" y="1490980"/>
                    <a:pt x="817753" y="153568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5954400" y="3798240"/>
            <a:ext cx="1689120" cy="609600"/>
            <a:chOff x="0" y="0"/>
            <a:chExt cx="3378240" cy="1219200"/>
          </a:xfrm>
          <a:solidFill>
            <a:srgbClr val="F27900"/>
          </a:solidFill>
        </p:grpSpPr>
        <p:sp>
          <p:nvSpPr>
            <p:cNvPr id="20" name="Freeform 20"/>
            <p:cNvSpPr/>
            <p:nvPr/>
          </p:nvSpPr>
          <p:spPr>
            <a:xfrm>
              <a:off x="0" y="0"/>
              <a:ext cx="3378200" cy="1219200"/>
            </a:xfrm>
            <a:custGeom>
              <a:avLst/>
              <a:gdLst/>
              <a:ahLst/>
              <a:cxnLst/>
              <a:rect l="l" t="t" r="r" b="b"/>
              <a:pathLst>
                <a:path w="3378200" h="1219200">
                  <a:moveTo>
                    <a:pt x="1093851" y="0"/>
                  </a:moveTo>
                  <a:cubicBezTo>
                    <a:pt x="1302258" y="509270"/>
                    <a:pt x="2202561" y="509270"/>
                    <a:pt x="2407158" y="0"/>
                  </a:cubicBezTo>
                  <a:cubicBezTo>
                    <a:pt x="2794127" y="104140"/>
                    <a:pt x="3378200" y="167259"/>
                    <a:pt x="3326130" y="698754"/>
                  </a:cubicBezTo>
                  <a:cubicBezTo>
                    <a:pt x="3274060" y="1219200"/>
                    <a:pt x="1119886" y="1163447"/>
                    <a:pt x="710565" y="1025906"/>
                  </a:cubicBezTo>
                  <a:cubicBezTo>
                    <a:pt x="572897" y="999871"/>
                    <a:pt x="438912" y="944118"/>
                    <a:pt x="308737" y="888365"/>
                  </a:cubicBezTo>
                  <a:cubicBezTo>
                    <a:pt x="0" y="724789"/>
                    <a:pt x="260477" y="200660"/>
                    <a:pt x="546862" y="148717"/>
                  </a:cubicBezTo>
                  <a:cubicBezTo>
                    <a:pt x="725551" y="92964"/>
                    <a:pt x="907796" y="52070"/>
                    <a:pt x="1093851" y="0"/>
                  </a:cubicBezTo>
                  <a:close/>
                  <a:moveTo>
                    <a:pt x="837057" y="167259"/>
                  </a:moveTo>
                  <a:cubicBezTo>
                    <a:pt x="889127" y="423799"/>
                    <a:pt x="755142" y="650494"/>
                    <a:pt x="669671" y="895858"/>
                  </a:cubicBezTo>
                  <a:cubicBezTo>
                    <a:pt x="1395222" y="1033399"/>
                    <a:pt x="2105787" y="1033399"/>
                    <a:pt x="2831338" y="895858"/>
                  </a:cubicBezTo>
                  <a:cubicBezTo>
                    <a:pt x="2745740" y="646811"/>
                    <a:pt x="2615565" y="423799"/>
                    <a:pt x="2667635" y="156210"/>
                  </a:cubicBezTo>
                  <a:cubicBezTo>
                    <a:pt x="2604389" y="145034"/>
                    <a:pt x="2556002" y="133858"/>
                    <a:pt x="2511425" y="126492"/>
                  </a:cubicBezTo>
                  <a:cubicBezTo>
                    <a:pt x="2288159" y="739775"/>
                    <a:pt x="1354328" y="832739"/>
                    <a:pt x="1056640" y="237998"/>
                  </a:cubicBezTo>
                  <a:cubicBezTo>
                    <a:pt x="1000887" y="133858"/>
                    <a:pt x="948690" y="107950"/>
                    <a:pt x="837184" y="16738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0538880" y="5760480"/>
            <a:ext cx="1409760" cy="626400"/>
            <a:chOff x="0" y="0"/>
            <a:chExt cx="2819520" cy="1252800"/>
          </a:xfrm>
          <a:solidFill>
            <a:srgbClr val="F27900"/>
          </a:solidFill>
        </p:grpSpPr>
        <p:sp>
          <p:nvSpPr>
            <p:cNvPr id="22" name="Freeform 22"/>
            <p:cNvSpPr/>
            <p:nvPr/>
          </p:nvSpPr>
          <p:spPr>
            <a:xfrm>
              <a:off x="0" y="0"/>
              <a:ext cx="2819527" cy="1252728"/>
            </a:xfrm>
            <a:custGeom>
              <a:avLst/>
              <a:gdLst/>
              <a:ahLst/>
              <a:cxnLst/>
              <a:rect l="l" t="t" r="r" b="b"/>
              <a:pathLst>
                <a:path w="2819527" h="1252728">
                  <a:moveTo>
                    <a:pt x="2213229" y="1234186"/>
                  </a:moveTo>
                  <a:cubicBezTo>
                    <a:pt x="1763141" y="1252728"/>
                    <a:pt x="1309370" y="1234186"/>
                    <a:pt x="859282" y="1241679"/>
                  </a:cubicBezTo>
                  <a:cubicBezTo>
                    <a:pt x="818388" y="1066927"/>
                    <a:pt x="829564" y="1044702"/>
                    <a:pt x="989457" y="1007491"/>
                  </a:cubicBezTo>
                  <a:cubicBezTo>
                    <a:pt x="1279652" y="988949"/>
                    <a:pt x="1309370" y="620903"/>
                    <a:pt x="1011809" y="583692"/>
                  </a:cubicBezTo>
                  <a:cubicBezTo>
                    <a:pt x="643509" y="501904"/>
                    <a:pt x="182245" y="501904"/>
                    <a:pt x="0" y="115189"/>
                  </a:cubicBezTo>
                  <a:cubicBezTo>
                    <a:pt x="364490" y="89154"/>
                    <a:pt x="736473" y="182118"/>
                    <a:pt x="1071245" y="14859"/>
                  </a:cubicBezTo>
                  <a:cubicBezTo>
                    <a:pt x="1651508" y="7493"/>
                    <a:pt x="2239264" y="0"/>
                    <a:pt x="2819527" y="18542"/>
                  </a:cubicBezTo>
                  <a:cubicBezTo>
                    <a:pt x="2819527" y="77978"/>
                    <a:pt x="2819527" y="137541"/>
                    <a:pt x="2819527" y="204470"/>
                  </a:cubicBezTo>
                  <a:cubicBezTo>
                    <a:pt x="2566543" y="219329"/>
                    <a:pt x="2317369" y="252857"/>
                    <a:pt x="2086737" y="356870"/>
                  </a:cubicBezTo>
                  <a:cubicBezTo>
                    <a:pt x="1830070" y="457200"/>
                    <a:pt x="1703578" y="966597"/>
                    <a:pt x="2068195" y="1007491"/>
                  </a:cubicBezTo>
                  <a:cubicBezTo>
                    <a:pt x="2235581" y="1044702"/>
                    <a:pt x="2239264" y="1052068"/>
                    <a:pt x="2213229" y="1234313"/>
                  </a:cubicBezTo>
                  <a:close/>
                  <a:moveTo>
                    <a:pt x="1859788" y="985139"/>
                  </a:moveTo>
                  <a:cubicBezTo>
                    <a:pt x="1651508" y="721233"/>
                    <a:pt x="1878330" y="464693"/>
                    <a:pt x="2042033" y="275082"/>
                  </a:cubicBezTo>
                  <a:cubicBezTo>
                    <a:pt x="1759331" y="278765"/>
                    <a:pt x="1469263" y="903351"/>
                    <a:pt x="1859788" y="985139"/>
                  </a:cubicBezTo>
                  <a:close/>
                  <a:moveTo>
                    <a:pt x="836930" y="278765"/>
                  </a:moveTo>
                  <a:cubicBezTo>
                    <a:pt x="866648" y="182118"/>
                    <a:pt x="844423" y="156083"/>
                    <a:pt x="770001" y="156083"/>
                  </a:cubicBezTo>
                  <a:cubicBezTo>
                    <a:pt x="576580" y="163576"/>
                    <a:pt x="379476" y="156083"/>
                    <a:pt x="186055" y="159766"/>
                  </a:cubicBezTo>
                  <a:cubicBezTo>
                    <a:pt x="182372" y="174625"/>
                    <a:pt x="182372" y="189484"/>
                    <a:pt x="182372" y="204343"/>
                  </a:cubicBezTo>
                  <a:cubicBezTo>
                    <a:pt x="398145" y="230378"/>
                    <a:pt x="617601" y="256413"/>
                    <a:pt x="837057" y="27863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8220960" y="2773920"/>
            <a:ext cx="852960" cy="1585440"/>
            <a:chOff x="0" y="0"/>
            <a:chExt cx="1705920" cy="3170880"/>
          </a:xfrm>
          <a:solidFill>
            <a:srgbClr val="F27900"/>
          </a:solidFill>
        </p:grpSpPr>
        <p:sp>
          <p:nvSpPr>
            <p:cNvPr id="24" name="Freeform 24"/>
            <p:cNvSpPr/>
            <p:nvPr/>
          </p:nvSpPr>
          <p:spPr>
            <a:xfrm>
              <a:off x="0" y="0"/>
              <a:ext cx="1705991" cy="3170936"/>
            </a:xfrm>
            <a:custGeom>
              <a:avLst/>
              <a:gdLst/>
              <a:ahLst/>
              <a:cxnLst/>
              <a:rect l="l" t="t" r="r" b="b"/>
              <a:pathLst>
                <a:path w="1705991" h="3170936">
                  <a:moveTo>
                    <a:pt x="1546098" y="3170936"/>
                  </a:moveTo>
                  <a:cubicBezTo>
                    <a:pt x="1486662" y="3170936"/>
                    <a:pt x="1430909" y="3170936"/>
                    <a:pt x="1363980" y="3170936"/>
                  </a:cubicBezTo>
                  <a:cubicBezTo>
                    <a:pt x="1352804" y="2999740"/>
                    <a:pt x="1337945" y="2832227"/>
                    <a:pt x="1334262" y="2664841"/>
                  </a:cubicBezTo>
                  <a:cubicBezTo>
                    <a:pt x="1349121" y="2125218"/>
                    <a:pt x="713613" y="2102866"/>
                    <a:pt x="880872" y="1596771"/>
                  </a:cubicBezTo>
                  <a:cubicBezTo>
                    <a:pt x="936625" y="1425575"/>
                    <a:pt x="884555" y="1328801"/>
                    <a:pt x="724789" y="1243203"/>
                  </a:cubicBezTo>
                  <a:cubicBezTo>
                    <a:pt x="419989" y="1075690"/>
                    <a:pt x="427482" y="1064514"/>
                    <a:pt x="483235" y="718439"/>
                  </a:cubicBezTo>
                  <a:cubicBezTo>
                    <a:pt x="520446" y="476504"/>
                    <a:pt x="516636" y="469138"/>
                    <a:pt x="263906" y="335153"/>
                  </a:cubicBezTo>
                  <a:cubicBezTo>
                    <a:pt x="237871" y="372364"/>
                    <a:pt x="208153" y="405892"/>
                    <a:pt x="182118" y="439420"/>
                  </a:cubicBezTo>
                  <a:cubicBezTo>
                    <a:pt x="0" y="372110"/>
                    <a:pt x="48260" y="249301"/>
                    <a:pt x="263906" y="0"/>
                  </a:cubicBezTo>
                  <a:cubicBezTo>
                    <a:pt x="312166" y="33528"/>
                    <a:pt x="360553" y="66929"/>
                    <a:pt x="416306" y="104267"/>
                  </a:cubicBezTo>
                  <a:cubicBezTo>
                    <a:pt x="390271" y="148971"/>
                    <a:pt x="364236" y="189865"/>
                    <a:pt x="334518" y="238252"/>
                  </a:cubicBezTo>
                  <a:cubicBezTo>
                    <a:pt x="486918" y="346202"/>
                    <a:pt x="639318" y="450342"/>
                    <a:pt x="791718" y="562102"/>
                  </a:cubicBezTo>
                  <a:cubicBezTo>
                    <a:pt x="773176" y="591820"/>
                    <a:pt x="758317" y="617982"/>
                    <a:pt x="739648" y="651383"/>
                  </a:cubicBezTo>
                  <a:cubicBezTo>
                    <a:pt x="706247" y="632714"/>
                    <a:pt x="680212" y="617855"/>
                    <a:pt x="650494" y="599313"/>
                  </a:cubicBezTo>
                  <a:cubicBezTo>
                    <a:pt x="535305" y="1098042"/>
                    <a:pt x="880872" y="915670"/>
                    <a:pt x="1204214" y="930529"/>
                  </a:cubicBezTo>
                  <a:cubicBezTo>
                    <a:pt x="1438402" y="930529"/>
                    <a:pt x="1363980" y="1239393"/>
                    <a:pt x="1382649" y="1399413"/>
                  </a:cubicBezTo>
                  <a:cubicBezTo>
                    <a:pt x="1378966" y="2180971"/>
                    <a:pt x="1705991" y="2221865"/>
                    <a:pt x="1546225" y="317093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0142880" y="3773280"/>
            <a:ext cx="1881600" cy="626400"/>
            <a:chOff x="0" y="0"/>
            <a:chExt cx="3763200" cy="1252800"/>
          </a:xfrm>
          <a:solidFill>
            <a:srgbClr val="F27900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3763137" cy="1252855"/>
            </a:xfrm>
            <a:custGeom>
              <a:avLst/>
              <a:gdLst/>
              <a:ahLst/>
              <a:cxnLst/>
              <a:rect l="l" t="t" r="r" b="b"/>
              <a:pathLst>
                <a:path w="3763137" h="1252855">
                  <a:moveTo>
                    <a:pt x="1351153" y="48387"/>
                  </a:moveTo>
                  <a:cubicBezTo>
                    <a:pt x="1317625" y="89281"/>
                    <a:pt x="1269238" y="122682"/>
                    <a:pt x="1269238" y="152527"/>
                  </a:cubicBezTo>
                  <a:cubicBezTo>
                    <a:pt x="1298956" y="405257"/>
                    <a:pt x="1168781" y="606044"/>
                    <a:pt x="1101725" y="840232"/>
                  </a:cubicBezTo>
                  <a:cubicBezTo>
                    <a:pt x="1820164" y="974090"/>
                    <a:pt x="2531110" y="974090"/>
                    <a:pt x="3256915" y="840232"/>
                  </a:cubicBezTo>
                  <a:cubicBezTo>
                    <a:pt x="3182493" y="613410"/>
                    <a:pt x="3067050" y="423926"/>
                    <a:pt x="3085719" y="178562"/>
                  </a:cubicBezTo>
                  <a:cubicBezTo>
                    <a:pt x="3089402" y="145161"/>
                    <a:pt x="3052191" y="104267"/>
                    <a:pt x="3022473" y="37338"/>
                  </a:cubicBezTo>
                  <a:cubicBezTo>
                    <a:pt x="3029966" y="33655"/>
                    <a:pt x="3067177" y="3937"/>
                    <a:pt x="3096895" y="11303"/>
                  </a:cubicBezTo>
                  <a:cubicBezTo>
                    <a:pt x="3398393" y="70739"/>
                    <a:pt x="3740785" y="193421"/>
                    <a:pt x="3748278" y="554101"/>
                  </a:cubicBezTo>
                  <a:cubicBezTo>
                    <a:pt x="3763137" y="713994"/>
                    <a:pt x="3737102" y="791972"/>
                    <a:pt x="3584448" y="851535"/>
                  </a:cubicBezTo>
                  <a:cubicBezTo>
                    <a:pt x="3413252" y="914781"/>
                    <a:pt x="3234563" y="974217"/>
                    <a:pt x="3052191" y="1000252"/>
                  </a:cubicBezTo>
                  <a:cubicBezTo>
                    <a:pt x="2557145" y="1085469"/>
                    <a:pt x="0" y="1252855"/>
                    <a:pt x="729615" y="241681"/>
                  </a:cubicBezTo>
                  <a:cubicBezTo>
                    <a:pt x="882142" y="81788"/>
                    <a:pt x="1090676" y="48387"/>
                    <a:pt x="1295400" y="3683"/>
                  </a:cubicBezTo>
                  <a:cubicBezTo>
                    <a:pt x="1314069" y="0"/>
                    <a:pt x="1340104" y="37084"/>
                    <a:pt x="1351280" y="4826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8942880" y="3317760"/>
            <a:ext cx="874080" cy="768480"/>
            <a:chOff x="0" y="0"/>
            <a:chExt cx="1748160" cy="1536960"/>
          </a:xfrm>
          <a:solidFill>
            <a:srgbClr val="F27900"/>
          </a:solidFill>
        </p:grpSpPr>
        <p:sp>
          <p:nvSpPr>
            <p:cNvPr id="28" name="Freeform 28"/>
            <p:cNvSpPr/>
            <p:nvPr/>
          </p:nvSpPr>
          <p:spPr>
            <a:xfrm>
              <a:off x="0" y="0"/>
              <a:ext cx="1748155" cy="1536954"/>
            </a:xfrm>
            <a:custGeom>
              <a:avLst/>
              <a:gdLst/>
              <a:ahLst/>
              <a:cxnLst/>
              <a:rect l="l" t="t" r="r" b="b"/>
              <a:pathLst>
                <a:path w="1748155" h="1536954">
                  <a:moveTo>
                    <a:pt x="1748155" y="779653"/>
                  </a:moveTo>
                  <a:cubicBezTo>
                    <a:pt x="1614297" y="969899"/>
                    <a:pt x="1454277" y="1018413"/>
                    <a:pt x="1253490" y="1078103"/>
                  </a:cubicBezTo>
                  <a:cubicBezTo>
                    <a:pt x="1086104" y="1100455"/>
                    <a:pt x="1074928" y="1335532"/>
                    <a:pt x="1238631" y="1369060"/>
                  </a:cubicBezTo>
                  <a:cubicBezTo>
                    <a:pt x="1320419" y="1395222"/>
                    <a:pt x="1424559" y="1395222"/>
                    <a:pt x="1383665" y="1536954"/>
                  </a:cubicBezTo>
                  <a:cubicBezTo>
                    <a:pt x="1063752" y="1536954"/>
                    <a:pt x="740156" y="1536954"/>
                    <a:pt x="412877" y="1536954"/>
                  </a:cubicBezTo>
                  <a:cubicBezTo>
                    <a:pt x="386842" y="1458595"/>
                    <a:pt x="405384" y="1406398"/>
                    <a:pt x="490982" y="1387729"/>
                  </a:cubicBezTo>
                  <a:cubicBezTo>
                    <a:pt x="591439" y="1361567"/>
                    <a:pt x="676910" y="1328039"/>
                    <a:pt x="676910" y="1197483"/>
                  </a:cubicBezTo>
                  <a:cubicBezTo>
                    <a:pt x="673227" y="1010920"/>
                    <a:pt x="617347" y="891540"/>
                    <a:pt x="483489" y="846836"/>
                  </a:cubicBezTo>
                  <a:cubicBezTo>
                    <a:pt x="401701" y="820674"/>
                    <a:pt x="312420" y="809498"/>
                    <a:pt x="223139" y="790829"/>
                  </a:cubicBezTo>
                  <a:cubicBezTo>
                    <a:pt x="223139" y="753491"/>
                    <a:pt x="223139" y="712470"/>
                    <a:pt x="223139" y="660273"/>
                  </a:cubicBezTo>
                  <a:cubicBezTo>
                    <a:pt x="353314" y="660273"/>
                    <a:pt x="476123" y="660273"/>
                    <a:pt x="606298" y="660273"/>
                  </a:cubicBezTo>
                  <a:cubicBezTo>
                    <a:pt x="609981" y="649097"/>
                    <a:pt x="617474" y="637921"/>
                    <a:pt x="621157" y="626745"/>
                  </a:cubicBezTo>
                  <a:cubicBezTo>
                    <a:pt x="394208" y="335788"/>
                    <a:pt x="0" y="466344"/>
                    <a:pt x="70612" y="0"/>
                  </a:cubicBezTo>
                  <a:cubicBezTo>
                    <a:pt x="223139" y="44704"/>
                    <a:pt x="286385" y="272288"/>
                    <a:pt x="502158" y="235077"/>
                  </a:cubicBezTo>
                  <a:cubicBezTo>
                    <a:pt x="609981" y="361950"/>
                    <a:pt x="684403" y="615569"/>
                    <a:pt x="870331" y="656590"/>
                  </a:cubicBezTo>
                  <a:cubicBezTo>
                    <a:pt x="1022858" y="678942"/>
                    <a:pt x="1193927" y="649097"/>
                    <a:pt x="1327785" y="708787"/>
                  </a:cubicBezTo>
                  <a:cubicBezTo>
                    <a:pt x="1457960" y="772160"/>
                    <a:pt x="1580769" y="749808"/>
                    <a:pt x="1748028" y="77965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8360640" y="5356320"/>
            <a:ext cx="819360" cy="1181280"/>
            <a:chOff x="0" y="0"/>
            <a:chExt cx="1638720" cy="2362560"/>
          </a:xfrm>
          <a:solidFill>
            <a:srgbClr val="F27900"/>
          </a:solidFill>
        </p:grpSpPr>
        <p:sp>
          <p:nvSpPr>
            <p:cNvPr id="30" name="Freeform 30"/>
            <p:cNvSpPr/>
            <p:nvPr/>
          </p:nvSpPr>
          <p:spPr>
            <a:xfrm>
              <a:off x="127" y="0"/>
              <a:ext cx="1638681" cy="2362708"/>
            </a:xfrm>
            <a:custGeom>
              <a:avLst/>
              <a:gdLst/>
              <a:ahLst/>
              <a:cxnLst/>
              <a:rect l="l" t="t" r="r" b="b"/>
              <a:pathLst>
                <a:path w="1638681" h="2362708">
                  <a:moveTo>
                    <a:pt x="1620012" y="7493"/>
                  </a:moveTo>
                  <a:cubicBezTo>
                    <a:pt x="1627505" y="78232"/>
                    <a:pt x="1631188" y="119126"/>
                    <a:pt x="1638681" y="163703"/>
                  </a:cubicBezTo>
                  <a:cubicBezTo>
                    <a:pt x="1281176" y="245618"/>
                    <a:pt x="513969" y="163703"/>
                    <a:pt x="517652" y="673481"/>
                  </a:cubicBezTo>
                  <a:cubicBezTo>
                    <a:pt x="536321" y="736727"/>
                    <a:pt x="644271" y="811149"/>
                    <a:pt x="644271" y="881888"/>
                  </a:cubicBezTo>
                  <a:cubicBezTo>
                    <a:pt x="636778" y="1212977"/>
                    <a:pt x="618236" y="1544193"/>
                    <a:pt x="603250" y="1882775"/>
                  </a:cubicBezTo>
                  <a:cubicBezTo>
                    <a:pt x="566039" y="1890268"/>
                    <a:pt x="528701" y="1893951"/>
                    <a:pt x="495300" y="1901317"/>
                  </a:cubicBezTo>
                  <a:cubicBezTo>
                    <a:pt x="402209" y="2251075"/>
                    <a:pt x="301625" y="2347722"/>
                    <a:pt x="11176" y="2362708"/>
                  </a:cubicBezTo>
                  <a:cubicBezTo>
                    <a:pt x="7493" y="2329180"/>
                    <a:pt x="3683" y="2299462"/>
                    <a:pt x="0" y="2254758"/>
                  </a:cubicBezTo>
                  <a:cubicBezTo>
                    <a:pt x="208534" y="2232406"/>
                    <a:pt x="357505" y="2146808"/>
                    <a:pt x="361315" y="1908683"/>
                  </a:cubicBezTo>
                  <a:cubicBezTo>
                    <a:pt x="327787" y="1901190"/>
                    <a:pt x="294259" y="1893824"/>
                    <a:pt x="260731" y="1886331"/>
                  </a:cubicBezTo>
                  <a:cubicBezTo>
                    <a:pt x="223520" y="1566418"/>
                    <a:pt x="227203" y="1239012"/>
                    <a:pt x="204851" y="915289"/>
                  </a:cubicBezTo>
                  <a:cubicBezTo>
                    <a:pt x="182499" y="755269"/>
                    <a:pt x="320294" y="773938"/>
                    <a:pt x="342646" y="651129"/>
                  </a:cubicBezTo>
                  <a:cubicBezTo>
                    <a:pt x="383540" y="0"/>
                    <a:pt x="1146937" y="130175"/>
                    <a:pt x="1620012" y="749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0513440" y="5182560"/>
            <a:ext cx="992640" cy="512160"/>
            <a:chOff x="0" y="0"/>
            <a:chExt cx="1985280" cy="1024320"/>
          </a:xfrm>
          <a:solidFill>
            <a:srgbClr val="F27900"/>
          </a:solidFill>
        </p:grpSpPr>
        <p:sp>
          <p:nvSpPr>
            <p:cNvPr id="32" name="Freeform 32"/>
            <p:cNvSpPr/>
            <p:nvPr/>
          </p:nvSpPr>
          <p:spPr>
            <a:xfrm>
              <a:off x="0" y="0"/>
              <a:ext cx="1985391" cy="1024382"/>
            </a:xfrm>
            <a:custGeom>
              <a:avLst/>
              <a:gdLst/>
              <a:ahLst/>
              <a:cxnLst/>
              <a:rect l="l" t="t" r="r" b="b"/>
              <a:pathLst>
                <a:path w="1985391" h="1024382">
                  <a:moveTo>
                    <a:pt x="1297559" y="327787"/>
                  </a:moveTo>
                  <a:cubicBezTo>
                    <a:pt x="1330960" y="212344"/>
                    <a:pt x="1360805" y="108077"/>
                    <a:pt x="1386840" y="0"/>
                  </a:cubicBezTo>
                  <a:cubicBezTo>
                    <a:pt x="1985391" y="22352"/>
                    <a:pt x="1665732" y="666750"/>
                    <a:pt x="1594993" y="1024382"/>
                  </a:cubicBezTo>
                  <a:cubicBezTo>
                    <a:pt x="1446276" y="987171"/>
                    <a:pt x="1308735" y="953643"/>
                    <a:pt x="1160018" y="916305"/>
                  </a:cubicBezTo>
                  <a:cubicBezTo>
                    <a:pt x="1186053" y="804545"/>
                    <a:pt x="1208405" y="700278"/>
                    <a:pt x="1238123" y="577342"/>
                  </a:cubicBezTo>
                  <a:cubicBezTo>
                    <a:pt x="829056" y="473075"/>
                    <a:pt x="420116" y="372491"/>
                    <a:pt x="0" y="264414"/>
                  </a:cubicBezTo>
                  <a:cubicBezTo>
                    <a:pt x="18542" y="182499"/>
                    <a:pt x="37211" y="104267"/>
                    <a:pt x="59436" y="18669"/>
                  </a:cubicBezTo>
                  <a:cubicBezTo>
                    <a:pt x="475869" y="122936"/>
                    <a:pt x="881126" y="223520"/>
                    <a:pt x="1297559" y="32778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8570400" y="5019840"/>
            <a:ext cx="556800" cy="410400"/>
            <a:chOff x="0" y="0"/>
            <a:chExt cx="1113600" cy="820800"/>
          </a:xfrm>
          <a:solidFill>
            <a:srgbClr val="F27900"/>
          </a:solidFill>
        </p:grpSpPr>
        <p:sp>
          <p:nvSpPr>
            <p:cNvPr id="34" name="Freeform 34"/>
            <p:cNvSpPr/>
            <p:nvPr/>
          </p:nvSpPr>
          <p:spPr>
            <a:xfrm>
              <a:off x="0" y="0"/>
              <a:ext cx="1113536" cy="820801"/>
            </a:xfrm>
            <a:custGeom>
              <a:avLst/>
              <a:gdLst/>
              <a:ahLst/>
              <a:cxnLst/>
              <a:rect l="l" t="t" r="r" b="b"/>
              <a:pathLst>
                <a:path w="1113536" h="820801">
                  <a:moveTo>
                    <a:pt x="1094994" y="144907"/>
                  </a:moveTo>
                  <a:cubicBezTo>
                    <a:pt x="1102360" y="286004"/>
                    <a:pt x="1106170" y="416052"/>
                    <a:pt x="1113536" y="549783"/>
                  </a:cubicBezTo>
                  <a:cubicBezTo>
                    <a:pt x="738632" y="616585"/>
                    <a:pt x="348869" y="590550"/>
                    <a:pt x="0" y="820801"/>
                  </a:cubicBezTo>
                  <a:cubicBezTo>
                    <a:pt x="0" y="542290"/>
                    <a:pt x="0" y="278511"/>
                    <a:pt x="0" y="0"/>
                  </a:cubicBezTo>
                  <a:cubicBezTo>
                    <a:pt x="356362" y="48260"/>
                    <a:pt x="720090" y="96520"/>
                    <a:pt x="1094994" y="144907"/>
                  </a:cubicBezTo>
                  <a:close/>
                  <a:moveTo>
                    <a:pt x="931672" y="434594"/>
                  </a:moveTo>
                  <a:cubicBezTo>
                    <a:pt x="935355" y="427228"/>
                    <a:pt x="939038" y="419735"/>
                    <a:pt x="939038" y="412369"/>
                  </a:cubicBezTo>
                  <a:cubicBezTo>
                    <a:pt x="827659" y="360426"/>
                    <a:pt x="720090" y="304673"/>
                    <a:pt x="604901" y="260096"/>
                  </a:cubicBezTo>
                  <a:cubicBezTo>
                    <a:pt x="578866" y="248920"/>
                    <a:pt x="534416" y="282321"/>
                    <a:pt x="497205" y="297180"/>
                  </a:cubicBezTo>
                  <a:cubicBezTo>
                    <a:pt x="519430" y="323215"/>
                    <a:pt x="538099" y="371475"/>
                    <a:pt x="567690" y="378841"/>
                  </a:cubicBezTo>
                  <a:cubicBezTo>
                    <a:pt x="686435" y="404876"/>
                    <a:pt x="808990" y="415925"/>
                    <a:pt x="931418" y="43459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8638080" y="2844000"/>
            <a:ext cx="459360" cy="349440"/>
            <a:chOff x="0" y="0"/>
            <a:chExt cx="918720" cy="698880"/>
          </a:xfrm>
          <a:solidFill>
            <a:srgbClr val="F27900"/>
          </a:solidFill>
        </p:grpSpPr>
        <p:sp>
          <p:nvSpPr>
            <p:cNvPr id="36" name="Freeform 36"/>
            <p:cNvSpPr/>
            <p:nvPr/>
          </p:nvSpPr>
          <p:spPr>
            <a:xfrm>
              <a:off x="0" y="0"/>
              <a:ext cx="918718" cy="698881"/>
            </a:xfrm>
            <a:custGeom>
              <a:avLst/>
              <a:gdLst/>
              <a:ahLst/>
              <a:cxnLst/>
              <a:rect l="l" t="t" r="r" b="b"/>
              <a:pathLst>
                <a:path w="918718" h="698881">
                  <a:moveTo>
                    <a:pt x="461264" y="698881"/>
                  </a:moveTo>
                  <a:cubicBezTo>
                    <a:pt x="0" y="695198"/>
                    <a:pt x="3683" y="7493"/>
                    <a:pt x="457454" y="3683"/>
                  </a:cubicBezTo>
                  <a:cubicBezTo>
                    <a:pt x="907542" y="0"/>
                    <a:pt x="918718" y="698881"/>
                    <a:pt x="461137" y="6988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1618400" y="2797440"/>
            <a:ext cx="372480" cy="668640"/>
            <a:chOff x="0" y="0"/>
            <a:chExt cx="744960" cy="1337280"/>
          </a:xfrm>
          <a:solidFill>
            <a:srgbClr val="F27900"/>
          </a:solidFill>
        </p:grpSpPr>
        <p:sp>
          <p:nvSpPr>
            <p:cNvPr id="38" name="Freeform 38"/>
            <p:cNvSpPr/>
            <p:nvPr/>
          </p:nvSpPr>
          <p:spPr>
            <a:xfrm>
              <a:off x="0" y="0"/>
              <a:ext cx="744982" cy="1337310"/>
            </a:xfrm>
            <a:custGeom>
              <a:avLst/>
              <a:gdLst/>
              <a:ahLst/>
              <a:cxnLst/>
              <a:rect l="l" t="t" r="r" b="b"/>
              <a:pathLst>
                <a:path w="744982" h="1337310">
                  <a:moveTo>
                    <a:pt x="320294" y="432054"/>
                  </a:moveTo>
                  <a:cubicBezTo>
                    <a:pt x="234569" y="428371"/>
                    <a:pt x="163830" y="424561"/>
                    <a:pt x="89408" y="424561"/>
                  </a:cubicBezTo>
                  <a:cubicBezTo>
                    <a:pt x="0" y="0"/>
                    <a:pt x="484251" y="130429"/>
                    <a:pt x="744982" y="111760"/>
                  </a:cubicBezTo>
                  <a:cubicBezTo>
                    <a:pt x="744982" y="216027"/>
                    <a:pt x="744982" y="316611"/>
                    <a:pt x="744982" y="428371"/>
                  </a:cubicBezTo>
                  <a:cubicBezTo>
                    <a:pt x="666750" y="428371"/>
                    <a:pt x="592328" y="428371"/>
                    <a:pt x="506603" y="428371"/>
                  </a:cubicBezTo>
                  <a:cubicBezTo>
                    <a:pt x="506603" y="737489"/>
                    <a:pt x="506603" y="1031875"/>
                    <a:pt x="506603" y="1337310"/>
                  </a:cubicBezTo>
                  <a:cubicBezTo>
                    <a:pt x="439547" y="1337310"/>
                    <a:pt x="387350" y="1337310"/>
                    <a:pt x="320421" y="1337310"/>
                  </a:cubicBezTo>
                  <a:cubicBezTo>
                    <a:pt x="320421" y="1031875"/>
                    <a:pt x="320421" y="737616"/>
                    <a:pt x="320421" y="4321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8625600" y="3821760"/>
            <a:ext cx="163200" cy="497280"/>
            <a:chOff x="0" y="0"/>
            <a:chExt cx="326400" cy="994560"/>
          </a:xfrm>
          <a:solidFill>
            <a:srgbClr val="F27900"/>
          </a:solidFill>
        </p:grpSpPr>
        <p:sp>
          <p:nvSpPr>
            <p:cNvPr id="40" name="Freeform 40"/>
            <p:cNvSpPr/>
            <p:nvPr/>
          </p:nvSpPr>
          <p:spPr>
            <a:xfrm>
              <a:off x="0" y="0"/>
              <a:ext cx="326390" cy="994537"/>
            </a:xfrm>
            <a:custGeom>
              <a:avLst/>
              <a:gdLst/>
              <a:ahLst/>
              <a:cxnLst/>
              <a:rect l="l" t="t" r="r" b="b"/>
              <a:pathLst>
                <a:path w="326390" h="994537">
                  <a:moveTo>
                    <a:pt x="0" y="0"/>
                  </a:moveTo>
                  <a:cubicBezTo>
                    <a:pt x="213868" y="77978"/>
                    <a:pt x="326390" y="218948"/>
                    <a:pt x="251333" y="460121"/>
                  </a:cubicBezTo>
                  <a:cubicBezTo>
                    <a:pt x="198755" y="630809"/>
                    <a:pt x="198755" y="816356"/>
                    <a:pt x="176276" y="994537"/>
                  </a:cubicBezTo>
                  <a:cubicBezTo>
                    <a:pt x="112522" y="994537"/>
                    <a:pt x="59944" y="994537"/>
                    <a:pt x="0" y="994537"/>
                  </a:cubicBezTo>
                  <a:cubicBezTo>
                    <a:pt x="0" y="664337"/>
                    <a:pt x="0" y="337693"/>
                    <a:pt x="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1322240" y="1357920"/>
            <a:ext cx="450720" cy="478560"/>
            <a:chOff x="0" y="0"/>
            <a:chExt cx="901440" cy="957120"/>
          </a:xfrm>
          <a:solidFill>
            <a:srgbClr val="F27900"/>
          </a:solidFill>
        </p:grpSpPr>
        <p:sp>
          <p:nvSpPr>
            <p:cNvPr id="42" name="Freeform 42"/>
            <p:cNvSpPr/>
            <p:nvPr/>
          </p:nvSpPr>
          <p:spPr>
            <a:xfrm>
              <a:off x="0" y="0"/>
              <a:ext cx="901446" cy="957072"/>
            </a:xfrm>
            <a:custGeom>
              <a:avLst/>
              <a:gdLst/>
              <a:ahLst/>
              <a:cxnLst/>
              <a:rect l="l" t="t" r="r" b="b"/>
              <a:pathLst>
                <a:path w="901446" h="957072">
                  <a:moveTo>
                    <a:pt x="901446" y="826770"/>
                  </a:moveTo>
                  <a:cubicBezTo>
                    <a:pt x="849249" y="871474"/>
                    <a:pt x="808355" y="912368"/>
                    <a:pt x="759841" y="957072"/>
                  </a:cubicBezTo>
                  <a:cubicBezTo>
                    <a:pt x="506603" y="688975"/>
                    <a:pt x="257048" y="428244"/>
                    <a:pt x="0" y="160147"/>
                  </a:cubicBezTo>
                  <a:cubicBezTo>
                    <a:pt x="37211" y="111760"/>
                    <a:pt x="70739" y="63373"/>
                    <a:pt x="111760" y="0"/>
                  </a:cubicBezTo>
                  <a:cubicBezTo>
                    <a:pt x="376174" y="275590"/>
                    <a:pt x="633222" y="543687"/>
                    <a:pt x="901446" y="82677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1123040" y="1624800"/>
            <a:ext cx="264480" cy="476160"/>
            <a:chOff x="0" y="0"/>
            <a:chExt cx="528960" cy="952320"/>
          </a:xfrm>
          <a:solidFill>
            <a:srgbClr val="F27900"/>
          </a:solidFill>
        </p:grpSpPr>
        <p:sp>
          <p:nvSpPr>
            <p:cNvPr id="44" name="Freeform 44"/>
            <p:cNvSpPr/>
            <p:nvPr/>
          </p:nvSpPr>
          <p:spPr>
            <a:xfrm>
              <a:off x="0" y="0"/>
              <a:ext cx="528955" cy="952246"/>
            </a:xfrm>
            <a:custGeom>
              <a:avLst/>
              <a:gdLst/>
              <a:ahLst/>
              <a:cxnLst/>
              <a:rect l="l" t="t" r="r" b="b"/>
              <a:pathLst>
                <a:path w="528955" h="952246">
                  <a:moveTo>
                    <a:pt x="111760" y="0"/>
                  </a:moveTo>
                  <a:cubicBezTo>
                    <a:pt x="260731" y="305054"/>
                    <a:pt x="391160" y="576580"/>
                    <a:pt x="528955" y="859282"/>
                  </a:cubicBezTo>
                  <a:cubicBezTo>
                    <a:pt x="476758" y="889000"/>
                    <a:pt x="424688" y="915035"/>
                    <a:pt x="361315" y="952246"/>
                  </a:cubicBezTo>
                  <a:cubicBezTo>
                    <a:pt x="242189" y="706755"/>
                    <a:pt x="119253" y="476123"/>
                    <a:pt x="22352" y="230632"/>
                  </a:cubicBezTo>
                  <a:cubicBezTo>
                    <a:pt x="0" y="182245"/>
                    <a:pt x="70739" y="100457"/>
                    <a:pt x="11176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6718080" y="5572320"/>
            <a:ext cx="296160" cy="264480"/>
            <a:chOff x="0" y="0"/>
            <a:chExt cx="592320" cy="528960"/>
          </a:xfrm>
          <a:solidFill>
            <a:srgbClr val="F27900"/>
          </a:solidFill>
        </p:grpSpPr>
        <p:sp>
          <p:nvSpPr>
            <p:cNvPr id="46" name="Freeform 46"/>
            <p:cNvSpPr/>
            <p:nvPr/>
          </p:nvSpPr>
          <p:spPr>
            <a:xfrm>
              <a:off x="0" y="0"/>
              <a:ext cx="592328" cy="528955"/>
            </a:xfrm>
            <a:custGeom>
              <a:avLst/>
              <a:gdLst/>
              <a:ahLst/>
              <a:cxnLst/>
              <a:rect l="l" t="t" r="r" b="b"/>
              <a:pathLst>
                <a:path w="592328" h="528955">
                  <a:moveTo>
                    <a:pt x="592328" y="63373"/>
                  </a:moveTo>
                  <a:cubicBezTo>
                    <a:pt x="517779" y="231013"/>
                    <a:pt x="450723" y="376301"/>
                    <a:pt x="383667" y="528955"/>
                  </a:cubicBezTo>
                  <a:cubicBezTo>
                    <a:pt x="260731" y="499110"/>
                    <a:pt x="145288" y="476758"/>
                    <a:pt x="0" y="443230"/>
                  </a:cubicBezTo>
                  <a:cubicBezTo>
                    <a:pt x="111760" y="298069"/>
                    <a:pt x="204851" y="152781"/>
                    <a:pt x="327787" y="41021"/>
                  </a:cubicBezTo>
                  <a:cubicBezTo>
                    <a:pt x="368808" y="0"/>
                    <a:pt x="495427" y="52197"/>
                    <a:pt x="592328" y="633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0909440" y="3919200"/>
            <a:ext cx="645600" cy="175680"/>
            <a:chOff x="0" y="0"/>
            <a:chExt cx="1291200" cy="351360"/>
          </a:xfrm>
          <a:solidFill>
            <a:srgbClr val="F27900"/>
          </a:solidFill>
        </p:grpSpPr>
        <p:sp>
          <p:nvSpPr>
            <p:cNvPr id="48" name="Freeform 48"/>
            <p:cNvSpPr/>
            <p:nvPr/>
          </p:nvSpPr>
          <p:spPr>
            <a:xfrm>
              <a:off x="0" y="0"/>
              <a:ext cx="1291209" cy="351409"/>
            </a:xfrm>
            <a:custGeom>
              <a:avLst/>
              <a:gdLst/>
              <a:ahLst/>
              <a:cxnLst/>
              <a:rect l="l" t="t" r="r" b="b"/>
              <a:pathLst>
                <a:path w="1291209" h="351409">
                  <a:moveTo>
                    <a:pt x="1291209" y="0"/>
                  </a:moveTo>
                  <a:cubicBezTo>
                    <a:pt x="1183259" y="168148"/>
                    <a:pt x="1056767" y="272923"/>
                    <a:pt x="867029" y="269113"/>
                  </a:cubicBezTo>
                  <a:cubicBezTo>
                    <a:pt x="550672" y="257937"/>
                    <a:pt x="178562" y="351409"/>
                    <a:pt x="0" y="3683"/>
                  </a:cubicBezTo>
                  <a:cubicBezTo>
                    <a:pt x="435356" y="198120"/>
                    <a:pt x="852170" y="198120"/>
                    <a:pt x="1291209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6457920" y="5506560"/>
            <a:ext cx="216000" cy="256320"/>
            <a:chOff x="0" y="0"/>
            <a:chExt cx="432000" cy="512640"/>
          </a:xfrm>
          <a:solidFill>
            <a:srgbClr val="F27900"/>
          </a:solidFill>
        </p:grpSpPr>
        <p:sp>
          <p:nvSpPr>
            <p:cNvPr id="50" name="Freeform 50"/>
            <p:cNvSpPr/>
            <p:nvPr/>
          </p:nvSpPr>
          <p:spPr>
            <a:xfrm>
              <a:off x="0" y="0"/>
              <a:ext cx="432054" cy="512699"/>
            </a:xfrm>
            <a:custGeom>
              <a:avLst/>
              <a:gdLst/>
              <a:ahLst/>
              <a:cxnLst/>
              <a:rect l="l" t="t" r="r" b="b"/>
              <a:pathLst>
                <a:path w="432054" h="512699">
                  <a:moveTo>
                    <a:pt x="0" y="490347"/>
                  </a:moveTo>
                  <a:cubicBezTo>
                    <a:pt x="55880" y="367792"/>
                    <a:pt x="107950" y="241427"/>
                    <a:pt x="171323" y="122555"/>
                  </a:cubicBezTo>
                  <a:cubicBezTo>
                    <a:pt x="238379" y="0"/>
                    <a:pt x="342646" y="107696"/>
                    <a:pt x="432054" y="89154"/>
                  </a:cubicBezTo>
                  <a:cubicBezTo>
                    <a:pt x="294259" y="234061"/>
                    <a:pt x="193675" y="404876"/>
                    <a:pt x="26035" y="512699"/>
                  </a:cubicBezTo>
                  <a:cubicBezTo>
                    <a:pt x="18669" y="505206"/>
                    <a:pt x="11176" y="497840"/>
                    <a:pt x="0" y="49034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11419200" y="5347680"/>
            <a:ext cx="253920" cy="285600"/>
            <a:chOff x="0" y="0"/>
            <a:chExt cx="507840" cy="571200"/>
          </a:xfrm>
          <a:solidFill>
            <a:srgbClr val="F27900"/>
          </a:solidFill>
        </p:grpSpPr>
        <p:sp>
          <p:nvSpPr>
            <p:cNvPr id="52" name="Freeform 52"/>
            <p:cNvSpPr/>
            <p:nvPr/>
          </p:nvSpPr>
          <p:spPr>
            <a:xfrm>
              <a:off x="0" y="0"/>
              <a:ext cx="507873" cy="571246"/>
            </a:xfrm>
            <a:custGeom>
              <a:avLst/>
              <a:gdLst/>
              <a:ahLst/>
              <a:cxnLst/>
              <a:rect l="l" t="t" r="r" b="b"/>
              <a:pathLst>
                <a:path w="507873" h="571246">
                  <a:moveTo>
                    <a:pt x="0" y="560070"/>
                  </a:moveTo>
                  <a:cubicBezTo>
                    <a:pt x="103759" y="408051"/>
                    <a:pt x="207645" y="255905"/>
                    <a:pt x="315087" y="103886"/>
                  </a:cubicBezTo>
                  <a:cubicBezTo>
                    <a:pt x="348488" y="59436"/>
                    <a:pt x="385572" y="0"/>
                    <a:pt x="448564" y="55626"/>
                  </a:cubicBezTo>
                  <a:cubicBezTo>
                    <a:pt x="507873" y="107569"/>
                    <a:pt x="459740" y="155829"/>
                    <a:pt x="415163" y="192913"/>
                  </a:cubicBezTo>
                  <a:cubicBezTo>
                    <a:pt x="281686" y="319024"/>
                    <a:pt x="148336" y="445135"/>
                    <a:pt x="11176" y="571246"/>
                  </a:cubicBezTo>
                  <a:cubicBezTo>
                    <a:pt x="7366" y="567436"/>
                    <a:pt x="3683" y="563753"/>
                    <a:pt x="0" y="56007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6572160" y="5559360"/>
            <a:ext cx="253920" cy="220320"/>
            <a:chOff x="0" y="0"/>
            <a:chExt cx="507840" cy="440640"/>
          </a:xfrm>
          <a:solidFill>
            <a:srgbClr val="F27900"/>
          </a:solidFill>
        </p:grpSpPr>
        <p:sp>
          <p:nvSpPr>
            <p:cNvPr id="54" name="Freeform 54"/>
            <p:cNvSpPr/>
            <p:nvPr/>
          </p:nvSpPr>
          <p:spPr>
            <a:xfrm>
              <a:off x="0" y="0"/>
              <a:ext cx="507873" cy="440690"/>
            </a:xfrm>
            <a:custGeom>
              <a:avLst/>
              <a:gdLst/>
              <a:ahLst/>
              <a:cxnLst/>
              <a:rect l="l" t="t" r="r" b="b"/>
              <a:pathLst>
                <a:path w="507873" h="440690">
                  <a:moveTo>
                    <a:pt x="0" y="425831"/>
                  </a:moveTo>
                  <a:cubicBezTo>
                    <a:pt x="183007" y="259207"/>
                    <a:pt x="265176" y="59309"/>
                    <a:pt x="489204" y="0"/>
                  </a:cubicBezTo>
                  <a:cubicBezTo>
                    <a:pt x="492887" y="14859"/>
                    <a:pt x="500380" y="25908"/>
                    <a:pt x="507873" y="37084"/>
                  </a:cubicBezTo>
                  <a:cubicBezTo>
                    <a:pt x="384683" y="166624"/>
                    <a:pt x="261366" y="299974"/>
                    <a:pt x="130683" y="422148"/>
                  </a:cubicBezTo>
                  <a:cubicBezTo>
                    <a:pt x="108331" y="440690"/>
                    <a:pt x="56007" y="425831"/>
                    <a:pt x="0" y="42583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7465440" y="610560"/>
            <a:ext cx="67680" cy="332160"/>
            <a:chOff x="0" y="0"/>
            <a:chExt cx="135360" cy="664320"/>
          </a:xfrm>
          <a:solidFill>
            <a:srgbClr val="F27900"/>
          </a:solidFill>
        </p:grpSpPr>
        <p:sp>
          <p:nvSpPr>
            <p:cNvPr id="56" name="Freeform 56"/>
            <p:cNvSpPr/>
            <p:nvPr/>
          </p:nvSpPr>
          <p:spPr>
            <a:xfrm>
              <a:off x="0" y="0"/>
              <a:ext cx="135382" cy="664337"/>
            </a:xfrm>
            <a:custGeom>
              <a:avLst/>
              <a:gdLst/>
              <a:ahLst/>
              <a:cxnLst/>
              <a:rect l="l" t="t" r="r" b="b"/>
              <a:pathLst>
                <a:path w="135382" h="664337">
                  <a:moveTo>
                    <a:pt x="82677" y="664337"/>
                  </a:moveTo>
                  <a:cubicBezTo>
                    <a:pt x="14986" y="488950"/>
                    <a:pt x="26289" y="294894"/>
                    <a:pt x="3810" y="112014"/>
                  </a:cubicBezTo>
                  <a:cubicBezTo>
                    <a:pt x="0" y="74676"/>
                    <a:pt x="41402" y="37338"/>
                    <a:pt x="63881" y="0"/>
                  </a:cubicBezTo>
                  <a:cubicBezTo>
                    <a:pt x="90170" y="37338"/>
                    <a:pt x="135382" y="70866"/>
                    <a:pt x="131572" y="104521"/>
                  </a:cubicBezTo>
                  <a:cubicBezTo>
                    <a:pt x="124079" y="287401"/>
                    <a:pt x="101473" y="466598"/>
                    <a:pt x="82677" y="66433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9708960" y="638400"/>
            <a:ext cx="78240" cy="334560"/>
            <a:chOff x="0" y="0"/>
            <a:chExt cx="156480" cy="669120"/>
          </a:xfrm>
          <a:solidFill>
            <a:srgbClr val="F27900"/>
          </a:solidFill>
        </p:grpSpPr>
        <p:sp>
          <p:nvSpPr>
            <p:cNvPr id="58" name="Freeform 58"/>
            <p:cNvSpPr/>
            <p:nvPr/>
          </p:nvSpPr>
          <p:spPr>
            <a:xfrm>
              <a:off x="0" y="-127"/>
              <a:ext cx="156464" cy="669290"/>
            </a:xfrm>
            <a:custGeom>
              <a:avLst/>
              <a:gdLst/>
              <a:ahLst/>
              <a:cxnLst/>
              <a:rect l="l" t="t" r="r" b="b"/>
              <a:pathLst>
                <a:path w="156464" h="669290">
                  <a:moveTo>
                    <a:pt x="81915" y="669290"/>
                  </a:moveTo>
                  <a:cubicBezTo>
                    <a:pt x="59563" y="487045"/>
                    <a:pt x="33528" y="304927"/>
                    <a:pt x="11176" y="122809"/>
                  </a:cubicBezTo>
                  <a:cubicBezTo>
                    <a:pt x="3683" y="67056"/>
                    <a:pt x="0" y="7620"/>
                    <a:pt x="78232" y="3810"/>
                  </a:cubicBezTo>
                  <a:cubicBezTo>
                    <a:pt x="156464" y="0"/>
                    <a:pt x="152781" y="59563"/>
                    <a:pt x="145288" y="115316"/>
                  </a:cubicBezTo>
                  <a:cubicBezTo>
                    <a:pt x="130429" y="297561"/>
                    <a:pt x="111760" y="483362"/>
                    <a:pt x="96901" y="665480"/>
                  </a:cubicBezTo>
                  <a:cubicBezTo>
                    <a:pt x="89408" y="665480"/>
                    <a:pt x="85725" y="669163"/>
                    <a:pt x="82042" y="6691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7205280" y="780000"/>
            <a:ext cx="252000" cy="209760"/>
            <a:chOff x="0" y="0"/>
            <a:chExt cx="504000" cy="419520"/>
          </a:xfrm>
          <a:solidFill>
            <a:srgbClr val="F27900"/>
          </a:solidFill>
        </p:grpSpPr>
        <p:sp>
          <p:nvSpPr>
            <p:cNvPr id="60" name="Freeform 60"/>
            <p:cNvSpPr/>
            <p:nvPr/>
          </p:nvSpPr>
          <p:spPr>
            <a:xfrm>
              <a:off x="0" y="0"/>
              <a:ext cx="504063" cy="419481"/>
            </a:xfrm>
            <a:custGeom>
              <a:avLst/>
              <a:gdLst/>
              <a:ahLst/>
              <a:cxnLst/>
              <a:rect l="l" t="t" r="r" b="b"/>
              <a:pathLst>
                <a:path w="504063" h="419481">
                  <a:moveTo>
                    <a:pt x="489204" y="419481"/>
                  </a:moveTo>
                  <a:cubicBezTo>
                    <a:pt x="426212" y="340868"/>
                    <a:pt x="0" y="89916"/>
                    <a:pt x="181610" y="0"/>
                  </a:cubicBezTo>
                  <a:cubicBezTo>
                    <a:pt x="344678" y="71120"/>
                    <a:pt x="396494" y="277241"/>
                    <a:pt x="504063" y="408305"/>
                  </a:cubicBezTo>
                  <a:cubicBezTo>
                    <a:pt x="500380" y="411988"/>
                    <a:pt x="492887" y="415798"/>
                    <a:pt x="489204" y="4194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9527040" y="814080"/>
            <a:ext cx="181920" cy="201120"/>
            <a:chOff x="0" y="0"/>
            <a:chExt cx="363840" cy="402240"/>
          </a:xfrm>
          <a:solidFill>
            <a:srgbClr val="F27900"/>
          </a:solidFill>
        </p:grpSpPr>
        <p:sp>
          <p:nvSpPr>
            <p:cNvPr id="62" name="Freeform 62"/>
            <p:cNvSpPr/>
            <p:nvPr/>
          </p:nvSpPr>
          <p:spPr>
            <a:xfrm>
              <a:off x="0" y="0"/>
              <a:ext cx="363855" cy="402336"/>
            </a:xfrm>
            <a:custGeom>
              <a:avLst/>
              <a:gdLst/>
              <a:ahLst/>
              <a:cxnLst/>
              <a:rect l="l" t="t" r="r" b="b"/>
              <a:pathLst>
                <a:path w="363855" h="402336">
                  <a:moveTo>
                    <a:pt x="348996" y="402209"/>
                  </a:moveTo>
                  <a:cubicBezTo>
                    <a:pt x="237617" y="309118"/>
                    <a:pt x="126238" y="216027"/>
                    <a:pt x="22225" y="115443"/>
                  </a:cubicBezTo>
                  <a:cubicBezTo>
                    <a:pt x="0" y="96774"/>
                    <a:pt x="11176" y="41021"/>
                    <a:pt x="7366" y="0"/>
                  </a:cubicBezTo>
                  <a:cubicBezTo>
                    <a:pt x="48260" y="11176"/>
                    <a:pt x="104013" y="3683"/>
                    <a:pt x="122555" y="29845"/>
                  </a:cubicBezTo>
                  <a:cubicBezTo>
                    <a:pt x="207899" y="145288"/>
                    <a:pt x="282194" y="268224"/>
                    <a:pt x="363855" y="391160"/>
                  </a:cubicBezTo>
                  <a:cubicBezTo>
                    <a:pt x="360172" y="394843"/>
                    <a:pt x="352679" y="398653"/>
                    <a:pt x="348996" y="40233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1451360" y="5620800"/>
            <a:ext cx="245760" cy="72000"/>
            <a:chOff x="0" y="0"/>
            <a:chExt cx="491520" cy="144000"/>
          </a:xfrm>
          <a:solidFill>
            <a:srgbClr val="F27900"/>
          </a:solidFill>
        </p:grpSpPr>
        <p:sp>
          <p:nvSpPr>
            <p:cNvPr id="64" name="Freeform 64"/>
            <p:cNvSpPr/>
            <p:nvPr/>
          </p:nvSpPr>
          <p:spPr>
            <a:xfrm>
              <a:off x="0" y="0"/>
              <a:ext cx="491490" cy="144018"/>
            </a:xfrm>
            <a:custGeom>
              <a:avLst/>
              <a:gdLst/>
              <a:ahLst/>
              <a:cxnLst/>
              <a:rect l="l" t="t" r="r" b="b"/>
              <a:pathLst>
                <a:path w="491490" h="144018">
                  <a:moveTo>
                    <a:pt x="0" y="118110"/>
                  </a:moveTo>
                  <a:cubicBezTo>
                    <a:pt x="126619" y="77597"/>
                    <a:pt x="256921" y="36957"/>
                    <a:pt x="387223" y="7366"/>
                  </a:cubicBezTo>
                  <a:cubicBezTo>
                    <a:pt x="417068" y="0"/>
                    <a:pt x="457962" y="40640"/>
                    <a:pt x="491490" y="55372"/>
                  </a:cubicBezTo>
                  <a:cubicBezTo>
                    <a:pt x="461645" y="84963"/>
                    <a:pt x="435610" y="132969"/>
                    <a:pt x="405892" y="132969"/>
                  </a:cubicBezTo>
                  <a:cubicBezTo>
                    <a:pt x="271780" y="144018"/>
                    <a:pt x="137795" y="136652"/>
                    <a:pt x="0" y="136652"/>
                  </a:cubicBezTo>
                  <a:cubicBezTo>
                    <a:pt x="0" y="132969"/>
                    <a:pt x="0" y="125603"/>
                    <a:pt x="0" y="11823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6688800" y="3597600"/>
            <a:ext cx="317280" cy="144000"/>
            <a:chOff x="0" y="0"/>
            <a:chExt cx="634560" cy="288000"/>
          </a:xfrm>
          <a:solidFill>
            <a:srgbClr val="F27900"/>
          </a:solidFill>
        </p:grpSpPr>
        <p:sp>
          <p:nvSpPr>
            <p:cNvPr id="66" name="Freeform 66"/>
            <p:cNvSpPr/>
            <p:nvPr/>
          </p:nvSpPr>
          <p:spPr>
            <a:xfrm>
              <a:off x="0" y="0"/>
              <a:ext cx="634619" cy="288036"/>
            </a:xfrm>
            <a:custGeom>
              <a:avLst/>
              <a:gdLst/>
              <a:ahLst/>
              <a:cxnLst/>
              <a:rect l="l" t="t" r="r" b="b"/>
              <a:pathLst>
                <a:path w="634619" h="288036">
                  <a:moveTo>
                    <a:pt x="33401" y="288036"/>
                  </a:moveTo>
                  <a:cubicBezTo>
                    <a:pt x="0" y="119634"/>
                    <a:pt x="26035" y="74803"/>
                    <a:pt x="159512" y="67310"/>
                  </a:cubicBezTo>
                  <a:cubicBezTo>
                    <a:pt x="319151" y="71120"/>
                    <a:pt x="634619" y="0"/>
                    <a:pt x="530606" y="276733"/>
                  </a:cubicBezTo>
                  <a:cubicBezTo>
                    <a:pt x="460121" y="138430"/>
                    <a:pt x="96520" y="130937"/>
                    <a:pt x="33401" y="28803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6758400" y="3529440"/>
            <a:ext cx="152640" cy="55200"/>
            <a:chOff x="0" y="0"/>
            <a:chExt cx="305280" cy="110400"/>
          </a:xfrm>
          <a:solidFill>
            <a:srgbClr val="F27900"/>
          </a:solidFill>
        </p:grpSpPr>
        <p:sp>
          <p:nvSpPr>
            <p:cNvPr id="68" name="Freeform 68"/>
            <p:cNvSpPr/>
            <p:nvPr/>
          </p:nvSpPr>
          <p:spPr>
            <a:xfrm>
              <a:off x="0" y="0"/>
              <a:ext cx="305308" cy="110363"/>
            </a:xfrm>
            <a:custGeom>
              <a:avLst/>
              <a:gdLst/>
              <a:ahLst/>
              <a:cxnLst/>
              <a:rect l="l" t="t" r="r" b="b"/>
              <a:pathLst>
                <a:path w="305308" h="110363">
                  <a:moveTo>
                    <a:pt x="18669" y="0"/>
                  </a:moveTo>
                  <a:cubicBezTo>
                    <a:pt x="104267" y="0"/>
                    <a:pt x="189865" y="0"/>
                    <a:pt x="305308" y="0"/>
                  </a:cubicBezTo>
                  <a:cubicBezTo>
                    <a:pt x="167513" y="102997"/>
                    <a:pt x="130302" y="110363"/>
                    <a:pt x="0" y="14732"/>
                  </a:cubicBezTo>
                  <a:cubicBezTo>
                    <a:pt x="7493" y="11049"/>
                    <a:pt x="14859" y="3683"/>
                    <a:pt x="18669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6896160" y="3024000"/>
            <a:ext cx="124800" cy="103680"/>
            <a:chOff x="0" y="0"/>
            <a:chExt cx="249600" cy="207360"/>
          </a:xfrm>
          <a:solidFill>
            <a:srgbClr val="F27900"/>
          </a:solidFill>
        </p:grpSpPr>
        <p:sp>
          <p:nvSpPr>
            <p:cNvPr id="70" name="Freeform 70"/>
            <p:cNvSpPr/>
            <p:nvPr/>
          </p:nvSpPr>
          <p:spPr>
            <a:xfrm>
              <a:off x="0" y="0"/>
              <a:ext cx="249682" cy="207391"/>
            </a:xfrm>
            <a:custGeom>
              <a:avLst/>
              <a:gdLst/>
              <a:ahLst/>
              <a:cxnLst/>
              <a:rect l="l" t="t" r="r" b="b"/>
              <a:pathLst>
                <a:path w="249682" h="207391">
                  <a:moveTo>
                    <a:pt x="249555" y="207391"/>
                  </a:moveTo>
                  <a:cubicBezTo>
                    <a:pt x="160147" y="207391"/>
                    <a:pt x="78232" y="207391"/>
                    <a:pt x="0" y="207391"/>
                  </a:cubicBezTo>
                  <a:cubicBezTo>
                    <a:pt x="22352" y="22606"/>
                    <a:pt x="48387" y="0"/>
                    <a:pt x="242189" y="22606"/>
                  </a:cubicBezTo>
                  <a:cubicBezTo>
                    <a:pt x="249682" y="82931"/>
                    <a:pt x="249682" y="135763"/>
                    <a:pt x="249682" y="20739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6642240" y="3034560"/>
            <a:ext cx="118560" cy="99360"/>
            <a:chOff x="0" y="0"/>
            <a:chExt cx="237120" cy="198720"/>
          </a:xfrm>
          <a:solidFill>
            <a:srgbClr val="F27900"/>
          </a:solidFill>
        </p:grpSpPr>
        <p:sp>
          <p:nvSpPr>
            <p:cNvPr id="72" name="Freeform 72"/>
            <p:cNvSpPr/>
            <p:nvPr/>
          </p:nvSpPr>
          <p:spPr>
            <a:xfrm>
              <a:off x="0" y="0"/>
              <a:ext cx="237109" cy="198755"/>
            </a:xfrm>
            <a:custGeom>
              <a:avLst/>
              <a:gdLst/>
              <a:ahLst/>
              <a:cxnLst/>
              <a:rect l="l" t="t" r="r" b="b"/>
              <a:pathLst>
                <a:path w="237109" h="198755">
                  <a:moveTo>
                    <a:pt x="0" y="0"/>
                  </a:moveTo>
                  <a:cubicBezTo>
                    <a:pt x="75311" y="0"/>
                    <a:pt x="143002" y="0"/>
                    <a:pt x="237109" y="0"/>
                  </a:cubicBezTo>
                  <a:cubicBezTo>
                    <a:pt x="158115" y="77343"/>
                    <a:pt x="120396" y="172974"/>
                    <a:pt x="0" y="198755"/>
                  </a:cubicBezTo>
                  <a:cubicBezTo>
                    <a:pt x="0" y="125095"/>
                    <a:pt x="0" y="69977"/>
                    <a:pt x="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6764640" y="3024000"/>
            <a:ext cx="122880" cy="109920"/>
            <a:chOff x="0" y="0"/>
            <a:chExt cx="245760" cy="219840"/>
          </a:xfrm>
          <a:solidFill>
            <a:srgbClr val="F27900"/>
          </a:solidFill>
        </p:grpSpPr>
        <p:sp>
          <p:nvSpPr>
            <p:cNvPr id="74" name="Freeform 74"/>
            <p:cNvSpPr/>
            <p:nvPr/>
          </p:nvSpPr>
          <p:spPr>
            <a:xfrm>
              <a:off x="0" y="0"/>
              <a:ext cx="245745" cy="219837"/>
            </a:xfrm>
            <a:custGeom>
              <a:avLst/>
              <a:gdLst/>
              <a:ahLst/>
              <a:cxnLst/>
              <a:rect l="l" t="t" r="r" b="b"/>
              <a:pathLst>
                <a:path w="245745" h="219837">
                  <a:moveTo>
                    <a:pt x="0" y="197866"/>
                  </a:moveTo>
                  <a:cubicBezTo>
                    <a:pt x="69723" y="131953"/>
                    <a:pt x="84328" y="0"/>
                    <a:pt x="245745" y="25654"/>
                  </a:cubicBezTo>
                  <a:cubicBezTo>
                    <a:pt x="154051" y="91567"/>
                    <a:pt x="135763" y="219837"/>
                    <a:pt x="0" y="19786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1051040" y="3222720"/>
            <a:ext cx="114240" cy="76320"/>
            <a:chOff x="0" y="0"/>
            <a:chExt cx="228480" cy="152640"/>
          </a:xfrm>
          <a:solidFill>
            <a:srgbClr val="F27900"/>
          </a:solidFill>
        </p:grpSpPr>
        <p:sp>
          <p:nvSpPr>
            <p:cNvPr id="76" name="Freeform 76"/>
            <p:cNvSpPr/>
            <p:nvPr/>
          </p:nvSpPr>
          <p:spPr>
            <a:xfrm>
              <a:off x="0" y="0"/>
              <a:ext cx="228473" cy="152654"/>
            </a:xfrm>
            <a:custGeom>
              <a:avLst/>
              <a:gdLst/>
              <a:ahLst/>
              <a:cxnLst/>
              <a:rect l="l" t="t" r="r" b="b"/>
              <a:pathLst>
                <a:path w="228473" h="152654">
                  <a:moveTo>
                    <a:pt x="228473" y="152654"/>
                  </a:moveTo>
                  <a:cubicBezTo>
                    <a:pt x="134874" y="152654"/>
                    <a:pt x="78613" y="152654"/>
                    <a:pt x="0" y="152654"/>
                  </a:cubicBezTo>
                  <a:cubicBezTo>
                    <a:pt x="18669" y="59563"/>
                    <a:pt x="71120" y="0"/>
                    <a:pt x="161036" y="37211"/>
                  </a:cubicBezTo>
                  <a:cubicBezTo>
                    <a:pt x="191008" y="59563"/>
                    <a:pt x="205994" y="107950"/>
                    <a:pt x="228473" y="15265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1303040" y="3224640"/>
            <a:ext cx="112320" cy="73920"/>
            <a:chOff x="0" y="0"/>
            <a:chExt cx="224640" cy="147840"/>
          </a:xfrm>
          <a:solidFill>
            <a:srgbClr val="F27900"/>
          </a:solidFill>
        </p:grpSpPr>
        <p:sp>
          <p:nvSpPr>
            <p:cNvPr id="78" name="Freeform 78"/>
            <p:cNvSpPr/>
            <p:nvPr/>
          </p:nvSpPr>
          <p:spPr>
            <a:xfrm>
              <a:off x="0" y="0"/>
              <a:ext cx="224663" cy="147828"/>
            </a:xfrm>
            <a:custGeom>
              <a:avLst/>
              <a:gdLst/>
              <a:ahLst/>
              <a:cxnLst/>
              <a:rect l="l" t="t" r="r" b="b"/>
              <a:pathLst>
                <a:path w="224663" h="147828">
                  <a:moveTo>
                    <a:pt x="0" y="147828"/>
                  </a:moveTo>
                  <a:cubicBezTo>
                    <a:pt x="18415" y="48006"/>
                    <a:pt x="69977" y="0"/>
                    <a:pt x="165735" y="36957"/>
                  </a:cubicBezTo>
                  <a:cubicBezTo>
                    <a:pt x="191516" y="51689"/>
                    <a:pt x="202565" y="103505"/>
                    <a:pt x="224663" y="147828"/>
                  </a:cubicBezTo>
                  <a:cubicBezTo>
                    <a:pt x="139954" y="147828"/>
                    <a:pt x="81026" y="147828"/>
                    <a:pt x="0" y="14782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1114400" y="3045120"/>
            <a:ext cx="237120" cy="10560"/>
            <a:chOff x="0" y="0"/>
            <a:chExt cx="474240" cy="21120"/>
          </a:xfrm>
          <a:solidFill>
            <a:srgbClr val="F27900"/>
          </a:solidFill>
        </p:grpSpPr>
        <p:sp>
          <p:nvSpPr>
            <p:cNvPr id="80" name="Freeform 80"/>
            <p:cNvSpPr/>
            <p:nvPr/>
          </p:nvSpPr>
          <p:spPr>
            <a:xfrm>
              <a:off x="0" y="0"/>
              <a:ext cx="474218" cy="21082"/>
            </a:xfrm>
            <a:custGeom>
              <a:avLst/>
              <a:gdLst/>
              <a:ahLst/>
              <a:cxnLst/>
              <a:rect l="l" t="t" r="r" b="b"/>
              <a:pathLst>
                <a:path w="474218" h="21082">
                  <a:moveTo>
                    <a:pt x="474218" y="21082"/>
                  </a:moveTo>
                  <a:cubicBezTo>
                    <a:pt x="318643" y="21082"/>
                    <a:pt x="159258" y="21082"/>
                    <a:pt x="0" y="21082"/>
                  </a:cubicBezTo>
                  <a:cubicBezTo>
                    <a:pt x="0" y="14097"/>
                    <a:pt x="0" y="6985"/>
                    <a:pt x="0" y="0"/>
                  </a:cubicBezTo>
                  <a:cubicBezTo>
                    <a:pt x="159258" y="0"/>
                    <a:pt x="314960" y="0"/>
                    <a:pt x="474218" y="0"/>
                  </a:cubicBezTo>
                  <a:cubicBezTo>
                    <a:pt x="474218" y="6985"/>
                    <a:pt x="474218" y="14097"/>
                    <a:pt x="474218" y="2108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11169600" y="3425760"/>
            <a:ext cx="120480" cy="59040"/>
            <a:chOff x="0" y="0"/>
            <a:chExt cx="240960" cy="118080"/>
          </a:xfrm>
          <a:solidFill>
            <a:srgbClr val="F27900"/>
          </a:solidFill>
        </p:grpSpPr>
        <p:sp>
          <p:nvSpPr>
            <p:cNvPr id="82" name="Freeform 82"/>
            <p:cNvSpPr/>
            <p:nvPr/>
          </p:nvSpPr>
          <p:spPr>
            <a:xfrm>
              <a:off x="0" y="0"/>
              <a:ext cx="240919" cy="118110"/>
            </a:xfrm>
            <a:custGeom>
              <a:avLst/>
              <a:gdLst/>
              <a:ahLst/>
              <a:cxnLst/>
              <a:rect l="l" t="t" r="r" b="b"/>
              <a:pathLst>
                <a:path w="240919" h="118110">
                  <a:moveTo>
                    <a:pt x="240919" y="0"/>
                  </a:moveTo>
                  <a:cubicBezTo>
                    <a:pt x="163068" y="114300"/>
                    <a:pt x="96393" y="118110"/>
                    <a:pt x="0" y="0"/>
                  </a:cubicBezTo>
                  <a:cubicBezTo>
                    <a:pt x="81534" y="0"/>
                    <a:pt x="163068" y="0"/>
                    <a:pt x="240919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3583680" y="1064640"/>
            <a:ext cx="2091360" cy="2065920"/>
            <a:chOff x="0" y="0"/>
            <a:chExt cx="4182720" cy="4131840"/>
          </a:xfrm>
          <a:solidFill>
            <a:srgbClr val="F27900"/>
          </a:solidFill>
        </p:grpSpPr>
        <p:sp>
          <p:nvSpPr>
            <p:cNvPr id="84" name="Freeform 84"/>
            <p:cNvSpPr/>
            <p:nvPr/>
          </p:nvSpPr>
          <p:spPr>
            <a:xfrm>
              <a:off x="127" y="0"/>
              <a:ext cx="4182619" cy="4131564"/>
            </a:xfrm>
            <a:custGeom>
              <a:avLst/>
              <a:gdLst/>
              <a:ahLst/>
              <a:cxnLst/>
              <a:rect l="l" t="t" r="r" b="b"/>
              <a:pathLst>
                <a:path w="4182619" h="4131564">
                  <a:moveTo>
                    <a:pt x="2152015" y="684784"/>
                  </a:moveTo>
                  <a:cubicBezTo>
                    <a:pt x="2258314" y="546481"/>
                    <a:pt x="2371471" y="416433"/>
                    <a:pt x="2466721" y="272542"/>
                  </a:cubicBezTo>
                  <a:cubicBezTo>
                    <a:pt x="2615819" y="52578"/>
                    <a:pt x="2825623" y="0"/>
                    <a:pt x="3069971" y="20701"/>
                  </a:cubicBezTo>
                  <a:cubicBezTo>
                    <a:pt x="3347466" y="45593"/>
                    <a:pt x="3579368" y="168656"/>
                    <a:pt x="3775329" y="363728"/>
                  </a:cubicBezTo>
                  <a:cubicBezTo>
                    <a:pt x="3911981" y="500634"/>
                    <a:pt x="4027932" y="648716"/>
                    <a:pt x="4095623" y="832612"/>
                  </a:cubicBezTo>
                  <a:cubicBezTo>
                    <a:pt x="4160520" y="1009650"/>
                    <a:pt x="4182618" y="1192276"/>
                    <a:pt x="4145280" y="1380363"/>
                  </a:cubicBezTo>
                  <a:cubicBezTo>
                    <a:pt x="4120388" y="1504823"/>
                    <a:pt x="4061079" y="1607185"/>
                    <a:pt x="3957574" y="1683258"/>
                  </a:cubicBezTo>
                  <a:cubicBezTo>
                    <a:pt x="3934079" y="1701292"/>
                    <a:pt x="3910584" y="1716405"/>
                    <a:pt x="3918966" y="1756537"/>
                  </a:cubicBezTo>
                  <a:cubicBezTo>
                    <a:pt x="3923157" y="1771777"/>
                    <a:pt x="3907917" y="1798066"/>
                    <a:pt x="3892677" y="1811909"/>
                  </a:cubicBezTo>
                  <a:cubicBezTo>
                    <a:pt x="3778123" y="1919859"/>
                    <a:pt x="3660775" y="2026285"/>
                    <a:pt x="3543427" y="2131441"/>
                  </a:cubicBezTo>
                  <a:cubicBezTo>
                    <a:pt x="3503422" y="2168779"/>
                    <a:pt x="3477133" y="2165985"/>
                    <a:pt x="3415030" y="2127250"/>
                  </a:cubicBezTo>
                  <a:cubicBezTo>
                    <a:pt x="3403981" y="2135505"/>
                    <a:pt x="3394329" y="2143887"/>
                    <a:pt x="3386074" y="2150745"/>
                  </a:cubicBezTo>
                  <a:cubicBezTo>
                    <a:pt x="3434334" y="2214372"/>
                    <a:pt x="3485515" y="2272411"/>
                    <a:pt x="3526917" y="2336165"/>
                  </a:cubicBezTo>
                  <a:cubicBezTo>
                    <a:pt x="3676015" y="2562987"/>
                    <a:pt x="3718814" y="2803652"/>
                    <a:pt x="3623564" y="3063748"/>
                  </a:cubicBezTo>
                  <a:cubicBezTo>
                    <a:pt x="3619373" y="3073400"/>
                    <a:pt x="3623564" y="3091434"/>
                    <a:pt x="3630422" y="3101086"/>
                  </a:cubicBezTo>
                  <a:cubicBezTo>
                    <a:pt x="3666363" y="3145409"/>
                    <a:pt x="3703574" y="3186811"/>
                    <a:pt x="3740912" y="3229737"/>
                  </a:cubicBezTo>
                  <a:cubicBezTo>
                    <a:pt x="3827907" y="3333497"/>
                    <a:pt x="3819652" y="3475990"/>
                    <a:pt x="3721608" y="3560318"/>
                  </a:cubicBezTo>
                  <a:cubicBezTo>
                    <a:pt x="3622167" y="3647440"/>
                    <a:pt x="3478657" y="3634994"/>
                    <a:pt x="3388868" y="3532632"/>
                  </a:cubicBezTo>
                  <a:cubicBezTo>
                    <a:pt x="3279775" y="3406775"/>
                    <a:pt x="3172079" y="3280918"/>
                    <a:pt x="3064510" y="3153664"/>
                  </a:cubicBezTo>
                  <a:cubicBezTo>
                    <a:pt x="3043809" y="3128772"/>
                    <a:pt x="3031363" y="3130169"/>
                    <a:pt x="3010662" y="3149473"/>
                  </a:cubicBezTo>
                  <a:cubicBezTo>
                    <a:pt x="2941701" y="3211703"/>
                    <a:pt x="2871216" y="3269869"/>
                    <a:pt x="2803652" y="3332099"/>
                  </a:cubicBezTo>
                  <a:cubicBezTo>
                    <a:pt x="2792603" y="3341751"/>
                    <a:pt x="2784348" y="3361182"/>
                    <a:pt x="2784348" y="3377692"/>
                  </a:cubicBezTo>
                  <a:cubicBezTo>
                    <a:pt x="2784348" y="3618357"/>
                    <a:pt x="2593848" y="3787140"/>
                    <a:pt x="2355088" y="3755263"/>
                  </a:cubicBezTo>
                  <a:cubicBezTo>
                    <a:pt x="2337181" y="3753867"/>
                    <a:pt x="2313686" y="3760851"/>
                    <a:pt x="2301240" y="3771900"/>
                  </a:cubicBezTo>
                  <a:cubicBezTo>
                    <a:pt x="2203196" y="3853561"/>
                    <a:pt x="2109343" y="3937889"/>
                    <a:pt x="2012696" y="4019550"/>
                  </a:cubicBezTo>
                  <a:cubicBezTo>
                    <a:pt x="1951990" y="4069335"/>
                    <a:pt x="1880235" y="4088766"/>
                    <a:pt x="1802892" y="4067937"/>
                  </a:cubicBezTo>
                  <a:cubicBezTo>
                    <a:pt x="1715897" y="4045839"/>
                    <a:pt x="1659382" y="3989070"/>
                    <a:pt x="1637284" y="3903345"/>
                  </a:cubicBezTo>
                  <a:cubicBezTo>
                    <a:pt x="1613789" y="3810636"/>
                    <a:pt x="1644142" y="3731768"/>
                    <a:pt x="1713230" y="3666744"/>
                  </a:cubicBezTo>
                  <a:cubicBezTo>
                    <a:pt x="1757426" y="3626612"/>
                    <a:pt x="1804289" y="3587878"/>
                    <a:pt x="1849882" y="3549142"/>
                  </a:cubicBezTo>
                  <a:cubicBezTo>
                    <a:pt x="1858137" y="3540887"/>
                    <a:pt x="1866392" y="3532505"/>
                    <a:pt x="1878838" y="3521456"/>
                  </a:cubicBezTo>
                  <a:cubicBezTo>
                    <a:pt x="1405382" y="3268345"/>
                    <a:pt x="931799" y="3023489"/>
                    <a:pt x="506730" y="2690114"/>
                  </a:cubicBezTo>
                  <a:cubicBezTo>
                    <a:pt x="499872" y="2701163"/>
                    <a:pt x="494284" y="2709419"/>
                    <a:pt x="491490" y="2719197"/>
                  </a:cubicBezTo>
                  <a:cubicBezTo>
                    <a:pt x="356235" y="3040126"/>
                    <a:pt x="260985" y="3373501"/>
                    <a:pt x="202946" y="3717925"/>
                  </a:cubicBezTo>
                  <a:cubicBezTo>
                    <a:pt x="185039" y="3828542"/>
                    <a:pt x="173990" y="3939286"/>
                    <a:pt x="158750" y="4051300"/>
                  </a:cubicBezTo>
                  <a:cubicBezTo>
                    <a:pt x="153289" y="4101085"/>
                    <a:pt x="117348" y="4131564"/>
                    <a:pt x="70358" y="4125976"/>
                  </a:cubicBezTo>
                  <a:cubicBezTo>
                    <a:pt x="26162" y="4120388"/>
                    <a:pt x="0" y="4084448"/>
                    <a:pt x="4064" y="4034663"/>
                  </a:cubicBezTo>
                  <a:cubicBezTo>
                    <a:pt x="51054" y="3546348"/>
                    <a:pt x="167005" y="3076067"/>
                    <a:pt x="361569" y="2626487"/>
                  </a:cubicBezTo>
                  <a:cubicBezTo>
                    <a:pt x="375412" y="2594610"/>
                    <a:pt x="369824" y="2580894"/>
                    <a:pt x="345059" y="2558669"/>
                  </a:cubicBezTo>
                  <a:cubicBezTo>
                    <a:pt x="285750" y="2507488"/>
                    <a:pt x="223520" y="2457704"/>
                    <a:pt x="173863" y="2398268"/>
                  </a:cubicBezTo>
                  <a:cubicBezTo>
                    <a:pt x="26162" y="2224278"/>
                    <a:pt x="6731" y="1978025"/>
                    <a:pt x="120015" y="1772031"/>
                  </a:cubicBezTo>
                  <a:cubicBezTo>
                    <a:pt x="241554" y="1550670"/>
                    <a:pt x="396113" y="1352931"/>
                    <a:pt x="568706" y="1170305"/>
                  </a:cubicBezTo>
                  <a:cubicBezTo>
                    <a:pt x="763270" y="964184"/>
                    <a:pt x="973074" y="773303"/>
                    <a:pt x="1221613" y="636270"/>
                  </a:cubicBezTo>
                  <a:cubicBezTo>
                    <a:pt x="1490853" y="488315"/>
                    <a:pt x="1772412" y="462026"/>
                    <a:pt x="2051304" y="619633"/>
                  </a:cubicBezTo>
                  <a:cubicBezTo>
                    <a:pt x="2085848" y="637667"/>
                    <a:pt x="2116201" y="661162"/>
                    <a:pt x="2152015" y="684657"/>
                  </a:cubicBezTo>
                  <a:close/>
                  <a:moveTo>
                    <a:pt x="2504059" y="2976880"/>
                  </a:moveTo>
                  <a:cubicBezTo>
                    <a:pt x="2568956" y="2918841"/>
                    <a:pt x="2635250" y="2866263"/>
                    <a:pt x="2695956" y="2808097"/>
                  </a:cubicBezTo>
                  <a:cubicBezTo>
                    <a:pt x="2923667" y="2592324"/>
                    <a:pt x="3250946" y="2635250"/>
                    <a:pt x="3419348" y="2855087"/>
                  </a:cubicBezTo>
                  <a:cubicBezTo>
                    <a:pt x="3441446" y="2885567"/>
                    <a:pt x="3467608" y="2913126"/>
                    <a:pt x="3495294" y="2945003"/>
                  </a:cubicBezTo>
                  <a:cubicBezTo>
                    <a:pt x="3567049" y="2723642"/>
                    <a:pt x="3469005" y="2445639"/>
                    <a:pt x="3256534" y="2254758"/>
                  </a:cubicBezTo>
                  <a:cubicBezTo>
                    <a:pt x="3187573" y="2311527"/>
                    <a:pt x="3119882" y="2368169"/>
                    <a:pt x="3049524" y="2422144"/>
                  </a:cubicBezTo>
                  <a:cubicBezTo>
                    <a:pt x="2904617" y="2531364"/>
                    <a:pt x="2743073" y="2578481"/>
                    <a:pt x="2563622" y="2531364"/>
                  </a:cubicBezTo>
                  <a:cubicBezTo>
                    <a:pt x="2451862" y="2502281"/>
                    <a:pt x="2355215" y="2447036"/>
                    <a:pt x="2275078" y="2366772"/>
                  </a:cubicBezTo>
                  <a:cubicBezTo>
                    <a:pt x="1979676" y="2069338"/>
                    <a:pt x="1834769" y="1709674"/>
                    <a:pt x="1838833" y="1290574"/>
                  </a:cubicBezTo>
                  <a:cubicBezTo>
                    <a:pt x="1840230" y="1149477"/>
                    <a:pt x="1884426" y="1018032"/>
                    <a:pt x="1979676" y="908812"/>
                  </a:cubicBezTo>
                  <a:cubicBezTo>
                    <a:pt x="2005965" y="878332"/>
                    <a:pt x="2027936" y="845185"/>
                    <a:pt x="2058416" y="806450"/>
                  </a:cubicBezTo>
                  <a:cubicBezTo>
                    <a:pt x="1999107" y="773303"/>
                    <a:pt x="1946656" y="735965"/>
                    <a:pt x="1887220" y="713740"/>
                  </a:cubicBezTo>
                  <a:cubicBezTo>
                    <a:pt x="1673225" y="630682"/>
                    <a:pt x="1467612" y="670814"/>
                    <a:pt x="1275715" y="784225"/>
                  </a:cubicBezTo>
                  <a:cubicBezTo>
                    <a:pt x="1092073" y="890778"/>
                    <a:pt x="931926" y="1027684"/>
                    <a:pt x="780161" y="1175639"/>
                  </a:cubicBezTo>
                  <a:cubicBezTo>
                    <a:pt x="575818" y="1376172"/>
                    <a:pt x="396367" y="1594739"/>
                    <a:pt x="256921" y="1846580"/>
                  </a:cubicBezTo>
                  <a:cubicBezTo>
                    <a:pt x="163068" y="2013966"/>
                    <a:pt x="196215" y="2215896"/>
                    <a:pt x="330073" y="2340356"/>
                  </a:cubicBezTo>
                  <a:cubicBezTo>
                    <a:pt x="577215" y="2568575"/>
                    <a:pt x="846328" y="2767838"/>
                    <a:pt x="1139063" y="2933827"/>
                  </a:cubicBezTo>
                  <a:cubicBezTo>
                    <a:pt x="1525524" y="3153791"/>
                    <a:pt x="1918970" y="3363976"/>
                    <a:pt x="2309622" y="3577082"/>
                  </a:cubicBezTo>
                  <a:cubicBezTo>
                    <a:pt x="2414524" y="3633851"/>
                    <a:pt x="2538730" y="3600577"/>
                    <a:pt x="2598166" y="3502406"/>
                  </a:cubicBezTo>
                  <a:cubicBezTo>
                    <a:pt x="2657475" y="3401441"/>
                    <a:pt x="2629916" y="3271393"/>
                    <a:pt x="2534666" y="3202178"/>
                  </a:cubicBezTo>
                  <a:cubicBezTo>
                    <a:pt x="2515362" y="3189732"/>
                    <a:pt x="2497455" y="3175889"/>
                    <a:pt x="2479421" y="3162046"/>
                  </a:cubicBezTo>
                  <a:cubicBezTo>
                    <a:pt x="2091563" y="2827274"/>
                    <a:pt x="1704975" y="2491105"/>
                    <a:pt x="1317117" y="2156460"/>
                  </a:cubicBezTo>
                  <a:cubicBezTo>
                    <a:pt x="1259078" y="2106676"/>
                    <a:pt x="1199769" y="2056892"/>
                    <a:pt x="1143127" y="2004314"/>
                  </a:cubicBezTo>
                  <a:cubicBezTo>
                    <a:pt x="1112774" y="1978025"/>
                    <a:pt x="1108583" y="1942084"/>
                    <a:pt x="1126617" y="1908810"/>
                  </a:cubicBezTo>
                  <a:cubicBezTo>
                    <a:pt x="1143127" y="1878330"/>
                    <a:pt x="1179068" y="1861820"/>
                    <a:pt x="1212215" y="1872869"/>
                  </a:cubicBezTo>
                  <a:cubicBezTo>
                    <a:pt x="1231519" y="1878457"/>
                    <a:pt x="1248156" y="1892173"/>
                    <a:pt x="1263269" y="1904746"/>
                  </a:cubicBezTo>
                  <a:cubicBezTo>
                    <a:pt x="1611122" y="2204974"/>
                    <a:pt x="1958975" y="2505075"/>
                    <a:pt x="2305558" y="2805303"/>
                  </a:cubicBezTo>
                  <a:cubicBezTo>
                    <a:pt x="2371852" y="2862072"/>
                    <a:pt x="2436749" y="2918714"/>
                    <a:pt x="2504313" y="2976880"/>
                  </a:cubicBezTo>
                  <a:close/>
                  <a:moveTo>
                    <a:pt x="3801618" y="1603248"/>
                  </a:moveTo>
                  <a:cubicBezTo>
                    <a:pt x="3927221" y="1531366"/>
                    <a:pt x="3992118" y="1426210"/>
                    <a:pt x="4003167" y="1287907"/>
                  </a:cubicBezTo>
                  <a:cubicBezTo>
                    <a:pt x="4015613" y="1144016"/>
                    <a:pt x="3996309" y="1004316"/>
                    <a:pt x="3943858" y="868807"/>
                  </a:cubicBezTo>
                  <a:cubicBezTo>
                    <a:pt x="3876167" y="698627"/>
                    <a:pt x="3763010" y="563118"/>
                    <a:pt x="3630549" y="440055"/>
                  </a:cubicBezTo>
                  <a:cubicBezTo>
                    <a:pt x="3423539" y="250571"/>
                    <a:pt x="3183255" y="152273"/>
                    <a:pt x="2898902" y="177292"/>
                  </a:cubicBezTo>
                  <a:cubicBezTo>
                    <a:pt x="2800858" y="186944"/>
                    <a:pt x="2709799" y="217424"/>
                    <a:pt x="2646299" y="298958"/>
                  </a:cubicBezTo>
                  <a:cubicBezTo>
                    <a:pt x="2459990" y="539623"/>
                    <a:pt x="2276348" y="780288"/>
                    <a:pt x="2088642" y="1019683"/>
                  </a:cubicBezTo>
                  <a:cubicBezTo>
                    <a:pt x="2032000" y="1092962"/>
                    <a:pt x="2003044" y="1176020"/>
                    <a:pt x="1996186" y="1267333"/>
                  </a:cubicBezTo>
                  <a:cubicBezTo>
                    <a:pt x="1978279" y="1473454"/>
                    <a:pt x="2026539" y="1668526"/>
                    <a:pt x="2109343" y="1856613"/>
                  </a:cubicBezTo>
                  <a:cubicBezTo>
                    <a:pt x="2181098" y="2022602"/>
                    <a:pt x="2277745" y="2171954"/>
                    <a:pt x="2419985" y="2285365"/>
                  </a:cubicBezTo>
                  <a:cubicBezTo>
                    <a:pt x="2595245" y="2427859"/>
                    <a:pt x="2783078" y="2430653"/>
                    <a:pt x="2962529" y="2293620"/>
                  </a:cubicBezTo>
                  <a:cubicBezTo>
                    <a:pt x="3037078" y="2235581"/>
                    <a:pt x="3110230" y="2173224"/>
                    <a:pt x="3183382" y="2113788"/>
                  </a:cubicBezTo>
                  <a:cubicBezTo>
                    <a:pt x="3216529" y="2087499"/>
                    <a:pt x="3248279" y="2061210"/>
                    <a:pt x="3284093" y="2032127"/>
                  </a:cubicBezTo>
                  <a:cubicBezTo>
                    <a:pt x="3264789" y="2016887"/>
                    <a:pt x="3249549" y="2004441"/>
                    <a:pt x="3233039" y="1991995"/>
                  </a:cubicBezTo>
                  <a:cubicBezTo>
                    <a:pt x="3013583" y="1826006"/>
                    <a:pt x="2813431" y="1639316"/>
                    <a:pt x="2629789" y="1431798"/>
                  </a:cubicBezTo>
                  <a:cubicBezTo>
                    <a:pt x="2588387" y="1384808"/>
                    <a:pt x="2589784" y="1348740"/>
                    <a:pt x="2632583" y="1301750"/>
                  </a:cubicBezTo>
                  <a:cubicBezTo>
                    <a:pt x="2732024" y="1193800"/>
                    <a:pt x="2831338" y="1085977"/>
                    <a:pt x="2930779" y="978027"/>
                  </a:cubicBezTo>
                  <a:cubicBezTo>
                    <a:pt x="2980436" y="924052"/>
                    <a:pt x="3014980" y="918591"/>
                    <a:pt x="3070225" y="966978"/>
                  </a:cubicBezTo>
                  <a:cubicBezTo>
                    <a:pt x="3217926" y="1091438"/>
                    <a:pt x="3365626" y="1218692"/>
                    <a:pt x="3511931" y="1345946"/>
                  </a:cubicBezTo>
                  <a:cubicBezTo>
                    <a:pt x="3609975" y="1431671"/>
                    <a:pt x="3706622" y="1518793"/>
                    <a:pt x="3801872" y="1603248"/>
                  </a:cubicBezTo>
                  <a:close/>
                  <a:moveTo>
                    <a:pt x="3014726" y="1116330"/>
                  </a:moveTo>
                  <a:cubicBezTo>
                    <a:pt x="2934716" y="1203452"/>
                    <a:pt x="2858770" y="1285113"/>
                    <a:pt x="2782824" y="1368044"/>
                  </a:cubicBezTo>
                  <a:cubicBezTo>
                    <a:pt x="2992628" y="1601851"/>
                    <a:pt x="3224530" y="1802384"/>
                    <a:pt x="3478530" y="1980819"/>
                  </a:cubicBezTo>
                  <a:cubicBezTo>
                    <a:pt x="3562731" y="1903349"/>
                    <a:pt x="3645535" y="1828673"/>
                    <a:pt x="3732530" y="1749806"/>
                  </a:cubicBezTo>
                  <a:cubicBezTo>
                    <a:pt x="3492373" y="1538224"/>
                    <a:pt x="3254883" y="1329309"/>
                    <a:pt x="3014726" y="1116330"/>
                  </a:cubicBezTo>
                  <a:close/>
                  <a:moveTo>
                    <a:pt x="2730373" y="3185668"/>
                  </a:moveTo>
                  <a:cubicBezTo>
                    <a:pt x="2730373" y="3185668"/>
                    <a:pt x="2730373" y="3185668"/>
                    <a:pt x="2731770" y="3185668"/>
                  </a:cubicBezTo>
                  <a:cubicBezTo>
                    <a:pt x="2796667" y="3130296"/>
                    <a:pt x="2861564" y="3073654"/>
                    <a:pt x="2926461" y="3018282"/>
                  </a:cubicBezTo>
                  <a:cubicBezTo>
                    <a:pt x="3005201" y="2951861"/>
                    <a:pt x="3103118" y="2961513"/>
                    <a:pt x="3170809" y="3038983"/>
                  </a:cubicBezTo>
                  <a:cubicBezTo>
                    <a:pt x="3199765" y="3072130"/>
                    <a:pt x="3227451" y="3106801"/>
                    <a:pt x="3257804" y="3139948"/>
                  </a:cubicBezTo>
                  <a:cubicBezTo>
                    <a:pt x="3339211" y="3236722"/>
                    <a:pt x="3422015" y="3332226"/>
                    <a:pt x="3504946" y="3427730"/>
                  </a:cubicBezTo>
                  <a:cubicBezTo>
                    <a:pt x="3547745" y="3477514"/>
                    <a:pt x="3614039" y="3473323"/>
                    <a:pt x="3637407" y="3418078"/>
                  </a:cubicBezTo>
                  <a:cubicBezTo>
                    <a:pt x="3653917" y="3382137"/>
                    <a:pt x="3641598" y="3351657"/>
                    <a:pt x="3616706" y="3322574"/>
                  </a:cubicBezTo>
                  <a:cubicBezTo>
                    <a:pt x="3504946" y="3193923"/>
                    <a:pt x="3394456" y="3065272"/>
                    <a:pt x="3283966" y="2936621"/>
                  </a:cubicBezTo>
                  <a:cubicBezTo>
                    <a:pt x="3174873" y="2810764"/>
                    <a:pt x="3002407" y="2780284"/>
                    <a:pt x="2867025" y="2872994"/>
                  </a:cubicBezTo>
                  <a:cubicBezTo>
                    <a:pt x="2781426" y="2932430"/>
                    <a:pt x="2706878" y="3007233"/>
                    <a:pt x="2626867" y="3073527"/>
                  </a:cubicBezTo>
                  <a:cubicBezTo>
                    <a:pt x="2664078" y="3112262"/>
                    <a:pt x="2697225" y="3148203"/>
                    <a:pt x="2730372" y="3185541"/>
                  </a:cubicBezTo>
                  <a:close/>
                  <a:moveTo>
                    <a:pt x="2171319" y="3679444"/>
                  </a:moveTo>
                  <a:cubicBezTo>
                    <a:pt x="2124329" y="3654552"/>
                    <a:pt x="2084324" y="3631057"/>
                    <a:pt x="2042922" y="3610229"/>
                  </a:cubicBezTo>
                  <a:cubicBezTo>
                    <a:pt x="2034667" y="3606038"/>
                    <a:pt x="2020824" y="3607435"/>
                    <a:pt x="2013966" y="3613023"/>
                  </a:cubicBezTo>
                  <a:cubicBezTo>
                    <a:pt x="1946275" y="3669792"/>
                    <a:pt x="1878711" y="3727831"/>
                    <a:pt x="1812417" y="3787267"/>
                  </a:cubicBezTo>
                  <a:cubicBezTo>
                    <a:pt x="1777873" y="3819144"/>
                    <a:pt x="1776476" y="3861943"/>
                    <a:pt x="1802765" y="3893820"/>
                  </a:cubicBezTo>
                  <a:cubicBezTo>
                    <a:pt x="1829054" y="3924300"/>
                    <a:pt x="1870456" y="3932555"/>
                    <a:pt x="1906270" y="3903472"/>
                  </a:cubicBezTo>
                  <a:cubicBezTo>
                    <a:pt x="1994662" y="3831590"/>
                    <a:pt x="2080260" y="3756787"/>
                    <a:pt x="2171319" y="367944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4925280" y="2347200"/>
            <a:ext cx="816960" cy="780960"/>
            <a:chOff x="0" y="0"/>
            <a:chExt cx="1633920" cy="1561920"/>
          </a:xfrm>
          <a:solidFill>
            <a:srgbClr val="F27900"/>
          </a:solidFill>
        </p:grpSpPr>
        <p:sp>
          <p:nvSpPr>
            <p:cNvPr id="86" name="Freeform 86"/>
            <p:cNvSpPr/>
            <p:nvPr/>
          </p:nvSpPr>
          <p:spPr>
            <a:xfrm>
              <a:off x="0" y="254"/>
              <a:ext cx="1633855" cy="1561719"/>
            </a:xfrm>
            <a:custGeom>
              <a:avLst/>
              <a:gdLst/>
              <a:ahLst/>
              <a:cxnLst/>
              <a:rect l="l" t="t" r="r" b="b"/>
              <a:pathLst>
                <a:path w="1633855" h="1561719">
                  <a:moveTo>
                    <a:pt x="1298575" y="616204"/>
                  </a:moveTo>
                  <a:cubicBezTo>
                    <a:pt x="1313815" y="710184"/>
                    <a:pt x="1328928" y="802767"/>
                    <a:pt x="1344168" y="896747"/>
                  </a:cubicBezTo>
                  <a:cubicBezTo>
                    <a:pt x="1362075" y="1003173"/>
                    <a:pt x="1380109" y="1108202"/>
                    <a:pt x="1398016" y="1214628"/>
                  </a:cubicBezTo>
                  <a:cubicBezTo>
                    <a:pt x="1411859" y="1297559"/>
                    <a:pt x="1374521" y="1337691"/>
                    <a:pt x="1293114" y="1325245"/>
                  </a:cubicBezTo>
                  <a:cubicBezTo>
                    <a:pt x="1083310" y="1294892"/>
                    <a:pt x="873633" y="1261618"/>
                    <a:pt x="665226" y="1229868"/>
                  </a:cubicBezTo>
                  <a:cubicBezTo>
                    <a:pt x="644525" y="1225677"/>
                    <a:pt x="625221" y="1223010"/>
                    <a:pt x="604520" y="1220216"/>
                  </a:cubicBezTo>
                  <a:cubicBezTo>
                    <a:pt x="600329" y="1224407"/>
                    <a:pt x="596265" y="1228471"/>
                    <a:pt x="593471" y="1232662"/>
                  </a:cubicBezTo>
                  <a:cubicBezTo>
                    <a:pt x="601726" y="1236853"/>
                    <a:pt x="612775" y="1236853"/>
                    <a:pt x="619633" y="1243711"/>
                  </a:cubicBezTo>
                  <a:cubicBezTo>
                    <a:pt x="687197" y="1298956"/>
                    <a:pt x="756285" y="1356995"/>
                    <a:pt x="823849" y="1413764"/>
                  </a:cubicBezTo>
                  <a:cubicBezTo>
                    <a:pt x="862457" y="1445514"/>
                    <a:pt x="872109" y="1475994"/>
                    <a:pt x="858393" y="1511935"/>
                  </a:cubicBezTo>
                  <a:cubicBezTo>
                    <a:pt x="843153" y="1552067"/>
                    <a:pt x="810133" y="1561719"/>
                    <a:pt x="771398" y="1561719"/>
                  </a:cubicBezTo>
                  <a:cubicBezTo>
                    <a:pt x="549275" y="1561719"/>
                    <a:pt x="327025" y="1561719"/>
                    <a:pt x="106299" y="1561719"/>
                  </a:cubicBezTo>
                  <a:cubicBezTo>
                    <a:pt x="38735" y="1560322"/>
                    <a:pt x="0" y="1511935"/>
                    <a:pt x="22098" y="1455293"/>
                  </a:cubicBezTo>
                  <a:cubicBezTo>
                    <a:pt x="35941" y="1420749"/>
                    <a:pt x="64897" y="1405509"/>
                    <a:pt x="102108" y="1405509"/>
                  </a:cubicBezTo>
                  <a:cubicBezTo>
                    <a:pt x="242824" y="1406906"/>
                    <a:pt x="383667" y="1405509"/>
                    <a:pt x="524383" y="1405509"/>
                  </a:cubicBezTo>
                  <a:cubicBezTo>
                    <a:pt x="535432" y="1405509"/>
                    <a:pt x="547878" y="1405509"/>
                    <a:pt x="568579" y="1405509"/>
                  </a:cubicBezTo>
                  <a:cubicBezTo>
                    <a:pt x="553339" y="1391666"/>
                    <a:pt x="543687" y="1382014"/>
                    <a:pt x="534035" y="1375156"/>
                  </a:cubicBezTo>
                  <a:cubicBezTo>
                    <a:pt x="452628" y="1306068"/>
                    <a:pt x="371221" y="1238377"/>
                    <a:pt x="289814" y="1170559"/>
                  </a:cubicBezTo>
                  <a:cubicBezTo>
                    <a:pt x="249809" y="1136015"/>
                    <a:pt x="237363" y="1104265"/>
                    <a:pt x="253873" y="1068324"/>
                  </a:cubicBezTo>
                  <a:cubicBezTo>
                    <a:pt x="269113" y="1030986"/>
                    <a:pt x="300736" y="1015746"/>
                    <a:pt x="353187" y="1024128"/>
                  </a:cubicBezTo>
                  <a:cubicBezTo>
                    <a:pt x="607060" y="1062863"/>
                    <a:pt x="859663" y="1102868"/>
                    <a:pt x="1113536" y="1141603"/>
                  </a:cubicBezTo>
                  <a:cubicBezTo>
                    <a:pt x="1150747" y="1147191"/>
                    <a:pt x="1186688" y="1152652"/>
                    <a:pt x="1230884" y="1159510"/>
                  </a:cubicBezTo>
                  <a:cubicBezTo>
                    <a:pt x="1221232" y="1100074"/>
                    <a:pt x="1211580" y="1043432"/>
                    <a:pt x="1203325" y="986790"/>
                  </a:cubicBezTo>
                  <a:cubicBezTo>
                    <a:pt x="1167384" y="773938"/>
                    <a:pt x="1131570" y="561086"/>
                    <a:pt x="1097026" y="348234"/>
                  </a:cubicBezTo>
                  <a:cubicBezTo>
                    <a:pt x="1090168" y="302641"/>
                    <a:pt x="1106678" y="270891"/>
                    <a:pt x="1141222" y="255651"/>
                  </a:cubicBezTo>
                  <a:cubicBezTo>
                    <a:pt x="1177163" y="241808"/>
                    <a:pt x="1208786" y="251460"/>
                    <a:pt x="1239139" y="287401"/>
                  </a:cubicBezTo>
                  <a:cubicBezTo>
                    <a:pt x="1316482" y="379984"/>
                    <a:pt x="1393698" y="472567"/>
                    <a:pt x="1479296" y="563880"/>
                  </a:cubicBezTo>
                  <a:cubicBezTo>
                    <a:pt x="1479296" y="552831"/>
                    <a:pt x="1479296" y="541782"/>
                    <a:pt x="1479296" y="530733"/>
                  </a:cubicBezTo>
                  <a:cubicBezTo>
                    <a:pt x="1479296" y="388366"/>
                    <a:pt x="1477899" y="245999"/>
                    <a:pt x="1479296" y="103632"/>
                  </a:cubicBezTo>
                  <a:cubicBezTo>
                    <a:pt x="1479296" y="38608"/>
                    <a:pt x="1534541" y="0"/>
                    <a:pt x="1588262" y="26289"/>
                  </a:cubicBezTo>
                  <a:cubicBezTo>
                    <a:pt x="1624203" y="42926"/>
                    <a:pt x="1633855" y="71882"/>
                    <a:pt x="1633855" y="109220"/>
                  </a:cubicBezTo>
                  <a:cubicBezTo>
                    <a:pt x="1633855" y="319278"/>
                    <a:pt x="1633855" y="529463"/>
                    <a:pt x="1633855" y="739521"/>
                  </a:cubicBezTo>
                  <a:cubicBezTo>
                    <a:pt x="1633855" y="754761"/>
                    <a:pt x="1633855" y="769874"/>
                    <a:pt x="1633855" y="786511"/>
                  </a:cubicBezTo>
                  <a:cubicBezTo>
                    <a:pt x="1633855" y="822452"/>
                    <a:pt x="1617345" y="850138"/>
                    <a:pt x="1584198" y="862584"/>
                  </a:cubicBezTo>
                  <a:cubicBezTo>
                    <a:pt x="1548257" y="875030"/>
                    <a:pt x="1517904" y="865378"/>
                    <a:pt x="1493139" y="836295"/>
                  </a:cubicBezTo>
                  <a:cubicBezTo>
                    <a:pt x="1439291" y="770001"/>
                    <a:pt x="1384173" y="704977"/>
                    <a:pt x="1328928" y="638683"/>
                  </a:cubicBezTo>
                  <a:cubicBezTo>
                    <a:pt x="1322070" y="630428"/>
                    <a:pt x="1313688" y="622046"/>
                    <a:pt x="1305433" y="612394"/>
                  </a:cubicBezTo>
                  <a:cubicBezTo>
                    <a:pt x="1302639" y="613791"/>
                    <a:pt x="1301242" y="615188"/>
                    <a:pt x="1298575" y="61658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5395200" y="2819520"/>
            <a:ext cx="347040" cy="309120"/>
            <a:chOff x="0" y="0"/>
            <a:chExt cx="694080" cy="618240"/>
          </a:xfrm>
          <a:solidFill>
            <a:srgbClr val="F27900"/>
          </a:solidFill>
        </p:grpSpPr>
        <p:sp>
          <p:nvSpPr>
            <p:cNvPr id="88" name="Freeform 88"/>
            <p:cNvSpPr/>
            <p:nvPr/>
          </p:nvSpPr>
          <p:spPr>
            <a:xfrm>
              <a:off x="0" y="0"/>
              <a:ext cx="694055" cy="618236"/>
            </a:xfrm>
            <a:custGeom>
              <a:avLst/>
              <a:gdLst/>
              <a:ahLst/>
              <a:cxnLst/>
              <a:rect l="l" t="t" r="r" b="b"/>
              <a:pathLst>
                <a:path w="694055" h="618236">
                  <a:moveTo>
                    <a:pt x="539877" y="462280"/>
                  </a:moveTo>
                  <a:cubicBezTo>
                    <a:pt x="539877" y="445770"/>
                    <a:pt x="539877" y="431927"/>
                    <a:pt x="539877" y="419481"/>
                  </a:cubicBezTo>
                  <a:cubicBezTo>
                    <a:pt x="539877" y="310515"/>
                    <a:pt x="539877" y="200025"/>
                    <a:pt x="539877" y="91059"/>
                  </a:cubicBezTo>
                  <a:cubicBezTo>
                    <a:pt x="539877" y="35814"/>
                    <a:pt x="570230" y="1397"/>
                    <a:pt x="615569" y="1397"/>
                  </a:cubicBezTo>
                  <a:cubicBezTo>
                    <a:pt x="662432" y="0"/>
                    <a:pt x="694055" y="35941"/>
                    <a:pt x="694055" y="89662"/>
                  </a:cubicBezTo>
                  <a:cubicBezTo>
                    <a:pt x="694055" y="237363"/>
                    <a:pt x="694055" y="383540"/>
                    <a:pt x="694055" y="529844"/>
                  </a:cubicBezTo>
                  <a:cubicBezTo>
                    <a:pt x="694055" y="586486"/>
                    <a:pt x="666496" y="616839"/>
                    <a:pt x="611378" y="616839"/>
                  </a:cubicBezTo>
                  <a:cubicBezTo>
                    <a:pt x="435102" y="618236"/>
                    <a:pt x="260223" y="618236"/>
                    <a:pt x="85344" y="616839"/>
                  </a:cubicBezTo>
                  <a:cubicBezTo>
                    <a:pt x="33020" y="616839"/>
                    <a:pt x="0" y="582422"/>
                    <a:pt x="1397" y="538226"/>
                  </a:cubicBezTo>
                  <a:cubicBezTo>
                    <a:pt x="2794" y="494030"/>
                    <a:pt x="37211" y="463677"/>
                    <a:pt x="86741" y="463677"/>
                  </a:cubicBezTo>
                  <a:cubicBezTo>
                    <a:pt x="221742" y="462280"/>
                    <a:pt x="358013" y="462280"/>
                    <a:pt x="493014" y="462280"/>
                  </a:cubicBezTo>
                  <a:cubicBezTo>
                    <a:pt x="506730" y="462280"/>
                    <a:pt x="519176" y="462280"/>
                    <a:pt x="539877" y="46228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4197120" y="4717920"/>
            <a:ext cx="1244640" cy="2013120"/>
            <a:chOff x="0" y="0"/>
            <a:chExt cx="2489280" cy="4026240"/>
          </a:xfrm>
          <a:solidFill>
            <a:srgbClr val="F27900"/>
          </a:solidFill>
        </p:grpSpPr>
        <p:sp>
          <p:nvSpPr>
            <p:cNvPr id="90" name="Freeform 90"/>
            <p:cNvSpPr/>
            <p:nvPr/>
          </p:nvSpPr>
          <p:spPr>
            <a:xfrm>
              <a:off x="-127" y="0"/>
              <a:ext cx="2489454" cy="4026281"/>
            </a:xfrm>
            <a:custGeom>
              <a:avLst/>
              <a:gdLst/>
              <a:ahLst/>
              <a:cxnLst/>
              <a:rect l="l" t="t" r="r" b="b"/>
              <a:pathLst>
                <a:path w="2489454" h="4026281">
                  <a:moveTo>
                    <a:pt x="1651381" y="2828036"/>
                  </a:moveTo>
                  <a:cubicBezTo>
                    <a:pt x="1656842" y="2830830"/>
                    <a:pt x="1662430" y="2833497"/>
                    <a:pt x="1666621" y="2837688"/>
                  </a:cubicBezTo>
                  <a:cubicBezTo>
                    <a:pt x="1858518" y="3029331"/>
                    <a:pt x="2050415" y="3219577"/>
                    <a:pt x="2242312" y="3411347"/>
                  </a:cubicBezTo>
                  <a:cubicBezTo>
                    <a:pt x="2285111" y="3455416"/>
                    <a:pt x="2285111" y="3512058"/>
                    <a:pt x="2242312" y="3554730"/>
                  </a:cubicBezTo>
                  <a:cubicBezTo>
                    <a:pt x="2109724" y="3687064"/>
                    <a:pt x="1978660" y="3819525"/>
                    <a:pt x="1846072" y="3951859"/>
                  </a:cubicBezTo>
                  <a:cubicBezTo>
                    <a:pt x="1811528" y="3986276"/>
                    <a:pt x="1765935" y="4000119"/>
                    <a:pt x="1720469" y="4008374"/>
                  </a:cubicBezTo>
                  <a:cubicBezTo>
                    <a:pt x="1655572" y="4022217"/>
                    <a:pt x="1590675" y="4026281"/>
                    <a:pt x="1524381" y="4024884"/>
                  </a:cubicBezTo>
                  <a:cubicBezTo>
                    <a:pt x="1521587" y="4024884"/>
                    <a:pt x="1518920" y="4024884"/>
                    <a:pt x="1514729" y="4024884"/>
                  </a:cubicBezTo>
                  <a:cubicBezTo>
                    <a:pt x="1516126" y="3972433"/>
                    <a:pt x="1521587" y="3924173"/>
                    <a:pt x="1558925" y="3885565"/>
                  </a:cubicBezTo>
                  <a:cubicBezTo>
                    <a:pt x="1581023" y="3862070"/>
                    <a:pt x="1607185" y="3842766"/>
                    <a:pt x="1629283" y="3820795"/>
                  </a:cubicBezTo>
                  <a:cubicBezTo>
                    <a:pt x="1666621" y="3784981"/>
                    <a:pt x="1703832" y="3750437"/>
                    <a:pt x="1736979" y="3711829"/>
                  </a:cubicBezTo>
                  <a:cubicBezTo>
                    <a:pt x="1799082" y="3634613"/>
                    <a:pt x="1804670" y="3549142"/>
                    <a:pt x="1754886" y="3467735"/>
                  </a:cubicBezTo>
                  <a:cubicBezTo>
                    <a:pt x="1738376" y="3440176"/>
                    <a:pt x="1714881" y="3418078"/>
                    <a:pt x="1691386" y="3395980"/>
                  </a:cubicBezTo>
                  <a:cubicBezTo>
                    <a:pt x="1662430" y="3365627"/>
                    <a:pt x="1633347" y="3335274"/>
                    <a:pt x="1602994" y="3304921"/>
                  </a:cubicBezTo>
                  <a:cubicBezTo>
                    <a:pt x="1580896" y="3282823"/>
                    <a:pt x="1557401" y="3262122"/>
                    <a:pt x="1535303" y="3240151"/>
                  </a:cubicBezTo>
                  <a:cubicBezTo>
                    <a:pt x="1364107" y="3069209"/>
                    <a:pt x="1192911" y="2898140"/>
                    <a:pt x="1021715" y="2727198"/>
                  </a:cubicBezTo>
                  <a:cubicBezTo>
                    <a:pt x="976122" y="2681732"/>
                    <a:pt x="958215" y="2623820"/>
                    <a:pt x="966470" y="2558923"/>
                  </a:cubicBezTo>
                  <a:cubicBezTo>
                    <a:pt x="967867" y="2554732"/>
                    <a:pt x="967867" y="2552065"/>
                    <a:pt x="967867" y="2545080"/>
                  </a:cubicBezTo>
                  <a:cubicBezTo>
                    <a:pt x="940308" y="2543683"/>
                    <a:pt x="914019" y="2542286"/>
                    <a:pt x="886460" y="2539619"/>
                  </a:cubicBezTo>
                  <a:cubicBezTo>
                    <a:pt x="875411" y="2600325"/>
                    <a:pt x="883666" y="2658237"/>
                    <a:pt x="912749" y="2714752"/>
                  </a:cubicBezTo>
                  <a:cubicBezTo>
                    <a:pt x="897509" y="2724404"/>
                    <a:pt x="882396" y="2732659"/>
                    <a:pt x="867156" y="2742311"/>
                  </a:cubicBezTo>
                  <a:cubicBezTo>
                    <a:pt x="822960" y="2769870"/>
                    <a:pt x="774700" y="2793365"/>
                    <a:pt x="734568" y="2824988"/>
                  </a:cubicBezTo>
                  <a:cubicBezTo>
                    <a:pt x="677926" y="2867787"/>
                    <a:pt x="653161" y="2926969"/>
                    <a:pt x="671068" y="2997327"/>
                  </a:cubicBezTo>
                  <a:cubicBezTo>
                    <a:pt x="688975" y="3066288"/>
                    <a:pt x="749808" y="3111754"/>
                    <a:pt x="820166" y="3114548"/>
                  </a:cubicBezTo>
                  <a:cubicBezTo>
                    <a:pt x="849122" y="3114548"/>
                    <a:pt x="876808" y="3115945"/>
                    <a:pt x="905764" y="3115945"/>
                  </a:cubicBezTo>
                  <a:cubicBezTo>
                    <a:pt x="915416" y="3115945"/>
                    <a:pt x="922274" y="3120136"/>
                    <a:pt x="923671" y="3128391"/>
                  </a:cubicBezTo>
                  <a:cubicBezTo>
                    <a:pt x="931926" y="3176651"/>
                    <a:pt x="948563" y="3220720"/>
                    <a:pt x="981710" y="3262122"/>
                  </a:cubicBezTo>
                  <a:cubicBezTo>
                    <a:pt x="961009" y="3262122"/>
                    <a:pt x="943102" y="3262122"/>
                    <a:pt x="925068" y="3262122"/>
                  </a:cubicBezTo>
                  <a:cubicBezTo>
                    <a:pt x="909828" y="3262122"/>
                    <a:pt x="893318" y="3260725"/>
                    <a:pt x="878078" y="3262122"/>
                  </a:cubicBezTo>
                  <a:cubicBezTo>
                    <a:pt x="768985" y="3268980"/>
                    <a:pt x="672338" y="3245612"/>
                    <a:pt x="596392" y="3162808"/>
                  </a:cubicBezTo>
                  <a:cubicBezTo>
                    <a:pt x="487299" y="3042793"/>
                    <a:pt x="491490" y="2862199"/>
                    <a:pt x="603250" y="2742311"/>
                  </a:cubicBezTo>
                  <a:cubicBezTo>
                    <a:pt x="648843" y="2694051"/>
                    <a:pt x="704088" y="2660904"/>
                    <a:pt x="760603" y="2630678"/>
                  </a:cubicBezTo>
                  <a:cubicBezTo>
                    <a:pt x="789559" y="2614168"/>
                    <a:pt x="818642" y="2597531"/>
                    <a:pt x="846201" y="2579624"/>
                  </a:cubicBezTo>
                  <a:cubicBezTo>
                    <a:pt x="861441" y="2569972"/>
                    <a:pt x="871093" y="2554859"/>
                    <a:pt x="886206" y="2539619"/>
                  </a:cubicBezTo>
                  <a:cubicBezTo>
                    <a:pt x="870966" y="2534158"/>
                    <a:pt x="861314" y="2531364"/>
                    <a:pt x="851662" y="2528570"/>
                  </a:cubicBezTo>
                  <a:cubicBezTo>
                    <a:pt x="732917" y="2487168"/>
                    <a:pt x="655574" y="2375535"/>
                    <a:pt x="658368" y="2250059"/>
                  </a:cubicBezTo>
                  <a:cubicBezTo>
                    <a:pt x="661162" y="2192147"/>
                    <a:pt x="677672" y="2137029"/>
                    <a:pt x="713613" y="2090166"/>
                  </a:cubicBezTo>
                  <a:cubicBezTo>
                    <a:pt x="748157" y="2047367"/>
                    <a:pt x="788162" y="2010156"/>
                    <a:pt x="842010" y="1992249"/>
                  </a:cubicBezTo>
                  <a:cubicBezTo>
                    <a:pt x="851662" y="1989455"/>
                    <a:pt x="853059" y="1983994"/>
                    <a:pt x="853059" y="1974342"/>
                  </a:cubicBezTo>
                  <a:cubicBezTo>
                    <a:pt x="853059" y="1872361"/>
                    <a:pt x="853059" y="1770253"/>
                    <a:pt x="853059" y="1668272"/>
                  </a:cubicBezTo>
                  <a:cubicBezTo>
                    <a:pt x="853059" y="1662811"/>
                    <a:pt x="850265" y="1655826"/>
                    <a:pt x="847598" y="1651762"/>
                  </a:cubicBezTo>
                  <a:cubicBezTo>
                    <a:pt x="770255" y="1574546"/>
                    <a:pt x="692912" y="1497330"/>
                    <a:pt x="615696" y="1420114"/>
                  </a:cubicBezTo>
                  <a:cubicBezTo>
                    <a:pt x="614299" y="1418717"/>
                    <a:pt x="611505" y="1415923"/>
                    <a:pt x="606044" y="1411859"/>
                  </a:cubicBezTo>
                  <a:cubicBezTo>
                    <a:pt x="606044" y="1421511"/>
                    <a:pt x="606044" y="1426972"/>
                    <a:pt x="606044" y="1432560"/>
                  </a:cubicBezTo>
                  <a:cubicBezTo>
                    <a:pt x="606044" y="1516634"/>
                    <a:pt x="606044" y="1600835"/>
                    <a:pt x="606044" y="1683512"/>
                  </a:cubicBezTo>
                  <a:cubicBezTo>
                    <a:pt x="606044" y="1690369"/>
                    <a:pt x="601853" y="1700022"/>
                    <a:pt x="597789" y="1704213"/>
                  </a:cubicBezTo>
                  <a:cubicBezTo>
                    <a:pt x="578485" y="1722120"/>
                    <a:pt x="559181" y="1738630"/>
                    <a:pt x="539750" y="1756664"/>
                  </a:cubicBezTo>
                  <a:cubicBezTo>
                    <a:pt x="534289" y="1762125"/>
                    <a:pt x="530098" y="1762125"/>
                    <a:pt x="523240" y="1756664"/>
                  </a:cubicBezTo>
                  <a:cubicBezTo>
                    <a:pt x="503936" y="1738757"/>
                    <a:pt x="481838" y="1720850"/>
                    <a:pt x="462534" y="1701546"/>
                  </a:cubicBezTo>
                  <a:cubicBezTo>
                    <a:pt x="458343" y="1697355"/>
                    <a:pt x="457073" y="1687703"/>
                    <a:pt x="457073" y="1680845"/>
                  </a:cubicBezTo>
                  <a:cubicBezTo>
                    <a:pt x="457073" y="1598168"/>
                    <a:pt x="457073" y="1515364"/>
                    <a:pt x="457073" y="1432687"/>
                  </a:cubicBezTo>
                  <a:cubicBezTo>
                    <a:pt x="457073" y="1427226"/>
                    <a:pt x="457073" y="1421638"/>
                    <a:pt x="457073" y="1414780"/>
                  </a:cubicBezTo>
                  <a:cubicBezTo>
                    <a:pt x="455676" y="1414780"/>
                    <a:pt x="454279" y="1413383"/>
                    <a:pt x="452882" y="1413383"/>
                  </a:cubicBezTo>
                  <a:cubicBezTo>
                    <a:pt x="427990" y="1438148"/>
                    <a:pt x="404622" y="1461643"/>
                    <a:pt x="381127" y="1486408"/>
                  </a:cubicBezTo>
                  <a:cubicBezTo>
                    <a:pt x="342519" y="1525016"/>
                    <a:pt x="303784" y="1565021"/>
                    <a:pt x="263779" y="1602232"/>
                  </a:cubicBezTo>
                  <a:cubicBezTo>
                    <a:pt x="258318" y="1607693"/>
                    <a:pt x="248539" y="1611884"/>
                    <a:pt x="240284" y="1611884"/>
                  </a:cubicBezTo>
                  <a:cubicBezTo>
                    <a:pt x="216789" y="1611884"/>
                    <a:pt x="193294" y="1610487"/>
                    <a:pt x="168529" y="1609090"/>
                  </a:cubicBezTo>
                  <a:cubicBezTo>
                    <a:pt x="157480" y="1609090"/>
                    <a:pt x="153289" y="1603629"/>
                    <a:pt x="153289" y="1592580"/>
                  </a:cubicBezTo>
                  <a:cubicBezTo>
                    <a:pt x="151892" y="1567815"/>
                    <a:pt x="150495" y="1544320"/>
                    <a:pt x="150495" y="1519555"/>
                  </a:cubicBezTo>
                  <a:cubicBezTo>
                    <a:pt x="150495" y="1512697"/>
                    <a:pt x="153289" y="1504442"/>
                    <a:pt x="158750" y="1498854"/>
                  </a:cubicBezTo>
                  <a:cubicBezTo>
                    <a:pt x="218059" y="1439545"/>
                    <a:pt x="277495" y="1380236"/>
                    <a:pt x="336804" y="1319657"/>
                  </a:cubicBezTo>
                  <a:cubicBezTo>
                    <a:pt x="340995" y="1316863"/>
                    <a:pt x="343662" y="1312799"/>
                    <a:pt x="352044" y="1304544"/>
                  </a:cubicBezTo>
                  <a:cubicBezTo>
                    <a:pt x="340995" y="1304544"/>
                    <a:pt x="335534" y="1304544"/>
                    <a:pt x="329946" y="1304544"/>
                  </a:cubicBezTo>
                  <a:cubicBezTo>
                    <a:pt x="245745" y="1304544"/>
                    <a:pt x="162941" y="1304544"/>
                    <a:pt x="80010" y="1304544"/>
                  </a:cubicBezTo>
                  <a:cubicBezTo>
                    <a:pt x="68961" y="1305941"/>
                    <a:pt x="62103" y="1303147"/>
                    <a:pt x="55118" y="1294892"/>
                  </a:cubicBezTo>
                  <a:cubicBezTo>
                    <a:pt x="38608" y="1276985"/>
                    <a:pt x="23368" y="1259078"/>
                    <a:pt x="6858" y="1241171"/>
                  </a:cubicBezTo>
                  <a:cubicBezTo>
                    <a:pt x="0" y="1234313"/>
                    <a:pt x="0" y="1228725"/>
                    <a:pt x="6858" y="1221867"/>
                  </a:cubicBezTo>
                  <a:cubicBezTo>
                    <a:pt x="24765" y="1202563"/>
                    <a:pt x="41402" y="1181862"/>
                    <a:pt x="59309" y="1163955"/>
                  </a:cubicBezTo>
                  <a:cubicBezTo>
                    <a:pt x="63500" y="1158494"/>
                    <a:pt x="73152" y="1157097"/>
                    <a:pt x="80010" y="1157097"/>
                  </a:cubicBezTo>
                  <a:cubicBezTo>
                    <a:pt x="162814" y="1157097"/>
                    <a:pt x="247015" y="1157097"/>
                    <a:pt x="329946" y="1157097"/>
                  </a:cubicBezTo>
                  <a:cubicBezTo>
                    <a:pt x="335407" y="1157097"/>
                    <a:pt x="340995" y="1157097"/>
                    <a:pt x="350647" y="1157097"/>
                  </a:cubicBezTo>
                  <a:cubicBezTo>
                    <a:pt x="345186" y="1150239"/>
                    <a:pt x="342392" y="1147445"/>
                    <a:pt x="338201" y="1143254"/>
                  </a:cubicBezTo>
                  <a:cubicBezTo>
                    <a:pt x="278892" y="1083945"/>
                    <a:pt x="218059" y="1023239"/>
                    <a:pt x="158750" y="964057"/>
                  </a:cubicBezTo>
                  <a:cubicBezTo>
                    <a:pt x="153289" y="958596"/>
                    <a:pt x="150495" y="948944"/>
                    <a:pt x="150495" y="941959"/>
                  </a:cubicBezTo>
                  <a:cubicBezTo>
                    <a:pt x="150495" y="917194"/>
                    <a:pt x="151892" y="893699"/>
                    <a:pt x="153289" y="868934"/>
                  </a:cubicBezTo>
                  <a:cubicBezTo>
                    <a:pt x="153289" y="859282"/>
                    <a:pt x="156083" y="853821"/>
                    <a:pt x="167132" y="853821"/>
                  </a:cubicBezTo>
                  <a:cubicBezTo>
                    <a:pt x="193421" y="852424"/>
                    <a:pt x="220980" y="849630"/>
                    <a:pt x="247269" y="849630"/>
                  </a:cubicBezTo>
                  <a:cubicBezTo>
                    <a:pt x="252730" y="849630"/>
                    <a:pt x="259715" y="853821"/>
                    <a:pt x="263779" y="859282"/>
                  </a:cubicBezTo>
                  <a:cubicBezTo>
                    <a:pt x="321818" y="915797"/>
                    <a:pt x="379730" y="973709"/>
                    <a:pt x="436372" y="1031621"/>
                  </a:cubicBezTo>
                  <a:cubicBezTo>
                    <a:pt x="441833" y="1037082"/>
                    <a:pt x="446024" y="1044067"/>
                    <a:pt x="450215" y="1049528"/>
                  </a:cubicBezTo>
                  <a:cubicBezTo>
                    <a:pt x="453009" y="1049528"/>
                    <a:pt x="454406" y="1048131"/>
                    <a:pt x="455676" y="1046734"/>
                  </a:cubicBezTo>
                  <a:cubicBezTo>
                    <a:pt x="457073" y="1041273"/>
                    <a:pt x="457073" y="1035685"/>
                    <a:pt x="457073" y="1030224"/>
                  </a:cubicBezTo>
                  <a:cubicBezTo>
                    <a:pt x="457073" y="946150"/>
                    <a:pt x="457073" y="863346"/>
                    <a:pt x="457073" y="780669"/>
                  </a:cubicBezTo>
                  <a:cubicBezTo>
                    <a:pt x="457073" y="772414"/>
                    <a:pt x="461264" y="762762"/>
                    <a:pt x="466725" y="757174"/>
                  </a:cubicBezTo>
                  <a:cubicBezTo>
                    <a:pt x="484632" y="739267"/>
                    <a:pt x="504063" y="722757"/>
                    <a:pt x="523367" y="706120"/>
                  </a:cubicBezTo>
                  <a:cubicBezTo>
                    <a:pt x="528828" y="700659"/>
                    <a:pt x="534416" y="700659"/>
                    <a:pt x="539877" y="706120"/>
                  </a:cubicBezTo>
                  <a:cubicBezTo>
                    <a:pt x="560578" y="724027"/>
                    <a:pt x="581279" y="741934"/>
                    <a:pt x="600583" y="759841"/>
                  </a:cubicBezTo>
                  <a:cubicBezTo>
                    <a:pt x="604774" y="764032"/>
                    <a:pt x="606044" y="773684"/>
                    <a:pt x="606044" y="779145"/>
                  </a:cubicBezTo>
                  <a:cubicBezTo>
                    <a:pt x="606044" y="863219"/>
                    <a:pt x="606044" y="947420"/>
                    <a:pt x="606044" y="1030097"/>
                  </a:cubicBezTo>
                  <a:cubicBezTo>
                    <a:pt x="606044" y="1035558"/>
                    <a:pt x="606044" y="1041146"/>
                    <a:pt x="606044" y="1049401"/>
                  </a:cubicBezTo>
                  <a:cubicBezTo>
                    <a:pt x="612902" y="1043940"/>
                    <a:pt x="618490" y="1039749"/>
                    <a:pt x="622554" y="1035558"/>
                  </a:cubicBezTo>
                  <a:cubicBezTo>
                    <a:pt x="681863" y="976249"/>
                    <a:pt x="741299" y="916940"/>
                    <a:pt x="800608" y="857631"/>
                  </a:cubicBezTo>
                  <a:cubicBezTo>
                    <a:pt x="804799" y="853440"/>
                    <a:pt x="814451" y="849376"/>
                    <a:pt x="821309" y="849376"/>
                  </a:cubicBezTo>
                  <a:cubicBezTo>
                    <a:pt x="846201" y="850773"/>
                    <a:pt x="870966" y="852170"/>
                    <a:pt x="894461" y="854837"/>
                  </a:cubicBezTo>
                  <a:cubicBezTo>
                    <a:pt x="898652" y="856234"/>
                    <a:pt x="905510" y="860298"/>
                    <a:pt x="905510" y="864489"/>
                  </a:cubicBezTo>
                  <a:cubicBezTo>
                    <a:pt x="909701" y="890651"/>
                    <a:pt x="912368" y="916940"/>
                    <a:pt x="912368" y="944499"/>
                  </a:cubicBezTo>
                  <a:cubicBezTo>
                    <a:pt x="913765" y="949960"/>
                    <a:pt x="908177" y="958342"/>
                    <a:pt x="902716" y="963803"/>
                  </a:cubicBezTo>
                  <a:cubicBezTo>
                    <a:pt x="844677" y="1023112"/>
                    <a:pt x="785368" y="1082421"/>
                    <a:pt x="725932" y="1141730"/>
                  </a:cubicBezTo>
                  <a:cubicBezTo>
                    <a:pt x="721741" y="1144524"/>
                    <a:pt x="716280" y="1147191"/>
                    <a:pt x="710692" y="1149985"/>
                  </a:cubicBezTo>
                  <a:cubicBezTo>
                    <a:pt x="712089" y="1151382"/>
                    <a:pt x="714883" y="1154176"/>
                    <a:pt x="716153" y="1155446"/>
                  </a:cubicBezTo>
                  <a:cubicBezTo>
                    <a:pt x="721614" y="1156843"/>
                    <a:pt x="727202" y="1156843"/>
                    <a:pt x="732663" y="1156843"/>
                  </a:cubicBezTo>
                  <a:cubicBezTo>
                    <a:pt x="815467" y="1156843"/>
                    <a:pt x="899668" y="1156843"/>
                    <a:pt x="982599" y="1156843"/>
                  </a:cubicBezTo>
                  <a:cubicBezTo>
                    <a:pt x="993648" y="1156843"/>
                    <a:pt x="1000506" y="1159637"/>
                    <a:pt x="1007491" y="1166495"/>
                  </a:cubicBezTo>
                  <a:cubicBezTo>
                    <a:pt x="1026795" y="1188593"/>
                    <a:pt x="1044829" y="1209294"/>
                    <a:pt x="1065530" y="1231265"/>
                  </a:cubicBezTo>
                  <a:cubicBezTo>
                    <a:pt x="1043432" y="1256030"/>
                    <a:pt x="1022731" y="1278128"/>
                    <a:pt x="1002030" y="1300226"/>
                  </a:cubicBezTo>
                  <a:cubicBezTo>
                    <a:pt x="997839" y="1304417"/>
                    <a:pt x="989584" y="1304417"/>
                    <a:pt x="984123" y="1304417"/>
                  </a:cubicBezTo>
                  <a:cubicBezTo>
                    <a:pt x="899922" y="1304417"/>
                    <a:pt x="817118" y="1304417"/>
                    <a:pt x="732790" y="1304417"/>
                  </a:cubicBezTo>
                  <a:cubicBezTo>
                    <a:pt x="728599" y="1304417"/>
                    <a:pt x="723138" y="1304417"/>
                    <a:pt x="712089" y="1304417"/>
                  </a:cubicBezTo>
                  <a:cubicBezTo>
                    <a:pt x="718947" y="1312672"/>
                    <a:pt x="721741" y="1316863"/>
                    <a:pt x="725932" y="1320927"/>
                  </a:cubicBezTo>
                  <a:cubicBezTo>
                    <a:pt x="814324" y="1407795"/>
                    <a:pt x="901319" y="1496060"/>
                    <a:pt x="988314" y="1582928"/>
                  </a:cubicBezTo>
                  <a:cubicBezTo>
                    <a:pt x="999363" y="1592580"/>
                    <a:pt x="1003554" y="1602232"/>
                    <a:pt x="1002157" y="1617345"/>
                  </a:cubicBezTo>
                  <a:cubicBezTo>
                    <a:pt x="1002157" y="1728978"/>
                    <a:pt x="1002157" y="1840738"/>
                    <a:pt x="1002157" y="1952371"/>
                  </a:cubicBezTo>
                  <a:cubicBezTo>
                    <a:pt x="1002157" y="1959229"/>
                    <a:pt x="1002157" y="1964817"/>
                    <a:pt x="1002157" y="1971675"/>
                  </a:cubicBezTo>
                  <a:cubicBezTo>
                    <a:pt x="1228598" y="1971675"/>
                    <a:pt x="1453642" y="1971675"/>
                    <a:pt x="1680083" y="1971675"/>
                  </a:cubicBezTo>
                  <a:cubicBezTo>
                    <a:pt x="1680083" y="1964817"/>
                    <a:pt x="1680083" y="1957832"/>
                    <a:pt x="1680083" y="1952371"/>
                  </a:cubicBezTo>
                  <a:cubicBezTo>
                    <a:pt x="1680083" y="1792478"/>
                    <a:pt x="1681480" y="1633855"/>
                    <a:pt x="1680083" y="1473962"/>
                  </a:cubicBezTo>
                  <a:cubicBezTo>
                    <a:pt x="1678686" y="1348486"/>
                    <a:pt x="1721485" y="1242314"/>
                    <a:pt x="1816735" y="1158240"/>
                  </a:cubicBezTo>
                  <a:cubicBezTo>
                    <a:pt x="1818132" y="1156843"/>
                    <a:pt x="1819529" y="1155446"/>
                    <a:pt x="1822196" y="1149985"/>
                  </a:cubicBezTo>
                  <a:cubicBezTo>
                    <a:pt x="1800098" y="1149985"/>
                    <a:pt x="1780794" y="1149985"/>
                    <a:pt x="1761490" y="1149985"/>
                  </a:cubicBezTo>
                  <a:cubicBezTo>
                    <a:pt x="1677289" y="1149985"/>
                    <a:pt x="1601343" y="1123823"/>
                    <a:pt x="1537843" y="1069975"/>
                  </a:cubicBezTo>
                  <a:cubicBezTo>
                    <a:pt x="1514348" y="1049274"/>
                    <a:pt x="1495044" y="1024509"/>
                    <a:pt x="1474343" y="1001014"/>
                  </a:cubicBezTo>
                  <a:cubicBezTo>
                    <a:pt x="1445387" y="966597"/>
                    <a:pt x="1428750" y="925195"/>
                    <a:pt x="1419098" y="882396"/>
                  </a:cubicBezTo>
                  <a:cubicBezTo>
                    <a:pt x="1414907" y="867283"/>
                    <a:pt x="1413637" y="850646"/>
                    <a:pt x="1412240" y="835533"/>
                  </a:cubicBezTo>
                  <a:cubicBezTo>
                    <a:pt x="1410843" y="810768"/>
                    <a:pt x="1401191" y="784479"/>
                    <a:pt x="1415034" y="756920"/>
                  </a:cubicBezTo>
                  <a:cubicBezTo>
                    <a:pt x="1394333" y="756920"/>
                    <a:pt x="1376426" y="756920"/>
                    <a:pt x="1356995" y="756920"/>
                  </a:cubicBezTo>
                  <a:cubicBezTo>
                    <a:pt x="1351534" y="756920"/>
                    <a:pt x="1345946" y="756920"/>
                    <a:pt x="1339088" y="756920"/>
                  </a:cubicBezTo>
                  <a:cubicBezTo>
                    <a:pt x="1330833" y="756920"/>
                    <a:pt x="1326642" y="754126"/>
                    <a:pt x="1326642" y="744474"/>
                  </a:cubicBezTo>
                  <a:cubicBezTo>
                    <a:pt x="1325245" y="621792"/>
                    <a:pt x="1325245" y="498983"/>
                    <a:pt x="1325245" y="376301"/>
                  </a:cubicBezTo>
                  <a:cubicBezTo>
                    <a:pt x="1325245" y="374904"/>
                    <a:pt x="1325245" y="373507"/>
                    <a:pt x="1326642" y="369443"/>
                  </a:cubicBezTo>
                  <a:cubicBezTo>
                    <a:pt x="1352931" y="369443"/>
                    <a:pt x="1379093" y="369443"/>
                    <a:pt x="1406779" y="369443"/>
                  </a:cubicBezTo>
                  <a:cubicBezTo>
                    <a:pt x="1408176" y="345948"/>
                    <a:pt x="1409573" y="323977"/>
                    <a:pt x="1412240" y="301879"/>
                  </a:cubicBezTo>
                  <a:cubicBezTo>
                    <a:pt x="1435989" y="147574"/>
                    <a:pt x="1562989" y="22098"/>
                    <a:pt x="1719072" y="6858"/>
                  </a:cubicBezTo>
                  <a:cubicBezTo>
                    <a:pt x="1796288" y="0"/>
                    <a:pt x="1876425" y="4191"/>
                    <a:pt x="1955165" y="4191"/>
                  </a:cubicBezTo>
                  <a:cubicBezTo>
                    <a:pt x="1956562" y="4191"/>
                    <a:pt x="1957959" y="4191"/>
                    <a:pt x="1962023" y="5588"/>
                  </a:cubicBezTo>
                  <a:cubicBezTo>
                    <a:pt x="1962023" y="20701"/>
                    <a:pt x="1962023" y="34544"/>
                    <a:pt x="1962023" y="51054"/>
                  </a:cubicBezTo>
                  <a:cubicBezTo>
                    <a:pt x="1985518" y="48260"/>
                    <a:pt x="2006219" y="45593"/>
                    <a:pt x="2026920" y="45593"/>
                  </a:cubicBezTo>
                  <a:cubicBezTo>
                    <a:pt x="2147062" y="40132"/>
                    <a:pt x="2258822" y="64897"/>
                    <a:pt x="2351405" y="147574"/>
                  </a:cubicBezTo>
                  <a:cubicBezTo>
                    <a:pt x="2425954" y="213741"/>
                    <a:pt x="2465959" y="297815"/>
                    <a:pt x="2482596" y="394335"/>
                  </a:cubicBezTo>
                  <a:cubicBezTo>
                    <a:pt x="2488057" y="430149"/>
                    <a:pt x="2488057" y="466090"/>
                    <a:pt x="2489454" y="501904"/>
                  </a:cubicBezTo>
                  <a:cubicBezTo>
                    <a:pt x="2489454" y="551561"/>
                    <a:pt x="2489454" y="599821"/>
                    <a:pt x="2489454" y="649478"/>
                  </a:cubicBezTo>
                  <a:cubicBezTo>
                    <a:pt x="2486660" y="801116"/>
                    <a:pt x="2421763" y="921131"/>
                    <a:pt x="2298954" y="1007999"/>
                  </a:cubicBezTo>
                  <a:cubicBezTo>
                    <a:pt x="2285111" y="1017651"/>
                    <a:pt x="2279650" y="1025906"/>
                    <a:pt x="2279650" y="1042416"/>
                  </a:cubicBezTo>
                  <a:cubicBezTo>
                    <a:pt x="2281047" y="1063117"/>
                    <a:pt x="2281047" y="1085215"/>
                    <a:pt x="2279650" y="1105789"/>
                  </a:cubicBezTo>
                  <a:cubicBezTo>
                    <a:pt x="2279650" y="1118235"/>
                    <a:pt x="2283841" y="1125093"/>
                    <a:pt x="2293493" y="1131951"/>
                  </a:cubicBezTo>
                  <a:cubicBezTo>
                    <a:pt x="2380488" y="1192657"/>
                    <a:pt x="2435733" y="1275334"/>
                    <a:pt x="2456434" y="1380109"/>
                  </a:cubicBezTo>
                  <a:cubicBezTo>
                    <a:pt x="2461895" y="1406271"/>
                    <a:pt x="2463292" y="1433830"/>
                    <a:pt x="2463292" y="1461516"/>
                  </a:cubicBezTo>
                  <a:cubicBezTo>
                    <a:pt x="2464689" y="1624203"/>
                    <a:pt x="2464689" y="1788287"/>
                    <a:pt x="2463292" y="1952371"/>
                  </a:cubicBezTo>
                  <a:cubicBezTo>
                    <a:pt x="2463292" y="1979930"/>
                    <a:pt x="2460498" y="2006092"/>
                    <a:pt x="2460498" y="2033778"/>
                  </a:cubicBezTo>
                  <a:cubicBezTo>
                    <a:pt x="2461895" y="2079244"/>
                    <a:pt x="2463292" y="2123440"/>
                    <a:pt x="2463292" y="2168906"/>
                  </a:cubicBezTo>
                  <a:cubicBezTo>
                    <a:pt x="2464689" y="2292985"/>
                    <a:pt x="2464689" y="2418461"/>
                    <a:pt x="2463292" y="2542540"/>
                  </a:cubicBezTo>
                  <a:cubicBezTo>
                    <a:pt x="2461895" y="2695575"/>
                    <a:pt x="2333498" y="2819654"/>
                    <a:pt x="2180209" y="2821051"/>
                  </a:cubicBezTo>
                  <a:cubicBezTo>
                    <a:pt x="2011807" y="2821051"/>
                    <a:pt x="1843278" y="2821051"/>
                    <a:pt x="1674876" y="2821051"/>
                  </a:cubicBezTo>
                  <a:cubicBezTo>
                    <a:pt x="1669415" y="2821051"/>
                    <a:pt x="1662430" y="2821051"/>
                    <a:pt x="1656969" y="2821051"/>
                  </a:cubicBezTo>
                  <a:cubicBezTo>
                    <a:pt x="1655571" y="2823845"/>
                    <a:pt x="1652777" y="2825242"/>
                    <a:pt x="1651508" y="2827909"/>
                  </a:cubicBezTo>
                  <a:close/>
                  <a:moveTo>
                    <a:pt x="1509141" y="2395093"/>
                  </a:moveTo>
                  <a:cubicBezTo>
                    <a:pt x="1520190" y="2395093"/>
                    <a:pt x="1532636" y="2395093"/>
                    <a:pt x="1543685" y="2395093"/>
                  </a:cubicBezTo>
                  <a:cubicBezTo>
                    <a:pt x="1719072" y="2395093"/>
                    <a:pt x="1894332" y="2395093"/>
                    <a:pt x="2071116" y="2395093"/>
                  </a:cubicBezTo>
                  <a:cubicBezTo>
                    <a:pt x="2158111" y="2395093"/>
                    <a:pt x="2229866" y="2334387"/>
                    <a:pt x="2238121" y="2247519"/>
                  </a:cubicBezTo>
                  <a:cubicBezTo>
                    <a:pt x="2242312" y="2196465"/>
                    <a:pt x="2240915" y="2144141"/>
                    <a:pt x="2240915" y="2091690"/>
                  </a:cubicBezTo>
                  <a:cubicBezTo>
                    <a:pt x="2242312" y="2033778"/>
                    <a:pt x="2239518" y="1975866"/>
                    <a:pt x="2239518" y="1917954"/>
                  </a:cubicBezTo>
                  <a:cubicBezTo>
                    <a:pt x="2239518" y="1767713"/>
                    <a:pt x="2239518" y="1615948"/>
                    <a:pt x="2239518" y="1464310"/>
                  </a:cubicBezTo>
                  <a:cubicBezTo>
                    <a:pt x="2239518" y="1449197"/>
                    <a:pt x="2239518" y="1433957"/>
                    <a:pt x="2236724" y="1417447"/>
                  </a:cubicBezTo>
                  <a:cubicBezTo>
                    <a:pt x="2224278" y="1326388"/>
                    <a:pt x="2133219" y="1245108"/>
                    <a:pt x="2024126" y="1276858"/>
                  </a:cubicBezTo>
                  <a:cubicBezTo>
                    <a:pt x="1949577" y="1298956"/>
                    <a:pt x="1903984" y="1363726"/>
                    <a:pt x="1905381" y="1445133"/>
                  </a:cubicBezTo>
                  <a:cubicBezTo>
                    <a:pt x="1905381" y="1658874"/>
                    <a:pt x="1905381" y="1872615"/>
                    <a:pt x="1905381" y="2087626"/>
                  </a:cubicBezTo>
                  <a:cubicBezTo>
                    <a:pt x="1905381" y="2120773"/>
                    <a:pt x="1905381" y="2120773"/>
                    <a:pt x="1872234" y="2120773"/>
                  </a:cubicBezTo>
                  <a:cubicBezTo>
                    <a:pt x="1574038" y="2120773"/>
                    <a:pt x="1275842" y="2120773"/>
                    <a:pt x="978916" y="2120773"/>
                  </a:cubicBezTo>
                  <a:cubicBezTo>
                    <a:pt x="963676" y="2120773"/>
                    <a:pt x="949960" y="2120773"/>
                    <a:pt x="936117" y="2122170"/>
                  </a:cubicBezTo>
                  <a:cubicBezTo>
                    <a:pt x="860171" y="2124964"/>
                    <a:pt x="800862" y="2195195"/>
                    <a:pt x="809117" y="2269744"/>
                  </a:cubicBezTo>
                  <a:cubicBezTo>
                    <a:pt x="815975" y="2344166"/>
                    <a:pt x="872617" y="2395220"/>
                    <a:pt x="948563" y="2395220"/>
                  </a:cubicBezTo>
                  <a:cubicBezTo>
                    <a:pt x="1134999" y="2395220"/>
                    <a:pt x="1321308" y="2395220"/>
                    <a:pt x="1509141" y="2395220"/>
                  </a:cubicBezTo>
                  <a:close/>
                  <a:moveTo>
                    <a:pt x="1557401" y="467487"/>
                  </a:moveTo>
                  <a:cubicBezTo>
                    <a:pt x="1557401" y="475742"/>
                    <a:pt x="1557401" y="482600"/>
                    <a:pt x="1557401" y="489585"/>
                  </a:cubicBezTo>
                  <a:cubicBezTo>
                    <a:pt x="1556004" y="564007"/>
                    <a:pt x="1554607" y="639826"/>
                    <a:pt x="1554607" y="715772"/>
                  </a:cubicBezTo>
                  <a:cubicBezTo>
                    <a:pt x="1554607" y="741934"/>
                    <a:pt x="1557401" y="768223"/>
                    <a:pt x="1557401" y="795782"/>
                  </a:cubicBezTo>
                  <a:cubicBezTo>
                    <a:pt x="1558798" y="830199"/>
                    <a:pt x="1560195" y="863346"/>
                    <a:pt x="1580896" y="893699"/>
                  </a:cubicBezTo>
                  <a:cubicBezTo>
                    <a:pt x="1596136" y="914400"/>
                    <a:pt x="1608455" y="937768"/>
                    <a:pt x="1627886" y="953008"/>
                  </a:cubicBezTo>
                  <a:cubicBezTo>
                    <a:pt x="1651381" y="972312"/>
                    <a:pt x="1677543" y="987425"/>
                    <a:pt x="1708023" y="995807"/>
                  </a:cubicBezTo>
                  <a:cubicBezTo>
                    <a:pt x="1742567" y="1004062"/>
                    <a:pt x="1777111" y="1004062"/>
                    <a:pt x="1812925" y="1001268"/>
                  </a:cubicBezTo>
                  <a:cubicBezTo>
                    <a:pt x="1812925" y="998474"/>
                    <a:pt x="1814322" y="995807"/>
                    <a:pt x="1814322" y="994410"/>
                  </a:cubicBezTo>
                  <a:cubicBezTo>
                    <a:pt x="1812925" y="941959"/>
                    <a:pt x="1814322" y="891032"/>
                    <a:pt x="1814322" y="839978"/>
                  </a:cubicBezTo>
                  <a:cubicBezTo>
                    <a:pt x="1812925" y="791718"/>
                    <a:pt x="1814322" y="742061"/>
                    <a:pt x="1814322" y="693801"/>
                  </a:cubicBezTo>
                  <a:cubicBezTo>
                    <a:pt x="1814322" y="518668"/>
                    <a:pt x="1814322" y="343535"/>
                    <a:pt x="1814322" y="168402"/>
                  </a:cubicBezTo>
                  <a:cubicBezTo>
                    <a:pt x="1814322" y="164211"/>
                    <a:pt x="1812925" y="158750"/>
                    <a:pt x="1812925" y="150495"/>
                  </a:cubicBezTo>
                  <a:cubicBezTo>
                    <a:pt x="1782572" y="151892"/>
                    <a:pt x="1754886" y="151892"/>
                    <a:pt x="1728724" y="154686"/>
                  </a:cubicBezTo>
                  <a:cubicBezTo>
                    <a:pt x="1632077" y="168529"/>
                    <a:pt x="1556131" y="259461"/>
                    <a:pt x="1557528" y="357378"/>
                  </a:cubicBezTo>
                  <a:cubicBezTo>
                    <a:pt x="1557528" y="367030"/>
                    <a:pt x="1560322" y="371221"/>
                    <a:pt x="1571371" y="371221"/>
                  </a:cubicBezTo>
                  <a:cubicBezTo>
                    <a:pt x="1594866" y="369824"/>
                    <a:pt x="1618361" y="369824"/>
                    <a:pt x="1640459" y="369824"/>
                  </a:cubicBezTo>
                  <a:cubicBezTo>
                    <a:pt x="1655699" y="369824"/>
                    <a:pt x="1669415" y="369824"/>
                    <a:pt x="1686052" y="369824"/>
                  </a:cubicBezTo>
                  <a:cubicBezTo>
                    <a:pt x="1686052" y="391922"/>
                    <a:pt x="1686052" y="412623"/>
                    <a:pt x="1686052" y="431927"/>
                  </a:cubicBezTo>
                  <a:cubicBezTo>
                    <a:pt x="1686052" y="467741"/>
                    <a:pt x="1686052" y="467741"/>
                    <a:pt x="1648714" y="467741"/>
                  </a:cubicBezTo>
                  <a:cubicBezTo>
                    <a:pt x="1618361" y="467741"/>
                    <a:pt x="1589405" y="467741"/>
                    <a:pt x="1557655" y="46774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5124480" y="6169920"/>
            <a:ext cx="304800" cy="455040"/>
            <a:chOff x="0" y="0"/>
            <a:chExt cx="609600" cy="910080"/>
          </a:xfrm>
          <a:solidFill>
            <a:srgbClr val="F27900"/>
          </a:solidFill>
        </p:grpSpPr>
        <p:sp>
          <p:nvSpPr>
            <p:cNvPr id="92" name="Freeform 92"/>
            <p:cNvSpPr/>
            <p:nvPr/>
          </p:nvSpPr>
          <p:spPr>
            <a:xfrm>
              <a:off x="0" y="0"/>
              <a:ext cx="609600" cy="910209"/>
            </a:xfrm>
            <a:custGeom>
              <a:avLst/>
              <a:gdLst/>
              <a:ahLst/>
              <a:cxnLst/>
              <a:rect l="l" t="t" r="r" b="b"/>
              <a:pathLst>
                <a:path w="609600" h="910209">
                  <a:moveTo>
                    <a:pt x="427101" y="910082"/>
                  </a:moveTo>
                  <a:cubicBezTo>
                    <a:pt x="398018" y="876935"/>
                    <a:pt x="373253" y="842391"/>
                    <a:pt x="377317" y="795401"/>
                  </a:cubicBezTo>
                  <a:cubicBezTo>
                    <a:pt x="377317" y="787146"/>
                    <a:pt x="381508" y="777494"/>
                    <a:pt x="386969" y="771906"/>
                  </a:cubicBezTo>
                  <a:cubicBezTo>
                    <a:pt x="414655" y="742950"/>
                    <a:pt x="445008" y="716661"/>
                    <a:pt x="468503" y="686308"/>
                  </a:cubicBezTo>
                  <a:cubicBezTo>
                    <a:pt x="522478" y="615950"/>
                    <a:pt x="515620" y="520700"/>
                    <a:pt x="453390" y="457073"/>
                  </a:cubicBezTo>
                  <a:cubicBezTo>
                    <a:pt x="384302" y="386715"/>
                    <a:pt x="313817" y="316230"/>
                    <a:pt x="244729" y="247142"/>
                  </a:cubicBezTo>
                  <a:cubicBezTo>
                    <a:pt x="165862" y="169926"/>
                    <a:pt x="88519" y="91186"/>
                    <a:pt x="11049" y="13843"/>
                  </a:cubicBezTo>
                  <a:cubicBezTo>
                    <a:pt x="8255" y="11049"/>
                    <a:pt x="4191" y="6858"/>
                    <a:pt x="0" y="1397"/>
                  </a:cubicBezTo>
                  <a:cubicBezTo>
                    <a:pt x="5588" y="1397"/>
                    <a:pt x="9652" y="0"/>
                    <a:pt x="13843" y="0"/>
                  </a:cubicBezTo>
                  <a:cubicBezTo>
                    <a:pt x="178308" y="0"/>
                    <a:pt x="344170" y="0"/>
                    <a:pt x="508635" y="0"/>
                  </a:cubicBezTo>
                  <a:cubicBezTo>
                    <a:pt x="568071" y="0"/>
                    <a:pt x="609600" y="41402"/>
                    <a:pt x="609600" y="99441"/>
                  </a:cubicBezTo>
                  <a:cubicBezTo>
                    <a:pt x="609600" y="277622"/>
                    <a:pt x="609600" y="454406"/>
                    <a:pt x="609600" y="631190"/>
                  </a:cubicBezTo>
                  <a:cubicBezTo>
                    <a:pt x="609600" y="667131"/>
                    <a:pt x="595757" y="697484"/>
                    <a:pt x="579247" y="727837"/>
                  </a:cubicBezTo>
                  <a:cubicBezTo>
                    <a:pt x="540512" y="795528"/>
                    <a:pt x="488061" y="853567"/>
                    <a:pt x="432689" y="907415"/>
                  </a:cubicBezTo>
                  <a:cubicBezTo>
                    <a:pt x="431292" y="908812"/>
                    <a:pt x="429895" y="908812"/>
                    <a:pt x="427101" y="91020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4692480" y="6182880"/>
            <a:ext cx="230880" cy="175680"/>
            <a:chOff x="0" y="0"/>
            <a:chExt cx="461760" cy="351360"/>
          </a:xfrm>
          <a:solidFill>
            <a:srgbClr val="F27900"/>
          </a:solidFill>
        </p:grpSpPr>
        <p:sp>
          <p:nvSpPr>
            <p:cNvPr id="94" name="Freeform 94"/>
            <p:cNvSpPr/>
            <p:nvPr/>
          </p:nvSpPr>
          <p:spPr>
            <a:xfrm>
              <a:off x="0" y="0"/>
              <a:ext cx="461772" cy="351409"/>
            </a:xfrm>
            <a:custGeom>
              <a:avLst/>
              <a:gdLst/>
              <a:ahLst/>
              <a:cxnLst/>
              <a:rect l="l" t="t" r="r" b="b"/>
              <a:pathLst>
                <a:path w="461772" h="351409">
                  <a:moveTo>
                    <a:pt x="461772" y="351409"/>
                  </a:moveTo>
                  <a:cubicBezTo>
                    <a:pt x="430022" y="351409"/>
                    <a:pt x="394208" y="351409"/>
                    <a:pt x="359791" y="351409"/>
                  </a:cubicBezTo>
                  <a:cubicBezTo>
                    <a:pt x="295021" y="350012"/>
                    <a:pt x="231648" y="350012"/>
                    <a:pt x="166878" y="347218"/>
                  </a:cubicBezTo>
                  <a:cubicBezTo>
                    <a:pt x="136525" y="345821"/>
                    <a:pt x="111760" y="326517"/>
                    <a:pt x="89662" y="308610"/>
                  </a:cubicBezTo>
                  <a:cubicBezTo>
                    <a:pt x="59309" y="283845"/>
                    <a:pt x="35941" y="253492"/>
                    <a:pt x="23495" y="214884"/>
                  </a:cubicBezTo>
                  <a:cubicBezTo>
                    <a:pt x="0" y="135001"/>
                    <a:pt x="35814" y="44069"/>
                    <a:pt x="107569" y="4191"/>
                  </a:cubicBezTo>
                  <a:cubicBezTo>
                    <a:pt x="114427" y="0"/>
                    <a:pt x="119888" y="0"/>
                    <a:pt x="125476" y="5461"/>
                  </a:cubicBezTo>
                  <a:cubicBezTo>
                    <a:pt x="197104" y="78486"/>
                    <a:pt x="270256" y="151511"/>
                    <a:pt x="343281" y="224536"/>
                  </a:cubicBezTo>
                  <a:cubicBezTo>
                    <a:pt x="359791" y="241046"/>
                    <a:pt x="377698" y="257556"/>
                    <a:pt x="394335" y="274193"/>
                  </a:cubicBezTo>
                  <a:cubicBezTo>
                    <a:pt x="409448" y="289306"/>
                    <a:pt x="423291" y="305943"/>
                    <a:pt x="437007" y="321056"/>
                  </a:cubicBezTo>
                  <a:cubicBezTo>
                    <a:pt x="446659" y="330708"/>
                    <a:pt x="453517" y="341757"/>
                    <a:pt x="461772" y="351409"/>
                  </a:cubicBezTo>
                  <a:close/>
                </a:path>
              </a:pathLst>
            </a:custGeom>
            <a:grpFill/>
          </p:spPr>
        </p:sp>
      </p:grpSp>
      <p:sp>
        <p:nvSpPr>
          <p:cNvPr id="95" name="TextBox 2">
            <a:extLst>
              <a:ext uri="{FF2B5EF4-FFF2-40B4-BE49-F238E27FC236}">
                <a16:creationId xmlns:a16="http://schemas.microsoft.com/office/drawing/2014/main" id="{7F335F2B-0EBC-B0F9-E7C6-BC36072410C9}"/>
              </a:ext>
            </a:extLst>
          </p:cNvPr>
          <p:cNvSpPr txBox="1"/>
          <p:nvPr/>
        </p:nvSpPr>
        <p:spPr>
          <a:xfrm>
            <a:off x="493151" y="488812"/>
            <a:ext cx="3567360" cy="324384"/>
          </a:xfrm>
          <a:prstGeom prst="rect">
            <a:avLst/>
          </a:prstGeom>
          <a:solidFill>
            <a:srgbClr val="F27900"/>
          </a:solidFill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</a:pPr>
            <a:r>
              <a:rPr lang="fa-IR" sz="2933" dirty="0">
                <a:latin typeface="Rubik Bold"/>
                <a:cs typeface="B Nazanin" panose="00000700000000000000" pitchFamily="2" charset="-78"/>
              </a:rPr>
              <a:t>منابع</a:t>
            </a:r>
            <a:endParaRPr lang="en-US" sz="2933" dirty="0">
              <a:latin typeface="Rubik Bold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014A61D3-58BB-5AAB-D351-28E0A9949C22}"/>
              </a:ext>
            </a:extLst>
          </p:cNvPr>
          <p:cNvSpPr/>
          <p:nvPr/>
        </p:nvSpPr>
        <p:spPr>
          <a:xfrm>
            <a:off x="4717985" y="1375905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BB1931C2-C92D-BFE3-F68D-4F1755E311DB}"/>
              </a:ext>
            </a:extLst>
          </p:cNvPr>
          <p:cNvSpPr/>
          <p:nvPr/>
        </p:nvSpPr>
        <p:spPr>
          <a:xfrm>
            <a:off x="3879231" y="1446439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E4A4007C-0438-205F-E74A-AA9F8E757F30}"/>
              </a:ext>
            </a:extLst>
          </p:cNvPr>
          <p:cNvSpPr/>
          <p:nvPr/>
        </p:nvSpPr>
        <p:spPr>
          <a:xfrm>
            <a:off x="4720071" y="4403959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CDCC9962-4CA5-6723-6B57-B5F2E333D194}"/>
              </a:ext>
            </a:extLst>
          </p:cNvPr>
          <p:cNvSpPr/>
          <p:nvPr/>
        </p:nvSpPr>
        <p:spPr>
          <a:xfrm rot="18900000">
            <a:off x="8191650" y="3538311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EFF3A759-4B47-F134-012E-39BEBC5573B7}"/>
              </a:ext>
            </a:extLst>
          </p:cNvPr>
          <p:cNvSpPr/>
          <p:nvPr/>
        </p:nvSpPr>
        <p:spPr>
          <a:xfrm flipH="1">
            <a:off x="3872941" y="4525662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ACF45F92-FF08-5667-F284-7B5B7600BD57}"/>
              </a:ext>
            </a:extLst>
          </p:cNvPr>
          <p:cNvSpPr/>
          <p:nvPr/>
        </p:nvSpPr>
        <p:spPr>
          <a:xfrm>
            <a:off x="6351325" y="3526259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1EEB1546-02A4-F6A7-32A1-369011B0F794}"/>
              </a:ext>
            </a:extLst>
          </p:cNvPr>
          <p:cNvSpPr/>
          <p:nvPr/>
        </p:nvSpPr>
        <p:spPr>
          <a:xfrm>
            <a:off x="9669616" y="3484319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1B704D16-1A28-F00E-CC12-9B97AEAF0E8E}"/>
              </a:ext>
            </a:extLst>
          </p:cNvPr>
          <p:cNvSpPr/>
          <p:nvPr/>
        </p:nvSpPr>
        <p:spPr>
          <a:xfrm>
            <a:off x="5556739" y="1402469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82F8573B-1472-9AFF-6F9D-DB401C038845}"/>
              </a:ext>
            </a:extLst>
          </p:cNvPr>
          <p:cNvSpPr/>
          <p:nvPr/>
        </p:nvSpPr>
        <p:spPr>
          <a:xfrm rot="5400000">
            <a:off x="6343599" y="1402468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D005F9B2-DD84-C466-A0C4-21F02BC174C6}"/>
              </a:ext>
            </a:extLst>
          </p:cNvPr>
          <p:cNvSpPr/>
          <p:nvPr/>
        </p:nvSpPr>
        <p:spPr>
          <a:xfrm>
            <a:off x="5415842" y="4502737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8" name="Parallelogram 30">
            <a:extLst>
              <a:ext uri="{FF2B5EF4-FFF2-40B4-BE49-F238E27FC236}">
                <a16:creationId xmlns:a16="http://schemas.microsoft.com/office/drawing/2014/main" id="{945C2137-49DF-F0AB-B4A8-34825A8563CF}"/>
              </a:ext>
            </a:extLst>
          </p:cNvPr>
          <p:cNvSpPr/>
          <p:nvPr/>
        </p:nvSpPr>
        <p:spPr>
          <a:xfrm flipH="1">
            <a:off x="9644373" y="2411519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8B6D7E69-F46A-3E8B-755D-2F01DA94201D}"/>
              </a:ext>
            </a:extLst>
          </p:cNvPr>
          <p:cNvSpPr/>
          <p:nvPr/>
        </p:nvSpPr>
        <p:spPr>
          <a:xfrm rot="16200000">
            <a:off x="7131273" y="1354365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0FDC2ADB-E4FF-3C44-86CC-D0C255EA30EB}"/>
              </a:ext>
            </a:extLst>
          </p:cNvPr>
          <p:cNvSpPr/>
          <p:nvPr/>
        </p:nvSpPr>
        <p:spPr>
          <a:xfrm>
            <a:off x="8014466" y="1308055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447FD768-A50B-AA9E-0A71-2252E5DE9C4C}"/>
              </a:ext>
            </a:extLst>
          </p:cNvPr>
          <p:cNvSpPr/>
          <p:nvPr/>
        </p:nvSpPr>
        <p:spPr>
          <a:xfrm>
            <a:off x="6311661" y="4484712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2" name="Oval 27">
            <a:extLst>
              <a:ext uri="{FF2B5EF4-FFF2-40B4-BE49-F238E27FC236}">
                <a16:creationId xmlns:a16="http://schemas.microsoft.com/office/drawing/2014/main" id="{B30BD9DB-9FB6-E407-66B8-DCDB32E339DF}"/>
              </a:ext>
            </a:extLst>
          </p:cNvPr>
          <p:cNvSpPr/>
          <p:nvPr/>
        </p:nvSpPr>
        <p:spPr>
          <a:xfrm>
            <a:off x="3024411" y="5352937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3" name="Parallelogram 15">
            <a:extLst>
              <a:ext uri="{FF2B5EF4-FFF2-40B4-BE49-F238E27FC236}">
                <a16:creationId xmlns:a16="http://schemas.microsoft.com/office/drawing/2014/main" id="{D9521124-0403-6E9C-AFE7-4D20D2EA07CE}"/>
              </a:ext>
            </a:extLst>
          </p:cNvPr>
          <p:cNvSpPr/>
          <p:nvPr/>
        </p:nvSpPr>
        <p:spPr>
          <a:xfrm rot="16200000">
            <a:off x="7142778" y="3428884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4" name="Round Same Side Corner Rectangle 21">
            <a:extLst>
              <a:ext uri="{FF2B5EF4-FFF2-40B4-BE49-F238E27FC236}">
                <a16:creationId xmlns:a16="http://schemas.microsoft.com/office/drawing/2014/main" id="{178A64A7-1E24-9676-FA96-E51339E25C23}"/>
              </a:ext>
            </a:extLst>
          </p:cNvPr>
          <p:cNvSpPr/>
          <p:nvPr/>
        </p:nvSpPr>
        <p:spPr>
          <a:xfrm rot="10800000">
            <a:off x="7916978" y="2427685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5" name="Oval 26">
            <a:extLst>
              <a:ext uri="{FF2B5EF4-FFF2-40B4-BE49-F238E27FC236}">
                <a16:creationId xmlns:a16="http://schemas.microsoft.com/office/drawing/2014/main" id="{51743111-E844-4493-04A1-EC5C22925F02}"/>
              </a:ext>
            </a:extLst>
          </p:cNvPr>
          <p:cNvSpPr/>
          <p:nvPr/>
        </p:nvSpPr>
        <p:spPr>
          <a:xfrm>
            <a:off x="5572857" y="3471028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6" name="Freeform 32">
            <a:extLst>
              <a:ext uri="{FF2B5EF4-FFF2-40B4-BE49-F238E27FC236}">
                <a16:creationId xmlns:a16="http://schemas.microsoft.com/office/drawing/2014/main" id="{C19F7D61-0AE3-2D18-9A58-A87EFA1FBC9E}"/>
              </a:ext>
            </a:extLst>
          </p:cNvPr>
          <p:cNvSpPr/>
          <p:nvPr/>
        </p:nvSpPr>
        <p:spPr>
          <a:xfrm>
            <a:off x="2966138" y="1364613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7" name="Rounded Rectangle 10">
            <a:extLst>
              <a:ext uri="{FF2B5EF4-FFF2-40B4-BE49-F238E27FC236}">
                <a16:creationId xmlns:a16="http://schemas.microsoft.com/office/drawing/2014/main" id="{09602178-98B7-41A3-D1AF-3AB508FF0E1A}"/>
              </a:ext>
            </a:extLst>
          </p:cNvPr>
          <p:cNvSpPr/>
          <p:nvPr/>
        </p:nvSpPr>
        <p:spPr>
          <a:xfrm>
            <a:off x="7140117" y="2399740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8" name="Rounded Rectangle 32">
            <a:extLst>
              <a:ext uri="{FF2B5EF4-FFF2-40B4-BE49-F238E27FC236}">
                <a16:creationId xmlns:a16="http://schemas.microsoft.com/office/drawing/2014/main" id="{2E42B07B-D612-6651-B36C-CE3F7977EFD4}"/>
              </a:ext>
            </a:extLst>
          </p:cNvPr>
          <p:cNvSpPr/>
          <p:nvPr/>
        </p:nvSpPr>
        <p:spPr>
          <a:xfrm>
            <a:off x="8785509" y="3507208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9" name="Trapezoid 13">
            <a:extLst>
              <a:ext uri="{FF2B5EF4-FFF2-40B4-BE49-F238E27FC236}">
                <a16:creationId xmlns:a16="http://schemas.microsoft.com/office/drawing/2014/main" id="{38206827-04CA-6308-CBCD-752B02569B1B}"/>
              </a:ext>
            </a:extLst>
          </p:cNvPr>
          <p:cNvSpPr/>
          <p:nvPr/>
        </p:nvSpPr>
        <p:spPr>
          <a:xfrm>
            <a:off x="3930131" y="2421996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0" name="Rounded Rectangle 7">
            <a:extLst>
              <a:ext uri="{FF2B5EF4-FFF2-40B4-BE49-F238E27FC236}">
                <a16:creationId xmlns:a16="http://schemas.microsoft.com/office/drawing/2014/main" id="{874BEB07-66E6-825C-128A-32998C5C13F8}"/>
              </a:ext>
            </a:extLst>
          </p:cNvPr>
          <p:cNvSpPr/>
          <p:nvPr/>
        </p:nvSpPr>
        <p:spPr>
          <a:xfrm>
            <a:off x="6464131" y="2411257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1" name="Rectangle 18">
            <a:extLst>
              <a:ext uri="{FF2B5EF4-FFF2-40B4-BE49-F238E27FC236}">
                <a16:creationId xmlns:a16="http://schemas.microsoft.com/office/drawing/2014/main" id="{E05E1D60-36B7-6733-8082-673E3D81403A}"/>
              </a:ext>
            </a:extLst>
          </p:cNvPr>
          <p:cNvSpPr/>
          <p:nvPr/>
        </p:nvSpPr>
        <p:spPr>
          <a:xfrm>
            <a:off x="4864667" y="2450928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2" name="Rounded Rectangle 25">
            <a:extLst>
              <a:ext uri="{FF2B5EF4-FFF2-40B4-BE49-F238E27FC236}">
                <a16:creationId xmlns:a16="http://schemas.microsoft.com/office/drawing/2014/main" id="{3F3BCE8A-5345-9017-5C0F-F841BC50897A}"/>
              </a:ext>
            </a:extLst>
          </p:cNvPr>
          <p:cNvSpPr/>
          <p:nvPr/>
        </p:nvSpPr>
        <p:spPr>
          <a:xfrm>
            <a:off x="5760413" y="2435775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3" name="Chord 14">
            <a:extLst>
              <a:ext uri="{FF2B5EF4-FFF2-40B4-BE49-F238E27FC236}">
                <a16:creationId xmlns:a16="http://schemas.microsoft.com/office/drawing/2014/main" id="{B6568990-C099-4B57-FBDF-44A41DEB3F43}"/>
              </a:ext>
            </a:extLst>
          </p:cNvPr>
          <p:cNvSpPr/>
          <p:nvPr/>
        </p:nvSpPr>
        <p:spPr>
          <a:xfrm>
            <a:off x="4525860" y="5419091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4" name="Rounded Rectangle 6">
            <a:extLst>
              <a:ext uri="{FF2B5EF4-FFF2-40B4-BE49-F238E27FC236}">
                <a16:creationId xmlns:a16="http://schemas.microsoft.com/office/drawing/2014/main" id="{C8AF5D13-4B54-0963-22D9-3BED804532D2}"/>
              </a:ext>
            </a:extLst>
          </p:cNvPr>
          <p:cNvSpPr/>
          <p:nvPr/>
        </p:nvSpPr>
        <p:spPr>
          <a:xfrm>
            <a:off x="3017288" y="2355389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5" name="Oval 66">
            <a:extLst>
              <a:ext uri="{FF2B5EF4-FFF2-40B4-BE49-F238E27FC236}">
                <a16:creationId xmlns:a16="http://schemas.microsoft.com/office/drawing/2014/main" id="{50A5A261-A291-33BC-5BD9-27A18EBAF0CD}"/>
              </a:ext>
            </a:extLst>
          </p:cNvPr>
          <p:cNvSpPr/>
          <p:nvPr/>
        </p:nvSpPr>
        <p:spPr>
          <a:xfrm rot="20700000">
            <a:off x="4743451" y="3517959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6" name="Isosceles Triangle 13">
            <a:extLst>
              <a:ext uri="{FF2B5EF4-FFF2-40B4-BE49-F238E27FC236}">
                <a16:creationId xmlns:a16="http://schemas.microsoft.com/office/drawing/2014/main" id="{6107BE28-C69F-BF31-8307-8178DF318984}"/>
              </a:ext>
            </a:extLst>
          </p:cNvPr>
          <p:cNvSpPr/>
          <p:nvPr/>
        </p:nvSpPr>
        <p:spPr>
          <a:xfrm rot="10800000">
            <a:off x="3794135" y="5369696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7" name="Smiley Face 14">
            <a:extLst>
              <a:ext uri="{FF2B5EF4-FFF2-40B4-BE49-F238E27FC236}">
                <a16:creationId xmlns:a16="http://schemas.microsoft.com/office/drawing/2014/main" id="{EDAE75AB-6EB8-A65D-6144-082A575E4ECB}"/>
              </a:ext>
            </a:extLst>
          </p:cNvPr>
          <p:cNvSpPr/>
          <p:nvPr/>
        </p:nvSpPr>
        <p:spPr>
          <a:xfrm>
            <a:off x="6222957" y="5462579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Smiley Face 12">
            <a:extLst>
              <a:ext uri="{FF2B5EF4-FFF2-40B4-BE49-F238E27FC236}">
                <a16:creationId xmlns:a16="http://schemas.microsoft.com/office/drawing/2014/main" id="{3D1E1B79-1D8E-18BB-E5F4-9A21B180C2D4}"/>
              </a:ext>
            </a:extLst>
          </p:cNvPr>
          <p:cNvSpPr/>
          <p:nvPr/>
        </p:nvSpPr>
        <p:spPr>
          <a:xfrm>
            <a:off x="8766537" y="5462579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9" name="Smiley Face 15">
            <a:extLst>
              <a:ext uri="{FF2B5EF4-FFF2-40B4-BE49-F238E27FC236}">
                <a16:creationId xmlns:a16="http://schemas.microsoft.com/office/drawing/2014/main" id="{92BAE6DC-7FFD-18D0-5866-4AD4A60645E7}"/>
              </a:ext>
            </a:extLst>
          </p:cNvPr>
          <p:cNvSpPr/>
          <p:nvPr/>
        </p:nvSpPr>
        <p:spPr>
          <a:xfrm>
            <a:off x="7074910" y="5465650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0" name="Oval 37">
            <a:extLst>
              <a:ext uri="{FF2B5EF4-FFF2-40B4-BE49-F238E27FC236}">
                <a16:creationId xmlns:a16="http://schemas.microsoft.com/office/drawing/2014/main" id="{B54CA603-7F93-5DF0-84F4-06BF10AB8BA3}"/>
              </a:ext>
            </a:extLst>
          </p:cNvPr>
          <p:cNvSpPr/>
          <p:nvPr/>
        </p:nvSpPr>
        <p:spPr>
          <a:xfrm>
            <a:off x="9618491" y="5459177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1" name="Smiley Face 14">
            <a:extLst>
              <a:ext uri="{FF2B5EF4-FFF2-40B4-BE49-F238E27FC236}">
                <a16:creationId xmlns:a16="http://schemas.microsoft.com/office/drawing/2014/main" id="{3F6E4A7F-3F67-24BC-B184-9A788CC68058}"/>
              </a:ext>
            </a:extLst>
          </p:cNvPr>
          <p:cNvSpPr/>
          <p:nvPr/>
        </p:nvSpPr>
        <p:spPr>
          <a:xfrm>
            <a:off x="7920723" y="5465650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2" name="Rectangle 16">
            <a:extLst>
              <a:ext uri="{FF2B5EF4-FFF2-40B4-BE49-F238E27FC236}">
                <a16:creationId xmlns:a16="http://schemas.microsoft.com/office/drawing/2014/main" id="{4BB60D22-F476-B621-A1DD-6F3212308709}"/>
              </a:ext>
            </a:extLst>
          </p:cNvPr>
          <p:cNvSpPr/>
          <p:nvPr/>
        </p:nvSpPr>
        <p:spPr>
          <a:xfrm rot="2700000">
            <a:off x="3931613" y="3403903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3" name="Rectangle 9">
            <a:extLst>
              <a:ext uri="{FF2B5EF4-FFF2-40B4-BE49-F238E27FC236}">
                <a16:creationId xmlns:a16="http://schemas.microsoft.com/office/drawing/2014/main" id="{46D5E865-2F7E-A9CF-E036-00660208F9A9}"/>
              </a:ext>
            </a:extLst>
          </p:cNvPr>
          <p:cNvSpPr/>
          <p:nvPr/>
        </p:nvSpPr>
        <p:spPr>
          <a:xfrm>
            <a:off x="3007089" y="3429000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4" name="Round Same Side Corner Rectangle 6">
            <a:extLst>
              <a:ext uri="{FF2B5EF4-FFF2-40B4-BE49-F238E27FC236}">
                <a16:creationId xmlns:a16="http://schemas.microsoft.com/office/drawing/2014/main" id="{291FF0BF-C3BF-5774-0B5A-32E433C65856}"/>
              </a:ext>
            </a:extLst>
          </p:cNvPr>
          <p:cNvSpPr/>
          <p:nvPr/>
        </p:nvSpPr>
        <p:spPr>
          <a:xfrm rot="2700000">
            <a:off x="5584943" y="5360235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5" name="Frame 17">
            <a:extLst>
              <a:ext uri="{FF2B5EF4-FFF2-40B4-BE49-F238E27FC236}">
                <a16:creationId xmlns:a16="http://schemas.microsoft.com/office/drawing/2014/main" id="{5304F994-53DB-1F2E-0E7D-2B5CFDA6A552}"/>
              </a:ext>
            </a:extLst>
          </p:cNvPr>
          <p:cNvSpPr/>
          <p:nvPr/>
        </p:nvSpPr>
        <p:spPr>
          <a:xfrm>
            <a:off x="2982150" y="4497170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6" name="Rounded Rectangle 5">
            <a:extLst>
              <a:ext uri="{FF2B5EF4-FFF2-40B4-BE49-F238E27FC236}">
                <a16:creationId xmlns:a16="http://schemas.microsoft.com/office/drawing/2014/main" id="{1B1D42EB-41AC-6026-82DA-0AEEA1DD0331}"/>
              </a:ext>
            </a:extLst>
          </p:cNvPr>
          <p:cNvSpPr/>
          <p:nvPr/>
        </p:nvSpPr>
        <p:spPr>
          <a:xfrm flipH="1">
            <a:off x="8708335" y="2437859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7" name="Teardrop 1">
            <a:extLst>
              <a:ext uri="{FF2B5EF4-FFF2-40B4-BE49-F238E27FC236}">
                <a16:creationId xmlns:a16="http://schemas.microsoft.com/office/drawing/2014/main" id="{B8E1EF36-A0C4-F1BA-95EB-FBFEFF683726}"/>
              </a:ext>
            </a:extLst>
          </p:cNvPr>
          <p:cNvSpPr/>
          <p:nvPr/>
        </p:nvSpPr>
        <p:spPr>
          <a:xfrm rot="18805991">
            <a:off x="8732607" y="1423101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8" name="Rectangle 130">
            <a:extLst>
              <a:ext uri="{FF2B5EF4-FFF2-40B4-BE49-F238E27FC236}">
                <a16:creationId xmlns:a16="http://schemas.microsoft.com/office/drawing/2014/main" id="{355101C0-1FA6-C6A4-C53C-FC82FC2D5306}"/>
              </a:ext>
            </a:extLst>
          </p:cNvPr>
          <p:cNvSpPr/>
          <p:nvPr/>
        </p:nvSpPr>
        <p:spPr>
          <a:xfrm>
            <a:off x="9538735" y="1423167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9" name="Right Triangle 17">
            <a:extLst>
              <a:ext uri="{FF2B5EF4-FFF2-40B4-BE49-F238E27FC236}">
                <a16:creationId xmlns:a16="http://schemas.microsoft.com/office/drawing/2014/main" id="{76B03377-2D07-82A0-0EA7-3DE71BCC4C72}"/>
              </a:ext>
            </a:extLst>
          </p:cNvPr>
          <p:cNvSpPr>
            <a:spLocks noChangeAspect="1"/>
          </p:cNvSpPr>
          <p:nvPr/>
        </p:nvSpPr>
        <p:spPr>
          <a:xfrm>
            <a:off x="7969388" y="446177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0" name="Right Triangle 17">
            <a:extLst>
              <a:ext uri="{FF2B5EF4-FFF2-40B4-BE49-F238E27FC236}">
                <a16:creationId xmlns:a16="http://schemas.microsoft.com/office/drawing/2014/main" id="{90E45FC2-23C2-7711-A4DC-2642680497DA}"/>
              </a:ext>
            </a:extLst>
          </p:cNvPr>
          <p:cNvSpPr>
            <a:spLocks noChangeAspect="1"/>
          </p:cNvSpPr>
          <p:nvPr/>
        </p:nvSpPr>
        <p:spPr>
          <a:xfrm>
            <a:off x="7094346" y="446177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1" name="Right Triangle 17">
            <a:extLst>
              <a:ext uri="{FF2B5EF4-FFF2-40B4-BE49-F238E27FC236}">
                <a16:creationId xmlns:a16="http://schemas.microsoft.com/office/drawing/2014/main" id="{164D7402-C2A8-EF59-F423-E499E793491B}"/>
              </a:ext>
            </a:extLst>
          </p:cNvPr>
          <p:cNvSpPr>
            <a:spLocks noChangeAspect="1"/>
          </p:cNvSpPr>
          <p:nvPr/>
        </p:nvSpPr>
        <p:spPr>
          <a:xfrm>
            <a:off x="8844430" y="446177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id="{DAA076C3-B030-FFB4-A3F3-6453B794FDFF}"/>
              </a:ext>
            </a:extLst>
          </p:cNvPr>
          <p:cNvSpPr>
            <a:spLocks noChangeAspect="1"/>
          </p:cNvSpPr>
          <p:nvPr/>
        </p:nvSpPr>
        <p:spPr>
          <a:xfrm>
            <a:off x="9719471" y="446177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Freeform 47">
            <a:extLst>
              <a:ext uri="{FF2B5EF4-FFF2-40B4-BE49-F238E27FC236}">
                <a16:creationId xmlns:a16="http://schemas.microsoft.com/office/drawing/2014/main" id="{2C205AB2-D5F7-31E5-B6E7-490097267EB7}"/>
              </a:ext>
            </a:extLst>
          </p:cNvPr>
          <p:cNvSpPr>
            <a:spLocks noChangeAspect="1"/>
          </p:cNvSpPr>
          <p:nvPr/>
        </p:nvSpPr>
        <p:spPr>
          <a:xfrm>
            <a:off x="2751962" y="1566350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3" name="Freeform 48">
            <a:extLst>
              <a:ext uri="{FF2B5EF4-FFF2-40B4-BE49-F238E27FC236}">
                <a16:creationId xmlns:a16="http://schemas.microsoft.com/office/drawing/2014/main" id="{C63A7ED6-C542-A117-2793-C5C1C4E67229}"/>
              </a:ext>
            </a:extLst>
          </p:cNvPr>
          <p:cNvSpPr>
            <a:spLocks noChangeAspect="1"/>
          </p:cNvSpPr>
          <p:nvPr/>
        </p:nvSpPr>
        <p:spPr>
          <a:xfrm>
            <a:off x="3599104" y="1610638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4" name="Freeform 49">
            <a:extLst>
              <a:ext uri="{FF2B5EF4-FFF2-40B4-BE49-F238E27FC236}">
                <a16:creationId xmlns:a16="http://schemas.microsoft.com/office/drawing/2014/main" id="{70D8EC4A-9D49-1C46-F51D-798F31F3D44A}"/>
              </a:ext>
            </a:extLst>
          </p:cNvPr>
          <p:cNvSpPr>
            <a:spLocks noChangeAspect="1"/>
          </p:cNvSpPr>
          <p:nvPr/>
        </p:nvSpPr>
        <p:spPr>
          <a:xfrm>
            <a:off x="5316534" y="1595804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5" name="Freeform 50">
            <a:extLst>
              <a:ext uri="{FF2B5EF4-FFF2-40B4-BE49-F238E27FC236}">
                <a16:creationId xmlns:a16="http://schemas.microsoft.com/office/drawing/2014/main" id="{0B8A539F-7125-F45E-F6BD-D01517CDD6B9}"/>
              </a:ext>
            </a:extLst>
          </p:cNvPr>
          <p:cNvSpPr>
            <a:spLocks noChangeAspect="1"/>
          </p:cNvSpPr>
          <p:nvPr/>
        </p:nvSpPr>
        <p:spPr>
          <a:xfrm>
            <a:off x="4437089" y="1607558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6" name="Teardrop 9">
            <a:extLst>
              <a:ext uri="{FF2B5EF4-FFF2-40B4-BE49-F238E27FC236}">
                <a16:creationId xmlns:a16="http://schemas.microsoft.com/office/drawing/2014/main" id="{51B68AFD-FFEC-CA0D-F4D3-C9B365AEE0E9}"/>
              </a:ext>
            </a:extLst>
          </p:cNvPr>
          <p:cNvSpPr>
            <a:spLocks noChangeAspect="1"/>
          </p:cNvSpPr>
          <p:nvPr/>
        </p:nvSpPr>
        <p:spPr>
          <a:xfrm rot="18900000">
            <a:off x="6161858" y="2630931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7" name="Freeform 97">
            <a:extLst>
              <a:ext uri="{FF2B5EF4-FFF2-40B4-BE49-F238E27FC236}">
                <a16:creationId xmlns:a16="http://schemas.microsoft.com/office/drawing/2014/main" id="{6C248BD8-6706-8BF8-4810-5A73B1C5CC2A}"/>
              </a:ext>
            </a:extLst>
          </p:cNvPr>
          <p:cNvSpPr>
            <a:spLocks noChangeAspect="1"/>
          </p:cNvSpPr>
          <p:nvPr/>
        </p:nvSpPr>
        <p:spPr>
          <a:xfrm>
            <a:off x="6881910" y="1599939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8" name="Donut 22">
            <a:extLst>
              <a:ext uri="{FF2B5EF4-FFF2-40B4-BE49-F238E27FC236}">
                <a16:creationId xmlns:a16="http://schemas.microsoft.com/office/drawing/2014/main" id="{E9FD9D0C-6CED-8ECB-B7E4-BF94979BA2E4}"/>
              </a:ext>
            </a:extLst>
          </p:cNvPr>
          <p:cNvSpPr>
            <a:spLocks noChangeAspect="1"/>
          </p:cNvSpPr>
          <p:nvPr/>
        </p:nvSpPr>
        <p:spPr>
          <a:xfrm>
            <a:off x="8598531" y="1695572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19" name="Freeform 99">
            <a:extLst>
              <a:ext uri="{FF2B5EF4-FFF2-40B4-BE49-F238E27FC236}">
                <a16:creationId xmlns:a16="http://schemas.microsoft.com/office/drawing/2014/main" id="{BF2A67CB-4D5D-EBD7-7F53-F654AA162ED1}"/>
              </a:ext>
            </a:extLst>
          </p:cNvPr>
          <p:cNvSpPr>
            <a:spLocks noChangeAspect="1"/>
          </p:cNvSpPr>
          <p:nvPr/>
        </p:nvSpPr>
        <p:spPr>
          <a:xfrm>
            <a:off x="6223912" y="1588036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0" name="Oval 10">
            <a:extLst>
              <a:ext uri="{FF2B5EF4-FFF2-40B4-BE49-F238E27FC236}">
                <a16:creationId xmlns:a16="http://schemas.microsoft.com/office/drawing/2014/main" id="{1FAA85B1-BDED-419F-1182-C53EA4F62BCB}"/>
              </a:ext>
            </a:extLst>
          </p:cNvPr>
          <p:cNvSpPr/>
          <p:nvPr/>
        </p:nvSpPr>
        <p:spPr>
          <a:xfrm>
            <a:off x="7781404" y="1589053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1" name="Freeform 101">
            <a:extLst>
              <a:ext uri="{FF2B5EF4-FFF2-40B4-BE49-F238E27FC236}">
                <a16:creationId xmlns:a16="http://schemas.microsoft.com/office/drawing/2014/main" id="{9E44A00A-939A-DAD7-B755-651EF7BDC9B3}"/>
              </a:ext>
            </a:extLst>
          </p:cNvPr>
          <p:cNvSpPr/>
          <p:nvPr/>
        </p:nvSpPr>
        <p:spPr>
          <a:xfrm>
            <a:off x="9501637" y="1641743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22" name="Group 102">
            <a:extLst>
              <a:ext uri="{FF2B5EF4-FFF2-40B4-BE49-F238E27FC236}">
                <a16:creationId xmlns:a16="http://schemas.microsoft.com/office/drawing/2014/main" id="{9A0729A9-636D-F290-CD4B-1501CC8AB3BD}"/>
              </a:ext>
            </a:extLst>
          </p:cNvPr>
          <p:cNvGrpSpPr>
            <a:grpSpLocks noChangeAspect="1"/>
          </p:cNvGrpSpPr>
          <p:nvPr/>
        </p:nvGrpSpPr>
        <p:grpSpPr>
          <a:xfrm>
            <a:off x="7028596" y="2584889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223" name="Freeform 103">
              <a:extLst>
                <a:ext uri="{FF2B5EF4-FFF2-40B4-BE49-F238E27FC236}">
                  <a16:creationId xmlns:a16="http://schemas.microsoft.com/office/drawing/2014/main" id="{C468154A-B0A1-939D-6410-341E2BBB75A4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4" name="Freeform 104">
              <a:extLst>
                <a:ext uri="{FF2B5EF4-FFF2-40B4-BE49-F238E27FC236}">
                  <a16:creationId xmlns:a16="http://schemas.microsoft.com/office/drawing/2014/main" id="{30E96D76-1FEF-5430-1C40-3465AA3701E2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5" name="Freeform 105">
              <a:extLst>
                <a:ext uri="{FF2B5EF4-FFF2-40B4-BE49-F238E27FC236}">
                  <a16:creationId xmlns:a16="http://schemas.microsoft.com/office/drawing/2014/main" id="{37D64858-7955-145C-77A5-48770DA3D6DB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6" name="Freeform 106">
              <a:extLst>
                <a:ext uri="{FF2B5EF4-FFF2-40B4-BE49-F238E27FC236}">
                  <a16:creationId xmlns:a16="http://schemas.microsoft.com/office/drawing/2014/main" id="{8B790ABC-C913-FB95-D1F1-A743BC49FBEB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27" name="Freeform 107">
            <a:extLst>
              <a:ext uri="{FF2B5EF4-FFF2-40B4-BE49-F238E27FC236}">
                <a16:creationId xmlns:a16="http://schemas.microsoft.com/office/drawing/2014/main" id="{7D034CD1-3651-3AAD-5845-3F84965C1A5E}"/>
              </a:ext>
            </a:extLst>
          </p:cNvPr>
          <p:cNvSpPr>
            <a:spLocks noChangeAspect="1"/>
          </p:cNvSpPr>
          <p:nvPr/>
        </p:nvSpPr>
        <p:spPr>
          <a:xfrm>
            <a:off x="7939784" y="2584889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8" name="Freeform 108">
            <a:extLst>
              <a:ext uri="{FF2B5EF4-FFF2-40B4-BE49-F238E27FC236}">
                <a16:creationId xmlns:a16="http://schemas.microsoft.com/office/drawing/2014/main" id="{B7F5952F-9B24-5BB0-B86C-FAD46CE95F2B}"/>
              </a:ext>
            </a:extLst>
          </p:cNvPr>
          <p:cNvSpPr/>
          <p:nvPr/>
        </p:nvSpPr>
        <p:spPr>
          <a:xfrm>
            <a:off x="4451069" y="2572518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9" name="Oval 8">
            <a:extLst>
              <a:ext uri="{FF2B5EF4-FFF2-40B4-BE49-F238E27FC236}">
                <a16:creationId xmlns:a16="http://schemas.microsoft.com/office/drawing/2014/main" id="{7EB90EDB-069E-0CB0-00FC-7FEA3BF787B6}"/>
              </a:ext>
            </a:extLst>
          </p:cNvPr>
          <p:cNvSpPr/>
          <p:nvPr/>
        </p:nvSpPr>
        <p:spPr>
          <a:xfrm>
            <a:off x="5288410" y="2584860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30" name="Group 110">
            <a:extLst>
              <a:ext uri="{FF2B5EF4-FFF2-40B4-BE49-F238E27FC236}">
                <a16:creationId xmlns:a16="http://schemas.microsoft.com/office/drawing/2014/main" id="{92546163-0761-0ED7-DAC0-CC0A503E67AD}"/>
              </a:ext>
            </a:extLst>
          </p:cNvPr>
          <p:cNvGrpSpPr/>
          <p:nvPr/>
        </p:nvGrpSpPr>
        <p:grpSpPr>
          <a:xfrm>
            <a:off x="3613083" y="2572518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31" name="Freeform 111">
              <a:extLst>
                <a:ext uri="{FF2B5EF4-FFF2-40B4-BE49-F238E27FC236}">
                  <a16:creationId xmlns:a16="http://schemas.microsoft.com/office/drawing/2014/main" id="{FE47CD37-CD1E-7E38-90D1-F58A8ABBEC83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2" name="Oval 37">
              <a:extLst>
                <a:ext uri="{FF2B5EF4-FFF2-40B4-BE49-F238E27FC236}">
                  <a16:creationId xmlns:a16="http://schemas.microsoft.com/office/drawing/2014/main" id="{C5872F88-9D0E-E473-7253-5CB011D7B84A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3" name="Rectangle 19">
            <a:extLst>
              <a:ext uri="{FF2B5EF4-FFF2-40B4-BE49-F238E27FC236}">
                <a16:creationId xmlns:a16="http://schemas.microsoft.com/office/drawing/2014/main" id="{F53C265F-1264-452A-286A-9D4D50F5DF9B}"/>
              </a:ext>
            </a:extLst>
          </p:cNvPr>
          <p:cNvSpPr/>
          <p:nvPr/>
        </p:nvSpPr>
        <p:spPr>
          <a:xfrm>
            <a:off x="2792154" y="2602610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4" name="Freeform 114">
            <a:extLst>
              <a:ext uri="{FF2B5EF4-FFF2-40B4-BE49-F238E27FC236}">
                <a16:creationId xmlns:a16="http://schemas.microsoft.com/office/drawing/2014/main" id="{9786D5BD-5F0C-E1F9-B545-6B3EA6C7A1A2}"/>
              </a:ext>
            </a:extLst>
          </p:cNvPr>
          <p:cNvSpPr>
            <a:spLocks noChangeAspect="1"/>
          </p:cNvSpPr>
          <p:nvPr/>
        </p:nvSpPr>
        <p:spPr>
          <a:xfrm>
            <a:off x="8588748" y="2584889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5" name="Rounded Rectangle 31">
            <a:extLst>
              <a:ext uri="{FF2B5EF4-FFF2-40B4-BE49-F238E27FC236}">
                <a16:creationId xmlns:a16="http://schemas.microsoft.com/office/drawing/2014/main" id="{CEEEC727-2082-6EF5-3E25-3CE042FCFD93}"/>
              </a:ext>
            </a:extLst>
          </p:cNvPr>
          <p:cNvSpPr>
            <a:spLocks noChangeAspect="1"/>
          </p:cNvSpPr>
          <p:nvPr/>
        </p:nvSpPr>
        <p:spPr>
          <a:xfrm>
            <a:off x="2830712" y="3726794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6" name="Oval 47">
            <a:extLst>
              <a:ext uri="{FF2B5EF4-FFF2-40B4-BE49-F238E27FC236}">
                <a16:creationId xmlns:a16="http://schemas.microsoft.com/office/drawing/2014/main" id="{930D611B-9E51-1D7E-BE98-A237078998E8}"/>
              </a:ext>
            </a:extLst>
          </p:cNvPr>
          <p:cNvSpPr>
            <a:spLocks noChangeAspect="1"/>
          </p:cNvSpPr>
          <p:nvPr/>
        </p:nvSpPr>
        <p:spPr>
          <a:xfrm>
            <a:off x="9379076" y="2584889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7" name="Oval 50">
            <a:extLst>
              <a:ext uri="{FF2B5EF4-FFF2-40B4-BE49-F238E27FC236}">
                <a16:creationId xmlns:a16="http://schemas.microsoft.com/office/drawing/2014/main" id="{D6716B5E-EE18-4A88-F97E-E97BB0DF3DCB}"/>
              </a:ext>
            </a:extLst>
          </p:cNvPr>
          <p:cNvSpPr>
            <a:spLocks noChangeAspect="1"/>
          </p:cNvSpPr>
          <p:nvPr/>
        </p:nvSpPr>
        <p:spPr>
          <a:xfrm>
            <a:off x="3629464" y="3726794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8" name="Heart 17">
            <a:extLst>
              <a:ext uri="{FF2B5EF4-FFF2-40B4-BE49-F238E27FC236}">
                <a16:creationId xmlns:a16="http://schemas.microsoft.com/office/drawing/2014/main" id="{792DB5C5-5EE2-2179-7A16-BA62B26C91F7}"/>
              </a:ext>
            </a:extLst>
          </p:cNvPr>
          <p:cNvSpPr/>
          <p:nvPr/>
        </p:nvSpPr>
        <p:spPr>
          <a:xfrm>
            <a:off x="6167646" y="3744284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9" name="Rounded Rectangle 25">
            <a:extLst>
              <a:ext uri="{FF2B5EF4-FFF2-40B4-BE49-F238E27FC236}">
                <a16:creationId xmlns:a16="http://schemas.microsoft.com/office/drawing/2014/main" id="{69FC49FB-722B-BB18-34EB-F8F2371C1237}"/>
              </a:ext>
            </a:extLst>
          </p:cNvPr>
          <p:cNvSpPr/>
          <p:nvPr/>
        </p:nvSpPr>
        <p:spPr>
          <a:xfrm>
            <a:off x="5303150" y="3781985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0" name="Chord 32">
            <a:extLst>
              <a:ext uri="{FF2B5EF4-FFF2-40B4-BE49-F238E27FC236}">
                <a16:creationId xmlns:a16="http://schemas.microsoft.com/office/drawing/2014/main" id="{D9D8375B-F596-F46D-88CD-A617B4200A73}"/>
              </a:ext>
            </a:extLst>
          </p:cNvPr>
          <p:cNvSpPr/>
          <p:nvPr/>
        </p:nvSpPr>
        <p:spPr>
          <a:xfrm>
            <a:off x="4453160" y="3745048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1" name="Rounded Rectangle 40">
            <a:extLst>
              <a:ext uri="{FF2B5EF4-FFF2-40B4-BE49-F238E27FC236}">
                <a16:creationId xmlns:a16="http://schemas.microsoft.com/office/drawing/2014/main" id="{04DCE260-A806-F3ED-CF0D-96A557E2C657}"/>
              </a:ext>
            </a:extLst>
          </p:cNvPr>
          <p:cNvSpPr/>
          <p:nvPr/>
        </p:nvSpPr>
        <p:spPr>
          <a:xfrm rot="2942052">
            <a:off x="6960161" y="3745630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2" name="Rounded Rectangle 7">
            <a:extLst>
              <a:ext uri="{FF2B5EF4-FFF2-40B4-BE49-F238E27FC236}">
                <a16:creationId xmlns:a16="http://schemas.microsoft.com/office/drawing/2014/main" id="{E457A2C2-027D-4F86-ADD2-90F9B17C935B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4620718" y="4777776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3" name="Rounded Rectangle 17">
            <a:extLst>
              <a:ext uri="{FF2B5EF4-FFF2-40B4-BE49-F238E27FC236}">
                <a16:creationId xmlns:a16="http://schemas.microsoft.com/office/drawing/2014/main" id="{E0CF06D2-36F4-D811-D738-3FF3C01AEF9D}"/>
              </a:ext>
            </a:extLst>
          </p:cNvPr>
          <p:cNvSpPr>
            <a:spLocks noChangeAspect="1"/>
          </p:cNvSpPr>
          <p:nvPr/>
        </p:nvSpPr>
        <p:spPr>
          <a:xfrm>
            <a:off x="9477488" y="3726794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4" name="Oval 21">
            <a:extLst>
              <a:ext uri="{FF2B5EF4-FFF2-40B4-BE49-F238E27FC236}">
                <a16:creationId xmlns:a16="http://schemas.microsoft.com/office/drawing/2014/main" id="{DD9CCCD9-B83B-BB1D-2DF7-687A139390D0}"/>
              </a:ext>
            </a:extLst>
          </p:cNvPr>
          <p:cNvSpPr>
            <a:spLocks noChangeAspect="1"/>
          </p:cNvSpPr>
          <p:nvPr/>
        </p:nvSpPr>
        <p:spPr>
          <a:xfrm>
            <a:off x="7759823" y="3726794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5" name="Oval 25">
            <a:extLst>
              <a:ext uri="{FF2B5EF4-FFF2-40B4-BE49-F238E27FC236}">
                <a16:creationId xmlns:a16="http://schemas.microsoft.com/office/drawing/2014/main" id="{413D5058-971D-B37F-8217-38AF6FD69DDF}"/>
              </a:ext>
            </a:extLst>
          </p:cNvPr>
          <p:cNvSpPr>
            <a:spLocks noChangeAspect="1"/>
          </p:cNvSpPr>
          <p:nvPr/>
        </p:nvSpPr>
        <p:spPr>
          <a:xfrm>
            <a:off x="8598892" y="3726794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6" name="Block Arc 20">
            <a:extLst>
              <a:ext uri="{FF2B5EF4-FFF2-40B4-BE49-F238E27FC236}">
                <a16:creationId xmlns:a16="http://schemas.microsoft.com/office/drawing/2014/main" id="{AEF71CAE-1418-C608-3C5A-514B87E46959}"/>
              </a:ext>
            </a:extLst>
          </p:cNvPr>
          <p:cNvSpPr>
            <a:spLocks noChangeAspect="1"/>
          </p:cNvSpPr>
          <p:nvPr/>
        </p:nvSpPr>
        <p:spPr>
          <a:xfrm rot="10800000">
            <a:off x="3619703" y="4830756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7" name="Block Arc 11">
            <a:extLst>
              <a:ext uri="{FF2B5EF4-FFF2-40B4-BE49-F238E27FC236}">
                <a16:creationId xmlns:a16="http://schemas.microsoft.com/office/drawing/2014/main" id="{BFCB073C-30E2-45F3-5CA6-6E1216B4E328}"/>
              </a:ext>
            </a:extLst>
          </p:cNvPr>
          <p:cNvSpPr/>
          <p:nvPr/>
        </p:nvSpPr>
        <p:spPr>
          <a:xfrm rot="10800000">
            <a:off x="7031411" y="4815100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8" name="Rectangle 21">
            <a:extLst>
              <a:ext uri="{FF2B5EF4-FFF2-40B4-BE49-F238E27FC236}">
                <a16:creationId xmlns:a16="http://schemas.microsoft.com/office/drawing/2014/main" id="{30ADFD9F-5569-D1DC-43FB-AC3E39CE430C}"/>
              </a:ext>
            </a:extLst>
          </p:cNvPr>
          <p:cNvSpPr/>
          <p:nvPr/>
        </p:nvSpPr>
        <p:spPr>
          <a:xfrm>
            <a:off x="5299038" y="4953964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9" name="Round Same Side Corner Rectangle 8">
            <a:extLst>
              <a:ext uri="{FF2B5EF4-FFF2-40B4-BE49-F238E27FC236}">
                <a16:creationId xmlns:a16="http://schemas.microsoft.com/office/drawing/2014/main" id="{0F7DACB4-2478-D37E-5836-28AB8FAADAC8}"/>
              </a:ext>
            </a:extLst>
          </p:cNvPr>
          <p:cNvSpPr/>
          <p:nvPr/>
        </p:nvSpPr>
        <p:spPr>
          <a:xfrm>
            <a:off x="9382762" y="4855878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0" name="Rounded Rectangle 51">
            <a:extLst>
              <a:ext uri="{FF2B5EF4-FFF2-40B4-BE49-F238E27FC236}">
                <a16:creationId xmlns:a16="http://schemas.microsoft.com/office/drawing/2014/main" id="{BA9210A7-CC12-611C-66C8-823C8DAEEC57}"/>
              </a:ext>
            </a:extLst>
          </p:cNvPr>
          <p:cNvSpPr/>
          <p:nvPr/>
        </p:nvSpPr>
        <p:spPr>
          <a:xfrm rot="16200000" flipH="1">
            <a:off x="7763838" y="5784014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1" name="Isosceles Triangle 5">
            <a:extLst>
              <a:ext uri="{FF2B5EF4-FFF2-40B4-BE49-F238E27FC236}">
                <a16:creationId xmlns:a16="http://schemas.microsoft.com/office/drawing/2014/main" id="{E5F939A8-E4B5-815A-E66C-95D929F5A07A}"/>
              </a:ext>
            </a:extLst>
          </p:cNvPr>
          <p:cNvSpPr>
            <a:spLocks noChangeAspect="1"/>
          </p:cNvSpPr>
          <p:nvPr/>
        </p:nvSpPr>
        <p:spPr>
          <a:xfrm>
            <a:off x="6216185" y="4893773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2" name="Trapezoid 22">
            <a:extLst>
              <a:ext uri="{FF2B5EF4-FFF2-40B4-BE49-F238E27FC236}">
                <a16:creationId xmlns:a16="http://schemas.microsoft.com/office/drawing/2014/main" id="{5D347921-E4B1-782E-771E-D45F105F8A5E}"/>
              </a:ext>
            </a:extLst>
          </p:cNvPr>
          <p:cNvSpPr>
            <a:spLocks noChangeAspect="1"/>
          </p:cNvSpPr>
          <p:nvPr/>
        </p:nvSpPr>
        <p:spPr>
          <a:xfrm>
            <a:off x="7759823" y="4960901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3" name="Rounded Rectangle 20">
            <a:extLst>
              <a:ext uri="{FF2B5EF4-FFF2-40B4-BE49-F238E27FC236}">
                <a16:creationId xmlns:a16="http://schemas.microsoft.com/office/drawing/2014/main" id="{BAABF367-4C88-2FC3-6E75-AAD0757A92D1}"/>
              </a:ext>
            </a:extLst>
          </p:cNvPr>
          <p:cNvSpPr>
            <a:spLocks noChangeAspect="1"/>
          </p:cNvSpPr>
          <p:nvPr/>
        </p:nvSpPr>
        <p:spPr>
          <a:xfrm rot="2160000">
            <a:off x="8617924" y="4830756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4" name="Trapezoid 28">
            <a:extLst>
              <a:ext uri="{FF2B5EF4-FFF2-40B4-BE49-F238E27FC236}">
                <a16:creationId xmlns:a16="http://schemas.microsoft.com/office/drawing/2014/main" id="{653E745D-BADB-0B49-FCC0-31DC6C5164E4}"/>
              </a:ext>
            </a:extLst>
          </p:cNvPr>
          <p:cNvSpPr>
            <a:spLocks noChangeAspect="1"/>
          </p:cNvSpPr>
          <p:nvPr/>
        </p:nvSpPr>
        <p:spPr>
          <a:xfrm>
            <a:off x="2798442" y="4830756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5" name="Rounded Rectangle 2">
            <a:extLst>
              <a:ext uri="{FF2B5EF4-FFF2-40B4-BE49-F238E27FC236}">
                <a16:creationId xmlns:a16="http://schemas.microsoft.com/office/drawing/2014/main" id="{2404D100-5B84-3C7A-2354-878CD28381CA}"/>
              </a:ext>
            </a:extLst>
          </p:cNvPr>
          <p:cNvSpPr/>
          <p:nvPr/>
        </p:nvSpPr>
        <p:spPr>
          <a:xfrm>
            <a:off x="3604378" y="5790544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6" name="Rounded Rectangle 8">
            <a:extLst>
              <a:ext uri="{FF2B5EF4-FFF2-40B4-BE49-F238E27FC236}">
                <a16:creationId xmlns:a16="http://schemas.microsoft.com/office/drawing/2014/main" id="{16B92A45-0DA6-F351-D519-FDF885A8E97F}"/>
              </a:ext>
            </a:extLst>
          </p:cNvPr>
          <p:cNvSpPr/>
          <p:nvPr/>
        </p:nvSpPr>
        <p:spPr>
          <a:xfrm>
            <a:off x="2757369" y="5790544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7" name="Rounded Rectangle 2">
            <a:extLst>
              <a:ext uri="{FF2B5EF4-FFF2-40B4-BE49-F238E27FC236}">
                <a16:creationId xmlns:a16="http://schemas.microsoft.com/office/drawing/2014/main" id="{23FA0A08-53C7-D7E6-2E0A-822FD08C8F89}"/>
              </a:ext>
            </a:extLst>
          </p:cNvPr>
          <p:cNvSpPr/>
          <p:nvPr/>
        </p:nvSpPr>
        <p:spPr>
          <a:xfrm>
            <a:off x="5292354" y="5790544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8" name="Rounded Rectangle 3">
            <a:extLst>
              <a:ext uri="{FF2B5EF4-FFF2-40B4-BE49-F238E27FC236}">
                <a16:creationId xmlns:a16="http://schemas.microsoft.com/office/drawing/2014/main" id="{314CB953-3825-BE4B-69F1-7BB6E878D011}"/>
              </a:ext>
            </a:extLst>
          </p:cNvPr>
          <p:cNvSpPr>
            <a:spLocks noChangeAspect="1"/>
          </p:cNvSpPr>
          <p:nvPr/>
        </p:nvSpPr>
        <p:spPr>
          <a:xfrm>
            <a:off x="4442364" y="5790544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9" name="Rounded Rectangle 10">
            <a:extLst>
              <a:ext uri="{FF2B5EF4-FFF2-40B4-BE49-F238E27FC236}">
                <a16:creationId xmlns:a16="http://schemas.microsoft.com/office/drawing/2014/main" id="{A42BB7A4-3246-1B6A-77DF-2E767233527F}"/>
              </a:ext>
            </a:extLst>
          </p:cNvPr>
          <p:cNvSpPr>
            <a:spLocks noChangeAspect="1"/>
          </p:cNvSpPr>
          <p:nvPr/>
        </p:nvSpPr>
        <p:spPr>
          <a:xfrm>
            <a:off x="6157739" y="5779996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0" name="Block Arc 6">
            <a:extLst>
              <a:ext uri="{FF2B5EF4-FFF2-40B4-BE49-F238E27FC236}">
                <a16:creationId xmlns:a16="http://schemas.microsoft.com/office/drawing/2014/main" id="{F73A9134-2B07-06D8-F5C6-A46C8585D102}"/>
              </a:ext>
            </a:extLst>
          </p:cNvPr>
          <p:cNvSpPr/>
          <p:nvPr/>
        </p:nvSpPr>
        <p:spPr>
          <a:xfrm>
            <a:off x="6947204" y="5816486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1" name="Left Arrow 1">
            <a:extLst>
              <a:ext uri="{FF2B5EF4-FFF2-40B4-BE49-F238E27FC236}">
                <a16:creationId xmlns:a16="http://schemas.microsoft.com/office/drawing/2014/main" id="{DBD8F279-48B8-589A-F6C9-689DFC75EF98}"/>
              </a:ext>
            </a:extLst>
          </p:cNvPr>
          <p:cNvSpPr>
            <a:spLocks noChangeAspect="1"/>
          </p:cNvSpPr>
          <p:nvPr/>
        </p:nvSpPr>
        <p:spPr>
          <a:xfrm>
            <a:off x="9410082" y="5779996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2" name="Oval 35">
            <a:extLst>
              <a:ext uri="{FF2B5EF4-FFF2-40B4-BE49-F238E27FC236}">
                <a16:creationId xmlns:a16="http://schemas.microsoft.com/office/drawing/2014/main" id="{6879ADBF-103A-F29B-6BBC-7A7B488FDE6C}"/>
              </a:ext>
            </a:extLst>
          </p:cNvPr>
          <p:cNvSpPr/>
          <p:nvPr/>
        </p:nvSpPr>
        <p:spPr>
          <a:xfrm>
            <a:off x="8680297" y="5781063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evron 2">
            <a:extLst>
              <a:ext uri="{FF2B5EF4-FFF2-40B4-BE49-F238E27FC236}">
                <a16:creationId xmlns:a16="http://schemas.microsoft.com/office/drawing/2014/main" id="{320479E9-D56A-4FF6-B22D-1E14726899E9}"/>
              </a:ext>
            </a:extLst>
          </p:cNvPr>
          <p:cNvSpPr/>
          <p:nvPr/>
        </p:nvSpPr>
        <p:spPr>
          <a:xfrm>
            <a:off x="960497" y="4200380"/>
            <a:ext cx="718200" cy="8379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Chevron 3">
            <a:extLst>
              <a:ext uri="{FF2B5EF4-FFF2-40B4-BE49-F238E27FC236}">
                <a16:creationId xmlns:a16="http://schemas.microsoft.com/office/drawing/2014/main" id="{86603496-DE52-4CB0-B9E5-AD9536E101A5}"/>
              </a:ext>
            </a:extLst>
          </p:cNvPr>
          <p:cNvSpPr/>
          <p:nvPr/>
        </p:nvSpPr>
        <p:spPr>
          <a:xfrm>
            <a:off x="1782442" y="4340030"/>
            <a:ext cx="478800" cy="558600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FECE6228-3A37-497B-A04D-A4C0878BC7C6}"/>
              </a:ext>
            </a:extLst>
          </p:cNvPr>
          <p:cNvSpPr/>
          <p:nvPr/>
        </p:nvSpPr>
        <p:spPr>
          <a:xfrm>
            <a:off x="2364987" y="4340030"/>
            <a:ext cx="478800" cy="558600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Chevron 5">
            <a:extLst>
              <a:ext uri="{FF2B5EF4-FFF2-40B4-BE49-F238E27FC236}">
                <a16:creationId xmlns:a16="http://schemas.microsoft.com/office/drawing/2014/main" id="{CAEA5ECD-8E1F-4F5B-A392-AB616199A2E9}"/>
              </a:ext>
            </a:extLst>
          </p:cNvPr>
          <p:cNvSpPr/>
          <p:nvPr/>
        </p:nvSpPr>
        <p:spPr>
          <a:xfrm>
            <a:off x="2947532" y="4340030"/>
            <a:ext cx="478800" cy="558600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Chevron 6">
            <a:extLst>
              <a:ext uri="{FF2B5EF4-FFF2-40B4-BE49-F238E27FC236}">
                <a16:creationId xmlns:a16="http://schemas.microsoft.com/office/drawing/2014/main" id="{FDB9614F-1A12-4590-9A07-EE5AF4BFC3A7}"/>
              </a:ext>
            </a:extLst>
          </p:cNvPr>
          <p:cNvSpPr/>
          <p:nvPr/>
        </p:nvSpPr>
        <p:spPr>
          <a:xfrm>
            <a:off x="4112622" y="4200380"/>
            <a:ext cx="718200" cy="8379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Chevron 7">
            <a:extLst>
              <a:ext uri="{FF2B5EF4-FFF2-40B4-BE49-F238E27FC236}">
                <a16:creationId xmlns:a16="http://schemas.microsoft.com/office/drawing/2014/main" id="{E7D3346E-895A-45F0-9CF3-4BDF27558DCC}"/>
              </a:ext>
            </a:extLst>
          </p:cNvPr>
          <p:cNvSpPr/>
          <p:nvPr/>
        </p:nvSpPr>
        <p:spPr>
          <a:xfrm>
            <a:off x="4934567" y="4340030"/>
            <a:ext cx="478800" cy="55860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Chevron 8">
            <a:extLst>
              <a:ext uri="{FF2B5EF4-FFF2-40B4-BE49-F238E27FC236}">
                <a16:creationId xmlns:a16="http://schemas.microsoft.com/office/drawing/2014/main" id="{AFDFCD0B-6E4A-4AF6-AE3D-89A903C5C55A}"/>
              </a:ext>
            </a:extLst>
          </p:cNvPr>
          <p:cNvSpPr/>
          <p:nvPr/>
        </p:nvSpPr>
        <p:spPr>
          <a:xfrm>
            <a:off x="5517112" y="4340030"/>
            <a:ext cx="478800" cy="55860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Chevron 9">
            <a:extLst>
              <a:ext uri="{FF2B5EF4-FFF2-40B4-BE49-F238E27FC236}">
                <a16:creationId xmlns:a16="http://schemas.microsoft.com/office/drawing/2014/main" id="{921CE994-B759-41C7-A828-32C452F4FB4B}"/>
              </a:ext>
            </a:extLst>
          </p:cNvPr>
          <p:cNvSpPr/>
          <p:nvPr/>
        </p:nvSpPr>
        <p:spPr>
          <a:xfrm>
            <a:off x="6099657" y="4340030"/>
            <a:ext cx="478800" cy="55860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hevron 10">
            <a:extLst>
              <a:ext uri="{FF2B5EF4-FFF2-40B4-BE49-F238E27FC236}">
                <a16:creationId xmlns:a16="http://schemas.microsoft.com/office/drawing/2014/main" id="{DF494137-ADBA-4CEC-8656-AE802CE4F532}"/>
              </a:ext>
            </a:extLst>
          </p:cNvPr>
          <p:cNvSpPr/>
          <p:nvPr/>
        </p:nvSpPr>
        <p:spPr>
          <a:xfrm>
            <a:off x="7264747" y="4200380"/>
            <a:ext cx="718200" cy="8379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Chevron 11">
            <a:extLst>
              <a:ext uri="{FF2B5EF4-FFF2-40B4-BE49-F238E27FC236}">
                <a16:creationId xmlns:a16="http://schemas.microsoft.com/office/drawing/2014/main" id="{E3B85F83-9C50-4BF3-8F55-4B93BBD4956E}"/>
              </a:ext>
            </a:extLst>
          </p:cNvPr>
          <p:cNvSpPr/>
          <p:nvPr/>
        </p:nvSpPr>
        <p:spPr>
          <a:xfrm>
            <a:off x="8086692" y="4340030"/>
            <a:ext cx="478800" cy="5586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3" name="Chevron 12">
            <a:extLst>
              <a:ext uri="{FF2B5EF4-FFF2-40B4-BE49-F238E27FC236}">
                <a16:creationId xmlns:a16="http://schemas.microsoft.com/office/drawing/2014/main" id="{3C9AF287-0915-4C05-8298-21FFE5C1F5C7}"/>
              </a:ext>
            </a:extLst>
          </p:cNvPr>
          <p:cNvSpPr/>
          <p:nvPr/>
        </p:nvSpPr>
        <p:spPr>
          <a:xfrm>
            <a:off x="8669237" y="4340030"/>
            <a:ext cx="478800" cy="5586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Chevron 13">
            <a:extLst>
              <a:ext uri="{FF2B5EF4-FFF2-40B4-BE49-F238E27FC236}">
                <a16:creationId xmlns:a16="http://schemas.microsoft.com/office/drawing/2014/main" id="{BAA0E6A4-B6A7-4AEF-B6D3-00800963CDFA}"/>
              </a:ext>
            </a:extLst>
          </p:cNvPr>
          <p:cNvSpPr/>
          <p:nvPr/>
        </p:nvSpPr>
        <p:spPr>
          <a:xfrm>
            <a:off x="9251782" y="4340030"/>
            <a:ext cx="478800" cy="5586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Chevron 14">
            <a:extLst>
              <a:ext uri="{FF2B5EF4-FFF2-40B4-BE49-F238E27FC236}">
                <a16:creationId xmlns:a16="http://schemas.microsoft.com/office/drawing/2014/main" id="{04883EC3-3077-46BD-BB31-945D0498EABF}"/>
              </a:ext>
            </a:extLst>
          </p:cNvPr>
          <p:cNvSpPr/>
          <p:nvPr/>
        </p:nvSpPr>
        <p:spPr>
          <a:xfrm>
            <a:off x="10416870" y="4200380"/>
            <a:ext cx="718200" cy="8379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3A14DC-1B67-4123-8FC1-A2D7DD5CF83A}"/>
              </a:ext>
            </a:extLst>
          </p:cNvPr>
          <p:cNvSpPr txBox="1"/>
          <p:nvPr/>
        </p:nvSpPr>
        <p:spPr>
          <a:xfrm>
            <a:off x="887550" y="2878145"/>
            <a:ext cx="171127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itchFamily="2" charset="-78"/>
              </a:rPr>
              <a:t>2016</a:t>
            </a:r>
            <a:endParaRPr lang="ko-KR" alt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BF61EB-9C29-4E9B-9D65-DABF3EBC9D39}"/>
              </a:ext>
            </a:extLst>
          </p:cNvPr>
          <p:cNvSpPr txBox="1"/>
          <p:nvPr/>
        </p:nvSpPr>
        <p:spPr>
          <a:xfrm>
            <a:off x="887550" y="3408836"/>
            <a:ext cx="1711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C20FBB-545D-48A6-BE17-90786B637724}"/>
              </a:ext>
            </a:extLst>
          </p:cNvPr>
          <p:cNvSpPr txBox="1"/>
          <p:nvPr/>
        </p:nvSpPr>
        <p:spPr>
          <a:xfrm>
            <a:off x="3926320" y="5109959"/>
            <a:ext cx="171127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itchFamily="2" charset="-78"/>
              </a:rPr>
              <a:t>2017</a:t>
            </a:r>
            <a:endParaRPr lang="ko-KR" alt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56379D-F17D-44D6-B431-B7E3BC5ACB5C}"/>
              </a:ext>
            </a:extLst>
          </p:cNvPr>
          <p:cNvSpPr txBox="1"/>
          <p:nvPr/>
        </p:nvSpPr>
        <p:spPr>
          <a:xfrm>
            <a:off x="3926320" y="5640650"/>
            <a:ext cx="1711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02A2C5-B4F7-446D-B31B-B81B798DD836}"/>
              </a:ext>
            </a:extLst>
          </p:cNvPr>
          <p:cNvSpPr txBox="1"/>
          <p:nvPr/>
        </p:nvSpPr>
        <p:spPr>
          <a:xfrm>
            <a:off x="9498016" y="5109959"/>
            <a:ext cx="171127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itchFamily="2" charset="-78"/>
              </a:rPr>
              <a:t>2019</a:t>
            </a:r>
            <a:endParaRPr lang="ko-KR" altLang="en-US" sz="3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544E8F-87BB-4831-9353-13B6C3E7AC4C}"/>
              </a:ext>
            </a:extLst>
          </p:cNvPr>
          <p:cNvSpPr txBox="1"/>
          <p:nvPr/>
        </p:nvSpPr>
        <p:spPr>
          <a:xfrm>
            <a:off x="9498017" y="5640650"/>
            <a:ext cx="1711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357A2A-02B6-442B-A4DB-1C5F53EE17BA}"/>
              </a:ext>
            </a:extLst>
          </p:cNvPr>
          <p:cNvSpPr txBox="1"/>
          <p:nvPr/>
        </p:nvSpPr>
        <p:spPr>
          <a:xfrm>
            <a:off x="7149911" y="2878145"/>
            <a:ext cx="171127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itchFamily="2" charset="-78"/>
              </a:rPr>
              <a:t>2018</a:t>
            </a:r>
            <a:endParaRPr lang="ko-KR" alt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E9C9A2-976F-4D63-9CB2-F02FF92D2DB2}"/>
              </a:ext>
            </a:extLst>
          </p:cNvPr>
          <p:cNvSpPr txBox="1"/>
          <p:nvPr/>
        </p:nvSpPr>
        <p:spPr>
          <a:xfrm>
            <a:off x="7149911" y="3408836"/>
            <a:ext cx="1711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Chevron 5">
            <a:extLst>
              <a:ext uri="{FF2B5EF4-FFF2-40B4-BE49-F238E27FC236}">
                <a16:creationId xmlns:a16="http://schemas.microsoft.com/office/drawing/2014/main" id="{883ECDDE-E557-45A6-BD74-B3DA546D4F4E}"/>
              </a:ext>
            </a:extLst>
          </p:cNvPr>
          <p:cNvSpPr/>
          <p:nvPr/>
        </p:nvSpPr>
        <p:spPr>
          <a:xfrm>
            <a:off x="3530077" y="4340030"/>
            <a:ext cx="478800" cy="558600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Chevron 9">
            <a:extLst>
              <a:ext uri="{FF2B5EF4-FFF2-40B4-BE49-F238E27FC236}">
                <a16:creationId xmlns:a16="http://schemas.microsoft.com/office/drawing/2014/main" id="{C69A95DA-72BA-48B9-99EA-A41B11501210}"/>
              </a:ext>
            </a:extLst>
          </p:cNvPr>
          <p:cNvSpPr/>
          <p:nvPr/>
        </p:nvSpPr>
        <p:spPr>
          <a:xfrm>
            <a:off x="6682202" y="4340030"/>
            <a:ext cx="478800" cy="55860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Chevron 12">
            <a:extLst>
              <a:ext uri="{FF2B5EF4-FFF2-40B4-BE49-F238E27FC236}">
                <a16:creationId xmlns:a16="http://schemas.microsoft.com/office/drawing/2014/main" id="{80FD7DC5-A009-4B86-957E-490D1E8DD0BD}"/>
              </a:ext>
            </a:extLst>
          </p:cNvPr>
          <p:cNvSpPr/>
          <p:nvPr/>
        </p:nvSpPr>
        <p:spPr>
          <a:xfrm>
            <a:off x="9834327" y="4340030"/>
            <a:ext cx="478800" cy="5586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94CBBE7-AA58-4178-AF3E-E7E445BE3DFF}"/>
              </a:ext>
            </a:extLst>
          </p:cNvPr>
          <p:cNvSpPr txBox="1"/>
          <p:nvPr/>
        </p:nvSpPr>
        <p:spPr>
          <a:xfrm>
            <a:off x="664039" y="829742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itchFamily="2" charset="-78"/>
              </a:rPr>
              <a:t>سبک جدول زمانی</a:t>
            </a:r>
            <a:endParaRPr lang="ko-KR" altLang="en-US" sz="5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8EF81F5-031B-4906-BA08-078204E81164}"/>
              </a:ext>
            </a:extLst>
          </p:cNvPr>
          <p:cNvSpPr txBox="1"/>
          <p:nvPr/>
        </p:nvSpPr>
        <p:spPr>
          <a:xfrm>
            <a:off x="658243" y="1709786"/>
            <a:ext cx="6824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70151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C2A45E1F-DFBB-B0F8-7EBB-023113487AB3}"/>
              </a:ext>
            </a:extLst>
          </p:cNvPr>
          <p:cNvSpPr/>
          <p:nvPr/>
        </p:nvSpPr>
        <p:spPr>
          <a:xfrm rot="10800000">
            <a:off x="6118085" y="4580260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DC41F762-9819-8CB1-DDC4-2B3F95F45DA5}"/>
              </a:ext>
            </a:extLst>
          </p:cNvPr>
          <p:cNvSpPr/>
          <p:nvPr/>
        </p:nvSpPr>
        <p:spPr>
          <a:xfrm>
            <a:off x="6681691" y="4659614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6" name="Isosceles Triangle 8">
            <a:extLst>
              <a:ext uri="{FF2B5EF4-FFF2-40B4-BE49-F238E27FC236}">
                <a16:creationId xmlns:a16="http://schemas.microsoft.com/office/drawing/2014/main" id="{0C37952B-DCFD-0566-289E-B50F8EEC00E9}"/>
              </a:ext>
            </a:extLst>
          </p:cNvPr>
          <p:cNvSpPr/>
          <p:nvPr/>
        </p:nvSpPr>
        <p:spPr>
          <a:xfrm rot="16200000">
            <a:off x="2605459" y="3604391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7" name="Donut 8">
            <a:extLst>
              <a:ext uri="{FF2B5EF4-FFF2-40B4-BE49-F238E27FC236}">
                <a16:creationId xmlns:a16="http://schemas.microsoft.com/office/drawing/2014/main" id="{A4297523-15ED-BDEE-7FB3-624BCE96F4C4}"/>
              </a:ext>
            </a:extLst>
          </p:cNvPr>
          <p:cNvSpPr/>
          <p:nvPr/>
        </p:nvSpPr>
        <p:spPr>
          <a:xfrm>
            <a:off x="7721285" y="3578568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C1461CD9-FD0C-5680-617B-3774A20BCFB0}"/>
              </a:ext>
            </a:extLst>
          </p:cNvPr>
          <p:cNvSpPr/>
          <p:nvPr/>
        </p:nvSpPr>
        <p:spPr>
          <a:xfrm>
            <a:off x="8351091" y="4717579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9" name="Oval 7">
            <a:extLst>
              <a:ext uri="{FF2B5EF4-FFF2-40B4-BE49-F238E27FC236}">
                <a16:creationId xmlns:a16="http://schemas.microsoft.com/office/drawing/2014/main" id="{5BFF6C8B-40E5-9C38-C8E9-4D065DA0077A}"/>
              </a:ext>
            </a:extLst>
          </p:cNvPr>
          <p:cNvSpPr/>
          <p:nvPr/>
        </p:nvSpPr>
        <p:spPr>
          <a:xfrm>
            <a:off x="8498422" y="3611909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0" name="Freeform 20">
            <a:extLst>
              <a:ext uri="{FF2B5EF4-FFF2-40B4-BE49-F238E27FC236}">
                <a16:creationId xmlns:a16="http://schemas.microsoft.com/office/drawing/2014/main" id="{E7EB1925-67B2-C789-BED4-992DF2079165}"/>
              </a:ext>
            </a:extLst>
          </p:cNvPr>
          <p:cNvSpPr/>
          <p:nvPr/>
        </p:nvSpPr>
        <p:spPr>
          <a:xfrm>
            <a:off x="9244368" y="5622792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1" name="Rounded Rectangle 25">
            <a:extLst>
              <a:ext uri="{FF2B5EF4-FFF2-40B4-BE49-F238E27FC236}">
                <a16:creationId xmlns:a16="http://schemas.microsoft.com/office/drawing/2014/main" id="{EDB050DF-6126-F26B-D861-A6AC508FFC72}"/>
              </a:ext>
            </a:extLst>
          </p:cNvPr>
          <p:cNvSpPr/>
          <p:nvPr/>
        </p:nvSpPr>
        <p:spPr>
          <a:xfrm>
            <a:off x="9219090" y="2610839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2" name="Block Arc 41">
            <a:extLst>
              <a:ext uri="{FF2B5EF4-FFF2-40B4-BE49-F238E27FC236}">
                <a16:creationId xmlns:a16="http://schemas.microsoft.com/office/drawing/2014/main" id="{E535D90B-C63B-DE57-5F10-9B062CF90BB3}"/>
              </a:ext>
            </a:extLst>
          </p:cNvPr>
          <p:cNvSpPr/>
          <p:nvPr/>
        </p:nvSpPr>
        <p:spPr>
          <a:xfrm>
            <a:off x="7700236" y="5624211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3" name="Round Same Side Corner Rectangle 11">
            <a:extLst>
              <a:ext uri="{FF2B5EF4-FFF2-40B4-BE49-F238E27FC236}">
                <a16:creationId xmlns:a16="http://schemas.microsoft.com/office/drawing/2014/main" id="{03220136-8518-FAF2-8558-4B9A3249AA68}"/>
              </a:ext>
            </a:extLst>
          </p:cNvPr>
          <p:cNvSpPr/>
          <p:nvPr/>
        </p:nvSpPr>
        <p:spPr>
          <a:xfrm rot="9900000">
            <a:off x="8455061" y="1505007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2FC900CC-360A-EA47-0B53-624CFF50A432}"/>
              </a:ext>
            </a:extLst>
          </p:cNvPr>
          <p:cNvSpPr/>
          <p:nvPr/>
        </p:nvSpPr>
        <p:spPr>
          <a:xfrm>
            <a:off x="2492452" y="4636148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5" name="Freeform 25">
            <a:extLst>
              <a:ext uri="{FF2B5EF4-FFF2-40B4-BE49-F238E27FC236}">
                <a16:creationId xmlns:a16="http://schemas.microsoft.com/office/drawing/2014/main" id="{B4810320-574C-5FA0-2652-CD1EC3BA3B4B}"/>
              </a:ext>
            </a:extLst>
          </p:cNvPr>
          <p:cNvSpPr/>
          <p:nvPr/>
        </p:nvSpPr>
        <p:spPr>
          <a:xfrm>
            <a:off x="7012509" y="3610626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6" name="Rectangle 36">
            <a:extLst>
              <a:ext uri="{FF2B5EF4-FFF2-40B4-BE49-F238E27FC236}">
                <a16:creationId xmlns:a16="http://schemas.microsoft.com/office/drawing/2014/main" id="{9D024D0D-1246-EE47-7EA6-22663056C685}"/>
              </a:ext>
            </a:extLst>
          </p:cNvPr>
          <p:cNvSpPr/>
          <p:nvPr/>
        </p:nvSpPr>
        <p:spPr>
          <a:xfrm>
            <a:off x="3410891" y="4678935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7" name="Rounded Rectangle 27">
            <a:extLst>
              <a:ext uri="{FF2B5EF4-FFF2-40B4-BE49-F238E27FC236}">
                <a16:creationId xmlns:a16="http://schemas.microsoft.com/office/drawing/2014/main" id="{46B16C9D-1D61-77DE-9687-A554C6C560AE}"/>
              </a:ext>
            </a:extLst>
          </p:cNvPr>
          <p:cNvSpPr/>
          <p:nvPr/>
        </p:nvSpPr>
        <p:spPr>
          <a:xfrm>
            <a:off x="6562606" y="1518766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8" name="Rounded Rectangle 7">
            <a:extLst>
              <a:ext uri="{FF2B5EF4-FFF2-40B4-BE49-F238E27FC236}">
                <a16:creationId xmlns:a16="http://schemas.microsoft.com/office/drawing/2014/main" id="{8452E78F-16EE-FC10-2864-A1561C3D3B5B}"/>
              </a:ext>
            </a:extLst>
          </p:cNvPr>
          <p:cNvSpPr/>
          <p:nvPr/>
        </p:nvSpPr>
        <p:spPr>
          <a:xfrm>
            <a:off x="7503782" y="1485700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9" name="Chord 15">
            <a:extLst>
              <a:ext uri="{FF2B5EF4-FFF2-40B4-BE49-F238E27FC236}">
                <a16:creationId xmlns:a16="http://schemas.microsoft.com/office/drawing/2014/main" id="{0F882105-5427-790F-7292-346377EB86D3}"/>
              </a:ext>
            </a:extLst>
          </p:cNvPr>
          <p:cNvSpPr/>
          <p:nvPr/>
        </p:nvSpPr>
        <p:spPr>
          <a:xfrm>
            <a:off x="9370791" y="1442108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0" name="Rectangle 16">
            <a:extLst>
              <a:ext uri="{FF2B5EF4-FFF2-40B4-BE49-F238E27FC236}">
                <a16:creationId xmlns:a16="http://schemas.microsoft.com/office/drawing/2014/main" id="{98EAA8A7-475A-4A20-8598-AABE2237A97F}"/>
              </a:ext>
            </a:extLst>
          </p:cNvPr>
          <p:cNvSpPr/>
          <p:nvPr/>
        </p:nvSpPr>
        <p:spPr>
          <a:xfrm>
            <a:off x="4339931" y="4721686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1" name="Rounded Rectangle 6">
            <a:extLst>
              <a:ext uri="{FF2B5EF4-FFF2-40B4-BE49-F238E27FC236}">
                <a16:creationId xmlns:a16="http://schemas.microsoft.com/office/drawing/2014/main" id="{AA7D4A5D-165D-36F5-B854-3498535B7C1C}"/>
              </a:ext>
            </a:extLst>
          </p:cNvPr>
          <p:cNvSpPr/>
          <p:nvPr/>
        </p:nvSpPr>
        <p:spPr>
          <a:xfrm>
            <a:off x="3383223" y="372071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2" name="Rounded Rectangle 6">
            <a:extLst>
              <a:ext uri="{FF2B5EF4-FFF2-40B4-BE49-F238E27FC236}">
                <a16:creationId xmlns:a16="http://schemas.microsoft.com/office/drawing/2014/main" id="{4BF20FBA-7395-126D-ABD8-F8ECF179BF5D}"/>
              </a:ext>
            </a:extLst>
          </p:cNvPr>
          <p:cNvSpPr/>
          <p:nvPr/>
        </p:nvSpPr>
        <p:spPr>
          <a:xfrm>
            <a:off x="4290545" y="372071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3" name="Rounded Rectangle 6">
            <a:extLst>
              <a:ext uri="{FF2B5EF4-FFF2-40B4-BE49-F238E27FC236}">
                <a16:creationId xmlns:a16="http://schemas.microsoft.com/office/drawing/2014/main" id="{EF9644FE-3B4D-1478-7AC0-C5122BA05695}"/>
              </a:ext>
            </a:extLst>
          </p:cNvPr>
          <p:cNvSpPr/>
          <p:nvPr/>
        </p:nvSpPr>
        <p:spPr>
          <a:xfrm>
            <a:off x="5197867" y="372071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4" name="Rounded Rectangle 6">
            <a:extLst>
              <a:ext uri="{FF2B5EF4-FFF2-40B4-BE49-F238E27FC236}">
                <a16:creationId xmlns:a16="http://schemas.microsoft.com/office/drawing/2014/main" id="{732F1775-266E-8A98-B9F6-66F75412BFE8}"/>
              </a:ext>
            </a:extLst>
          </p:cNvPr>
          <p:cNvSpPr/>
          <p:nvPr/>
        </p:nvSpPr>
        <p:spPr>
          <a:xfrm>
            <a:off x="6105187" y="372071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5" name="Teardrop 6">
            <a:extLst>
              <a:ext uri="{FF2B5EF4-FFF2-40B4-BE49-F238E27FC236}">
                <a16:creationId xmlns:a16="http://schemas.microsoft.com/office/drawing/2014/main" id="{25CE2192-96D6-4BD2-1294-C7286D2EBCC1}"/>
              </a:ext>
            </a:extLst>
          </p:cNvPr>
          <p:cNvSpPr/>
          <p:nvPr/>
        </p:nvSpPr>
        <p:spPr>
          <a:xfrm rot="8100000">
            <a:off x="9303844" y="3660422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6" name="Donut 24">
            <a:extLst>
              <a:ext uri="{FF2B5EF4-FFF2-40B4-BE49-F238E27FC236}">
                <a16:creationId xmlns:a16="http://schemas.microsoft.com/office/drawing/2014/main" id="{11911222-7148-094D-EB87-E33FFFE8F230}"/>
              </a:ext>
            </a:extLst>
          </p:cNvPr>
          <p:cNvSpPr/>
          <p:nvPr/>
        </p:nvSpPr>
        <p:spPr>
          <a:xfrm>
            <a:off x="4019755" y="2514655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87" name="Chord 38">
            <a:extLst>
              <a:ext uri="{FF2B5EF4-FFF2-40B4-BE49-F238E27FC236}">
                <a16:creationId xmlns:a16="http://schemas.microsoft.com/office/drawing/2014/main" id="{4FF54376-4AE5-4C98-33F2-4E38D3E7A203}"/>
              </a:ext>
            </a:extLst>
          </p:cNvPr>
          <p:cNvSpPr/>
          <p:nvPr/>
        </p:nvSpPr>
        <p:spPr>
          <a:xfrm>
            <a:off x="4979599" y="2514128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8" name="Heart 38">
            <a:extLst>
              <a:ext uri="{FF2B5EF4-FFF2-40B4-BE49-F238E27FC236}">
                <a16:creationId xmlns:a16="http://schemas.microsoft.com/office/drawing/2014/main" id="{1FC16228-B730-C507-D5C4-A941724016A7}"/>
              </a:ext>
            </a:extLst>
          </p:cNvPr>
          <p:cNvSpPr/>
          <p:nvPr/>
        </p:nvSpPr>
        <p:spPr>
          <a:xfrm>
            <a:off x="5682468" y="1479112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9" name="Round Same Side Corner Rectangle 19">
            <a:extLst>
              <a:ext uri="{FF2B5EF4-FFF2-40B4-BE49-F238E27FC236}">
                <a16:creationId xmlns:a16="http://schemas.microsoft.com/office/drawing/2014/main" id="{C02A922F-DA03-5836-F6EB-64BC346ED047}"/>
              </a:ext>
            </a:extLst>
          </p:cNvPr>
          <p:cNvSpPr/>
          <p:nvPr/>
        </p:nvSpPr>
        <p:spPr>
          <a:xfrm>
            <a:off x="8548111" y="5655104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0" name="Rectangle 23">
            <a:extLst>
              <a:ext uri="{FF2B5EF4-FFF2-40B4-BE49-F238E27FC236}">
                <a16:creationId xmlns:a16="http://schemas.microsoft.com/office/drawing/2014/main" id="{E262CE7B-84C1-EC36-F95E-A0FE22F867A8}"/>
              </a:ext>
            </a:extLst>
          </p:cNvPr>
          <p:cNvSpPr/>
          <p:nvPr/>
        </p:nvSpPr>
        <p:spPr>
          <a:xfrm>
            <a:off x="2488481" y="5710002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1" name="Oval 31">
            <a:extLst>
              <a:ext uri="{FF2B5EF4-FFF2-40B4-BE49-F238E27FC236}">
                <a16:creationId xmlns:a16="http://schemas.microsoft.com/office/drawing/2014/main" id="{A077235C-256D-94A0-48BE-FB5139221CD3}"/>
              </a:ext>
            </a:extLst>
          </p:cNvPr>
          <p:cNvSpPr/>
          <p:nvPr/>
        </p:nvSpPr>
        <p:spPr>
          <a:xfrm>
            <a:off x="6911181" y="5654814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2" name="Rectangle 23">
            <a:extLst>
              <a:ext uri="{FF2B5EF4-FFF2-40B4-BE49-F238E27FC236}">
                <a16:creationId xmlns:a16="http://schemas.microsoft.com/office/drawing/2014/main" id="{93DCF33F-12A3-94AA-ADF4-01C7317CC6BC}"/>
              </a:ext>
            </a:extLst>
          </p:cNvPr>
          <p:cNvSpPr/>
          <p:nvPr/>
        </p:nvSpPr>
        <p:spPr>
          <a:xfrm>
            <a:off x="4209325" y="5686494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3" name="Oval 31">
            <a:extLst>
              <a:ext uri="{FF2B5EF4-FFF2-40B4-BE49-F238E27FC236}">
                <a16:creationId xmlns:a16="http://schemas.microsoft.com/office/drawing/2014/main" id="{FA9B78E1-451B-53BB-CD37-67A470F3741B}"/>
              </a:ext>
            </a:extLst>
          </p:cNvPr>
          <p:cNvSpPr/>
          <p:nvPr/>
        </p:nvSpPr>
        <p:spPr>
          <a:xfrm>
            <a:off x="5185757" y="5623400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4" name="Teardrop 17">
            <a:extLst>
              <a:ext uri="{FF2B5EF4-FFF2-40B4-BE49-F238E27FC236}">
                <a16:creationId xmlns:a16="http://schemas.microsoft.com/office/drawing/2014/main" id="{540EFA7C-416B-E586-94EC-A8CD5C67B06C}"/>
              </a:ext>
            </a:extLst>
          </p:cNvPr>
          <p:cNvSpPr/>
          <p:nvPr/>
        </p:nvSpPr>
        <p:spPr>
          <a:xfrm rot="18900000">
            <a:off x="3451133" y="5668900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23">
            <a:extLst>
              <a:ext uri="{FF2B5EF4-FFF2-40B4-BE49-F238E27FC236}">
                <a16:creationId xmlns:a16="http://schemas.microsoft.com/office/drawing/2014/main" id="{ABD4FB1B-4D84-AF6F-E73E-DE6B9327BF32}"/>
              </a:ext>
            </a:extLst>
          </p:cNvPr>
          <p:cNvSpPr/>
          <p:nvPr/>
        </p:nvSpPr>
        <p:spPr>
          <a:xfrm>
            <a:off x="6050181" y="5619512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ound Same Side Corner Rectangle 8">
            <a:extLst>
              <a:ext uri="{FF2B5EF4-FFF2-40B4-BE49-F238E27FC236}">
                <a16:creationId xmlns:a16="http://schemas.microsoft.com/office/drawing/2014/main" id="{FED89097-78B7-AFB4-8611-FEE44AB4415A}"/>
              </a:ext>
            </a:extLst>
          </p:cNvPr>
          <p:cNvSpPr/>
          <p:nvPr/>
        </p:nvSpPr>
        <p:spPr>
          <a:xfrm>
            <a:off x="2701881" y="1420315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7" name="Round Same Side Corner Rectangle 20">
            <a:extLst>
              <a:ext uri="{FF2B5EF4-FFF2-40B4-BE49-F238E27FC236}">
                <a16:creationId xmlns:a16="http://schemas.microsoft.com/office/drawing/2014/main" id="{8DA4E37C-0821-76C7-EE6C-E3A804EAD2E4}"/>
              </a:ext>
            </a:extLst>
          </p:cNvPr>
          <p:cNvSpPr/>
          <p:nvPr/>
        </p:nvSpPr>
        <p:spPr>
          <a:xfrm rot="10800000">
            <a:off x="3289044" y="1417259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Donut 87">
            <a:extLst>
              <a:ext uri="{FF2B5EF4-FFF2-40B4-BE49-F238E27FC236}">
                <a16:creationId xmlns:a16="http://schemas.microsoft.com/office/drawing/2014/main" id="{A35B8CFB-9493-3A57-323E-E81FBAD4EE00}"/>
              </a:ext>
            </a:extLst>
          </p:cNvPr>
          <p:cNvSpPr/>
          <p:nvPr/>
        </p:nvSpPr>
        <p:spPr>
          <a:xfrm>
            <a:off x="3938044" y="1509962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9" name="Donut 90">
            <a:extLst>
              <a:ext uri="{FF2B5EF4-FFF2-40B4-BE49-F238E27FC236}">
                <a16:creationId xmlns:a16="http://schemas.microsoft.com/office/drawing/2014/main" id="{ADF79F18-A197-5E3B-0001-C24425209D79}"/>
              </a:ext>
            </a:extLst>
          </p:cNvPr>
          <p:cNvSpPr/>
          <p:nvPr/>
        </p:nvSpPr>
        <p:spPr>
          <a:xfrm>
            <a:off x="4814553" y="1471897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0" name="Oval 6">
            <a:extLst>
              <a:ext uri="{FF2B5EF4-FFF2-40B4-BE49-F238E27FC236}">
                <a16:creationId xmlns:a16="http://schemas.microsoft.com/office/drawing/2014/main" id="{463CFA2C-99C4-C5A4-16E8-43A498C53DAE}"/>
              </a:ext>
            </a:extLst>
          </p:cNvPr>
          <p:cNvSpPr/>
          <p:nvPr/>
        </p:nvSpPr>
        <p:spPr>
          <a:xfrm>
            <a:off x="5806861" y="2574603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1" name="Block Arc 25">
            <a:extLst>
              <a:ext uri="{FF2B5EF4-FFF2-40B4-BE49-F238E27FC236}">
                <a16:creationId xmlns:a16="http://schemas.microsoft.com/office/drawing/2014/main" id="{3B5F72AB-D155-B693-367A-DB4BF5EF7192}"/>
              </a:ext>
            </a:extLst>
          </p:cNvPr>
          <p:cNvSpPr/>
          <p:nvPr/>
        </p:nvSpPr>
        <p:spPr>
          <a:xfrm>
            <a:off x="3327948" y="2573480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2" name="Block Arc 31">
            <a:extLst>
              <a:ext uri="{FF2B5EF4-FFF2-40B4-BE49-F238E27FC236}">
                <a16:creationId xmlns:a16="http://schemas.microsoft.com/office/drawing/2014/main" id="{5FA4853C-015F-BDE9-FDAB-47122C7A6110}"/>
              </a:ext>
            </a:extLst>
          </p:cNvPr>
          <p:cNvSpPr/>
          <p:nvPr/>
        </p:nvSpPr>
        <p:spPr>
          <a:xfrm>
            <a:off x="6657156" y="2573480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3" name="Freeform 53">
            <a:extLst>
              <a:ext uri="{FF2B5EF4-FFF2-40B4-BE49-F238E27FC236}">
                <a16:creationId xmlns:a16="http://schemas.microsoft.com/office/drawing/2014/main" id="{9AFCD194-19F8-3258-B437-CD21AFBE46C2}"/>
              </a:ext>
            </a:extLst>
          </p:cNvPr>
          <p:cNvSpPr/>
          <p:nvPr/>
        </p:nvSpPr>
        <p:spPr>
          <a:xfrm>
            <a:off x="8377090" y="2569768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4" name="Block Arc 10">
            <a:extLst>
              <a:ext uri="{FF2B5EF4-FFF2-40B4-BE49-F238E27FC236}">
                <a16:creationId xmlns:a16="http://schemas.microsoft.com/office/drawing/2014/main" id="{8CE4F1C6-0AA1-4E2F-35D0-BB214BD5E7E9}"/>
              </a:ext>
            </a:extLst>
          </p:cNvPr>
          <p:cNvSpPr/>
          <p:nvPr/>
        </p:nvSpPr>
        <p:spPr>
          <a:xfrm>
            <a:off x="9205319" y="4715794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5" name="Freeform 55">
            <a:extLst>
              <a:ext uri="{FF2B5EF4-FFF2-40B4-BE49-F238E27FC236}">
                <a16:creationId xmlns:a16="http://schemas.microsoft.com/office/drawing/2014/main" id="{62A46545-38C4-425D-7D37-DC8887AF8C57}"/>
              </a:ext>
            </a:extLst>
          </p:cNvPr>
          <p:cNvSpPr/>
          <p:nvPr/>
        </p:nvSpPr>
        <p:spPr>
          <a:xfrm>
            <a:off x="2669451" y="2438570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6" name="Round Same Side Corner Rectangle 36">
            <a:extLst>
              <a:ext uri="{FF2B5EF4-FFF2-40B4-BE49-F238E27FC236}">
                <a16:creationId xmlns:a16="http://schemas.microsoft.com/office/drawing/2014/main" id="{09AEA6C0-36BD-5706-423E-7BE810842A56}"/>
              </a:ext>
            </a:extLst>
          </p:cNvPr>
          <p:cNvSpPr/>
          <p:nvPr/>
        </p:nvSpPr>
        <p:spPr>
          <a:xfrm>
            <a:off x="7455451" y="2596918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7" name="Oval 21">
            <a:extLst>
              <a:ext uri="{FF2B5EF4-FFF2-40B4-BE49-F238E27FC236}">
                <a16:creationId xmlns:a16="http://schemas.microsoft.com/office/drawing/2014/main" id="{FC72C58E-791C-EC4F-CD7E-8F108423BD2C}"/>
              </a:ext>
            </a:extLst>
          </p:cNvPr>
          <p:cNvSpPr>
            <a:spLocks noChangeAspect="1"/>
          </p:cNvSpPr>
          <p:nvPr/>
        </p:nvSpPr>
        <p:spPr>
          <a:xfrm>
            <a:off x="5298251" y="4683458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8" name="Oval 32">
            <a:extLst>
              <a:ext uri="{FF2B5EF4-FFF2-40B4-BE49-F238E27FC236}">
                <a16:creationId xmlns:a16="http://schemas.microsoft.com/office/drawing/2014/main" id="{8E70553E-6EDE-31F4-9778-3F0BA7325175}"/>
              </a:ext>
            </a:extLst>
          </p:cNvPr>
          <p:cNvSpPr/>
          <p:nvPr/>
        </p:nvSpPr>
        <p:spPr>
          <a:xfrm>
            <a:off x="7554059" y="4650753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1333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1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2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3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4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5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6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2016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2017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2018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2019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2020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1432560" y="44704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lang="en-US" sz="1067" kern="0" dirty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lang="es" sz="1067" b="1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 1</a:t>
            </a:r>
            <a:endParaRPr sz="1067" b="1" kern="0" dirty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733" b="1" kern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75%</a:t>
            </a:r>
            <a:endParaRPr sz="1733" b="1" kern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4000" b="1" kern="0">
                <a:solidFill>
                  <a:srgbClr val="213B55"/>
                </a:solidFill>
                <a:latin typeface="Arial"/>
                <a:cs typeface="B Nazanin" pitchFamily="2" charset="-78"/>
                <a:sym typeface="Arial"/>
              </a:rPr>
              <a:t>75%</a:t>
            </a:r>
            <a:endParaRPr sz="4000" b="1" kern="0">
              <a:solidFill>
                <a:srgbClr val="213B55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1371600" y="41656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50" name="Google Shape;13550;p26"/>
          <p:cNvGrpSpPr/>
          <p:nvPr/>
        </p:nvGrpSpPr>
        <p:grpSpPr>
          <a:xfrm>
            <a:off x="1403434" y="2354551"/>
            <a:ext cx="484567" cy="484567"/>
            <a:chOff x="6243125" y="3052825"/>
            <a:chExt cx="363425" cy="363425"/>
          </a:xfrm>
        </p:grpSpPr>
        <p:sp>
          <p:nvSpPr>
            <p:cNvPr id="13551" name="Google Shape;13551;p26"/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2" name="Google Shape;13552;p26"/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3" name="Google Shape;13553;p26"/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4" name="Google Shape;13554;p26"/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5" name="Google Shape;13555;p26"/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56" name="Google Shape;13556;p26"/>
          <p:cNvGrpSpPr/>
          <p:nvPr/>
        </p:nvGrpSpPr>
        <p:grpSpPr>
          <a:xfrm>
            <a:off x="2271152" y="2354551"/>
            <a:ext cx="516433" cy="484567"/>
            <a:chOff x="5481625" y="3052825"/>
            <a:chExt cx="387325" cy="363425"/>
          </a:xfrm>
        </p:grpSpPr>
        <p:sp>
          <p:nvSpPr>
            <p:cNvPr id="13557" name="Google Shape;13557;p26"/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8" name="Google Shape;13558;p26"/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9" name="Google Shape;13559;p26"/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0" name="Google Shape;13560;p26"/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1" name="Google Shape;13561;p26"/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2" name="Google Shape;13562;p26"/>
          <p:cNvGrpSpPr/>
          <p:nvPr/>
        </p:nvGrpSpPr>
        <p:grpSpPr>
          <a:xfrm>
            <a:off x="3310333" y="2354100"/>
            <a:ext cx="417200" cy="485467"/>
            <a:chOff x="2518100" y="3601800"/>
            <a:chExt cx="312900" cy="364100"/>
          </a:xfrm>
        </p:grpSpPr>
        <p:sp>
          <p:nvSpPr>
            <p:cNvPr id="13563" name="Google Shape;13563;p26"/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4" name="Google Shape;13564;p26"/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5" name="Google Shape;13565;p26"/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6" name="Google Shape;13566;p26"/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7" name="Google Shape;13567;p26"/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8" name="Google Shape;13568;p26"/>
          <p:cNvGrpSpPr/>
          <p:nvPr/>
        </p:nvGrpSpPr>
        <p:grpSpPr>
          <a:xfrm>
            <a:off x="4312468" y="2354551"/>
            <a:ext cx="493833" cy="484567"/>
            <a:chOff x="4747100" y="3052825"/>
            <a:chExt cx="370375" cy="363425"/>
          </a:xfrm>
        </p:grpSpPr>
        <p:sp>
          <p:nvSpPr>
            <p:cNvPr id="13569" name="Google Shape;13569;p26"/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0" name="Google Shape;13570;p26"/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1" name="Google Shape;13571;p26"/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2" name="Google Shape;13572;p26"/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3" name="Google Shape;13573;p26"/>
          <p:cNvGrpSpPr/>
          <p:nvPr/>
        </p:nvGrpSpPr>
        <p:grpSpPr>
          <a:xfrm>
            <a:off x="5354134" y="2354551"/>
            <a:ext cx="417700" cy="484567"/>
            <a:chOff x="1758900" y="3602950"/>
            <a:chExt cx="313275" cy="363425"/>
          </a:xfrm>
        </p:grpSpPr>
        <p:sp>
          <p:nvSpPr>
            <p:cNvPr id="13574" name="Google Shape;13574;p26"/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5" name="Google Shape;13575;p26"/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6" name="Google Shape;13576;p26"/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7" name="Google Shape;13577;p26"/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8" name="Google Shape;13578;p26"/>
          <p:cNvGrpSpPr/>
          <p:nvPr/>
        </p:nvGrpSpPr>
        <p:grpSpPr>
          <a:xfrm>
            <a:off x="6335218" y="2387918"/>
            <a:ext cx="484533" cy="417833"/>
            <a:chOff x="3997175" y="3077525"/>
            <a:chExt cx="363400" cy="313375"/>
          </a:xfrm>
        </p:grpSpPr>
        <p:sp>
          <p:nvSpPr>
            <p:cNvPr id="13579" name="Google Shape;13579;p26"/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0" name="Google Shape;13580;p26"/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1" name="Google Shape;13581;p26"/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2" name="Google Shape;13582;p26"/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3" name="Google Shape;13583;p26"/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4" name="Google Shape;13584;p26"/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5" name="Google Shape;13585;p26"/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6" name="Google Shape;13586;p26"/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7" name="Google Shape;13587;p26"/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8" name="Google Shape;13588;p26"/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9" name="Google Shape;13589;p26"/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0" name="Google Shape;13590;p26"/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1" name="Google Shape;13591;p26"/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2" name="Google Shape;13592;p26"/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3" name="Google Shape;13593;p26"/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4" name="Google Shape;13594;p26"/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5" name="Google Shape;13595;p26"/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6" name="Google Shape;13596;p26"/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7" name="Google Shape;13597;p26"/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8" name="Google Shape;13598;p26"/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99" name="Google Shape;13599;p26"/>
          <p:cNvGrpSpPr/>
          <p:nvPr/>
        </p:nvGrpSpPr>
        <p:grpSpPr>
          <a:xfrm>
            <a:off x="7286634" y="2354551"/>
            <a:ext cx="484567" cy="484567"/>
            <a:chOff x="3246450" y="3052825"/>
            <a:chExt cx="363425" cy="363425"/>
          </a:xfrm>
        </p:grpSpPr>
        <p:sp>
          <p:nvSpPr>
            <p:cNvPr id="13600" name="Google Shape;13600;p26"/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1" name="Google Shape;13601;p26"/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02" name="Google Shape;13602;p26"/>
          <p:cNvGrpSpPr/>
          <p:nvPr/>
        </p:nvGrpSpPr>
        <p:grpSpPr>
          <a:xfrm>
            <a:off x="8306608" y="2355067"/>
            <a:ext cx="483533" cy="483533"/>
            <a:chOff x="2492650" y="3053600"/>
            <a:chExt cx="362650" cy="362650"/>
          </a:xfrm>
        </p:grpSpPr>
        <p:sp>
          <p:nvSpPr>
            <p:cNvPr id="13603" name="Google Shape;13603;p26"/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4" name="Google Shape;13604;p26"/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5" name="Google Shape;13605;p26"/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6" name="Google Shape;13606;p26"/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7" name="Google Shape;13607;p26"/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8" name="Google Shape;13608;p26"/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9" name="Google Shape;13609;p26"/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0" name="Google Shape;13610;p26"/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1" name="Google Shape;13611;p26"/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2" name="Google Shape;13612;p26"/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3" name="Google Shape;13613;p26"/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4" name="Google Shape;13614;p26"/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15" name="Google Shape;13615;p26"/>
          <p:cNvGrpSpPr/>
          <p:nvPr/>
        </p:nvGrpSpPr>
        <p:grpSpPr>
          <a:xfrm>
            <a:off x="9276018" y="2355051"/>
            <a:ext cx="484567" cy="483567"/>
            <a:chOff x="1734225" y="3053575"/>
            <a:chExt cx="363425" cy="362675"/>
          </a:xfrm>
        </p:grpSpPr>
        <p:sp>
          <p:nvSpPr>
            <p:cNvPr id="13616" name="Google Shape;13616;p26"/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7" name="Google Shape;13617;p26"/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8" name="Google Shape;13618;p26"/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9" name="Google Shape;13619;p26"/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0" name="Google Shape;13620;p26"/>
          <p:cNvGrpSpPr/>
          <p:nvPr/>
        </p:nvGrpSpPr>
        <p:grpSpPr>
          <a:xfrm>
            <a:off x="10305292" y="2354685"/>
            <a:ext cx="484533" cy="484300"/>
            <a:chOff x="975800" y="3053025"/>
            <a:chExt cx="363400" cy="363225"/>
          </a:xfrm>
        </p:grpSpPr>
        <p:sp>
          <p:nvSpPr>
            <p:cNvPr id="13621" name="Google Shape;13621;p26"/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2" name="Google Shape;13622;p26"/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3" name="Google Shape;13623;p26"/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4" name="Google Shape;13624;p26"/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5" name="Google Shape;13625;p26"/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6" name="Google Shape;13626;p26"/>
          <p:cNvGrpSpPr/>
          <p:nvPr/>
        </p:nvGrpSpPr>
        <p:grpSpPr>
          <a:xfrm>
            <a:off x="10305275" y="3104692"/>
            <a:ext cx="484567" cy="486267"/>
            <a:chOff x="7724500" y="2485750"/>
            <a:chExt cx="363425" cy="364700"/>
          </a:xfrm>
        </p:grpSpPr>
        <p:sp>
          <p:nvSpPr>
            <p:cNvPr id="13627" name="Google Shape;13627;p26"/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8" name="Google Shape;13628;p26"/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9" name="Google Shape;13629;p26"/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0" name="Google Shape;13630;p26"/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1" name="Google Shape;13631;p26"/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2" name="Google Shape;13632;p26"/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3" name="Google Shape;13633;p26"/>
          <p:cNvGrpSpPr/>
          <p:nvPr/>
        </p:nvGrpSpPr>
        <p:grpSpPr>
          <a:xfrm>
            <a:off x="9276018" y="3105159"/>
            <a:ext cx="484567" cy="485333"/>
            <a:chOff x="6979200" y="2485750"/>
            <a:chExt cx="363425" cy="364000"/>
          </a:xfrm>
        </p:grpSpPr>
        <p:sp>
          <p:nvSpPr>
            <p:cNvPr id="13634" name="Google Shape;13634;p26"/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5" name="Google Shape;13635;p26"/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6" name="Google Shape;13636;p26"/>
          <p:cNvGrpSpPr/>
          <p:nvPr/>
        </p:nvGrpSpPr>
        <p:grpSpPr>
          <a:xfrm>
            <a:off x="8306093" y="3105542"/>
            <a:ext cx="484567" cy="484567"/>
            <a:chOff x="6243125" y="2485750"/>
            <a:chExt cx="363425" cy="363425"/>
          </a:xfrm>
        </p:grpSpPr>
        <p:sp>
          <p:nvSpPr>
            <p:cNvPr id="13637" name="Google Shape;13637;p26"/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8" name="Google Shape;13638;p26"/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9" name="Google Shape;13639;p26"/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0" name="Google Shape;13640;p26"/>
          <p:cNvGrpSpPr/>
          <p:nvPr/>
        </p:nvGrpSpPr>
        <p:grpSpPr>
          <a:xfrm>
            <a:off x="7285334" y="3105542"/>
            <a:ext cx="487167" cy="484567"/>
            <a:chOff x="5495100" y="2485750"/>
            <a:chExt cx="365375" cy="363425"/>
          </a:xfrm>
        </p:grpSpPr>
        <p:sp>
          <p:nvSpPr>
            <p:cNvPr id="13641" name="Google Shape;13641;p26"/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2" name="Google Shape;13642;p26"/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3" name="Google Shape;13643;p26"/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4" name="Google Shape;13644;p26"/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5" name="Google Shape;13645;p26"/>
          <p:cNvGrpSpPr/>
          <p:nvPr/>
        </p:nvGrpSpPr>
        <p:grpSpPr>
          <a:xfrm>
            <a:off x="6332418" y="3104875"/>
            <a:ext cx="490133" cy="485900"/>
            <a:chOff x="4744475" y="2485325"/>
            <a:chExt cx="367600" cy="364425"/>
          </a:xfrm>
        </p:grpSpPr>
        <p:sp>
          <p:nvSpPr>
            <p:cNvPr id="13646" name="Google Shape;13646;p26"/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7" name="Google Shape;13647;p26"/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8" name="Google Shape;13648;p26"/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9" name="Google Shape;13649;p26"/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0" name="Google Shape;13650;p26"/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1" name="Google Shape;13651;p26"/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2" name="Google Shape;13652;p26"/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53" name="Google Shape;13653;p26"/>
          <p:cNvGrpSpPr/>
          <p:nvPr/>
        </p:nvGrpSpPr>
        <p:grpSpPr>
          <a:xfrm>
            <a:off x="5320718" y="3105542"/>
            <a:ext cx="484533" cy="484567"/>
            <a:chOff x="3997175" y="2485750"/>
            <a:chExt cx="363400" cy="363425"/>
          </a:xfrm>
        </p:grpSpPr>
        <p:sp>
          <p:nvSpPr>
            <p:cNvPr id="13654" name="Google Shape;13654;p26"/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5" name="Google Shape;13655;p26"/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6" name="Google Shape;13656;p26"/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7" name="Google Shape;13657;p26"/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8" name="Google Shape;13658;p26"/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9" name="Google Shape;13659;p26"/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0" name="Google Shape;13660;p26"/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1" name="Google Shape;13661;p26"/>
          <p:cNvGrpSpPr/>
          <p:nvPr/>
        </p:nvGrpSpPr>
        <p:grpSpPr>
          <a:xfrm>
            <a:off x="4407618" y="3105525"/>
            <a:ext cx="303533" cy="484600"/>
            <a:chOff x="6311025" y="3602925"/>
            <a:chExt cx="227650" cy="363450"/>
          </a:xfrm>
        </p:grpSpPr>
        <p:sp>
          <p:nvSpPr>
            <p:cNvPr id="13662" name="Google Shape;13662;p26"/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3" name="Google Shape;13663;p26"/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4" name="Google Shape;13664;p26"/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5" name="Google Shape;13665;p26"/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6" name="Google Shape;13666;p26"/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7" name="Google Shape;13667;p26"/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8" name="Google Shape;13668;p26"/>
          <p:cNvGrpSpPr/>
          <p:nvPr/>
        </p:nvGrpSpPr>
        <p:grpSpPr>
          <a:xfrm>
            <a:off x="3277167" y="3105542"/>
            <a:ext cx="483533" cy="484567"/>
            <a:chOff x="3247225" y="2485750"/>
            <a:chExt cx="362650" cy="363425"/>
          </a:xfrm>
        </p:grpSpPr>
        <p:sp>
          <p:nvSpPr>
            <p:cNvPr id="13669" name="Google Shape;13669;p26"/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0" name="Google Shape;13670;p26"/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1" name="Google Shape;13671;p26"/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2" name="Google Shape;13672;p26"/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3" name="Google Shape;13673;p26"/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4" name="Google Shape;13674;p26"/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5" name="Google Shape;13675;p26"/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6" name="Google Shape;13676;p26"/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7" name="Google Shape;13677;p26"/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8" name="Google Shape;13678;p26"/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79" name="Google Shape;13679;p26"/>
          <p:cNvGrpSpPr/>
          <p:nvPr/>
        </p:nvGrpSpPr>
        <p:grpSpPr>
          <a:xfrm>
            <a:off x="2287085" y="3105542"/>
            <a:ext cx="484567" cy="484567"/>
            <a:chOff x="2492650" y="2485750"/>
            <a:chExt cx="363425" cy="363425"/>
          </a:xfrm>
        </p:grpSpPr>
        <p:sp>
          <p:nvSpPr>
            <p:cNvPr id="13680" name="Google Shape;13680;p26"/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1" name="Google Shape;13681;p26"/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2" name="Google Shape;13682;p26"/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3" name="Google Shape;13683;p26"/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4" name="Google Shape;13684;p26"/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5" name="Google Shape;13685;p26"/>
          <p:cNvGrpSpPr/>
          <p:nvPr/>
        </p:nvGrpSpPr>
        <p:grpSpPr>
          <a:xfrm>
            <a:off x="1397784" y="3106059"/>
            <a:ext cx="495867" cy="483533"/>
            <a:chOff x="1734225" y="2485750"/>
            <a:chExt cx="371900" cy="362650"/>
          </a:xfrm>
        </p:grpSpPr>
        <p:sp>
          <p:nvSpPr>
            <p:cNvPr id="13686" name="Google Shape;13686;p26"/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7" name="Google Shape;13687;p26"/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8" name="Google Shape;13688;p26"/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9" name="Google Shape;13689;p26"/>
          <p:cNvGrpSpPr/>
          <p:nvPr/>
        </p:nvGrpSpPr>
        <p:grpSpPr>
          <a:xfrm>
            <a:off x="1403451" y="3913628"/>
            <a:ext cx="484533" cy="485333"/>
            <a:chOff x="975800" y="2485750"/>
            <a:chExt cx="363400" cy="364000"/>
          </a:xfrm>
        </p:grpSpPr>
        <p:sp>
          <p:nvSpPr>
            <p:cNvPr id="13690" name="Google Shape;13690;p26"/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1" name="Google Shape;13691;p26"/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2" name="Google Shape;13692;p26"/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3" name="Google Shape;13693;p26"/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4" name="Google Shape;13694;p26"/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5" name="Google Shape;13695;p26"/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96" name="Google Shape;13696;p26"/>
          <p:cNvGrpSpPr/>
          <p:nvPr/>
        </p:nvGrpSpPr>
        <p:grpSpPr>
          <a:xfrm>
            <a:off x="2286067" y="3913895"/>
            <a:ext cx="486600" cy="484800"/>
            <a:chOff x="7722975" y="4171400"/>
            <a:chExt cx="364950" cy="363600"/>
          </a:xfrm>
        </p:grpSpPr>
        <p:sp>
          <p:nvSpPr>
            <p:cNvPr id="13697" name="Google Shape;13697;p26"/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8" name="Google Shape;13698;p26"/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9" name="Google Shape;13699;p26"/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0" name="Google Shape;13700;p26"/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1" name="Google Shape;13701;p26"/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2" name="Google Shape;13702;p26"/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3" name="Google Shape;13703;p26"/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4" name="Google Shape;13704;p26"/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5" name="Google Shape;13705;p26"/>
          <p:cNvGrpSpPr/>
          <p:nvPr/>
        </p:nvGrpSpPr>
        <p:grpSpPr>
          <a:xfrm>
            <a:off x="3276651" y="3914011"/>
            <a:ext cx="484567" cy="484567"/>
            <a:chOff x="6979200" y="4171575"/>
            <a:chExt cx="363425" cy="363425"/>
          </a:xfrm>
        </p:grpSpPr>
        <p:sp>
          <p:nvSpPr>
            <p:cNvPr id="13706" name="Google Shape;13706;p26"/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7" name="Google Shape;13707;p26"/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8" name="Google Shape;13708;p26"/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9" name="Google Shape;13709;p26"/>
          <p:cNvGrpSpPr/>
          <p:nvPr/>
        </p:nvGrpSpPr>
        <p:grpSpPr>
          <a:xfrm>
            <a:off x="4422034" y="3913495"/>
            <a:ext cx="274700" cy="485600"/>
            <a:chOff x="7057900" y="3602175"/>
            <a:chExt cx="206025" cy="364200"/>
          </a:xfrm>
        </p:grpSpPr>
        <p:sp>
          <p:nvSpPr>
            <p:cNvPr id="13710" name="Google Shape;13710;p26"/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1" name="Google Shape;13711;p26"/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2" name="Google Shape;13712;p26"/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3" name="Google Shape;13713;p26"/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4" name="Google Shape;13714;p26"/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15" name="Google Shape;13715;p26"/>
          <p:cNvGrpSpPr/>
          <p:nvPr/>
        </p:nvGrpSpPr>
        <p:grpSpPr>
          <a:xfrm>
            <a:off x="5320701" y="3914011"/>
            <a:ext cx="484567" cy="484567"/>
            <a:chOff x="6242375" y="4171575"/>
            <a:chExt cx="363425" cy="363425"/>
          </a:xfrm>
        </p:grpSpPr>
        <p:sp>
          <p:nvSpPr>
            <p:cNvPr id="13716" name="Google Shape;13716;p26"/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7" name="Google Shape;13717;p26"/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8" name="Google Shape;13718;p26"/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9" name="Google Shape;13719;p26"/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0" name="Google Shape;13720;p26"/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1" name="Google Shape;13721;p26"/>
          <p:cNvGrpSpPr/>
          <p:nvPr/>
        </p:nvGrpSpPr>
        <p:grpSpPr>
          <a:xfrm>
            <a:off x="6335201" y="3914011"/>
            <a:ext cx="484567" cy="484567"/>
            <a:chOff x="5497050" y="4171575"/>
            <a:chExt cx="363425" cy="363425"/>
          </a:xfrm>
        </p:grpSpPr>
        <p:sp>
          <p:nvSpPr>
            <p:cNvPr id="13722" name="Google Shape;13722;p26"/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3" name="Google Shape;13723;p26"/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4" name="Google Shape;13724;p26"/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5" name="Google Shape;13725;p26"/>
          <p:cNvGrpSpPr/>
          <p:nvPr/>
        </p:nvGrpSpPr>
        <p:grpSpPr>
          <a:xfrm>
            <a:off x="7286634" y="3947945"/>
            <a:ext cx="484567" cy="416700"/>
            <a:chOff x="4747100" y="4197050"/>
            <a:chExt cx="363425" cy="312525"/>
          </a:xfrm>
        </p:grpSpPr>
        <p:sp>
          <p:nvSpPr>
            <p:cNvPr id="13726" name="Google Shape;13726;p26"/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7" name="Google Shape;13727;p26"/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8" name="Google Shape;13728;p26"/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9" name="Google Shape;13729;p26"/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0" name="Google Shape;13730;p26"/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1" name="Google Shape;13731;p26"/>
          <p:cNvGrpSpPr/>
          <p:nvPr/>
        </p:nvGrpSpPr>
        <p:grpSpPr>
          <a:xfrm>
            <a:off x="8266626" y="3913961"/>
            <a:ext cx="563500" cy="484667"/>
            <a:chOff x="3971700" y="4171500"/>
            <a:chExt cx="422625" cy="363500"/>
          </a:xfrm>
        </p:grpSpPr>
        <p:sp>
          <p:nvSpPr>
            <p:cNvPr id="13732" name="Google Shape;13732;p26"/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3" name="Google Shape;13733;p26"/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4" name="Google Shape;13734;p26"/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5" name="Google Shape;13735;p26"/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6" name="Google Shape;13736;p26"/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7" name="Google Shape;13737;p26"/>
          <p:cNvGrpSpPr/>
          <p:nvPr/>
        </p:nvGrpSpPr>
        <p:grpSpPr>
          <a:xfrm>
            <a:off x="9276534" y="3947961"/>
            <a:ext cx="483533" cy="416667"/>
            <a:chOff x="3247225" y="4197050"/>
            <a:chExt cx="362650" cy="312500"/>
          </a:xfrm>
        </p:grpSpPr>
        <p:sp>
          <p:nvSpPr>
            <p:cNvPr id="13738" name="Google Shape;13738;p26"/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9" name="Google Shape;13739;p26"/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0" name="Google Shape;13740;p26"/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1" name="Google Shape;13741;p26"/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2" name="Google Shape;13742;p26"/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3" name="Google Shape;13743;p26"/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44" name="Google Shape;13744;p26"/>
          <p:cNvGrpSpPr/>
          <p:nvPr/>
        </p:nvGrpSpPr>
        <p:grpSpPr>
          <a:xfrm>
            <a:off x="10303209" y="3914011"/>
            <a:ext cx="488700" cy="484567"/>
            <a:chOff x="2491100" y="4171575"/>
            <a:chExt cx="366525" cy="363425"/>
          </a:xfrm>
        </p:grpSpPr>
        <p:sp>
          <p:nvSpPr>
            <p:cNvPr id="13745" name="Google Shape;13745;p26"/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6" name="Google Shape;13746;p26"/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7" name="Google Shape;13747;p26"/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8" name="Google Shape;13748;p26"/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9" name="Google Shape;13749;p26"/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0" name="Google Shape;13750;p26"/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1" name="Google Shape;13751;p26"/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52" name="Google Shape;13752;p26"/>
          <p:cNvGrpSpPr/>
          <p:nvPr/>
        </p:nvGrpSpPr>
        <p:grpSpPr>
          <a:xfrm>
            <a:off x="10305275" y="4606659"/>
            <a:ext cx="484567" cy="484300"/>
            <a:chOff x="1734225" y="4171575"/>
            <a:chExt cx="363425" cy="363225"/>
          </a:xfrm>
        </p:grpSpPr>
        <p:sp>
          <p:nvSpPr>
            <p:cNvPr id="13753" name="Google Shape;13753;p26"/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4" name="Google Shape;13754;p26"/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5" name="Google Shape;13755;p26"/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6" name="Google Shape;13756;p26"/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7" name="Google Shape;13757;p26"/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8" name="Google Shape;13758;p26"/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9" name="Google Shape;13759;p26"/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0" name="Google Shape;13760;p26"/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61" name="Google Shape;13761;p26"/>
          <p:cNvGrpSpPr/>
          <p:nvPr/>
        </p:nvGrpSpPr>
        <p:grpSpPr>
          <a:xfrm>
            <a:off x="8306108" y="4640408"/>
            <a:ext cx="484533" cy="416800"/>
            <a:chOff x="975800" y="4197050"/>
            <a:chExt cx="363400" cy="312600"/>
          </a:xfrm>
        </p:grpSpPr>
        <p:sp>
          <p:nvSpPr>
            <p:cNvPr id="13762" name="Google Shape;13762;p26"/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3" name="Google Shape;13763;p26"/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4" name="Google Shape;13764;p26"/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5" name="Google Shape;13765;p26"/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6" name="Google Shape;13766;p26"/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7" name="Google Shape;13767;p26"/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8" name="Google Shape;13768;p26"/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9" name="Google Shape;13769;p26"/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0" name="Google Shape;13770;p26"/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1" name="Google Shape;13771;p26"/>
          <p:cNvGrpSpPr/>
          <p:nvPr/>
        </p:nvGrpSpPr>
        <p:grpSpPr>
          <a:xfrm>
            <a:off x="7335501" y="4606142"/>
            <a:ext cx="386833" cy="485333"/>
            <a:chOff x="5523275" y="3601800"/>
            <a:chExt cx="290125" cy="364000"/>
          </a:xfrm>
        </p:grpSpPr>
        <p:sp>
          <p:nvSpPr>
            <p:cNvPr id="13772" name="Google Shape;13772;p26"/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3" name="Google Shape;13773;p26"/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4" name="Google Shape;13774;p26"/>
          <p:cNvGrpSpPr/>
          <p:nvPr/>
        </p:nvGrpSpPr>
        <p:grpSpPr>
          <a:xfrm>
            <a:off x="9276018" y="4640459"/>
            <a:ext cx="484567" cy="416700"/>
            <a:chOff x="7724500" y="1950300"/>
            <a:chExt cx="363425" cy="312525"/>
          </a:xfrm>
        </p:grpSpPr>
        <p:sp>
          <p:nvSpPr>
            <p:cNvPr id="13775" name="Google Shape;13775;p26"/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6" name="Google Shape;13776;p26"/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7" name="Google Shape;13777;p26"/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8" name="Google Shape;13778;p26"/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9" name="Google Shape;13779;p26"/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0" name="Google Shape;13780;p26"/>
          <p:cNvGrpSpPr/>
          <p:nvPr/>
        </p:nvGrpSpPr>
        <p:grpSpPr>
          <a:xfrm>
            <a:off x="6361434" y="4605426"/>
            <a:ext cx="432100" cy="486767"/>
            <a:chOff x="4775650" y="3601675"/>
            <a:chExt cx="324075" cy="365075"/>
          </a:xfrm>
        </p:grpSpPr>
        <p:sp>
          <p:nvSpPr>
            <p:cNvPr id="13781" name="Google Shape;13781;p26"/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2" name="Google Shape;13782;p26"/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3" name="Google Shape;13783;p26"/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4" name="Google Shape;13784;p26"/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5" name="Google Shape;13785;p26"/>
          <p:cNvGrpSpPr/>
          <p:nvPr/>
        </p:nvGrpSpPr>
        <p:grpSpPr>
          <a:xfrm>
            <a:off x="5320201" y="4640426"/>
            <a:ext cx="485567" cy="416767"/>
            <a:chOff x="6979200" y="1950250"/>
            <a:chExt cx="364175" cy="312575"/>
          </a:xfrm>
        </p:grpSpPr>
        <p:sp>
          <p:nvSpPr>
            <p:cNvPr id="13786" name="Google Shape;13786;p26"/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7" name="Google Shape;13787;p26"/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8" name="Google Shape;13788;p26"/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9" name="Google Shape;13789;p26"/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0" name="Google Shape;13790;p26"/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1" name="Google Shape;13791;p26"/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2" name="Google Shape;13792;p26"/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3" name="Google Shape;13793;p26"/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4" name="Google Shape;13794;p26"/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5" name="Google Shape;13795;p26"/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96" name="Google Shape;13796;p26"/>
          <p:cNvGrpSpPr/>
          <p:nvPr/>
        </p:nvGrpSpPr>
        <p:grpSpPr>
          <a:xfrm>
            <a:off x="4311451" y="4606026"/>
            <a:ext cx="495867" cy="485567"/>
            <a:chOff x="6242375" y="1924850"/>
            <a:chExt cx="371900" cy="364175"/>
          </a:xfrm>
        </p:grpSpPr>
        <p:sp>
          <p:nvSpPr>
            <p:cNvPr id="13797" name="Google Shape;13797;p26"/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8" name="Google Shape;13798;p26"/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9" name="Google Shape;13799;p26"/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00" name="Google Shape;13800;p26"/>
          <p:cNvGrpSpPr/>
          <p:nvPr/>
        </p:nvGrpSpPr>
        <p:grpSpPr>
          <a:xfrm>
            <a:off x="3276651" y="4606542"/>
            <a:ext cx="484567" cy="484533"/>
            <a:chOff x="5497050" y="1924850"/>
            <a:chExt cx="363425" cy="363400"/>
          </a:xfrm>
        </p:grpSpPr>
        <p:sp>
          <p:nvSpPr>
            <p:cNvPr id="13801" name="Google Shape;13801;p26"/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2" name="Google Shape;13802;p26"/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3" name="Google Shape;13803;p26"/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4" name="Google Shape;13804;p26"/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5" name="Google Shape;13805;p26"/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6" name="Google Shape;13806;p26"/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7" name="Google Shape;13807;p26"/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8" name="Google Shape;13808;p26"/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9" name="Google Shape;13809;p26"/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0" name="Google Shape;13810;p26"/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1" name="Google Shape;13811;p26"/>
          <p:cNvGrpSpPr/>
          <p:nvPr/>
        </p:nvGrpSpPr>
        <p:grpSpPr>
          <a:xfrm>
            <a:off x="2259618" y="4606642"/>
            <a:ext cx="539500" cy="484333"/>
            <a:chOff x="4736000" y="1924850"/>
            <a:chExt cx="404625" cy="363250"/>
          </a:xfrm>
        </p:grpSpPr>
        <p:sp>
          <p:nvSpPr>
            <p:cNvPr id="13812" name="Google Shape;13812;p26"/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3" name="Google Shape;13813;p26"/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4" name="Google Shape;13814;p26"/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5" name="Google Shape;13815;p26"/>
          <p:cNvGrpSpPr/>
          <p:nvPr/>
        </p:nvGrpSpPr>
        <p:grpSpPr>
          <a:xfrm>
            <a:off x="1465667" y="4606193"/>
            <a:ext cx="360100" cy="485233"/>
            <a:chOff x="4043450" y="3602175"/>
            <a:chExt cx="270075" cy="363925"/>
          </a:xfrm>
        </p:grpSpPr>
        <p:sp>
          <p:nvSpPr>
            <p:cNvPr id="13816" name="Google Shape;13816;p26"/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7" name="Google Shape;13817;p26"/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8" name="Google Shape;13818;p26"/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9" name="Google Shape;13819;p26"/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0" name="Google Shape;13820;p26"/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1" name="Google Shape;13821;p26"/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2" name="Google Shape;13822;p26"/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3" name="Google Shape;13823;p26"/>
          <p:cNvGrpSpPr/>
          <p:nvPr/>
        </p:nvGrpSpPr>
        <p:grpSpPr>
          <a:xfrm>
            <a:off x="1403451" y="5351634"/>
            <a:ext cx="484533" cy="316233"/>
            <a:chOff x="3997175" y="1988000"/>
            <a:chExt cx="363400" cy="237175"/>
          </a:xfrm>
        </p:grpSpPr>
        <p:sp>
          <p:nvSpPr>
            <p:cNvPr id="13824" name="Google Shape;13824;p26"/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5" name="Google Shape;13825;p26"/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6" name="Google Shape;13826;p26"/>
          <p:cNvGrpSpPr/>
          <p:nvPr/>
        </p:nvGrpSpPr>
        <p:grpSpPr>
          <a:xfrm>
            <a:off x="2306633" y="5267467"/>
            <a:ext cx="445467" cy="484567"/>
            <a:chOff x="6994625" y="3052825"/>
            <a:chExt cx="334100" cy="363425"/>
          </a:xfrm>
        </p:grpSpPr>
        <p:sp>
          <p:nvSpPr>
            <p:cNvPr id="13827" name="Google Shape;13827;p26"/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8" name="Google Shape;13828;p26"/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9" name="Google Shape;13829;p26"/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0" name="Google Shape;13830;p26"/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1" name="Google Shape;13831;p26"/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2" name="Google Shape;13832;p26"/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3" name="Google Shape;13833;p26"/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4" name="Google Shape;13834;p26"/>
          <p:cNvGrpSpPr/>
          <p:nvPr/>
        </p:nvGrpSpPr>
        <p:grpSpPr>
          <a:xfrm>
            <a:off x="3338900" y="5267984"/>
            <a:ext cx="360067" cy="483533"/>
            <a:chOff x="3293525" y="3602950"/>
            <a:chExt cx="270050" cy="362650"/>
          </a:xfrm>
        </p:grpSpPr>
        <p:sp>
          <p:nvSpPr>
            <p:cNvPr id="13835" name="Google Shape;13835;p26"/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6" name="Google Shape;13836;p26"/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7" name="Google Shape;13837;p26"/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8" name="Google Shape;13838;p26"/>
          <p:cNvGrpSpPr/>
          <p:nvPr/>
        </p:nvGrpSpPr>
        <p:grpSpPr>
          <a:xfrm>
            <a:off x="4312951" y="5266434"/>
            <a:ext cx="492867" cy="486633"/>
            <a:chOff x="3243825" y="1923675"/>
            <a:chExt cx="369650" cy="364975"/>
          </a:xfrm>
        </p:grpSpPr>
        <p:sp>
          <p:nvSpPr>
            <p:cNvPr id="13839" name="Google Shape;13839;p26"/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0" name="Google Shape;13840;p26"/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1" name="Google Shape;13841;p26"/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2" name="Google Shape;13842;p26"/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3" name="Google Shape;13843;p26"/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4" name="Google Shape;13844;p26"/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5" name="Google Shape;13845;p26"/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6" name="Google Shape;13846;p26"/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47" name="Google Shape;13847;p26"/>
          <p:cNvGrpSpPr/>
          <p:nvPr/>
        </p:nvGrpSpPr>
        <p:grpSpPr>
          <a:xfrm>
            <a:off x="5344551" y="5266834"/>
            <a:ext cx="436867" cy="485833"/>
            <a:chOff x="992000" y="3602375"/>
            <a:chExt cx="327650" cy="364375"/>
          </a:xfrm>
        </p:grpSpPr>
        <p:sp>
          <p:nvSpPr>
            <p:cNvPr id="13848" name="Google Shape;13848;p26"/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9" name="Google Shape;13849;p26"/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0" name="Google Shape;13850;p26"/>
          <p:cNvGrpSpPr/>
          <p:nvPr/>
        </p:nvGrpSpPr>
        <p:grpSpPr>
          <a:xfrm>
            <a:off x="6335201" y="5301351"/>
            <a:ext cx="484567" cy="416800"/>
            <a:chOff x="2492650" y="1950300"/>
            <a:chExt cx="363425" cy="312600"/>
          </a:xfrm>
        </p:grpSpPr>
        <p:sp>
          <p:nvSpPr>
            <p:cNvPr id="13851" name="Google Shape;13851;p26"/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2" name="Google Shape;13852;p26"/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3" name="Google Shape;13853;p26"/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4" name="Google Shape;13854;p26"/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5" name="Google Shape;13855;p26"/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6" name="Google Shape;13856;p26"/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7" name="Google Shape;13857;p26"/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8" name="Google Shape;13858;p26"/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9" name="Google Shape;13859;p26"/>
          <p:cNvGrpSpPr/>
          <p:nvPr/>
        </p:nvGrpSpPr>
        <p:grpSpPr>
          <a:xfrm>
            <a:off x="7283834" y="5266901"/>
            <a:ext cx="490167" cy="485700"/>
            <a:chOff x="1732675" y="1924750"/>
            <a:chExt cx="367625" cy="364275"/>
          </a:xfrm>
        </p:grpSpPr>
        <p:sp>
          <p:nvSpPr>
            <p:cNvPr id="13860" name="Google Shape;13860;p26"/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1" name="Google Shape;13861;p26"/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2" name="Google Shape;13862;p26"/>
          <p:cNvGrpSpPr/>
          <p:nvPr/>
        </p:nvGrpSpPr>
        <p:grpSpPr>
          <a:xfrm>
            <a:off x="8340560" y="5267484"/>
            <a:ext cx="415633" cy="484533"/>
            <a:chOff x="7749975" y="3052825"/>
            <a:chExt cx="311725" cy="363400"/>
          </a:xfrm>
        </p:grpSpPr>
        <p:sp>
          <p:nvSpPr>
            <p:cNvPr id="13863" name="Google Shape;13863;p26"/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4" name="Google Shape;13864;p26"/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5" name="Google Shape;13865;p26"/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6" name="Google Shape;13866;p26"/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7" name="Google Shape;13867;p26"/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8" name="Google Shape;13868;p26"/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9" name="Google Shape;13869;p26"/>
          <p:cNvGrpSpPr/>
          <p:nvPr/>
        </p:nvGrpSpPr>
        <p:grpSpPr>
          <a:xfrm>
            <a:off x="9270867" y="5267334"/>
            <a:ext cx="494867" cy="484833"/>
            <a:chOff x="7724500" y="3602750"/>
            <a:chExt cx="371150" cy="363625"/>
          </a:xfrm>
        </p:grpSpPr>
        <p:sp>
          <p:nvSpPr>
            <p:cNvPr id="13870" name="Google Shape;13870;p26"/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1" name="Google Shape;13871;p26"/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72" name="Google Shape;13872;p26"/>
          <p:cNvGrpSpPr/>
          <p:nvPr/>
        </p:nvGrpSpPr>
        <p:grpSpPr>
          <a:xfrm>
            <a:off x="10305292" y="5267967"/>
            <a:ext cx="484533" cy="483567"/>
            <a:chOff x="975800" y="1925575"/>
            <a:chExt cx="363400" cy="362675"/>
          </a:xfrm>
        </p:grpSpPr>
        <p:sp>
          <p:nvSpPr>
            <p:cNvPr id="13873" name="Google Shape;13873;p26"/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4" name="Google Shape;13874;p26"/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5" name="Google Shape;13875;p26"/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6" name="Google Shape;13876;p26"/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7" name="Google Shape;13877;p26"/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78" name="Google Shape;13878;p26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اهداف و نتایج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79" name="Google Shape;13879;p26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014394A-7978-48C0-A4A6-4CC5B5BDEC28}"/>
              </a:ext>
            </a:extLst>
          </p:cNvPr>
          <p:cNvSpPr txBox="1">
            <a:spLocks/>
          </p:cNvSpPr>
          <p:nvPr/>
        </p:nvSpPr>
        <p:spPr>
          <a:xfrm>
            <a:off x="972443" y="287255"/>
            <a:ext cx="11219558" cy="724247"/>
          </a:xfrm>
          <a:prstGeom prst="rect">
            <a:avLst/>
          </a:prstGeom>
        </p:spPr>
        <p:txBody>
          <a:bodyPr anchor="ctr"/>
          <a:lstStyle>
            <a:lvl1pPr marL="0" indent="0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dirty="0">
                <a:solidFill>
                  <a:schemeClr val="bg1"/>
                </a:solidFill>
                <a:cs typeface="B Nazanin" pitchFamily="2" charset="-78"/>
              </a:rPr>
              <a:t>سبک اینفوگرافیک</a:t>
            </a:r>
            <a:endParaRPr lang="ko-KR" alt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D65140-09EB-4959-AF89-6CCDD0D246D3}"/>
              </a:ext>
            </a:extLst>
          </p:cNvPr>
          <p:cNvSpPr/>
          <p:nvPr/>
        </p:nvSpPr>
        <p:spPr>
          <a:xfrm>
            <a:off x="272952" y="287255"/>
            <a:ext cx="368489" cy="724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2ACC9-EDD1-4B40-8B9E-C6786B4D86E3}"/>
              </a:ext>
            </a:extLst>
          </p:cNvPr>
          <p:cNvSpPr/>
          <p:nvPr/>
        </p:nvSpPr>
        <p:spPr>
          <a:xfrm>
            <a:off x="-4" y="287254"/>
            <a:ext cx="191071" cy="724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13">
            <a:extLst>
              <a:ext uri="{FF2B5EF4-FFF2-40B4-BE49-F238E27FC236}">
                <a16:creationId xmlns:a16="http://schemas.microsoft.com/office/drawing/2014/main" id="{ABE40FA0-9627-40BA-8966-1F8EC65DA5DE}"/>
              </a:ext>
            </a:extLst>
          </p:cNvPr>
          <p:cNvGrpSpPr/>
          <p:nvPr/>
        </p:nvGrpSpPr>
        <p:grpSpPr>
          <a:xfrm>
            <a:off x="1267475" y="5082744"/>
            <a:ext cx="1546075" cy="480475"/>
            <a:chOff x="2574826" y="1258433"/>
            <a:chExt cx="1546075" cy="480475"/>
          </a:xfrm>
        </p:grpSpPr>
        <p:sp>
          <p:nvSpPr>
            <p:cNvPr id="10" name="Text Placeholder 17">
              <a:extLst>
                <a:ext uri="{FF2B5EF4-FFF2-40B4-BE49-F238E27FC236}">
                  <a16:creationId xmlns:a16="http://schemas.microsoft.com/office/drawing/2014/main" id="{56D6C473-C164-4E02-AF3B-3ACBC83F4CD9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نام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 Placeholder 18">
              <a:extLst>
                <a:ext uri="{FF2B5EF4-FFF2-40B4-BE49-F238E27FC236}">
                  <a16:creationId xmlns:a16="http://schemas.microsoft.com/office/drawing/2014/main" id="{DB65FEF5-0A83-492D-BC61-560AA5AE64E4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کارگردان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6">
            <a:extLst>
              <a:ext uri="{FF2B5EF4-FFF2-40B4-BE49-F238E27FC236}">
                <a16:creationId xmlns:a16="http://schemas.microsoft.com/office/drawing/2014/main" id="{C2ABD6E4-B128-498B-9D5E-3A0F97F9836F}"/>
              </a:ext>
            </a:extLst>
          </p:cNvPr>
          <p:cNvGrpSpPr/>
          <p:nvPr/>
        </p:nvGrpSpPr>
        <p:grpSpPr>
          <a:xfrm>
            <a:off x="3976940" y="5082744"/>
            <a:ext cx="1546075" cy="480475"/>
            <a:chOff x="2574826" y="1258433"/>
            <a:chExt cx="1546075" cy="480475"/>
          </a:xfrm>
        </p:grpSpPr>
        <p:sp>
          <p:nvSpPr>
            <p:cNvPr id="13" name="Text Placeholder 17">
              <a:extLst>
                <a:ext uri="{FF2B5EF4-FFF2-40B4-BE49-F238E27FC236}">
                  <a16:creationId xmlns:a16="http://schemas.microsoft.com/office/drawing/2014/main" id="{141F9686-BA68-4D80-AF92-6E8C7F408880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نام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 Placeholder 18">
              <a:extLst>
                <a:ext uri="{FF2B5EF4-FFF2-40B4-BE49-F238E27FC236}">
                  <a16:creationId xmlns:a16="http://schemas.microsoft.com/office/drawing/2014/main" id="{1CE8C673-A790-433C-B05D-2B4A86A1B97A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توسعه دهنده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9">
            <a:extLst>
              <a:ext uri="{FF2B5EF4-FFF2-40B4-BE49-F238E27FC236}">
                <a16:creationId xmlns:a16="http://schemas.microsoft.com/office/drawing/2014/main" id="{517BD94E-F2BF-4B6F-B2AD-3BA4473DA712}"/>
              </a:ext>
            </a:extLst>
          </p:cNvPr>
          <p:cNvGrpSpPr/>
          <p:nvPr/>
        </p:nvGrpSpPr>
        <p:grpSpPr>
          <a:xfrm>
            <a:off x="6686405" y="5082744"/>
            <a:ext cx="1546075" cy="480475"/>
            <a:chOff x="2574826" y="1258433"/>
            <a:chExt cx="1546075" cy="480475"/>
          </a:xfrm>
        </p:grpSpPr>
        <p:sp>
          <p:nvSpPr>
            <p:cNvPr id="16" name="Text Placeholder 17">
              <a:extLst>
                <a:ext uri="{FF2B5EF4-FFF2-40B4-BE49-F238E27FC236}">
                  <a16:creationId xmlns:a16="http://schemas.microsoft.com/office/drawing/2014/main" id="{3D317F31-24B9-4C80-AFC7-E1C2681419E8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نام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 Placeholder 18">
              <a:extLst>
                <a:ext uri="{FF2B5EF4-FFF2-40B4-BE49-F238E27FC236}">
                  <a16:creationId xmlns:a16="http://schemas.microsoft.com/office/drawing/2014/main" id="{CFEB0DF7-EF30-4833-B766-F43AA91C9DFC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برنامه نویس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22">
            <a:extLst>
              <a:ext uri="{FF2B5EF4-FFF2-40B4-BE49-F238E27FC236}">
                <a16:creationId xmlns:a16="http://schemas.microsoft.com/office/drawing/2014/main" id="{AE6D7B6C-3EC6-47A7-A0CB-8015FE3DCE9C}"/>
              </a:ext>
            </a:extLst>
          </p:cNvPr>
          <p:cNvGrpSpPr/>
          <p:nvPr/>
        </p:nvGrpSpPr>
        <p:grpSpPr>
          <a:xfrm>
            <a:off x="9396142" y="5082744"/>
            <a:ext cx="1546075" cy="480475"/>
            <a:chOff x="2574826" y="1258433"/>
            <a:chExt cx="1546075" cy="480475"/>
          </a:xfrm>
        </p:grpSpPr>
        <p:sp>
          <p:nvSpPr>
            <p:cNvPr id="19" name="Text Placeholder 17">
              <a:extLst>
                <a:ext uri="{FF2B5EF4-FFF2-40B4-BE49-F238E27FC236}">
                  <a16:creationId xmlns:a16="http://schemas.microsoft.com/office/drawing/2014/main" id="{6C83DC98-FEE6-4FE8-B37F-B721ED9D0911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نام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 Placeholder 18">
              <a:extLst>
                <a:ext uri="{FF2B5EF4-FFF2-40B4-BE49-F238E27FC236}">
                  <a16:creationId xmlns:a16="http://schemas.microsoft.com/office/drawing/2014/main" id="{D4D9D77A-720D-46EC-8E23-146F217537F7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طراح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1" name="Oval 33">
            <a:extLst>
              <a:ext uri="{FF2B5EF4-FFF2-40B4-BE49-F238E27FC236}">
                <a16:creationId xmlns:a16="http://schemas.microsoft.com/office/drawing/2014/main" id="{F99CDA28-4FBB-4B7A-B78C-EC2D9A8F1CB6}"/>
              </a:ext>
            </a:extLst>
          </p:cNvPr>
          <p:cNvSpPr/>
          <p:nvPr/>
        </p:nvSpPr>
        <p:spPr>
          <a:xfrm>
            <a:off x="1643419" y="4205325"/>
            <a:ext cx="794184" cy="794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2" name="Oval 40">
            <a:extLst>
              <a:ext uri="{FF2B5EF4-FFF2-40B4-BE49-F238E27FC236}">
                <a16:creationId xmlns:a16="http://schemas.microsoft.com/office/drawing/2014/main" id="{4ECBED28-AE13-4C8E-A4BC-1D0C3C954516}"/>
              </a:ext>
            </a:extLst>
          </p:cNvPr>
          <p:cNvSpPr/>
          <p:nvPr/>
        </p:nvSpPr>
        <p:spPr>
          <a:xfrm>
            <a:off x="4352884" y="4205325"/>
            <a:ext cx="794184" cy="794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3" name="Oval 41">
            <a:extLst>
              <a:ext uri="{FF2B5EF4-FFF2-40B4-BE49-F238E27FC236}">
                <a16:creationId xmlns:a16="http://schemas.microsoft.com/office/drawing/2014/main" id="{02F79A12-9A3C-4525-BCCA-5C2F3F534677}"/>
              </a:ext>
            </a:extLst>
          </p:cNvPr>
          <p:cNvSpPr/>
          <p:nvPr/>
        </p:nvSpPr>
        <p:spPr>
          <a:xfrm>
            <a:off x="7062349" y="4205325"/>
            <a:ext cx="794184" cy="794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4" name="Oval 42">
            <a:extLst>
              <a:ext uri="{FF2B5EF4-FFF2-40B4-BE49-F238E27FC236}">
                <a16:creationId xmlns:a16="http://schemas.microsoft.com/office/drawing/2014/main" id="{756EA5C4-8494-4A96-BF4C-21E1B938F7F6}"/>
              </a:ext>
            </a:extLst>
          </p:cNvPr>
          <p:cNvSpPr/>
          <p:nvPr/>
        </p:nvSpPr>
        <p:spPr>
          <a:xfrm>
            <a:off x="9772086" y="4205325"/>
            <a:ext cx="794184" cy="794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5" name="Group 29">
            <a:extLst>
              <a:ext uri="{FF2B5EF4-FFF2-40B4-BE49-F238E27FC236}">
                <a16:creationId xmlns:a16="http://schemas.microsoft.com/office/drawing/2014/main" id="{A32D0A8E-F9B4-4465-9CD2-B6D11E7F93CE}"/>
              </a:ext>
            </a:extLst>
          </p:cNvPr>
          <p:cNvGrpSpPr/>
          <p:nvPr/>
        </p:nvGrpSpPr>
        <p:grpSpPr>
          <a:xfrm>
            <a:off x="1503361" y="5685608"/>
            <a:ext cx="1074300" cy="309125"/>
            <a:chOff x="3130166" y="5667342"/>
            <a:chExt cx="1254837" cy="361074"/>
          </a:xfrm>
        </p:grpSpPr>
        <p:sp>
          <p:nvSpPr>
            <p:cNvPr id="26" name="Rounded Rectangle 3">
              <a:extLst>
                <a:ext uri="{FF2B5EF4-FFF2-40B4-BE49-F238E27FC236}">
                  <a16:creationId xmlns:a16="http://schemas.microsoft.com/office/drawing/2014/main" id="{E30DC860-6149-47DE-B0ED-60DA5875E694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7" name="Rounded Rectangle 39">
              <a:extLst>
                <a:ext uri="{FF2B5EF4-FFF2-40B4-BE49-F238E27FC236}">
                  <a16:creationId xmlns:a16="http://schemas.microsoft.com/office/drawing/2014/main" id="{052B8A6C-79F3-4CC0-A6C2-5BA428D69D00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8" name="Rounded Rectangle 2">
              <a:extLst>
                <a:ext uri="{FF2B5EF4-FFF2-40B4-BE49-F238E27FC236}">
                  <a16:creationId xmlns:a16="http://schemas.microsoft.com/office/drawing/2014/main" id="{678D4F95-35DF-459A-90C5-8688D7F1BAD0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38">
            <a:extLst>
              <a:ext uri="{FF2B5EF4-FFF2-40B4-BE49-F238E27FC236}">
                <a16:creationId xmlns:a16="http://schemas.microsoft.com/office/drawing/2014/main" id="{EE68C581-6491-4D02-8769-486945439160}"/>
              </a:ext>
            </a:extLst>
          </p:cNvPr>
          <p:cNvGrpSpPr/>
          <p:nvPr/>
        </p:nvGrpSpPr>
        <p:grpSpPr>
          <a:xfrm>
            <a:off x="4212826" y="5685608"/>
            <a:ext cx="1074300" cy="309125"/>
            <a:chOff x="3130166" y="5667342"/>
            <a:chExt cx="1254837" cy="361074"/>
          </a:xfrm>
        </p:grpSpPr>
        <p:sp>
          <p:nvSpPr>
            <p:cNvPr id="30" name="Rounded Rectangle 3">
              <a:extLst>
                <a:ext uri="{FF2B5EF4-FFF2-40B4-BE49-F238E27FC236}">
                  <a16:creationId xmlns:a16="http://schemas.microsoft.com/office/drawing/2014/main" id="{3DE31989-38F1-459E-8C99-E8E431D4EC4C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1" name="Rounded Rectangle 39">
              <a:extLst>
                <a:ext uri="{FF2B5EF4-FFF2-40B4-BE49-F238E27FC236}">
                  <a16:creationId xmlns:a16="http://schemas.microsoft.com/office/drawing/2014/main" id="{A8357D4E-BBE0-4BD5-BF1D-CA037CCDB629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32" name="Rounded Rectangle 2">
              <a:extLst>
                <a:ext uri="{FF2B5EF4-FFF2-40B4-BE49-F238E27FC236}">
                  <a16:creationId xmlns:a16="http://schemas.microsoft.com/office/drawing/2014/main" id="{7736C927-0292-4092-9FCE-FE1F3DD69BA0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46">
            <a:extLst>
              <a:ext uri="{FF2B5EF4-FFF2-40B4-BE49-F238E27FC236}">
                <a16:creationId xmlns:a16="http://schemas.microsoft.com/office/drawing/2014/main" id="{753BE2CE-BE4D-46F4-98F9-6F33AC90CBD6}"/>
              </a:ext>
            </a:extLst>
          </p:cNvPr>
          <p:cNvGrpSpPr/>
          <p:nvPr/>
        </p:nvGrpSpPr>
        <p:grpSpPr>
          <a:xfrm>
            <a:off x="6922291" y="5685608"/>
            <a:ext cx="1074300" cy="309125"/>
            <a:chOff x="3130166" y="5667342"/>
            <a:chExt cx="1254837" cy="361074"/>
          </a:xfrm>
        </p:grpSpPr>
        <p:sp>
          <p:nvSpPr>
            <p:cNvPr id="34" name="Rounded Rectangle 3">
              <a:extLst>
                <a:ext uri="{FF2B5EF4-FFF2-40B4-BE49-F238E27FC236}">
                  <a16:creationId xmlns:a16="http://schemas.microsoft.com/office/drawing/2014/main" id="{F86209A5-382F-4F8C-B519-FC8B994D4AB4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5" name="Rounded Rectangle 39">
              <a:extLst>
                <a:ext uri="{FF2B5EF4-FFF2-40B4-BE49-F238E27FC236}">
                  <a16:creationId xmlns:a16="http://schemas.microsoft.com/office/drawing/2014/main" id="{D5A46C85-822A-4CAA-B2A1-5F5140122A65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36" name="Rounded Rectangle 2">
              <a:extLst>
                <a:ext uri="{FF2B5EF4-FFF2-40B4-BE49-F238E27FC236}">
                  <a16:creationId xmlns:a16="http://schemas.microsoft.com/office/drawing/2014/main" id="{E5353812-3F4E-42C4-8ACF-452E86186675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roup 50">
            <a:extLst>
              <a:ext uri="{FF2B5EF4-FFF2-40B4-BE49-F238E27FC236}">
                <a16:creationId xmlns:a16="http://schemas.microsoft.com/office/drawing/2014/main" id="{E6A1DA77-FF25-4BCB-89FE-4A7F8B99B494}"/>
              </a:ext>
            </a:extLst>
          </p:cNvPr>
          <p:cNvGrpSpPr/>
          <p:nvPr/>
        </p:nvGrpSpPr>
        <p:grpSpPr>
          <a:xfrm>
            <a:off x="9632028" y="5685608"/>
            <a:ext cx="1074300" cy="309125"/>
            <a:chOff x="3130166" y="5667342"/>
            <a:chExt cx="1254837" cy="361074"/>
          </a:xfrm>
        </p:grpSpPr>
        <p:sp>
          <p:nvSpPr>
            <p:cNvPr id="38" name="Rounded Rectangle 3">
              <a:extLst>
                <a:ext uri="{FF2B5EF4-FFF2-40B4-BE49-F238E27FC236}">
                  <a16:creationId xmlns:a16="http://schemas.microsoft.com/office/drawing/2014/main" id="{08ECD91B-A936-4151-918F-9254ECC95507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9" name="Rounded Rectangle 39">
              <a:extLst>
                <a:ext uri="{FF2B5EF4-FFF2-40B4-BE49-F238E27FC236}">
                  <a16:creationId xmlns:a16="http://schemas.microsoft.com/office/drawing/2014/main" id="{9F7DE5FF-07D1-4204-9D67-9ADCDBE0B6D3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0" name="Rounded Rectangle 2">
              <a:extLst>
                <a:ext uri="{FF2B5EF4-FFF2-40B4-BE49-F238E27FC236}">
                  <a16:creationId xmlns:a16="http://schemas.microsoft.com/office/drawing/2014/main" id="{9A5A4B4D-BE31-45BE-B112-371AD2322564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41" name="Rectangle 16">
            <a:extLst>
              <a:ext uri="{FF2B5EF4-FFF2-40B4-BE49-F238E27FC236}">
                <a16:creationId xmlns:a16="http://schemas.microsoft.com/office/drawing/2014/main" id="{3F507B8D-83FA-4479-8033-01946463C75C}"/>
              </a:ext>
            </a:extLst>
          </p:cNvPr>
          <p:cNvSpPr/>
          <p:nvPr/>
        </p:nvSpPr>
        <p:spPr>
          <a:xfrm rot="2700000">
            <a:off x="4636353" y="4391329"/>
            <a:ext cx="245088" cy="43939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2" name="Rectangle 9">
            <a:extLst>
              <a:ext uri="{FF2B5EF4-FFF2-40B4-BE49-F238E27FC236}">
                <a16:creationId xmlns:a16="http://schemas.microsoft.com/office/drawing/2014/main" id="{091E6750-EE48-40F8-B458-E94AE65DE957}"/>
              </a:ext>
            </a:extLst>
          </p:cNvPr>
          <p:cNvSpPr/>
          <p:nvPr/>
        </p:nvSpPr>
        <p:spPr>
          <a:xfrm>
            <a:off x="1885949" y="4445818"/>
            <a:ext cx="331913" cy="310700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9FFEAE31-9848-493C-8ABA-29BCE8D70772}"/>
              </a:ext>
            </a:extLst>
          </p:cNvPr>
          <p:cNvSpPr/>
          <p:nvPr/>
        </p:nvSpPr>
        <p:spPr>
          <a:xfrm flipH="1">
            <a:off x="10016488" y="4481020"/>
            <a:ext cx="344621" cy="284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4" name="Teardrop 1">
            <a:extLst>
              <a:ext uri="{FF2B5EF4-FFF2-40B4-BE49-F238E27FC236}">
                <a16:creationId xmlns:a16="http://schemas.microsoft.com/office/drawing/2014/main" id="{34099A7A-F5D5-48EA-83DF-DD1B547355F3}"/>
              </a:ext>
            </a:extLst>
          </p:cNvPr>
          <p:cNvSpPr/>
          <p:nvPr/>
        </p:nvSpPr>
        <p:spPr>
          <a:xfrm rot="18805991">
            <a:off x="7272278" y="4419116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681BE1-687B-4A5E-90C2-3A1AEBA13093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79759F0-4322-4D54-AE57-63EBE05C6F6C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B5A834C4-03F5-4031-BE3F-69AC63B66D6D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DB5F8DA5-96BD-40D9-90B6-A07F5A5A4242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</p:spTree>
    <p:extLst>
      <p:ext uri="{BB962C8B-B14F-4D97-AF65-F5344CB8AC3E}">
        <p14:creationId xmlns:p14="http://schemas.microsoft.com/office/powerpoint/2010/main" val="3186610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8F750052-CFB7-409B-AC12-F6952F537B6C}"/>
              </a:ext>
            </a:extLst>
          </p:cNvPr>
          <p:cNvGrpSpPr/>
          <p:nvPr/>
        </p:nvGrpSpPr>
        <p:grpSpPr>
          <a:xfrm>
            <a:off x="5647896" y="3652482"/>
            <a:ext cx="896209" cy="236561"/>
            <a:chOff x="6096000" y="4187585"/>
            <a:chExt cx="896209" cy="236561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8B60DD4-FC61-48A2-81E2-2FD24041E962}"/>
                </a:ext>
              </a:extLst>
            </p:cNvPr>
            <p:cNvSpPr/>
            <p:nvPr/>
          </p:nvSpPr>
          <p:spPr>
            <a:xfrm>
              <a:off x="6096000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0667247-8868-4DBC-8E41-9D792771474E}"/>
                </a:ext>
              </a:extLst>
            </p:cNvPr>
            <p:cNvSpPr/>
            <p:nvPr/>
          </p:nvSpPr>
          <p:spPr>
            <a:xfrm>
              <a:off x="6425824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D1068AC-F9AD-4305-84F7-C5197502B9A5}"/>
                </a:ext>
              </a:extLst>
            </p:cNvPr>
            <p:cNvSpPr/>
            <p:nvPr/>
          </p:nvSpPr>
          <p:spPr>
            <a:xfrm>
              <a:off x="6755648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5" name="L-Shape 24">
            <a:extLst>
              <a:ext uri="{FF2B5EF4-FFF2-40B4-BE49-F238E27FC236}">
                <a16:creationId xmlns:a16="http://schemas.microsoft.com/office/drawing/2014/main" id="{EBF5ADCC-311E-4BB9-B1A5-6F402E983606}"/>
              </a:ext>
            </a:extLst>
          </p:cNvPr>
          <p:cNvSpPr/>
          <p:nvPr/>
        </p:nvSpPr>
        <p:spPr>
          <a:xfrm rot="5400000">
            <a:off x="2075877" y="1025896"/>
            <a:ext cx="914400" cy="914400"/>
          </a:xfrm>
          <a:prstGeom prst="corner">
            <a:avLst>
              <a:gd name="adj1" fmla="val 20031"/>
              <a:gd name="adj2" fmla="val 199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9" name="L-Shape 28">
            <a:extLst>
              <a:ext uri="{FF2B5EF4-FFF2-40B4-BE49-F238E27FC236}">
                <a16:creationId xmlns:a16="http://schemas.microsoft.com/office/drawing/2014/main" id="{2BBECA50-232B-4327-A0DB-356F5633E50C}"/>
              </a:ext>
            </a:extLst>
          </p:cNvPr>
          <p:cNvSpPr/>
          <p:nvPr/>
        </p:nvSpPr>
        <p:spPr>
          <a:xfrm>
            <a:off x="2075877" y="4917704"/>
            <a:ext cx="914400" cy="914400"/>
          </a:xfrm>
          <a:prstGeom prst="corner">
            <a:avLst>
              <a:gd name="adj1" fmla="val 20031"/>
              <a:gd name="adj2" fmla="val 199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0" name="L-Shape 29">
            <a:extLst>
              <a:ext uri="{FF2B5EF4-FFF2-40B4-BE49-F238E27FC236}">
                <a16:creationId xmlns:a16="http://schemas.microsoft.com/office/drawing/2014/main" id="{1E20798B-F1C9-4E49-9FEE-3FD68F93D9E1}"/>
              </a:ext>
            </a:extLst>
          </p:cNvPr>
          <p:cNvSpPr/>
          <p:nvPr/>
        </p:nvSpPr>
        <p:spPr>
          <a:xfrm rot="16200000">
            <a:off x="9201724" y="4917703"/>
            <a:ext cx="914400" cy="914400"/>
          </a:xfrm>
          <a:prstGeom prst="corner">
            <a:avLst>
              <a:gd name="adj1" fmla="val 20031"/>
              <a:gd name="adj2" fmla="val 199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1" name="L-Shape 30">
            <a:extLst>
              <a:ext uri="{FF2B5EF4-FFF2-40B4-BE49-F238E27FC236}">
                <a16:creationId xmlns:a16="http://schemas.microsoft.com/office/drawing/2014/main" id="{D9588F88-58D0-4CBB-A197-B3E8A482E6CD}"/>
              </a:ext>
            </a:extLst>
          </p:cNvPr>
          <p:cNvSpPr/>
          <p:nvPr/>
        </p:nvSpPr>
        <p:spPr>
          <a:xfrm rot="10800000">
            <a:off x="9201724" y="1025896"/>
            <a:ext cx="914400" cy="914400"/>
          </a:xfrm>
          <a:prstGeom prst="corner">
            <a:avLst>
              <a:gd name="adj1" fmla="val 20031"/>
              <a:gd name="adj2" fmla="val 199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31C82F-4491-4B64-B66F-36A4CEAF5898}"/>
              </a:ext>
            </a:extLst>
          </p:cNvPr>
          <p:cNvSpPr txBox="1"/>
          <p:nvPr/>
        </p:nvSpPr>
        <p:spPr>
          <a:xfrm>
            <a:off x="1821746" y="2842688"/>
            <a:ext cx="7103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bg1"/>
                </a:solidFill>
                <a:cs typeface="B Nazanin" pitchFamily="2" charset="-78"/>
              </a:rPr>
              <a:t>ارائه عالی</a:t>
            </a:r>
            <a:endParaRPr lang="en-US" altLang="ko-KR" sz="4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7" name="Text Placeholder 27">
            <a:extLst>
              <a:ext uri="{FF2B5EF4-FFF2-40B4-BE49-F238E27FC236}">
                <a16:creationId xmlns:a16="http://schemas.microsoft.com/office/drawing/2014/main" id="{39898598-2E88-4DF1-B78F-A9474BAC1E13}"/>
              </a:ext>
            </a:extLst>
          </p:cNvPr>
          <p:cNvSpPr txBox="1">
            <a:spLocks/>
          </p:cNvSpPr>
          <p:nvPr/>
        </p:nvSpPr>
        <p:spPr>
          <a:xfrm>
            <a:off x="4797286" y="5094292"/>
            <a:ext cx="2597428" cy="432048"/>
          </a:xfrm>
          <a:prstGeom prst="rect">
            <a:avLst/>
          </a:prstGeom>
          <a:solidFill>
            <a:schemeClr val="bg1"/>
          </a:solidFill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solidFill>
                  <a:schemeClr val="accent1"/>
                </a:solidFill>
                <a:cs typeface="B Nazanin" pitchFamily="2" charset="-78"/>
              </a:rPr>
              <a:t>اینفوگرافیک</a:t>
            </a:r>
            <a:endParaRPr lang="en-US" altLang="ko-KR" sz="2400" b="0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CEFE10A-03F8-4010-B774-D3664BCF2409}"/>
              </a:ext>
            </a:extLst>
          </p:cNvPr>
          <p:cNvGrpSpPr/>
          <p:nvPr/>
        </p:nvGrpSpPr>
        <p:grpSpPr>
          <a:xfrm>
            <a:off x="6815958" y="1025896"/>
            <a:ext cx="1157512" cy="702914"/>
            <a:chOff x="3172436" y="1508641"/>
            <a:chExt cx="6382903" cy="3876105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DED5612-DBBC-4406-ACBB-A1A1DDF50B4F}"/>
                </a:ext>
              </a:extLst>
            </p:cNvPr>
            <p:cNvSpPr/>
            <p:nvPr/>
          </p:nvSpPr>
          <p:spPr>
            <a:xfrm>
              <a:off x="3776568" y="1677320"/>
              <a:ext cx="1038032" cy="330283"/>
            </a:xfrm>
            <a:custGeom>
              <a:avLst/>
              <a:gdLst>
                <a:gd name="connsiteX0" fmla="*/ 418624 w 419100"/>
                <a:gd name="connsiteY0" fmla="*/ 112871 h 133350"/>
                <a:gd name="connsiteX1" fmla="*/ 412909 w 419100"/>
                <a:gd name="connsiteY1" fmla="*/ 132874 h 133350"/>
                <a:gd name="connsiteX2" fmla="*/ 7144 w 419100"/>
                <a:gd name="connsiteY2" fmla="*/ 26194 h 133350"/>
                <a:gd name="connsiteX3" fmla="*/ 11906 w 419100"/>
                <a:gd name="connsiteY3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100" h="133350">
                  <a:moveTo>
                    <a:pt x="418624" y="112871"/>
                  </a:moveTo>
                  <a:lnTo>
                    <a:pt x="412909" y="132874"/>
                  </a:lnTo>
                  <a:lnTo>
                    <a:pt x="7144" y="26194"/>
                  </a:lnTo>
                  <a:lnTo>
                    <a:pt x="11906" y="714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7F0DC13-C12B-480A-AC7C-A7BFF5BE803C}"/>
                </a:ext>
              </a:extLst>
            </p:cNvPr>
            <p:cNvSpPr/>
            <p:nvPr/>
          </p:nvSpPr>
          <p:spPr>
            <a:xfrm>
              <a:off x="4702640" y="1879641"/>
              <a:ext cx="589791" cy="283100"/>
            </a:xfrm>
            <a:custGeom>
              <a:avLst/>
              <a:gdLst>
                <a:gd name="connsiteX0" fmla="*/ 8735 w 238125"/>
                <a:gd name="connsiteY0" fmla="*/ 58457 h 114300"/>
                <a:gd name="connsiteX1" fmla="*/ 21902 w 238125"/>
                <a:gd name="connsiteY1" fmla="*/ 8735 h 114300"/>
                <a:gd name="connsiteX2" fmla="*/ 233682 w 238125"/>
                <a:gd name="connsiteY2" fmla="*/ 64818 h 114300"/>
                <a:gd name="connsiteX3" fmla="*/ 220514 w 238125"/>
                <a:gd name="connsiteY3" fmla="*/ 11454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114300">
                  <a:moveTo>
                    <a:pt x="8735" y="58457"/>
                  </a:moveTo>
                  <a:lnTo>
                    <a:pt x="21902" y="8735"/>
                  </a:lnTo>
                  <a:lnTo>
                    <a:pt x="233682" y="64818"/>
                  </a:lnTo>
                  <a:lnTo>
                    <a:pt x="220514" y="11454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47E56A40-3621-4458-A868-4BB2DA4768C3}"/>
                </a:ext>
              </a:extLst>
            </p:cNvPr>
            <p:cNvSpPr/>
            <p:nvPr/>
          </p:nvSpPr>
          <p:spPr>
            <a:xfrm>
              <a:off x="3557164" y="3463208"/>
              <a:ext cx="212325" cy="1061624"/>
            </a:xfrm>
            <a:custGeom>
              <a:avLst/>
              <a:gdLst>
                <a:gd name="connsiteX0" fmla="*/ 7144 w 85725"/>
                <a:gd name="connsiteY0" fmla="*/ 9049 h 428625"/>
                <a:gd name="connsiteX1" fmla="*/ 27146 w 85725"/>
                <a:gd name="connsiteY1" fmla="*/ 7144 h 428625"/>
                <a:gd name="connsiteX2" fmla="*/ 79534 w 85725"/>
                <a:gd name="connsiteY2" fmla="*/ 423386 h 428625"/>
                <a:gd name="connsiteX3" fmla="*/ 59531 w 85725"/>
                <a:gd name="connsiteY3" fmla="*/ 426244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428625">
                  <a:moveTo>
                    <a:pt x="7144" y="9049"/>
                  </a:moveTo>
                  <a:lnTo>
                    <a:pt x="27146" y="7144"/>
                  </a:lnTo>
                  <a:lnTo>
                    <a:pt x="79534" y="423386"/>
                  </a:lnTo>
                  <a:lnTo>
                    <a:pt x="59531" y="42624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77140AD-6B70-4862-823D-96E42B880B73}"/>
                </a:ext>
              </a:extLst>
            </p:cNvPr>
            <p:cNvSpPr/>
            <p:nvPr/>
          </p:nvSpPr>
          <p:spPr>
            <a:xfrm>
              <a:off x="3459365" y="2983799"/>
              <a:ext cx="212325" cy="589791"/>
            </a:xfrm>
            <a:custGeom>
              <a:avLst/>
              <a:gdLst>
                <a:gd name="connsiteX0" fmla="*/ 7950 w 85725"/>
                <a:gd name="connsiteY0" fmla="*/ 14122 h 238125"/>
                <a:gd name="connsiteX1" fmla="*/ 59014 w 85725"/>
                <a:gd name="connsiteY1" fmla="*/ 7950 h 238125"/>
                <a:gd name="connsiteX2" fmla="*/ 85303 w 85725"/>
                <a:gd name="connsiteY2" fmla="*/ 225447 h 238125"/>
                <a:gd name="connsiteX3" fmla="*/ 34239 w 85725"/>
                <a:gd name="connsiteY3" fmla="*/ 231619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238125">
                  <a:moveTo>
                    <a:pt x="7950" y="14122"/>
                  </a:moveTo>
                  <a:lnTo>
                    <a:pt x="59014" y="7950"/>
                  </a:lnTo>
                  <a:lnTo>
                    <a:pt x="85303" y="225447"/>
                  </a:lnTo>
                  <a:lnTo>
                    <a:pt x="34239" y="23161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78D9F81-55E6-4F89-9184-104F0B109765}"/>
                </a:ext>
              </a:extLst>
            </p:cNvPr>
            <p:cNvSpPr/>
            <p:nvPr/>
          </p:nvSpPr>
          <p:spPr>
            <a:xfrm>
              <a:off x="3817854" y="1947446"/>
              <a:ext cx="2838073" cy="1903844"/>
            </a:xfrm>
            <a:custGeom>
              <a:avLst/>
              <a:gdLst>
                <a:gd name="connsiteX0" fmla="*/ 2098335 w 2838073"/>
                <a:gd name="connsiteY0" fmla="*/ 397944 h 1903844"/>
                <a:gd name="connsiteX1" fmla="*/ 1982738 w 2838073"/>
                <a:gd name="connsiteY1" fmla="*/ 513542 h 1903844"/>
                <a:gd name="connsiteX2" fmla="*/ 2098335 w 2838073"/>
                <a:gd name="connsiteY2" fmla="*/ 629143 h 1903844"/>
                <a:gd name="connsiteX3" fmla="*/ 2213936 w 2838073"/>
                <a:gd name="connsiteY3" fmla="*/ 513542 h 1903844"/>
                <a:gd name="connsiteX4" fmla="*/ 2098335 w 2838073"/>
                <a:gd name="connsiteY4" fmla="*/ 397944 h 1903844"/>
                <a:gd name="connsiteX5" fmla="*/ 0 w 2838073"/>
                <a:gd name="connsiteY5" fmla="*/ 0 h 1903844"/>
                <a:gd name="connsiteX6" fmla="*/ 2087859 w 2838073"/>
                <a:gd name="connsiteY6" fmla="*/ 143908 h 1903844"/>
                <a:gd name="connsiteX7" fmla="*/ 2448812 w 2838073"/>
                <a:gd name="connsiteY7" fmla="*/ 398698 h 1903844"/>
                <a:gd name="connsiteX8" fmla="*/ 2838073 w 2838073"/>
                <a:gd name="connsiteY8" fmla="*/ 1285743 h 1903844"/>
                <a:gd name="connsiteX9" fmla="*/ 2566771 w 2838073"/>
                <a:gd name="connsiteY9" fmla="*/ 1903844 h 1903844"/>
                <a:gd name="connsiteX10" fmla="*/ 2005290 w 2838073"/>
                <a:gd name="connsiteY10" fmla="*/ 884686 h 1903844"/>
                <a:gd name="connsiteX11" fmla="*/ 1745782 w 2838073"/>
                <a:gd name="connsiteY11" fmla="*/ 677079 h 1903844"/>
                <a:gd name="connsiteX12" fmla="*/ 0 w 2838073"/>
                <a:gd name="connsiteY12" fmla="*/ 174579 h 190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38073" h="1903844">
                  <a:moveTo>
                    <a:pt x="2098335" y="397944"/>
                  </a:moveTo>
                  <a:cubicBezTo>
                    <a:pt x="2034639" y="397944"/>
                    <a:pt x="1982738" y="449846"/>
                    <a:pt x="1982738" y="513542"/>
                  </a:cubicBezTo>
                  <a:cubicBezTo>
                    <a:pt x="1982738" y="577241"/>
                    <a:pt x="2034639" y="629143"/>
                    <a:pt x="2098335" y="629143"/>
                  </a:cubicBezTo>
                  <a:cubicBezTo>
                    <a:pt x="2162034" y="629143"/>
                    <a:pt x="2213936" y="577241"/>
                    <a:pt x="2213936" y="513542"/>
                  </a:cubicBezTo>
                  <a:cubicBezTo>
                    <a:pt x="2213936" y="449846"/>
                    <a:pt x="2162034" y="400302"/>
                    <a:pt x="2098335" y="397944"/>
                  </a:cubicBezTo>
                  <a:close/>
                  <a:moveTo>
                    <a:pt x="0" y="0"/>
                  </a:moveTo>
                  <a:lnTo>
                    <a:pt x="2087859" y="143908"/>
                  </a:lnTo>
                  <a:cubicBezTo>
                    <a:pt x="2229409" y="153345"/>
                    <a:pt x="2392192" y="268945"/>
                    <a:pt x="2448812" y="398698"/>
                  </a:cubicBezTo>
                  <a:lnTo>
                    <a:pt x="2838073" y="1285743"/>
                  </a:lnTo>
                  <a:lnTo>
                    <a:pt x="2566771" y="1903844"/>
                  </a:lnTo>
                  <a:lnTo>
                    <a:pt x="2005290" y="884686"/>
                  </a:lnTo>
                  <a:cubicBezTo>
                    <a:pt x="1958106" y="797398"/>
                    <a:pt x="1840148" y="705389"/>
                    <a:pt x="1745782" y="677079"/>
                  </a:cubicBezTo>
                  <a:lnTo>
                    <a:pt x="0" y="1745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36684E1-95BE-4C08-8B97-99ACB5F9399F}"/>
                </a:ext>
              </a:extLst>
            </p:cNvPr>
            <p:cNvSpPr/>
            <p:nvPr/>
          </p:nvSpPr>
          <p:spPr>
            <a:xfrm>
              <a:off x="6324465" y="2859263"/>
              <a:ext cx="3066913" cy="1439090"/>
            </a:xfrm>
            <a:custGeom>
              <a:avLst/>
              <a:gdLst>
                <a:gd name="connsiteX0" fmla="*/ 134779 w 1238250"/>
                <a:gd name="connsiteY0" fmla="*/ 7144 h 581025"/>
                <a:gd name="connsiteX1" fmla="*/ 89059 w 1238250"/>
                <a:gd name="connsiteY1" fmla="*/ 41434 h 581025"/>
                <a:gd name="connsiteX2" fmla="*/ 7144 w 1238250"/>
                <a:gd name="connsiteY2" fmla="*/ 305276 h 581025"/>
                <a:gd name="connsiteX3" fmla="*/ 7144 w 1238250"/>
                <a:gd name="connsiteY3" fmla="*/ 568166 h 581025"/>
                <a:gd name="connsiteX4" fmla="*/ 7144 w 1238250"/>
                <a:gd name="connsiteY4" fmla="*/ 571976 h 581025"/>
                <a:gd name="connsiteX5" fmla="*/ 42386 w 1238250"/>
                <a:gd name="connsiteY5" fmla="*/ 575786 h 581025"/>
                <a:gd name="connsiteX6" fmla="*/ 1202531 w 1238250"/>
                <a:gd name="connsiteY6" fmla="*/ 575786 h 581025"/>
                <a:gd name="connsiteX7" fmla="*/ 1237774 w 1238250"/>
                <a:gd name="connsiteY7" fmla="*/ 540544 h 581025"/>
                <a:gd name="connsiteX8" fmla="*/ 1237774 w 1238250"/>
                <a:gd name="connsiteY8" fmla="*/ 340519 h 581025"/>
                <a:gd name="connsiteX9" fmla="*/ 1202531 w 1238250"/>
                <a:gd name="connsiteY9" fmla="*/ 305276 h 581025"/>
                <a:gd name="connsiteX10" fmla="*/ 585311 w 1238250"/>
                <a:gd name="connsiteY10" fmla="*/ 305276 h 581025"/>
                <a:gd name="connsiteX11" fmla="*/ 464344 w 1238250"/>
                <a:gd name="connsiteY11" fmla="*/ 39529 h 581025"/>
                <a:gd name="connsiteX12" fmla="*/ 413861 w 1238250"/>
                <a:gd name="connsiteY12" fmla="*/ 7144 h 581025"/>
                <a:gd name="connsiteX13" fmla="*/ 134779 w 1238250"/>
                <a:gd name="connsiteY13" fmla="*/ 7144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581025">
                  <a:moveTo>
                    <a:pt x="134779" y="7144"/>
                  </a:moveTo>
                  <a:cubicBezTo>
                    <a:pt x="114776" y="7144"/>
                    <a:pt x="94774" y="22384"/>
                    <a:pt x="89059" y="41434"/>
                  </a:cubicBezTo>
                  <a:lnTo>
                    <a:pt x="7144" y="305276"/>
                  </a:lnTo>
                  <a:lnTo>
                    <a:pt x="7144" y="568166"/>
                  </a:lnTo>
                  <a:cubicBezTo>
                    <a:pt x="7144" y="568166"/>
                    <a:pt x="7144" y="570071"/>
                    <a:pt x="7144" y="571976"/>
                  </a:cubicBezTo>
                  <a:cubicBezTo>
                    <a:pt x="7144" y="573881"/>
                    <a:pt x="23336" y="575786"/>
                    <a:pt x="42386" y="575786"/>
                  </a:cubicBezTo>
                  <a:lnTo>
                    <a:pt x="1202531" y="575786"/>
                  </a:lnTo>
                  <a:cubicBezTo>
                    <a:pt x="1222534" y="575786"/>
                    <a:pt x="1237774" y="559594"/>
                    <a:pt x="1237774" y="540544"/>
                  </a:cubicBezTo>
                  <a:lnTo>
                    <a:pt x="1237774" y="340519"/>
                  </a:lnTo>
                  <a:cubicBezTo>
                    <a:pt x="1237774" y="320516"/>
                    <a:pt x="1221581" y="305276"/>
                    <a:pt x="1202531" y="305276"/>
                  </a:cubicBezTo>
                  <a:lnTo>
                    <a:pt x="585311" y="305276"/>
                  </a:lnTo>
                  <a:lnTo>
                    <a:pt x="464344" y="39529"/>
                  </a:lnTo>
                  <a:cubicBezTo>
                    <a:pt x="455771" y="21431"/>
                    <a:pt x="433864" y="7144"/>
                    <a:pt x="413861" y="7144"/>
                  </a:cubicBezTo>
                  <a:lnTo>
                    <a:pt x="134779" y="714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0E14A97-F11A-4B1F-9E2F-9072E28E88BB}"/>
                </a:ext>
              </a:extLst>
            </p:cNvPr>
            <p:cNvSpPr/>
            <p:nvPr/>
          </p:nvSpPr>
          <p:spPr>
            <a:xfrm>
              <a:off x="3172436" y="1508641"/>
              <a:ext cx="803481" cy="3258005"/>
            </a:xfrm>
            <a:custGeom>
              <a:avLst/>
              <a:gdLst>
                <a:gd name="connsiteX0" fmla="*/ 470301 w 803481"/>
                <a:gd name="connsiteY0" fmla="*/ 472174 h 3258005"/>
                <a:gd name="connsiteX1" fmla="*/ 392449 w 803481"/>
                <a:gd name="connsiteY1" fmla="*/ 550026 h 3258005"/>
                <a:gd name="connsiteX2" fmla="*/ 470301 w 803481"/>
                <a:gd name="connsiteY2" fmla="*/ 627879 h 3258005"/>
                <a:gd name="connsiteX3" fmla="*/ 548154 w 803481"/>
                <a:gd name="connsiteY3" fmla="*/ 550026 h 3258005"/>
                <a:gd name="connsiteX4" fmla="*/ 470301 w 803481"/>
                <a:gd name="connsiteY4" fmla="*/ 472174 h 3258005"/>
                <a:gd name="connsiteX5" fmla="*/ 628902 w 803481"/>
                <a:gd name="connsiteY5" fmla="*/ 0 h 3258005"/>
                <a:gd name="connsiteX6" fmla="*/ 716192 w 803481"/>
                <a:gd name="connsiteY6" fmla="*/ 894123 h 3258005"/>
                <a:gd name="connsiteX7" fmla="*/ 230204 w 803481"/>
                <a:gd name="connsiteY7" fmla="*/ 2507791 h 3258005"/>
                <a:gd name="connsiteX8" fmla="*/ 211186 w 803481"/>
                <a:gd name="connsiteY8" fmla="*/ 2523639 h 3258005"/>
                <a:gd name="connsiteX9" fmla="*/ 619466 w 803481"/>
                <a:gd name="connsiteY9" fmla="*/ 2446452 h 3258005"/>
                <a:gd name="connsiteX10" fmla="*/ 803481 w 803481"/>
                <a:gd name="connsiteY10" fmla="*/ 3258005 h 3258005"/>
                <a:gd name="connsiteX11" fmla="*/ 225484 w 803481"/>
                <a:gd name="connsiteY11" fmla="*/ 3203743 h 3258005"/>
                <a:gd name="connsiteX12" fmla="*/ 36751 w 803481"/>
                <a:gd name="connsiteY12" fmla="*/ 3019728 h 3258005"/>
                <a:gd name="connsiteX13" fmla="*/ 1365 w 803481"/>
                <a:gd name="connsiteY13" fmla="*/ 2734270 h 3258005"/>
                <a:gd name="connsiteX14" fmla="*/ 145273 w 803481"/>
                <a:gd name="connsiteY14" fmla="*/ 2536101 h 3258005"/>
                <a:gd name="connsiteX15" fmla="*/ 173584 w 803481"/>
                <a:gd name="connsiteY15" fmla="*/ 2530748 h 3258005"/>
                <a:gd name="connsiteX16" fmla="*/ 173584 w 803481"/>
                <a:gd name="connsiteY16" fmla="*/ 587431 h 3258005"/>
                <a:gd name="connsiteX17" fmla="*/ 308055 w 803481"/>
                <a:gd name="connsiteY17" fmla="*/ 502501 h 3258005"/>
                <a:gd name="connsiteX18" fmla="*/ 284464 w 803481"/>
                <a:gd name="connsiteY18" fmla="*/ 240635 h 32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3481" h="3258005">
                  <a:moveTo>
                    <a:pt x="470301" y="472174"/>
                  </a:moveTo>
                  <a:cubicBezTo>
                    <a:pt x="427836" y="472174"/>
                    <a:pt x="392449" y="505203"/>
                    <a:pt x="392449" y="550026"/>
                  </a:cubicBezTo>
                  <a:cubicBezTo>
                    <a:pt x="392449" y="592491"/>
                    <a:pt x="427836" y="627879"/>
                    <a:pt x="470301" y="627879"/>
                  </a:cubicBezTo>
                  <a:cubicBezTo>
                    <a:pt x="512766" y="627879"/>
                    <a:pt x="548154" y="592491"/>
                    <a:pt x="548154" y="550026"/>
                  </a:cubicBezTo>
                  <a:cubicBezTo>
                    <a:pt x="548154" y="507561"/>
                    <a:pt x="512766" y="472174"/>
                    <a:pt x="470301" y="472174"/>
                  </a:cubicBezTo>
                  <a:close/>
                  <a:moveTo>
                    <a:pt x="628902" y="0"/>
                  </a:moveTo>
                  <a:lnTo>
                    <a:pt x="716192" y="894123"/>
                  </a:lnTo>
                  <a:lnTo>
                    <a:pt x="230204" y="2507791"/>
                  </a:lnTo>
                  <a:lnTo>
                    <a:pt x="211186" y="2523639"/>
                  </a:lnTo>
                  <a:lnTo>
                    <a:pt x="619466" y="2446452"/>
                  </a:lnTo>
                  <a:lnTo>
                    <a:pt x="803481" y="3258005"/>
                  </a:lnTo>
                  <a:lnTo>
                    <a:pt x="225484" y="3203743"/>
                  </a:lnTo>
                  <a:cubicBezTo>
                    <a:pt x="133478" y="3194306"/>
                    <a:pt x="48548" y="3111736"/>
                    <a:pt x="36751" y="3019728"/>
                  </a:cubicBezTo>
                  <a:lnTo>
                    <a:pt x="1365" y="2734270"/>
                  </a:lnTo>
                  <a:cubicBezTo>
                    <a:pt x="-10432" y="2642262"/>
                    <a:pt x="55624" y="2554974"/>
                    <a:pt x="145273" y="2536101"/>
                  </a:cubicBezTo>
                  <a:lnTo>
                    <a:pt x="173584" y="2530748"/>
                  </a:lnTo>
                  <a:lnTo>
                    <a:pt x="173584" y="587431"/>
                  </a:lnTo>
                  <a:lnTo>
                    <a:pt x="308055" y="502501"/>
                  </a:lnTo>
                  <a:lnTo>
                    <a:pt x="284464" y="24063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C220E73-DF0F-46A9-A020-23DDA2A414B6}"/>
                </a:ext>
              </a:extLst>
            </p:cNvPr>
            <p:cNvSpPr/>
            <p:nvPr/>
          </p:nvSpPr>
          <p:spPr>
            <a:xfrm>
              <a:off x="3288219" y="3904259"/>
              <a:ext cx="188733" cy="188733"/>
            </a:xfrm>
            <a:custGeom>
              <a:avLst/>
              <a:gdLst>
                <a:gd name="connsiteX0" fmla="*/ 70009 w 76200"/>
                <a:gd name="connsiteY0" fmla="*/ 38621 h 76200"/>
                <a:gd name="connsiteX1" fmla="*/ 38576 w 76200"/>
                <a:gd name="connsiteY1" fmla="*/ 70054 h 76200"/>
                <a:gd name="connsiteX2" fmla="*/ 7144 w 76200"/>
                <a:gd name="connsiteY2" fmla="*/ 38621 h 76200"/>
                <a:gd name="connsiteX3" fmla="*/ 38576 w 76200"/>
                <a:gd name="connsiteY3" fmla="*/ 7189 h 76200"/>
                <a:gd name="connsiteX4" fmla="*/ 70009 w 76200"/>
                <a:gd name="connsiteY4" fmla="*/ 3862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0009" y="38621"/>
                  </a:moveTo>
                  <a:cubicBezTo>
                    <a:pt x="70009" y="55766"/>
                    <a:pt x="55721" y="70054"/>
                    <a:pt x="38576" y="70054"/>
                  </a:cubicBezTo>
                  <a:cubicBezTo>
                    <a:pt x="21431" y="70054"/>
                    <a:pt x="7144" y="55766"/>
                    <a:pt x="7144" y="38621"/>
                  </a:cubicBezTo>
                  <a:cubicBezTo>
                    <a:pt x="7144" y="21476"/>
                    <a:pt x="21431" y="7189"/>
                    <a:pt x="38576" y="7189"/>
                  </a:cubicBezTo>
                  <a:cubicBezTo>
                    <a:pt x="55721" y="6236"/>
                    <a:pt x="70009" y="20524"/>
                    <a:pt x="70009" y="3862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07ACA27-5AF3-4F59-BBC9-991222C91160}"/>
                </a:ext>
              </a:extLst>
            </p:cNvPr>
            <p:cNvSpPr/>
            <p:nvPr/>
          </p:nvSpPr>
          <p:spPr>
            <a:xfrm>
              <a:off x="5842015" y="4386820"/>
              <a:ext cx="3713324" cy="997926"/>
            </a:xfrm>
            <a:custGeom>
              <a:avLst/>
              <a:gdLst>
                <a:gd name="connsiteX0" fmla="*/ 1856661 w 3713324"/>
                <a:gd name="connsiteY0" fmla="*/ 0 h 997926"/>
                <a:gd name="connsiteX1" fmla="*/ 3253286 w 3713324"/>
                <a:gd name="connsiteY1" fmla="*/ 73133 h 997926"/>
                <a:gd name="connsiteX2" fmla="*/ 3713324 w 3713324"/>
                <a:gd name="connsiteY2" fmla="*/ 535530 h 997926"/>
                <a:gd name="connsiteX3" fmla="*/ 3250928 w 3713324"/>
                <a:gd name="connsiteY3" fmla="*/ 997926 h 997926"/>
                <a:gd name="connsiteX4" fmla="*/ 462397 w 3713324"/>
                <a:gd name="connsiteY4" fmla="*/ 997926 h 997926"/>
                <a:gd name="connsiteX5" fmla="*/ 0 w 3713324"/>
                <a:gd name="connsiteY5" fmla="*/ 535530 h 997926"/>
                <a:gd name="connsiteX6" fmla="*/ 462397 w 3713324"/>
                <a:gd name="connsiteY6" fmla="*/ 73133 h 997926"/>
                <a:gd name="connsiteX7" fmla="*/ 1856661 w 3713324"/>
                <a:gd name="connsiteY7" fmla="*/ 0 h 99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3324" h="997926">
                  <a:moveTo>
                    <a:pt x="1856661" y="0"/>
                  </a:moveTo>
                  <a:cubicBezTo>
                    <a:pt x="2203460" y="0"/>
                    <a:pt x="3243850" y="73133"/>
                    <a:pt x="3253286" y="73133"/>
                  </a:cubicBezTo>
                  <a:cubicBezTo>
                    <a:pt x="3505718" y="73133"/>
                    <a:pt x="3713324" y="280740"/>
                    <a:pt x="3713324" y="535530"/>
                  </a:cubicBezTo>
                  <a:cubicBezTo>
                    <a:pt x="3713324" y="790320"/>
                    <a:pt x="3505718" y="997926"/>
                    <a:pt x="3250928" y="997926"/>
                  </a:cubicBezTo>
                  <a:lnTo>
                    <a:pt x="462397" y="997926"/>
                  </a:lnTo>
                  <a:cubicBezTo>
                    <a:pt x="207607" y="997926"/>
                    <a:pt x="0" y="790320"/>
                    <a:pt x="0" y="535530"/>
                  </a:cubicBezTo>
                  <a:cubicBezTo>
                    <a:pt x="0" y="280740"/>
                    <a:pt x="207607" y="73133"/>
                    <a:pt x="462397" y="73133"/>
                  </a:cubicBezTo>
                  <a:cubicBezTo>
                    <a:pt x="469473" y="73133"/>
                    <a:pt x="1509865" y="0"/>
                    <a:pt x="1856661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8B9EFB0-EBAD-4E48-8643-EA80BA7C7D9A}"/>
                </a:ext>
              </a:extLst>
            </p:cNvPr>
            <p:cNvSpPr/>
            <p:nvPr/>
          </p:nvSpPr>
          <p:spPr>
            <a:xfrm>
              <a:off x="6060238" y="4680537"/>
              <a:ext cx="471833" cy="471833"/>
            </a:xfrm>
            <a:custGeom>
              <a:avLst/>
              <a:gdLst>
                <a:gd name="connsiteX0" fmla="*/ 98584 w 190500"/>
                <a:gd name="connsiteY0" fmla="*/ 190024 h 190500"/>
                <a:gd name="connsiteX1" fmla="*/ 7144 w 190500"/>
                <a:gd name="connsiteY1" fmla="*/ 98584 h 190500"/>
                <a:gd name="connsiteX2" fmla="*/ 98584 w 190500"/>
                <a:gd name="connsiteY2" fmla="*/ 7144 h 190500"/>
                <a:gd name="connsiteX3" fmla="*/ 190024 w 190500"/>
                <a:gd name="connsiteY3" fmla="*/ 98584 h 190500"/>
                <a:gd name="connsiteX4" fmla="*/ 98584 w 190500"/>
                <a:gd name="connsiteY4" fmla="*/ 19002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98584" y="190024"/>
                  </a:moveTo>
                  <a:cubicBezTo>
                    <a:pt x="48101" y="190024"/>
                    <a:pt x="7144" y="149066"/>
                    <a:pt x="7144" y="98584"/>
                  </a:cubicBezTo>
                  <a:cubicBezTo>
                    <a:pt x="7144" y="48101"/>
                    <a:pt x="48101" y="7144"/>
                    <a:pt x="98584" y="7144"/>
                  </a:cubicBezTo>
                  <a:cubicBezTo>
                    <a:pt x="149066" y="7144"/>
                    <a:pt x="190024" y="48101"/>
                    <a:pt x="190024" y="98584"/>
                  </a:cubicBezTo>
                  <a:cubicBezTo>
                    <a:pt x="190024" y="148114"/>
                    <a:pt x="149066" y="190024"/>
                    <a:pt x="98584" y="19002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7893F8D-81C9-4AE6-88DA-AE3B5BB9F535}"/>
                </a:ext>
              </a:extLst>
            </p:cNvPr>
            <p:cNvSpPr/>
            <p:nvPr/>
          </p:nvSpPr>
          <p:spPr>
            <a:xfrm>
              <a:off x="8812770" y="4643063"/>
              <a:ext cx="542608" cy="542608"/>
            </a:xfrm>
            <a:custGeom>
              <a:avLst/>
              <a:gdLst>
                <a:gd name="connsiteX0" fmla="*/ 127593 w 219075"/>
                <a:gd name="connsiteY0" fmla="*/ 22757 h 219075"/>
                <a:gd name="connsiteX1" fmla="*/ 203296 w 219075"/>
                <a:gd name="connsiteY1" fmla="*/ 127593 h 219075"/>
                <a:gd name="connsiteX2" fmla="*/ 98460 w 219075"/>
                <a:gd name="connsiteY2" fmla="*/ 203296 h 219075"/>
                <a:gd name="connsiteX3" fmla="*/ 22757 w 219075"/>
                <a:gd name="connsiteY3" fmla="*/ 98460 h 219075"/>
                <a:gd name="connsiteX4" fmla="*/ 127593 w 219075"/>
                <a:gd name="connsiteY4" fmla="*/ 22757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75" h="219075">
                  <a:moveTo>
                    <a:pt x="127593" y="22757"/>
                  </a:moveTo>
                  <a:cubicBezTo>
                    <a:pt x="177447" y="30802"/>
                    <a:pt x="211341" y="77738"/>
                    <a:pt x="203296" y="127593"/>
                  </a:cubicBezTo>
                  <a:cubicBezTo>
                    <a:pt x="195251" y="177447"/>
                    <a:pt x="148314" y="211341"/>
                    <a:pt x="98460" y="203296"/>
                  </a:cubicBezTo>
                  <a:cubicBezTo>
                    <a:pt x="48605" y="195251"/>
                    <a:pt x="14712" y="148315"/>
                    <a:pt x="22757" y="98460"/>
                  </a:cubicBezTo>
                  <a:cubicBezTo>
                    <a:pt x="30801" y="48605"/>
                    <a:pt x="77738" y="14712"/>
                    <a:pt x="127593" y="2275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CC3C848-460F-4553-A2E8-6BC5CDD016D7}"/>
                </a:ext>
              </a:extLst>
            </p:cNvPr>
            <p:cNvSpPr/>
            <p:nvPr/>
          </p:nvSpPr>
          <p:spPr>
            <a:xfrm>
              <a:off x="6465106" y="3021096"/>
              <a:ext cx="1171361" cy="607456"/>
            </a:xfrm>
            <a:custGeom>
              <a:avLst/>
              <a:gdLst>
                <a:gd name="connsiteX0" fmla="*/ 180233 w 1171361"/>
                <a:gd name="connsiteY0" fmla="*/ 0 h 607456"/>
                <a:gd name="connsiteX1" fmla="*/ 903051 w 1171361"/>
                <a:gd name="connsiteY1" fmla="*/ 0 h 607456"/>
                <a:gd name="connsiteX2" fmla="*/ 1171361 w 1171361"/>
                <a:gd name="connsiteY2" fmla="*/ 607456 h 607456"/>
                <a:gd name="connsiteX3" fmla="*/ 0 w 1171361"/>
                <a:gd name="connsiteY3" fmla="*/ 607456 h 60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1361" h="607456">
                  <a:moveTo>
                    <a:pt x="180233" y="0"/>
                  </a:moveTo>
                  <a:lnTo>
                    <a:pt x="903051" y="0"/>
                  </a:lnTo>
                  <a:lnTo>
                    <a:pt x="1171361" y="607456"/>
                  </a:lnTo>
                  <a:lnTo>
                    <a:pt x="0" y="6074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B7839C07-8051-427A-BF0B-F174A92C524D}"/>
                </a:ext>
              </a:extLst>
            </p:cNvPr>
            <p:cNvSpPr/>
            <p:nvPr/>
          </p:nvSpPr>
          <p:spPr>
            <a:xfrm>
              <a:off x="8103056" y="3422743"/>
              <a:ext cx="1103442" cy="41161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0697897-40F3-4336-AEA9-7B0105900768}"/>
                </a:ext>
              </a:extLst>
            </p:cNvPr>
            <p:cNvSpPr/>
            <p:nvPr/>
          </p:nvSpPr>
          <p:spPr>
            <a:xfrm>
              <a:off x="7050786" y="4254347"/>
              <a:ext cx="1544908" cy="231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C463BE0B-C33F-422D-8F26-932CC3B4EF7C}"/>
              </a:ext>
            </a:extLst>
          </p:cNvPr>
          <p:cNvSpPr txBox="1"/>
          <p:nvPr/>
        </p:nvSpPr>
        <p:spPr>
          <a:xfrm>
            <a:off x="3448879" y="3917047"/>
            <a:ext cx="529424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2589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EBED1CBC-D5AB-42E6-AD1F-F6DA25319C1D}"/>
              </a:ext>
            </a:extLst>
          </p:cNvPr>
          <p:cNvSpPr txBox="1"/>
          <p:nvPr/>
        </p:nvSpPr>
        <p:spPr>
          <a:xfrm>
            <a:off x="1082040" y="578199"/>
            <a:ext cx="5104813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accent1"/>
                </a:solidFill>
                <a:cs typeface="B Nazanin" pitchFamily="2" charset="-78"/>
              </a:rPr>
              <a:t>ارائه </a:t>
            </a:r>
          </a:p>
          <a:p>
            <a:pPr algn="ctr" rtl="1"/>
            <a:r>
              <a:rPr lang="fa-IR" altLang="ko-KR" sz="4800" b="1" dirty="0">
                <a:solidFill>
                  <a:schemeClr val="accent1"/>
                </a:solidFill>
                <a:cs typeface="B Nazanin" pitchFamily="2" charset="-78"/>
              </a:rPr>
              <a:t>عالی</a:t>
            </a:r>
          </a:p>
          <a:p>
            <a:pPr algn="r" rtl="1"/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07B084-62CD-4284-8945-7DE843A7195E}"/>
              </a:ext>
            </a:extLst>
          </p:cNvPr>
          <p:cNvSpPr txBox="1"/>
          <p:nvPr/>
        </p:nvSpPr>
        <p:spPr>
          <a:xfrm rot="16200000">
            <a:off x="3940418" y="3465573"/>
            <a:ext cx="495006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cs typeface="B Nazanin" pitchFamily="2" charset="-78"/>
              </a:rPr>
              <a:t>طرح بندی اسلاید متنی برای ارائه شما</a:t>
            </a:r>
            <a:endParaRPr lang="ko-KR" altLang="en-US" sz="1400" b="1" dirty="0">
              <a:cs typeface="B Nazanin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F3518C9-B5D4-424B-9BAC-08342FD96EE9}"/>
              </a:ext>
            </a:extLst>
          </p:cNvPr>
          <p:cNvSpPr/>
          <p:nvPr/>
        </p:nvSpPr>
        <p:spPr>
          <a:xfrm>
            <a:off x="1864907" y="2596587"/>
            <a:ext cx="45719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2E8462-EDDB-4001-A911-D31398E7CF70}"/>
              </a:ext>
            </a:extLst>
          </p:cNvPr>
          <p:cNvSpPr txBox="1"/>
          <p:nvPr/>
        </p:nvSpPr>
        <p:spPr>
          <a:xfrm>
            <a:off x="806476" y="4154665"/>
            <a:ext cx="4557058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endParaRPr lang="en-US" altLang="ko-KR" sz="1200" dirty="0">
              <a:cs typeface="B Nazanin" pitchFamily="2" charset="-78"/>
            </a:endParaRPr>
          </a:p>
        </p:txBody>
      </p:sp>
      <p:sp>
        <p:nvSpPr>
          <p:cNvPr id="24" name="Text Placeholder 27">
            <a:extLst>
              <a:ext uri="{FF2B5EF4-FFF2-40B4-BE49-F238E27FC236}">
                <a16:creationId xmlns:a16="http://schemas.microsoft.com/office/drawing/2014/main" id="{94ADF709-6B0B-4516-82AB-BD0EFB825A2F}"/>
              </a:ext>
            </a:extLst>
          </p:cNvPr>
          <p:cNvSpPr txBox="1">
            <a:spLocks/>
          </p:cNvSpPr>
          <p:nvPr/>
        </p:nvSpPr>
        <p:spPr>
          <a:xfrm>
            <a:off x="927051" y="5722567"/>
            <a:ext cx="2597428" cy="432048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cs typeface="B Nazanin" pitchFamily="2" charset="-78"/>
              </a:rPr>
              <a:t>اینفوگرافیک</a:t>
            </a:r>
            <a:endParaRPr lang="en-US" altLang="ko-KR" sz="2400" b="0" dirty="0"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498390D-FFFC-40CF-B67B-E9748966FB5E}"/>
              </a:ext>
            </a:extLst>
          </p:cNvPr>
          <p:cNvSpPr txBox="1"/>
          <p:nvPr/>
        </p:nvSpPr>
        <p:spPr>
          <a:xfrm>
            <a:off x="2371822" y="2607762"/>
            <a:ext cx="1215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1"/>
                </a:solidFill>
                <a:cs typeface="B Nazanin" pitchFamily="2" charset="-78"/>
              </a:rPr>
              <a:t>60%</a:t>
            </a:r>
            <a:endParaRPr lang="ko-KR" altLang="en-US" sz="3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B2C1F6C-CC22-499B-B589-2D0929AA11D4}"/>
              </a:ext>
            </a:extLst>
          </p:cNvPr>
          <p:cNvSpPr txBox="1"/>
          <p:nvPr/>
        </p:nvSpPr>
        <p:spPr>
          <a:xfrm>
            <a:off x="2371823" y="3196547"/>
            <a:ext cx="15854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6375929-5C00-C9E9-98EF-B7B9B5C68A0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1" r="277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951826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5FF6C8F4-FF87-4A49-9F5B-8FA3241135FE}"/>
              </a:ext>
            </a:extLst>
          </p:cNvPr>
          <p:cNvGrpSpPr/>
          <p:nvPr/>
        </p:nvGrpSpPr>
        <p:grpSpPr>
          <a:xfrm>
            <a:off x="7057783" y="2008864"/>
            <a:ext cx="3781207" cy="3891698"/>
            <a:chOff x="2881974" y="2106409"/>
            <a:chExt cx="3382255" cy="3481091"/>
          </a:xfrm>
        </p:grpSpPr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394A97ED-3435-4DF0-A0A1-0D4C72C9B870}"/>
                </a:ext>
              </a:extLst>
            </p:cNvPr>
            <p:cNvSpPr/>
            <p:nvPr/>
          </p:nvSpPr>
          <p:spPr>
            <a:xfrm rot="2700000">
              <a:off x="3911376" y="2156564"/>
              <a:ext cx="1323450" cy="1323450"/>
            </a:xfrm>
            <a:prstGeom prst="rect">
              <a:avLst/>
            </a:prstGeom>
            <a:noFill/>
            <a:ln w="5080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2AF8FF8-3463-4108-A4F4-CE1EDDE24AA0}"/>
                </a:ext>
              </a:extLst>
            </p:cNvPr>
            <p:cNvSpPr/>
            <p:nvPr/>
          </p:nvSpPr>
          <p:spPr>
            <a:xfrm rot="2700000">
              <a:off x="4940779" y="3185967"/>
              <a:ext cx="1323450" cy="1323450"/>
            </a:xfrm>
            <a:prstGeom prst="rect">
              <a:avLst/>
            </a:prstGeom>
            <a:noFill/>
            <a:ln w="50800">
              <a:solidFill>
                <a:schemeClr val="accent4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BC4D1764-2646-49D4-A83F-CEC04879E78C}"/>
                </a:ext>
              </a:extLst>
            </p:cNvPr>
            <p:cNvSpPr/>
            <p:nvPr/>
          </p:nvSpPr>
          <p:spPr>
            <a:xfrm rot="2700000">
              <a:off x="3911376" y="4215369"/>
              <a:ext cx="1323450" cy="1323450"/>
            </a:xfrm>
            <a:prstGeom prst="rect">
              <a:avLst/>
            </a:prstGeom>
            <a:noFill/>
            <a:ln w="50800">
              <a:solidFill>
                <a:schemeClr val="accent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3929A939-02DD-477D-A100-3B0B2306558B}"/>
                </a:ext>
              </a:extLst>
            </p:cNvPr>
            <p:cNvSpPr/>
            <p:nvPr/>
          </p:nvSpPr>
          <p:spPr>
            <a:xfrm rot="2700000">
              <a:off x="2881974" y="3185967"/>
              <a:ext cx="1323450" cy="1323450"/>
            </a:xfrm>
            <a:prstGeom prst="rect">
              <a:avLst/>
            </a:prstGeom>
            <a:noFill/>
            <a:ln w="50800">
              <a:solidFill>
                <a:schemeClr val="accent2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51DC6BA3-0653-426B-A7A6-4A7C5B02C036}"/>
                </a:ext>
              </a:extLst>
            </p:cNvPr>
            <p:cNvSpPr/>
            <p:nvPr/>
          </p:nvSpPr>
          <p:spPr>
            <a:xfrm rot="2700000">
              <a:off x="4242276" y="4017049"/>
              <a:ext cx="661651" cy="6616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DC8EF97E-BCC4-416F-830B-F58EEB9081ED}"/>
                </a:ext>
              </a:extLst>
            </p:cNvPr>
            <p:cNvSpPr/>
            <p:nvPr/>
          </p:nvSpPr>
          <p:spPr>
            <a:xfrm rot="2700000">
              <a:off x="4742459" y="3516866"/>
              <a:ext cx="661651" cy="6616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8E716511-0365-4814-B4F1-1C5CE19B6694}"/>
                </a:ext>
              </a:extLst>
            </p:cNvPr>
            <p:cNvSpPr/>
            <p:nvPr/>
          </p:nvSpPr>
          <p:spPr>
            <a:xfrm rot="2700000">
              <a:off x="4242276" y="3016683"/>
              <a:ext cx="661651" cy="6616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7DCD35E3-4B4D-4AA8-BAE3-C1055AA14EA9}"/>
                </a:ext>
              </a:extLst>
            </p:cNvPr>
            <p:cNvSpPr/>
            <p:nvPr/>
          </p:nvSpPr>
          <p:spPr>
            <a:xfrm rot="2700000">
              <a:off x="3742092" y="3516866"/>
              <a:ext cx="661651" cy="6616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F4733641-D581-441A-A5AF-B4450F1BE9FE}"/>
                </a:ext>
              </a:extLst>
            </p:cNvPr>
            <p:cNvSpPr/>
            <p:nvPr/>
          </p:nvSpPr>
          <p:spPr>
            <a:xfrm>
              <a:off x="4309281" y="2106409"/>
              <a:ext cx="529380" cy="7433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rtl="1"/>
              <a:r>
                <a:rPr lang="en-US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S</a:t>
              </a:r>
              <a:endParaRPr lang="ko-KR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A7172225-7F8A-4278-9A1A-101DEE86DC61}"/>
                </a:ext>
              </a:extLst>
            </p:cNvPr>
            <p:cNvSpPr/>
            <p:nvPr/>
          </p:nvSpPr>
          <p:spPr>
            <a:xfrm>
              <a:off x="2943252" y="3482037"/>
              <a:ext cx="529380" cy="7433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rtl="1"/>
              <a:r>
                <a:rPr lang="en-US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W</a:t>
              </a:r>
              <a:endParaRPr lang="ko-KR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C03ED909-19DE-41F3-B0DF-8F26751034B5}"/>
                </a:ext>
              </a:extLst>
            </p:cNvPr>
            <p:cNvSpPr/>
            <p:nvPr/>
          </p:nvSpPr>
          <p:spPr>
            <a:xfrm>
              <a:off x="5680729" y="3476028"/>
              <a:ext cx="529380" cy="7433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rtl="1"/>
              <a:r>
                <a:rPr lang="en-US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T</a:t>
              </a:r>
              <a:endParaRPr lang="ko-KR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C3B7C66E-52FE-42BE-94BD-C5822E81EDD3}"/>
                </a:ext>
              </a:extLst>
            </p:cNvPr>
            <p:cNvSpPr/>
            <p:nvPr/>
          </p:nvSpPr>
          <p:spPr>
            <a:xfrm>
              <a:off x="4319627" y="4844180"/>
              <a:ext cx="529380" cy="7433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rtl="1"/>
              <a:r>
                <a:rPr lang="en-US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O</a:t>
              </a:r>
              <a:endParaRPr lang="ko-KR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B061D21F-9629-4ADA-80D5-2BBC6BC6F730}"/>
              </a:ext>
            </a:extLst>
          </p:cNvPr>
          <p:cNvGrpSpPr/>
          <p:nvPr/>
        </p:nvGrpSpPr>
        <p:grpSpPr>
          <a:xfrm>
            <a:off x="1926211" y="1738457"/>
            <a:ext cx="5244471" cy="728903"/>
            <a:chOff x="572117" y="2297666"/>
            <a:chExt cx="2436534" cy="728903"/>
          </a:xfrm>
        </p:grpSpPr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17401DE0-40BD-4614-A263-9ADE9DEC6795}"/>
                </a:ext>
              </a:extLst>
            </p:cNvPr>
            <p:cNvSpPr txBox="1"/>
            <p:nvPr/>
          </p:nvSpPr>
          <p:spPr>
            <a:xfrm>
              <a:off x="572117" y="2297666"/>
              <a:ext cx="2436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نقاط قوت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13CBDF3A-B41F-495E-BAF8-C21A5D328D71}"/>
                </a:ext>
              </a:extLst>
            </p:cNvPr>
            <p:cNvSpPr txBox="1"/>
            <p:nvPr/>
          </p:nvSpPr>
          <p:spPr>
            <a:xfrm>
              <a:off x="572118" y="2564904"/>
              <a:ext cx="2436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094FA005-F659-4439-86D7-AD4254AADB2B}"/>
              </a:ext>
            </a:extLst>
          </p:cNvPr>
          <p:cNvGrpSpPr/>
          <p:nvPr/>
        </p:nvGrpSpPr>
        <p:grpSpPr>
          <a:xfrm>
            <a:off x="769121" y="2942600"/>
            <a:ext cx="5244472" cy="723520"/>
            <a:chOff x="-867415" y="3168851"/>
            <a:chExt cx="3739457" cy="723520"/>
          </a:xfrm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567B23CF-2502-4A74-96C0-3D8BF41C3D1F}"/>
                </a:ext>
              </a:extLst>
            </p:cNvPr>
            <p:cNvSpPr txBox="1"/>
            <p:nvPr/>
          </p:nvSpPr>
          <p:spPr>
            <a:xfrm>
              <a:off x="-867415" y="3168851"/>
              <a:ext cx="37394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ضعف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37D502DF-101D-4A39-B2B9-074B6C5EC81C}"/>
                </a:ext>
              </a:extLst>
            </p:cNvPr>
            <p:cNvSpPr txBox="1"/>
            <p:nvPr/>
          </p:nvSpPr>
          <p:spPr>
            <a:xfrm>
              <a:off x="-867415" y="3430706"/>
              <a:ext cx="37394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BC93D34A-3FB6-4DB6-924A-DB306AE4B7F5}"/>
              </a:ext>
            </a:extLst>
          </p:cNvPr>
          <p:cNvGrpSpPr/>
          <p:nvPr/>
        </p:nvGrpSpPr>
        <p:grpSpPr>
          <a:xfrm>
            <a:off x="769124" y="4141361"/>
            <a:ext cx="5244468" cy="724416"/>
            <a:chOff x="-264176" y="4096598"/>
            <a:chExt cx="3739454" cy="724416"/>
          </a:xfrm>
        </p:grpSpPr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398F979A-BD2C-4D77-B27A-055A55F67CF6}"/>
                </a:ext>
              </a:extLst>
            </p:cNvPr>
            <p:cNvSpPr txBox="1"/>
            <p:nvPr/>
          </p:nvSpPr>
          <p:spPr>
            <a:xfrm>
              <a:off x="-264176" y="4096598"/>
              <a:ext cx="3739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فرصت ها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93C19381-D1A3-4D01-AF15-63AC329B0837}"/>
                </a:ext>
              </a:extLst>
            </p:cNvPr>
            <p:cNvSpPr txBox="1"/>
            <p:nvPr/>
          </p:nvSpPr>
          <p:spPr>
            <a:xfrm>
              <a:off x="-264176" y="4359349"/>
              <a:ext cx="37394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06ADE379-35B4-4288-A8C5-A33A5AF41B60}"/>
              </a:ext>
            </a:extLst>
          </p:cNvPr>
          <p:cNvGrpSpPr/>
          <p:nvPr/>
        </p:nvGrpSpPr>
        <p:grpSpPr>
          <a:xfrm>
            <a:off x="1884716" y="5341018"/>
            <a:ext cx="5285965" cy="725312"/>
            <a:chOff x="-264176" y="5080906"/>
            <a:chExt cx="3769043" cy="725312"/>
          </a:xfrm>
        </p:grpSpPr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53A11FA9-F7C4-4DAB-BE81-0D455F6C89C5}"/>
                </a:ext>
              </a:extLst>
            </p:cNvPr>
            <p:cNvSpPr txBox="1"/>
            <p:nvPr/>
          </p:nvSpPr>
          <p:spPr>
            <a:xfrm>
              <a:off x="-264176" y="5080906"/>
              <a:ext cx="37690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تهدیدها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C90C71E6-8E7D-45B8-BA71-2ECC65696E50}"/>
                </a:ext>
              </a:extLst>
            </p:cNvPr>
            <p:cNvSpPr txBox="1"/>
            <p:nvPr/>
          </p:nvSpPr>
          <p:spPr>
            <a:xfrm>
              <a:off x="-264176" y="5344553"/>
              <a:ext cx="3769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  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46" name="Parallelogram 30">
            <a:extLst>
              <a:ext uri="{FF2B5EF4-FFF2-40B4-BE49-F238E27FC236}">
                <a16:creationId xmlns:a16="http://schemas.microsoft.com/office/drawing/2014/main" id="{1610F3D4-E951-412F-8172-1E4DC44945DF}"/>
              </a:ext>
            </a:extLst>
          </p:cNvPr>
          <p:cNvSpPr/>
          <p:nvPr/>
        </p:nvSpPr>
        <p:spPr>
          <a:xfrm flipH="1">
            <a:off x="9328986" y="3774975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47" name="Rectangle 130">
            <a:extLst>
              <a:ext uri="{FF2B5EF4-FFF2-40B4-BE49-F238E27FC236}">
                <a16:creationId xmlns:a16="http://schemas.microsoft.com/office/drawing/2014/main" id="{A8369F2E-D029-4AE2-BABA-036B9F9D6BEA}"/>
              </a:ext>
            </a:extLst>
          </p:cNvPr>
          <p:cNvSpPr/>
          <p:nvPr/>
        </p:nvSpPr>
        <p:spPr>
          <a:xfrm>
            <a:off x="8225718" y="3776056"/>
            <a:ext cx="351990" cy="35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8" name="Rectangle 9">
            <a:extLst>
              <a:ext uri="{FF2B5EF4-FFF2-40B4-BE49-F238E27FC236}">
                <a16:creationId xmlns:a16="http://schemas.microsoft.com/office/drawing/2014/main" id="{50A4A9F1-9E4E-4CF6-9CD7-E796D0F2BDA6}"/>
              </a:ext>
            </a:extLst>
          </p:cNvPr>
          <p:cNvSpPr/>
          <p:nvPr/>
        </p:nvSpPr>
        <p:spPr>
          <a:xfrm>
            <a:off x="8774218" y="3175576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49" name="Freeform 18">
            <a:extLst>
              <a:ext uri="{FF2B5EF4-FFF2-40B4-BE49-F238E27FC236}">
                <a16:creationId xmlns:a16="http://schemas.microsoft.com/office/drawing/2014/main" id="{05B9CF57-5C81-440C-9D47-335F5858156A}"/>
              </a:ext>
            </a:extLst>
          </p:cNvPr>
          <p:cNvSpPr/>
          <p:nvPr/>
        </p:nvSpPr>
        <p:spPr>
          <a:xfrm>
            <a:off x="8746390" y="4289982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2377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nstruc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27900"/>
      </a:accent1>
      <a:accent2>
        <a:srgbClr val="E7E5E6"/>
      </a:accent2>
      <a:accent3>
        <a:srgbClr val="BBC0C3"/>
      </a:accent3>
      <a:accent4>
        <a:srgbClr val="A0A5AA"/>
      </a:accent4>
      <a:accent5>
        <a:srgbClr val="7D7D7D"/>
      </a:accent5>
      <a:accent6>
        <a:srgbClr val="5E5E5E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nstruc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27900"/>
      </a:accent1>
      <a:accent2>
        <a:srgbClr val="E7E5E6"/>
      </a:accent2>
      <a:accent3>
        <a:srgbClr val="BBC0C3"/>
      </a:accent3>
      <a:accent4>
        <a:srgbClr val="A0A5AA"/>
      </a:accent4>
      <a:accent5>
        <a:srgbClr val="7D7D7D"/>
      </a:accent5>
      <a:accent6>
        <a:srgbClr val="5E5E5E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nstruc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27900"/>
      </a:accent1>
      <a:accent2>
        <a:srgbClr val="E7E5E6"/>
      </a:accent2>
      <a:accent3>
        <a:srgbClr val="BBC0C3"/>
      </a:accent3>
      <a:accent4>
        <a:srgbClr val="A0A5AA"/>
      </a:accent4>
      <a:accent5>
        <a:srgbClr val="7D7D7D"/>
      </a:accent5>
      <a:accent6>
        <a:srgbClr val="5E5E5E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5038</Words>
  <Application>Microsoft Office PowerPoint</Application>
  <PresentationFormat>Widescreen</PresentationFormat>
  <Paragraphs>492</Paragraphs>
  <Slides>60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60</vt:i4>
      </vt:variant>
    </vt:vector>
  </HeadingPairs>
  <TitlesOfParts>
    <vt:vector size="72" baseType="lpstr">
      <vt:lpstr>Amatic SC</vt:lpstr>
      <vt:lpstr>Arial</vt:lpstr>
      <vt:lpstr>B Nazanin</vt:lpstr>
      <vt:lpstr>Calibri</vt:lpstr>
      <vt:lpstr>Lato</vt:lpstr>
      <vt:lpstr>Lato Black</vt:lpstr>
      <vt:lpstr>Open Sans Light</vt:lpstr>
      <vt:lpstr>Roboto Medium</vt:lpstr>
      <vt:lpstr>Rubik Bold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2023-11-12T18:14:13Z</dcterms:created>
  <dcterms:modified xsi:type="dcterms:W3CDTF">2023-12-13T13:19:05Z</dcterms:modified>
</cp:coreProperties>
</file>