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9"/>
  </p:notesMasterIdLst>
  <p:handoutMasterIdLst>
    <p:handoutMasterId r:id="rId30"/>
  </p:handoutMasterIdLst>
  <p:sldIdLst>
    <p:sldId id="276" r:id="rId2"/>
    <p:sldId id="259" r:id="rId3"/>
    <p:sldId id="262" r:id="rId4"/>
    <p:sldId id="263" r:id="rId5"/>
    <p:sldId id="274" r:id="rId6"/>
    <p:sldId id="277" r:id="rId7"/>
    <p:sldId id="264" r:id="rId8"/>
    <p:sldId id="265" r:id="rId9"/>
    <p:sldId id="266" r:id="rId10"/>
    <p:sldId id="267" r:id="rId11"/>
    <p:sldId id="268" r:id="rId12"/>
    <p:sldId id="269" r:id="rId13"/>
    <p:sldId id="271" r:id="rId14"/>
    <p:sldId id="272" r:id="rId15"/>
    <p:sldId id="257" r:id="rId16"/>
    <p:sldId id="292" r:id="rId17"/>
    <p:sldId id="293" r:id="rId18"/>
    <p:sldId id="287" r:id="rId19"/>
    <p:sldId id="294" r:id="rId20"/>
    <p:sldId id="295" r:id="rId21"/>
    <p:sldId id="296" r:id="rId22"/>
    <p:sldId id="297" r:id="rId23"/>
    <p:sldId id="298" r:id="rId24"/>
    <p:sldId id="299" r:id="rId25"/>
    <p:sldId id="300" r:id="rId26"/>
    <p:sldId id="301" r:id="rId27"/>
    <p:sldId id="302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Welcome slide" id="{737DB8D5-2F69-4D4C-96A8-93A35C17A780}">
          <p14:sldIdLst>
            <p14:sldId id="276"/>
            <p14:sldId id="259"/>
            <p14:sldId id="262"/>
            <p14:sldId id="263"/>
            <p14:sldId id="274"/>
            <p14:sldId id="277"/>
            <p14:sldId id="264"/>
            <p14:sldId id="265"/>
            <p14:sldId id="266"/>
            <p14:sldId id="267"/>
            <p14:sldId id="268"/>
            <p14:sldId id="269"/>
            <p14:sldId id="271"/>
            <p14:sldId id="272"/>
            <p14:sldId id="257"/>
            <p14:sldId id="292"/>
            <p14:sldId id="293"/>
            <p14:sldId id="287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5533D"/>
    <a:srgbClr val="F5F5F5"/>
    <a:srgbClr val="9F5E42"/>
    <a:srgbClr val="F8EBE8"/>
    <a:srgbClr val="FCBD00"/>
    <a:srgbClr val="F0EA00"/>
    <a:srgbClr val="1D357F"/>
    <a:srgbClr val="FBAB29"/>
    <a:srgbClr val="4472C4"/>
    <a:srgbClr val="B71B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4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52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3" d="100"/>
          <a:sy n="53" d="100"/>
        </p:scale>
        <p:origin x="2844" y="84"/>
      </p:cViewPr>
      <p:guideLst/>
    </p:cSldViewPr>
  </p:notesViewPr>
  <p:gridSpacing cx="118801" cy="118801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49AE0A7-FF41-4F79-8F4A-24FB9BFA263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341CC2-D94F-4635-BC61-2FF6BFF79C7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D5329DC-8171-4C09-B78F-FC7ED1B2AFCC}" type="datetimeFigureOut">
              <a:rPr lang="en-ID" smtClean="0"/>
              <a:t>13/08/2023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B4345F-F053-460F-AE24-C5CA2EE8578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8D2E009-55D6-4948-B4A2-7984E11D0B2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AE4DC6-4EA5-40EA-904E-321A9826A9B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306030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14AC94-6AF2-49B6-96A7-B45318896B9F}" type="datetimeFigureOut">
              <a:rPr lang="en-US" smtClean="0"/>
              <a:t>8/13/2023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11BEC1-C010-4103-8920-C973068F56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18131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72691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4EA0E370-4213-F19E-326C-E3D9DDDC5C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2465" y="1598993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1087D395-C568-253A-27E7-E274EA799C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98153" y="1598993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E2B41FBA-1A97-091D-2F8C-0EE03662A9D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93842" y="1598990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43269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525C734B-653A-7D54-D7B3-D619A244E8C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76223" y="685800"/>
            <a:ext cx="3497942" cy="54864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2684315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C649C84-80EF-5743-8E7F-C2E3E8F12F43}"/>
              </a:ext>
            </a:extLst>
          </p:cNvPr>
          <p:cNvSpPr/>
          <p:nvPr userDrawn="1"/>
        </p:nvSpPr>
        <p:spPr>
          <a:xfrm>
            <a:off x="0" y="0"/>
            <a:ext cx="5838092" cy="6858000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E2925979-2524-C941-6119-D0954B12DE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45448" y="2670483"/>
            <a:ext cx="1461822" cy="3211240"/>
          </a:xfrm>
          <a:prstGeom prst="roundRect">
            <a:avLst>
              <a:gd name="adj" fmla="val 10831"/>
            </a:avLst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582003-58F1-D723-541D-8FDDF726119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454991" y="1270472"/>
            <a:ext cx="2160443" cy="4558642"/>
          </a:xfrm>
          <a:prstGeom prst="roundRect">
            <a:avLst>
              <a:gd name="adj" fmla="val 10831"/>
            </a:avLst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898725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50BF7606-8E1B-5D51-908C-0F8E5940032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1127" y="1614520"/>
            <a:ext cx="5446825" cy="342963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970708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A82FF808-BDA3-20A6-7838-23DC9235305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050762" y="4433809"/>
            <a:ext cx="975600" cy="975600"/>
          </a:xfrm>
          <a:prstGeom prst="ellipse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761A3E3-DCC1-5ED9-B900-39CBE7BC0B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99978" y="1470458"/>
            <a:ext cx="4861870" cy="275056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6187171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D407A198-E3B9-B71D-1015-52F6283E577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37278" y="0"/>
            <a:ext cx="5654721" cy="685799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397132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3FC3544-C911-B2AB-21D0-A776A24986CC}"/>
              </a:ext>
            </a:extLst>
          </p:cNvPr>
          <p:cNvSpPr/>
          <p:nvPr userDrawn="1"/>
        </p:nvSpPr>
        <p:spPr>
          <a:xfrm>
            <a:off x="805219" y="805219"/>
            <a:ext cx="11386781" cy="524756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39FDD81C-3CF0-0546-6BCB-42275DA1C3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5218" y="1550968"/>
            <a:ext cx="5909479" cy="37477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075673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61345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3007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ACAF1B6-F818-B390-A441-BD739ADB1E74}"/>
              </a:ext>
            </a:extLst>
          </p:cNvPr>
          <p:cNvSpPr/>
          <p:nvPr userDrawn="1"/>
        </p:nvSpPr>
        <p:spPr>
          <a:xfrm>
            <a:off x="805219" y="805219"/>
            <a:ext cx="11386781" cy="524756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E7B096EE-CE91-A1E3-84EE-DE1C723F00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5218" y="1550968"/>
            <a:ext cx="5909479" cy="37477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021844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A1A3C77D-3AB7-CB99-CFA4-007C35664E1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9657" y="0"/>
            <a:ext cx="3209433" cy="568959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7354954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B7AE13B7-5E7F-B5E1-E999-256F854C2D4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" y="1128998"/>
            <a:ext cx="4992913" cy="328334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8521450B-E9E8-B2E9-4E7C-61B08C07A82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12456" y="3972326"/>
            <a:ext cx="6647543" cy="231222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745325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88803E4E-EFE1-80D4-FECD-AD400886DF4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577942" y="0"/>
            <a:ext cx="3614057" cy="561702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43721A75-B023-50FF-3E4E-02C7192A1D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" y="1756227"/>
            <a:ext cx="2641598" cy="510177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55D90FF-F403-72A7-F118-6FF729D6352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5999" y="4344670"/>
            <a:ext cx="2975428" cy="201830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399427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73B4320-640A-A940-F773-9EAB84EDD9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" y="1473201"/>
            <a:ext cx="5086371" cy="3911594"/>
          </a:xfrm>
          <a:custGeom>
            <a:avLst/>
            <a:gdLst>
              <a:gd name="connsiteX0" fmla="*/ 2604428 w 5086371"/>
              <a:gd name="connsiteY0" fmla="*/ 1 h 3911594"/>
              <a:gd name="connsiteX1" fmla="*/ 5086371 w 5086371"/>
              <a:gd name="connsiteY1" fmla="*/ 1 h 3911594"/>
              <a:gd name="connsiteX2" fmla="*/ 5086371 w 5086371"/>
              <a:gd name="connsiteY2" fmla="*/ 3911594 h 3911594"/>
              <a:gd name="connsiteX3" fmla="*/ 2604428 w 5086371"/>
              <a:gd name="connsiteY3" fmla="*/ 3911594 h 3911594"/>
              <a:gd name="connsiteX4" fmla="*/ 0 w 5086371"/>
              <a:gd name="connsiteY4" fmla="*/ 0 h 3911594"/>
              <a:gd name="connsiteX5" fmla="*/ 2481943 w 5086371"/>
              <a:gd name="connsiteY5" fmla="*/ 0 h 3911594"/>
              <a:gd name="connsiteX6" fmla="*/ 2481943 w 5086371"/>
              <a:gd name="connsiteY6" fmla="*/ 3911593 h 3911594"/>
              <a:gd name="connsiteX7" fmla="*/ 0 w 5086371"/>
              <a:gd name="connsiteY7" fmla="*/ 3911593 h 391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6371" h="3911594">
                <a:moveTo>
                  <a:pt x="2604428" y="1"/>
                </a:moveTo>
                <a:lnTo>
                  <a:pt x="5086371" y="1"/>
                </a:lnTo>
                <a:lnTo>
                  <a:pt x="5086371" y="3911594"/>
                </a:lnTo>
                <a:lnTo>
                  <a:pt x="2604428" y="3911594"/>
                </a:lnTo>
                <a:close/>
                <a:moveTo>
                  <a:pt x="0" y="0"/>
                </a:moveTo>
                <a:lnTo>
                  <a:pt x="2481943" y="0"/>
                </a:lnTo>
                <a:lnTo>
                  <a:pt x="2481943" y="3911593"/>
                </a:lnTo>
                <a:lnTo>
                  <a:pt x="0" y="3911593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97803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AF2ECCA8-303E-4D6E-B339-19B7084075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477672"/>
            <a:ext cx="4874966" cy="257942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5955700-7774-26BF-999A-91E49FAE8E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79766" y="477672"/>
            <a:ext cx="4874966" cy="257942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61AB4372-43E0-B73B-625A-74F1727B56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17034" y="3690473"/>
            <a:ext cx="4874966" cy="228091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99598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CBB0DF8E-94D0-6241-DA41-30D17641B93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921635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DFB7703-5D3D-3DB2-D64C-EB3E9165B0E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50970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42CD17CA-F29D-A0DE-4677-4DDA6D2F566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180306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884457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70364CDD-9BAA-5FF3-A713-EBB3351702B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921245" y="2122732"/>
            <a:ext cx="2472943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1630ED93-B4C0-85C5-0A21-CB5ACE4E407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11702" y="900241"/>
            <a:ext cx="2472943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541926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139E1F-67AC-48BE-98D9-A71335A6A2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952FF18-AFAD-45D3-B25E-449AA79DA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57C543-BE3D-4577-9126-9FDBB71D592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1A0397F-342B-4B68-B86C-C5A6312FE612}" type="datetimeFigureOut">
              <a:rPr lang="en-ID" smtClean="0"/>
              <a:pPr/>
              <a:t>13/08/2023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34636F-7AB5-4A2B-8414-C110A33C0E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4A104B-2C41-47AB-80A6-2ECF59A854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1EABDDF1-FD32-48B7-BF21-FD953DE924D6}" type="slidenum">
              <a:rPr lang="en-ID" smtClean="0"/>
              <a:pPr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5125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3" r:id="rId3"/>
    <p:sldLayoutId id="2147483654" r:id="rId4"/>
    <p:sldLayoutId id="2147483655" r:id="rId5"/>
    <p:sldLayoutId id="2147483656" r:id="rId6"/>
    <p:sldLayoutId id="2147483666" r:id="rId7"/>
    <p:sldLayoutId id="2147483657" r:id="rId8"/>
    <p:sldLayoutId id="2147483665" r:id="rId9"/>
    <p:sldLayoutId id="2147483658" r:id="rId10"/>
    <p:sldLayoutId id="2147483659" r:id="rId11"/>
    <p:sldLayoutId id="2147483660" r:id="rId12"/>
    <p:sldLayoutId id="2147483661" r:id="rId13"/>
    <p:sldLayoutId id="2147483663" r:id="rId14"/>
    <p:sldLayoutId id="2147483664" r:id="rId15"/>
    <p:sldLayoutId id="2147483652" r:id="rId16"/>
    <p:sldLayoutId id="2147483667" r:id="rId17"/>
    <p:sldLayoutId id="214748366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14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jp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B8804AF-2837-86DB-EDD2-8B2DD51B85A8}"/>
              </a:ext>
            </a:extLst>
          </p:cNvPr>
          <p:cNvSpPr/>
          <p:nvPr/>
        </p:nvSpPr>
        <p:spPr>
          <a:xfrm>
            <a:off x="1" y="1"/>
            <a:ext cx="805218" cy="80521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C7096B-6D84-4005-988E-03AC1127782E}"/>
              </a:ext>
            </a:extLst>
          </p:cNvPr>
          <p:cNvSpPr txBox="1"/>
          <p:nvPr/>
        </p:nvSpPr>
        <p:spPr>
          <a:xfrm>
            <a:off x="805219" y="633256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1400" dirty="0">
                <a:solidFill>
                  <a:schemeClr val="bg1">
                    <a:lumMod val="50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B Nazanin" panose="00000700000000000000" pitchFamily="2" charset="-78"/>
              </a:rPr>
              <a:t>قالب ارائه انواع چوب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9FD568E-0030-F514-3780-ABAFBC3F9AFA}"/>
              </a:ext>
            </a:extLst>
          </p:cNvPr>
          <p:cNvCxnSpPr>
            <a:stCxn id="8" idx="3"/>
          </p:cNvCxnSpPr>
          <p:nvPr/>
        </p:nvCxnSpPr>
        <p:spPr>
          <a:xfrm flipV="1">
            <a:off x="2251449" y="6486450"/>
            <a:ext cx="9940551" cy="1"/>
          </a:xfrm>
          <a:prstGeom prst="line">
            <a:avLst/>
          </a:prstGeom>
          <a:ln w="127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B8A42DC-EB2A-2F8A-6B61-D5A6D3A7A809}"/>
              </a:ext>
            </a:extLst>
          </p:cNvPr>
          <p:cNvGrpSpPr/>
          <p:nvPr/>
        </p:nvGrpSpPr>
        <p:grpSpPr>
          <a:xfrm>
            <a:off x="264110" y="292255"/>
            <a:ext cx="324000" cy="220709"/>
            <a:chOff x="1469871" y="217661"/>
            <a:chExt cx="324000" cy="220709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0746709-63E2-C2A6-EAD7-693885ACE826}"/>
                </a:ext>
              </a:extLst>
            </p:cNvPr>
            <p:cNvSpPr/>
            <p:nvPr/>
          </p:nvSpPr>
          <p:spPr>
            <a:xfrm>
              <a:off x="1469871" y="217661"/>
              <a:ext cx="32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D978347-3C06-08CC-5714-82273CD600D8}"/>
                </a:ext>
              </a:extLst>
            </p:cNvPr>
            <p:cNvSpPr/>
            <p:nvPr/>
          </p:nvSpPr>
          <p:spPr>
            <a:xfrm>
              <a:off x="1469871" y="310016"/>
              <a:ext cx="216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3DEA6149-BCB2-AB22-78F7-884478C9425E}"/>
                </a:ext>
              </a:extLst>
            </p:cNvPr>
            <p:cNvSpPr/>
            <p:nvPr/>
          </p:nvSpPr>
          <p:spPr>
            <a:xfrm>
              <a:off x="1469871" y="402370"/>
              <a:ext cx="14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E5CB753-A682-1C01-0BBC-161D1FF89148}"/>
              </a:ext>
            </a:extLst>
          </p:cNvPr>
          <p:cNvSpPr txBox="1"/>
          <p:nvPr/>
        </p:nvSpPr>
        <p:spPr>
          <a:xfrm>
            <a:off x="6714697" y="852164"/>
            <a:ext cx="5277407" cy="24814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5400" b="1" dirty="0"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چوبی</a:t>
            </a:r>
          </a:p>
          <a:p>
            <a:pPr algn="ctr">
              <a:lnSpc>
                <a:spcPct val="150000"/>
              </a:lnSpc>
            </a:pPr>
            <a:r>
              <a:rPr lang="fa-IR" sz="5400" b="1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انواع چوب</a:t>
            </a:r>
            <a:endParaRPr lang="en-ID" sz="5400" b="1" dirty="0">
              <a:solidFill>
                <a:srgbClr val="C00000"/>
              </a:solidFill>
              <a:latin typeface="Montserrat ExtraBold" panose="000009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5695AB-737C-5F09-5614-CA60252C1FBD}"/>
              </a:ext>
            </a:extLst>
          </p:cNvPr>
          <p:cNvSpPr txBox="1"/>
          <p:nvPr/>
        </p:nvSpPr>
        <p:spPr>
          <a:xfrm>
            <a:off x="7510432" y="3706488"/>
            <a:ext cx="3983685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A3DF6E4-9CC7-F97E-CC99-F8A825F1D0E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53" r="5653"/>
          <a:stretch/>
        </p:blipFill>
        <p:spPr/>
      </p:pic>
    </p:spTree>
    <p:extLst>
      <p:ext uri="{BB962C8B-B14F-4D97-AF65-F5344CB8AC3E}">
        <p14:creationId xmlns:p14="http://schemas.microsoft.com/office/powerpoint/2010/main" val="23543925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79AB9C7-7017-665F-57A7-2F26B3A9253F}"/>
              </a:ext>
            </a:extLst>
          </p:cNvPr>
          <p:cNvCxnSpPr>
            <a:cxnSpLocks/>
          </p:cNvCxnSpPr>
          <p:nvPr/>
        </p:nvCxnSpPr>
        <p:spPr>
          <a:xfrm flipH="1">
            <a:off x="6308968" y="3091084"/>
            <a:ext cx="480" cy="2235011"/>
          </a:xfrm>
          <a:prstGeom prst="line">
            <a:avLst/>
          </a:prstGeom>
          <a:ln w="127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F14B8AC-E091-0C22-31F7-DBE8A7F8DA4B}"/>
              </a:ext>
            </a:extLst>
          </p:cNvPr>
          <p:cNvSpPr txBox="1"/>
          <p:nvPr/>
        </p:nvSpPr>
        <p:spPr>
          <a:xfrm>
            <a:off x="1017834" y="1008325"/>
            <a:ext cx="420186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 بهترین ها را ارائه می دهیم 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تجربه خدمات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55AF068-FBDA-F7F2-D1AB-5A7500879E47}"/>
              </a:ext>
            </a:extLst>
          </p:cNvPr>
          <p:cNvSpPr txBox="1"/>
          <p:nvPr/>
        </p:nvSpPr>
        <p:spPr>
          <a:xfrm>
            <a:off x="4742925" y="2429773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D80A2CD-4F91-E55E-20D4-5D431EEDAF2D}"/>
              </a:ext>
            </a:extLst>
          </p:cNvPr>
          <p:cNvSpPr txBox="1"/>
          <p:nvPr/>
        </p:nvSpPr>
        <p:spPr>
          <a:xfrm>
            <a:off x="1732206" y="2706772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B88D28A-D3C5-386C-DB72-8A6231E3E7E9}"/>
              </a:ext>
            </a:extLst>
          </p:cNvPr>
          <p:cNvSpPr/>
          <p:nvPr/>
        </p:nvSpPr>
        <p:spPr>
          <a:xfrm>
            <a:off x="6105466" y="2683121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D73C6B2-81AB-72D9-F289-74434C67AB8D}"/>
              </a:ext>
            </a:extLst>
          </p:cNvPr>
          <p:cNvSpPr/>
          <p:nvPr/>
        </p:nvSpPr>
        <p:spPr>
          <a:xfrm>
            <a:off x="6154242" y="2731897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5B7D992-4E0E-C51C-7F53-17E730FF8B8F}"/>
              </a:ext>
            </a:extLst>
          </p:cNvPr>
          <p:cNvSpPr txBox="1"/>
          <p:nvPr/>
        </p:nvSpPr>
        <p:spPr>
          <a:xfrm>
            <a:off x="6136484" y="2756297"/>
            <a:ext cx="3449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86DC0F2-E5C2-45D0-EB91-29561345353E}"/>
              </a:ext>
            </a:extLst>
          </p:cNvPr>
          <p:cNvSpPr txBox="1"/>
          <p:nvPr/>
        </p:nvSpPr>
        <p:spPr>
          <a:xfrm>
            <a:off x="4742925" y="3714672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86484D3-F06E-C8FA-297D-EE910E479B78}"/>
              </a:ext>
            </a:extLst>
          </p:cNvPr>
          <p:cNvSpPr txBox="1"/>
          <p:nvPr/>
        </p:nvSpPr>
        <p:spPr>
          <a:xfrm>
            <a:off x="1732206" y="3991671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3563366F-C4BA-110A-058A-9613F13A3D8D}"/>
              </a:ext>
            </a:extLst>
          </p:cNvPr>
          <p:cNvSpPr/>
          <p:nvPr/>
        </p:nvSpPr>
        <p:spPr>
          <a:xfrm>
            <a:off x="6105466" y="3968020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E53AE44-290C-340F-F072-659B5E7B3428}"/>
              </a:ext>
            </a:extLst>
          </p:cNvPr>
          <p:cNvSpPr/>
          <p:nvPr/>
        </p:nvSpPr>
        <p:spPr>
          <a:xfrm>
            <a:off x="6154242" y="4016796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657A04A-60EB-7613-FA25-9EC9B370B2DF}"/>
              </a:ext>
            </a:extLst>
          </p:cNvPr>
          <p:cNvSpPr txBox="1"/>
          <p:nvPr/>
        </p:nvSpPr>
        <p:spPr>
          <a:xfrm>
            <a:off x="6140170" y="4041196"/>
            <a:ext cx="3385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02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DC003CD-0D96-F00B-1545-9F3D68F337A4}"/>
              </a:ext>
            </a:extLst>
          </p:cNvPr>
          <p:cNvSpPr txBox="1"/>
          <p:nvPr/>
        </p:nvSpPr>
        <p:spPr>
          <a:xfrm>
            <a:off x="4742925" y="499957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9162BCF-C5A0-1946-5AA4-B15ADD79E03B}"/>
              </a:ext>
            </a:extLst>
          </p:cNvPr>
          <p:cNvSpPr txBox="1"/>
          <p:nvPr/>
        </p:nvSpPr>
        <p:spPr>
          <a:xfrm>
            <a:off x="1732206" y="5276570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E45F2E3-5085-25A9-503A-3386656C1060}"/>
              </a:ext>
            </a:extLst>
          </p:cNvPr>
          <p:cNvSpPr/>
          <p:nvPr/>
        </p:nvSpPr>
        <p:spPr>
          <a:xfrm>
            <a:off x="6105466" y="5252919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37F97E4A-0486-037F-470C-6EE3FC30F905}"/>
              </a:ext>
            </a:extLst>
          </p:cNvPr>
          <p:cNvSpPr/>
          <p:nvPr/>
        </p:nvSpPr>
        <p:spPr>
          <a:xfrm>
            <a:off x="6154242" y="5301695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3078B8B-A2B0-30CC-104F-0D081602F328}"/>
              </a:ext>
            </a:extLst>
          </p:cNvPr>
          <p:cNvSpPr txBox="1"/>
          <p:nvPr/>
        </p:nvSpPr>
        <p:spPr>
          <a:xfrm>
            <a:off x="6139690" y="5326095"/>
            <a:ext cx="3385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03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4473561-E120-6692-DA5D-FF9E60A97C2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13" r="1811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373701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>
            <a:extLst>
              <a:ext uri="{FF2B5EF4-FFF2-40B4-BE49-F238E27FC236}">
                <a16:creationId xmlns:a16="http://schemas.microsoft.com/office/drawing/2014/main" id="{E33A2635-E5C5-42BC-8F56-8172295040DA}"/>
              </a:ext>
            </a:extLst>
          </p:cNvPr>
          <p:cNvGrpSpPr/>
          <p:nvPr/>
        </p:nvGrpSpPr>
        <p:grpSpPr>
          <a:xfrm>
            <a:off x="1320918" y="1164383"/>
            <a:ext cx="2451247" cy="4772547"/>
            <a:chOff x="5337686" y="785812"/>
            <a:chExt cx="2715158" cy="5286378"/>
          </a:xfrm>
        </p:grpSpPr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71F9F6A2-30DB-42D0-A7E0-1A893268D124}"/>
                </a:ext>
              </a:extLst>
            </p:cNvPr>
            <p:cNvSpPr/>
            <p:nvPr/>
          </p:nvSpPr>
          <p:spPr>
            <a:xfrm rot="5400000">
              <a:off x="7705838" y="2162832"/>
              <a:ext cx="607148" cy="8686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4" name="Rectangle: Rounded Corners 103">
              <a:extLst>
                <a:ext uri="{FF2B5EF4-FFF2-40B4-BE49-F238E27FC236}">
                  <a16:creationId xmlns:a16="http://schemas.microsoft.com/office/drawing/2014/main" id="{814A06F2-71A2-4267-8F81-781FAF9F7CA0}"/>
                </a:ext>
              </a:extLst>
            </p:cNvPr>
            <p:cNvSpPr/>
            <p:nvPr/>
          </p:nvSpPr>
          <p:spPr>
            <a:xfrm rot="5400000">
              <a:off x="5267380" y="1472130"/>
              <a:ext cx="226969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5" name="Rectangle: Rounded Corners 104">
              <a:extLst>
                <a:ext uri="{FF2B5EF4-FFF2-40B4-BE49-F238E27FC236}">
                  <a16:creationId xmlns:a16="http://schemas.microsoft.com/office/drawing/2014/main" id="{301B05FF-9AF3-421F-9887-09E876EA0FBE}"/>
                </a:ext>
              </a:extLst>
            </p:cNvPr>
            <p:cNvSpPr/>
            <p:nvPr/>
          </p:nvSpPr>
          <p:spPr>
            <a:xfrm rot="5400000">
              <a:off x="5192935" y="193752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6" name="Rectangle: Rounded Corners 105">
              <a:extLst>
                <a:ext uri="{FF2B5EF4-FFF2-40B4-BE49-F238E27FC236}">
                  <a16:creationId xmlns:a16="http://schemas.microsoft.com/office/drawing/2014/main" id="{BAE417D1-A610-4AD3-A402-71E9F69F1631}"/>
                </a:ext>
              </a:extLst>
            </p:cNvPr>
            <p:cNvSpPr/>
            <p:nvPr/>
          </p:nvSpPr>
          <p:spPr>
            <a:xfrm rot="5400000">
              <a:off x="5192935" y="238827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1FBEB30-1B15-4C80-975D-ED7AD7785BA1}"/>
                </a:ext>
              </a:extLst>
            </p:cNvPr>
            <p:cNvSpPr/>
            <p:nvPr/>
          </p:nvSpPr>
          <p:spPr>
            <a:xfrm>
              <a:off x="5362575" y="785812"/>
              <a:ext cx="2651125" cy="5286378"/>
            </a:xfrm>
            <a:custGeom>
              <a:avLst/>
              <a:gdLst>
                <a:gd name="connsiteX0" fmla="*/ 355766 w 2651125"/>
                <a:gd name="connsiteY0" fmla="*/ 117511 h 5286378"/>
                <a:gd name="connsiteX1" fmla="*/ 115887 w 2651125"/>
                <a:gd name="connsiteY1" fmla="*/ 357390 h 5286378"/>
                <a:gd name="connsiteX2" fmla="*/ 115887 w 2651125"/>
                <a:gd name="connsiteY2" fmla="*/ 4935342 h 5286378"/>
                <a:gd name="connsiteX3" fmla="*/ 355766 w 2651125"/>
                <a:gd name="connsiteY3" fmla="*/ 5175221 h 5286378"/>
                <a:gd name="connsiteX4" fmla="*/ 2295358 w 2651125"/>
                <a:gd name="connsiteY4" fmla="*/ 5175221 h 5286378"/>
                <a:gd name="connsiteX5" fmla="*/ 2535237 w 2651125"/>
                <a:gd name="connsiteY5" fmla="*/ 4935342 h 5286378"/>
                <a:gd name="connsiteX6" fmla="*/ 2535237 w 2651125"/>
                <a:gd name="connsiteY6" fmla="*/ 357390 h 5286378"/>
                <a:gd name="connsiteX7" fmla="*/ 2295358 w 2651125"/>
                <a:gd name="connsiteY7" fmla="*/ 117511 h 5286378"/>
                <a:gd name="connsiteX8" fmla="*/ 416465 w 2651125"/>
                <a:gd name="connsiteY8" fmla="*/ 0 h 5286378"/>
                <a:gd name="connsiteX9" fmla="*/ 2234660 w 2651125"/>
                <a:gd name="connsiteY9" fmla="*/ 0 h 5286378"/>
                <a:gd name="connsiteX10" fmla="*/ 2651125 w 2651125"/>
                <a:gd name="connsiteY10" fmla="*/ 416465 h 5286378"/>
                <a:gd name="connsiteX11" fmla="*/ 2651125 w 2651125"/>
                <a:gd name="connsiteY11" fmla="*/ 4869913 h 5286378"/>
                <a:gd name="connsiteX12" fmla="*/ 2234660 w 2651125"/>
                <a:gd name="connsiteY12" fmla="*/ 5286378 h 5286378"/>
                <a:gd name="connsiteX13" fmla="*/ 416465 w 2651125"/>
                <a:gd name="connsiteY13" fmla="*/ 5286378 h 5286378"/>
                <a:gd name="connsiteX14" fmla="*/ 0 w 2651125"/>
                <a:gd name="connsiteY14" fmla="*/ 4869913 h 5286378"/>
                <a:gd name="connsiteX15" fmla="*/ 0 w 2651125"/>
                <a:gd name="connsiteY15" fmla="*/ 416465 h 5286378"/>
                <a:gd name="connsiteX16" fmla="*/ 416465 w 2651125"/>
                <a:gd name="connsiteY16" fmla="*/ 0 h 52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1125" h="5286378">
                  <a:moveTo>
                    <a:pt x="355766" y="117511"/>
                  </a:moveTo>
                  <a:cubicBezTo>
                    <a:pt x="223284" y="117511"/>
                    <a:pt x="115887" y="224908"/>
                    <a:pt x="115887" y="357390"/>
                  </a:cubicBezTo>
                  <a:lnTo>
                    <a:pt x="115887" y="4935342"/>
                  </a:lnTo>
                  <a:cubicBezTo>
                    <a:pt x="115887" y="5067824"/>
                    <a:pt x="223284" y="5175221"/>
                    <a:pt x="355766" y="5175221"/>
                  </a:cubicBezTo>
                  <a:lnTo>
                    <a:pt x="2295358" y="5175221"/>
                  </a:lnTo>
                  <a:cubicBezTo>
                    <a:pt x="2427840" y="5175221"/>
                    <a:pt x="2535237" y="5067824"/>
                    <a:pt x="2535237" y="4935342"/>
                  </a:cubicBezTo>
                  <a:lnTo>
                    <a:pt x="2535237" y="357390"/>
                  </a:lnTo>
                  <a:cubicBezTo>
                    <a:pt x="2535237" y="224908"/>
                    <a:pt x="2427840" y="117511"/>
                    <a:pt x="2295358" y="117511"/>
                  </a:cubicBezTo>
                  <a:close/>
                  <a:moveTo>
                    <a:pt x="416465" y="0"/>
                  </a:moveTo>
                  <a:lnTo>
                    <a:pt x="2234660" y="0"/>
                  </a:lnTo>
                  <a:cubicBezTo>
                    <a:pt x="2464667" y="0"/>
                    <a:pt x="2651125" y="186458"/>
                    <a:pt x="2651125" y="416465"/>
                  </a:cubicBezTo>
                  <a:lnTo>
                    <a:pt x="2651125" y="4869913"/>
                  </a:lnTo>
                  <a:cubicBezTo>
                    <a:pt x="2651125" y="5099920"/>
                    <a:pt x="2464667" y="5286378"/>
                    <a:pt x="2234660" y="5286378"/>
                  </a:cubicBezTo>
                  <a:lnTo>
                    <a:pt x="416465" y="5286378"/>
                  </a:lnTo>
                  <a:cubicBezTo>
                    <a:pt x="186458" y="5286378"/>
                    <a:pt x="0" y="5099920"/>
                    <a:pt x="0" y="4869913"/>
                  </a:cubicBezTo>
                  <a:lnTo>
                    <a:pt x="0" y="416465"/>
                  </a:lnTo>
                  <a:cubicBezTo>
                    <a:pt x="0" y="186458"/>
                    <a:pt x="186458" y="0"/>
                    <a:pt x="41646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855D97E-20B9-4225-A263-B0B6FFFB5407}"/>
                </a:ext>
              </a:extLst>
            </p:cNvPr>
            <p:cNvSpPr/>
            <p:nvPr/>
          </p:nvSpPr>
          <p:spPr>
            <a:xfrm>
              <a:off x="5399151" y="822390"/>
              <a:ext cx="2577973" cy="5213222"/>
            </a:xfrm>
            <a:custGeom>
              <a:avLst/>
              <a:gdLst>
                <a:gd name="connsiteX0" fmla="*/ 375188 w 2577973"/>
                <a:gd name="connsiteY0" fmla="*/ 145157 h 5213222"/>
                <a:gd name="connsiteX1" fmla="*/ 149161 w 2577973"/>
                <a:gd name="connsiteY1" fmla="*/ 371184 h 5213222"/>
                <a:gd name="connsiteX2" fmla="*/ 149161 w 2577973"/>
                <a:gd name="connsiteY2" fmla="*/ 4840380 h 5213222"/>
                <a:gd name="connsiteX3" fmla="*/ 375188 w 2577973"/>
                <a:gd name="connsiteY3" fmla="*/ 5066407 h 5213222"/>
                <a:gd name="connsiteX4" fmla="*/ 2202784 w 2577973"/>
                <a:gd name="connsiteY4" fmla="*/ 5066407 h 5213222"/>
                <a:gd name="connsiteX5" fmla="*/ 2428811 w 2577973"/>
                <a:gd name="connsiteY5" fmla="*/ 4840380 h 5213222"/>
                <a:gd name="connsiteX6" fmla="*/ 2428811 w 2577973"/>
                <a:gd name="connsiteY6" fmla="*/ 371184 h 5213222"/>
                <a:gd name="connsiteX7" fmla="*/ 2202784 w 2577973"/>
                <a:gd name="connsiteY7" fmla="*/ 145157 h 5213222"/>
                <a:gd name="connsiteX8" fmla="*/ 404974 w 2577973"/>
                <a:gd name="connsiteY8" fmla="*/ 0 h 5213222"/>
                <a:gd name="connsiteX9" fmla="*/ 2172999 w 2577973"/>
                <a:gd name="connsiteY9" fmla="*/ 0 h 5213222"/>
                <a:gd name="connsiteX10" fmla="*/ 2577973 w 2577973"/>
                <a:gd name="connsiteY10" fmla="*/ 404974 h 5213222"/>
                <a:gd name="connsiteX11" fmla="*/ 2577973 w 2577973"/>
                <a:gd name="connsiteY11" fmla="*/ 4808248 h 5213222"/>
                <a:gd name="connsiteX12" fmla="*/ 2172999 w 2577973"/>
                <a:gd name="connsiteY12" fmla="*/ 5213222 h 5213222"/>
                <a:gd name="connsiteX13" fmla="*/ 404974 w 2577973"/>
                <a:gd name="connsiteY13" fmla="*/ 5213222 h 5213222"/>
                <a:gd name="connsiteX14" fmla="*/ 0 w 2577973"/>
                <a:gd name="connsiteY14" fmla="*/ 4808248 h 5213222"/>
                <a:gd name="connsiteX15" fmla="*/ 0 w 2577973"/>
                <a:gd name="connsiteY15" fmla="*/ 404974 h 5213222"/>
                <a:gd name="connsiteX16" fmla="*/ 404974 w 2577973"/>
                <a:gd name="connsiteY16" fmla="*/ 0 h 521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7973" h="5213222">
                  <a:moveTo>
                    <a:pt x="375188" y="145157"/>
                  </a:moveTo>
                  <a:cubicBezTo>
                    <a:pt x="250357" y="145157"/>
                    <a:pt x="149161" y="246353"/>
                    <a:pt x="149161" y="371184"/>
                  </a:cubicBezTo>
                  <a:lnTo>
                    <a:pt x="149161" y="4840380"/>
                  </a:lnTo>
                  <a:cubicBezTo>
                    <a:pt x="149161" y="4965211"/>
                    <a:pt x="250357" y="5066407"/>
                    <a:pt x="375188" y="5066407"/>
                  </a:cubicBezTo>
                  <a:lnTo>
                    <a:pt x="2202784" y="5066407"/>
                  </a:lnTo>
                  <a:cubicBezTo>
                    <a:pt x="2327615" y="5066407"/>
                    <a:pt x="2428811" y="4965211"/>
                    <a:pt x="2428811" y="4840380"/>
                  </a:cubicBezTo>
                  <a:lnTo>
                    <a:pt x="2428811" y="371184"/>
                  </a:lnTo>
                  <a:cubicBezTo>
                    <a:pt x="2428811" y="246353"/>
                    <a:pt x="2327615" y="145157"/>
                    <a:pt x="2202784" y="145157"/>
                  </a:cubicBezTo>
                  <a:close/>
                  <a:moveTo>
                    <a:pt x="404974" y="0"/>
                  </a:moveTo>
                  <a:lnTo>
                    <a:pt x="2172999" y="0"/>
                  </a:lnTo>
                  <a:cubicBezTo>
                    <a:pt x="2396660" y="0"/>
                    <a:pt x="2577973" y="181313"/>
                    <a:pt x="2577973" y="404974"/>
                  </a:cubicBezTo>
                  <a:lnTo>
                    <a:pt x="2577973" y="4808248"/>
                  </a:lnTo>
                  <a:cubicBezTo>
                    <a:pt x="2577973" y="5031909"/>
                    <a:pt x="2396660" y="5213222"/>
                    <a:pt x="2172999" y="5213222"/>
                  </a:cubicBezTo>
                  <a:lnTo>
                    <a:pt x="404974" y="5213222"/>
                  </a:lnTo>
                  <a:cubicBezTo>
                    <a:pt x="181313" y="5213222"/>
                    <a:pt x="0" y="5031909"/>
                    <a:pt x="0" y="4808248"/>
                  </a:cubicBezTo>
                  <a:lnTo>
                    <a:pt x="0" y="404974"/>
                  </a:lnTo>
                  <a:cubicBezTo>
                    <a:pt x="0" y="181313"/>
                    <a:pt x="181313" y="0"/>
                    <a:pt x="4049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9" name="Rectangle: Top Corners Rounded 108">
              <a:extLst>
                <a:ext uri="{FF2B5EF4-FFF2-40B4-BE49-F238E27FC236}">
                  <a16:creationId xmlns:a16="http://schemas.microsoft.com/office/drawing/2014/main" id="{CD50AA2E-020B-48B2-A785-1CAB1E53FE5B}"/>
                </a:ext>
              </a:extLst>
            </p:cNvPr>
            <p:cNvSpPr/>
            <p:nvPr/>
          </p:nvSpPr>
          <p:spPr>
            <a:xfrm>
              <a:off x="6056312" y="967546"/>
              <a:ext cx="1257300" cy="204788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AF13A894-5FF8-458E-BF49-09C7C9AFFE4C}"/>
                </a:ext>
              </a:extLst>
            </p:cNvPr>
            <p:cNvSpPr/>
            <p:nvPr/>
          </p:nvSpPr>
          <p:spPr>
            <a:xfrm>
              <a:off x="5364099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02BED96E-461D-45A8-9B70-3751AD1163CC}"/>
                </a:ext>
              </a:extLst>
            </p:cNvPr>
            <p:cNvSpPr/>
            <p:nvPr/>
          </p:nvSpPr>
          <p:spPr>
            <a:xfrm>
              <a:off x="5364098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6A96F1DF-47CE-4B31-B51E-A36569ACB836}"/>
                </a:ext>
              </a:extLst>
            </p:cNvPr>
            <p:cNvSpPr/>
            <p:nvPr/>
          </p:nvSpPr>
          <p:spPr>
            <a:xfrm>
              <a:off x="7896384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887B640A-868E-4086-8B12-3B6F0F0B9DC5}"/>
                </a:ext>
              </a:extLst>
            </p:cNvPr>
            <p:cNvSpPr/>
            <p:nvPr/>
          </p:nvSpPr>
          <p:spPr>
            <a:xfrm>
              <a:off x="7896383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9103C38-E10D-4400-A336-51CD850CD661}"/>
                </a:ext>
              </a:extLst>
            </p:cNvPr>
            <p:cNvSpPr/>
            <p:nvPr/>
          </p:nvSpPr>
          <p:spPr>
            <a:xfrm>
              <a:off x="6946921" y="1017553"/>
              <a:ext cx="66675" cy="66675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3FE2A63C-A840-4AA8-A0A6-673C6AA370BE}"/>
                </a:ext>
              </a:extLst>
            </p:cNvPr>
            <p:cNvSpPr/>
            <p:nvPr/>
          </p:nvSpPr>
          <p:spPr>
            <a:xfrm flipH="1" flipV="1">
              <a:off x="6966542" y="1036512"/>
              <a:ext cx="27432" cy="27432"/>
            </a:xfrm>
            <a:prstGeom prst="ellipse">
              <a:avLst/>
            </a:prstGeom>
            <a:solidFill>
              <a:srgbClr val="1D27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Rectangle: Rounded Corners 115">
              <a:extLst>
                <a:ext uri="{FF2B5EF4-FFF2-40B4-BE49-F238E27FC236}">
                  <a16:creationId xmlns:a16="http://schemas.microsoft.com/office/drawing/2014/main" id="{87500DD8-8956-4DD5-92B2-9A7F64D2117F}"/>
                </a:ext>
              </a:extLst>
            </p:cNvPr>
            <p:cNvSpPr/>
            <p:nvPr/>
          </p:nvSpPr>
          <p:spPr>
            <a:xfrm>
              <a:off x="6548040" y="1017553"/>
              <a:ext cx="273844" cy="4571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F0CA29B-0E1F-4FF2-B577-01034F1207A8}"/>
                </a:ext>
              </a:extLst>
            </p:cNvPr>
            <p:cNvSpPr/>
            <p:nvPr/>
          </p:nvSpPr>
          <p:spPr>
            <a:xfrm>
              <a:off x="5478462" y="903323"/>
              <a:ext cx="2419350" cy="5057710"/>
            </a:xfrm>
            <a:custGeom>
              <a:avLst/>
              <a:gdLst>
                <a:gd name="connsiteX0" fmla="*/ 295877 w 2419350"/>
                <a:gd name="connsiteY0" fmla="*/ 64224 h 5057710"/>
                <a:gd name="connsiteX1" fmla="*/ 69850 w 2419350"/>
                <a:gd name="connsiteY1" fmla="*/ 290251 h 5057710"/>
                <a:gd name="connsiteX2" fmla="*/ 69850 w 2419350"/>
                <a:gd name="connsiteY2" fmla="*/ 4759447 h 5057710"/>
                <a:gd name="connsiteX3" fmla="*/ 295877 w 2419350"/>
                <a:gd name="connsiteY3" fmla="*/ 4985474 h 5057710"/>
                <a:gd name="connsiteX4" fmla="*/ 2123473 w 2419350"/>
                <a:gd name="connsiteY4" fmla="*/ 4985474 h 5057710"/>
                <a:gd name="connsiteX5" fmla="*/ 2349500 w 2419350"/>
                <a:gd name="connsiteY5" fmla="*/ 4759447 h 5057710"/>
                <a:gd name="connsiteX6" fmla="*/ 2349500 w 2419350"/>
                <a:gd name="connsiteY6" fmla="*/ 290251 h 5057710"/>
                <a:gd name="connsiteX7" fmla="*/ 2123473 w 2419350"/>
                <a:gd name="connsiteY7" fmla="*/ 64224 h 5057710"/>
                <a:gd name="connsiteX8" fmla="*/ 239879 w 2419350"/>
                <a:gd name="connsiteY8" fmla="*/ 0 h 5057710"/>
                <a:gd name="connsiteX9" fmla="*/ 2179471 w 2419350"/>
                <a:gd name="connsiteY9" fmla="*/ 0 h 5057710"/>
                <a:gd name="connsiteX10" fmla="*/ 2419350 w 2419350"/>
                <a:gd name="connsiteY10" fmla="*/ 239879 h 5057710"/>
                <a:gd name="connsiteX11" fmla="*/ 2419350 w 2419350"/>
                <a:gd name="connsiteY11" fmla="*/ 4817831 h 5057710"/>
                <a:gd name="connsiteX12" fmla="*/ 2179471 w 2419350"/>
                <a:gd name="connsiteY12" fmla="*/ 5057710 h 5057710"/>
                <a:gd name="connsiteX13" fmla="*/ 239879 w 2419350"/>
                <a:gd name="connsiteY13" fmla="*/ 5057710 h 5057710"/>
                <a:gd name="connsiteX14" fmla="*/ 0 w 2419350"/>
                <a:gd name="connsiteY14" fmla="*/ 4817831 h 5057710"/>
                <a:gd name="connsiteX15" fmla="*/ 0 w 2419350"/>
                <a:gd name="connsiteY15" fmla="*/ 239879 h 5057710"/>
                <a:gd name="connsiteX16" fmla="*/ 239879 w 2419350"/>
                <a:gd name="connsiteY16" fmla="*/ 0 h 505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350" h="5057710">
                  <a:moveTo>
                    <a:pt x="295877" y="64224"/>
                  </a:moveTo>
                  <a:cubicBezTo>
                    <a:pt x="171046" y="64224"/>
                    <a:pt x="69850" y="165420"/>
                    <a:pt x="69850" y="290251"/>
                  </a:cubicBezTo>
                  <a:lnTo>
                    <a:pt x="69850" y="4759447"/>
                  </a:lnTo>
                  <a:cubicBezTo>
                    <a:pt x="69850" y="4884278"/>
                    <a:pt x="171046" y="4985474"/>
                    <a:pt x="295877" y="4985474"/>
                  </a:cubicBezTo>
                  <a:lnTo>
                    <a:pt x="2123473" y="4985474"/>
                  </a:lnTo>
                  <a:cubicBezTo>
                    <a:pt x="2248304" y="4985474"/>
                    <a:pt x="2349500" y="4884278"/>
                    <a:pt x="2349500" y="4759447"/>
                  </a:cubicBezTo>
                  <a:lnTo>
                    <a:pt x="2349500" y="290251"/>
                  </a:lnTo>
                  <a:cubicBezTo>
                    <a:pt x="2349500" y="165420"/>
                    <a:pt x="2248304" y="64224"/>
                    <a:pt x="2123473" y="64224"/>
                  </a:cubicBezTo>
                  <a:close/>
                  <a:moveTo>
                    <a:pt x="239879" y="0"/>
                  </a:moveTo>
                  <a:lnTo>
                    <a:pt x="2179471" y="0"/>
                  </a:lnTo>
                  <a:cubicBezTo>
                    <a:pt x="2311953" y="0"/>
                    <a:pt x="2419350" y="107397"/>
                    <a:pt x="2419350" y="239879"/>
                  </a:cubicBezTo>
                  <a:lnTo>
                    <a:pt x="2419350" y="4817831"/>
                  </a:lnTo>
                  <a:cubicBezTo>
                    <a:pt x="2419350" y="4950313"/>
                    <a:pt x="2311953" y="5057710"/>
                    <a:pt x="2179471" y="5057710"/>
                  </a:cubicBezTo>
                  <a:lnTo>
                    <a:pt x="239879" y="5057710"/>
                  </a:lnTo>
                  <a:cubicBezTo>
                    <a:pt x="107397" y="5057710"/>
                    <a:pt x="0" y="4950313"/>
                    <a:pt x="0" y="4817831"/>
                  </a:cubicBezTo>
                  <a:lnTo>
                    <a:pt x="0" y="239879"/>
                  </a:lnTo>
                  <a:cubicBezTo>
                    <a:pt x="0" y="107397"/>
                    <a:pt x="107397" y="0"/>
                    <a:pt x="239879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E7583F3-E762-18DB-3495-2BB058B2FFC8}"/>
              </a:ext>
            </a:extLst>
          </p:cNvPr>
          <p:cNvGrpSpPr/>
          <p:nvPr/>
        </p:nvGrpSpPr>
        <p:grpSpPr>
          <a:xfrm>
            <a:off x="3104786" y="2629206"/>
            <a:ext cx="1700473" cy="3310799"/>
            <a:chOff x="5337686" y="785812"/>
            <a:chExt cx="2715158" cy="5286378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C0406F90-0309-D9A4-09B3-1542141D48FB}"/>
                </a:ext>
              </a:extLst>
            </p:cNvPr>
            <p:cNvSpPr/>
            <p:nvPr/>
          </p:nvSpPr>
          <p:spPr>
            <a:xfrm rot="5400000">
              <a:off x="7705838" y="2162832"/>
              <a:ext cx="607148" cy="8686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5BE485DB-CFB5-1336-06A4-4AC3F368E14B}"/>
                </a:ext>
              </a:extLst>
            </p:cNvPr>
            <p:cNvSpPr/>
            <p:nvPr/>
          </p:nvSpPr>
          <p:spPr>
            <a:xfrm rot="5400000">
              <a:off x="5267380" y="1472130"/>
              <a:ext cx="226969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87E70BCF-FF85-F650-AE0D-066382D4E47B}"/>
                </a:ext>
              </a:extLst>
            </p:cNvPr>
            <p:cNvSpPr/>
            <p:nvPr/>
          </p:nvSpPr>
          <p:spPr>
            <a:xfrm rot="5400000">
              <a:off x="5192935" y="193752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405FCFE5-817D-172B-EA48-4AE5B281C4A6}"/>
                </a:ext>
              </a:extLst>
            </p:cNvPr>
            <p:cNvSpPr/>
            <p:nvPr/>
          </p:nvSpPr>
          <p:spPr>
            <a:xfrm rot="5400000">
              <a:off x="5192935" y="238827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B10D996-9A2F-6BA3-74AE-D8A6FB58E034}"/>
                </a:ext>
              </a:extLst>
            </p:cNvPr>
            <p:cNvSpPr/>
            <p:nvPr/>
          </p:nvSpPr>
          <p:spPr>
            <a:xfrm>
              <a:off x="5362575" y="785812"/>
              <a:ext cx="2651125" cy="5286378"/>
            </a:xfrm>
            <a:custGeom>
              <a:avLst/>
              <a:gdLst>
                <a:gd name="connsiteX0" fmla="*/ 355766 w 2651125"/>
                <a:gd name="connsiteY0" fmla="*/ 117511 h 5286378"/>
                <a:gd name="connsiteX1" fmla="*/ 115887 w 2651125"/>
                <a:gd name="connsiteY1" fmla="*/ 357390 h 5286378"/>
                <a:gd name="connsiteX2" fmla="*/ 115887 w 2651125"/>
                <a:gd name="connsiteY2" fmla="*/ 4935342 h 5286378"/>
                <a:gd name="connsiteX3" fmla="*/ 355766 w 2651125"/>
                <a:gd name="connsiteY3" fmla="*/ 5175221 h 5286378"/>
                <a:gd name="connsiteX4" fmla="*/ 2295358 w 2651125"/>
                <a:gd name="connsiteY4" fmla="*/ 5175221 h 5286378"/>
                <a:gd name="connsiteX5" fmla="*/ 2535237 w 2651125"/>
                <a:gd name="connsiteY5" fmla="*/ 4935342 h 5286378"/>
                <a:gd name="connsiteX6" fmla="*/ 2535237 w 2651125"/>
                <a:gd name="connsiteY6" fmla="*/ 357390 h 5286378"/>
                <a:gd name="connsiteX7" fmla="*/ 2295358 w 2651125"/>
                <a:gd name="connsiteY7" fmla="*/ 117511 h 5286378"/>
                <a:gd name="connsiteX8" fmla="*/ 416465 w 2651125"/>
                <a:gd name="connsiteY8" fmla="*/ 0 h 5286378"/>
                <a:gd name="connsiteX9" fmla="*/ 2234660 w 2651125"/>
                <a:gd name="connsiteY9" fmla="*/ 0 h 5286378"/>
                <a:gd name="connsiteX10" fmla="*/ 2651125 w 2651125"/>
                <a:gd name="connsiteY10" fmla="*/ 416465 h 5286378"/>
                <a:gd name="connsiteX11" fmla="*/ 2651125 w 2651125"/>
                <a:gd name="connsiteY11" fmla="*/ 4869913 h 5286378"/>
                <a:gd name="connsiteX12" fmla="*/ 2234660 w 2651125"/>
                <a:gd name="connsiteY12" fmla="*/ 5286378 h 5286378"/>
                <a:gd name="connsiteX13" fmla="*/ 416465 w 2651125"/>
                <a:gd name="connsiteY13" fmla="*/ 5286378 h 5286378"/>
                <a:gd name="connsiteX14" fmla="*/ 0 w 2651125"/>
                <a:gd name="connsiteY14" fmla="*/ 4869913 h 5286378"/>
                <a:gd name="connsiteX15" fmla="*/ 0 w 2651125"/>
                <a:gd name="connsiteY15" fmla="*/ 416465 h 5286378"/>
                <a:gd name="connsiteX16" fmla="*/ 416465 w 2651125"/>
                <a:gd name="connsiteY16" fmla="*/ 0 h 52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1125" h="5286378">
                  <a:moveTo>
                    <a:pt x="355766" y="117511"/>
                  </a:moveTo>
                  <a:cubicBezTo>
                    <a:pt x="223284" y="117511"/>
                    <a:pt x="115887" y="224908"/>
                    <a:pt x="115887" y="357390"/>
                  </a:cubicBezTo>
                  <a:lnTo>
                    <a:pt x="115887" y="4935342"/>
                  </a:lnTo>
                  <a:cubicBezTo>
                    <a:pt x="115887" y="5067824"/>
                    <a:pt x="223284" y="5175221"/>
                    <a:pt x="355766" y="5175221"/>
                  </a:cubicBezTo>
                  <a:lnTo>
                    <a:pt x="2295358" y="5175221"/>
                  </a:lnTo>
                  <a:cubicBezTo>
                    <a:pt x="2427840" y="5175221"/>
                    <a:pt x="2535237" y="5067824"/>
                    <a:pt x="2535237" y="4935342"/>
                  </a:cubicBezTo>
                  <a:lnTo>
                    <a:pt x="2535237" y="357390"/>
                  </a:lnTo>
                  <a:cubicBezTo>
                    <a:pt x="2535237" y="224908"/>
                    <a:pt x="2427840" y="117511"/>
                    <a:pt x="2295358" y="117511"/>
                  </a:cubicBezTo>
                  <a:close/>
                  <a:moveTo>
                    <a:pt x="416465" y="0"/>
                  </a:moveTo>
                  <a:lnTo>
                    <a:pt x="2234660" y="0"/>
                  </a:lnTo>
                  <a:cubicBezTo>
                    <a:pt x="2464667" y="0"/>
                    <a:pt x="2651125" y="186458"/>
                    <a:pt x="2651125" y="416465"/>
                  </a:cubicBezTo>
                  <a:lnTo>
                    <a:pt x="2651125" y="4869913"/>
                  </a:lnTo>
                  <a:cubicBezTo>
                    <a:pt x="2651125" y="5099920"/>
                    <a:pt x="2464667" y="5286378"/>
                    <a:pt x="2234660" y="5286378"/>
                  </a:cubicBezTo>
                  <a:lnTo>
                    <a:pt x="416465" y="5286378"/>
                  </a:lnTo>
                  <a:cubicBezTo>
                    <a:pt x="186458" y="5286378"/>
                    <a:pt x="0" y="5099920"/>
                    <a:pt x="0" y="4869913"/>
                  </a:cubicBezTo>
                  <a:lnTo>
                    <a:pt x="0" y="416465"/>
                  </a:lnTo>
                  <a:cubicBezTo>
                    <a:pt x="0" y="186458"/>
                    <a:pt x="186458" y="0"/>
                    <a:pt x="41646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046AE7F-9EED-5043-2674-1439CCE699BB}"/>
                </a:ext>
              </a:extLst>
            </p:cNvPr>
            <p:cNvSpPr/>
            <p:nvPr/>
          </p:nvSpPr>
          <p:spPr>
            <a:xfrm>
              <a:off x="5399151" y="822390"/>
              <a:ext cx="2577973" cy="5213222"/>
            </a:xfrm>
            <a:custGeom>
              <a:avLst/>
              <a:gdLst>
                <a:gd name="connsiteX0" fmla="*/ 375188 w 2577973"/>
                <a:gd name="connsiteY0" fmla="*/ 145157 h 5213222"/>
                <a:gd name="connsiteX1" fmla="*/ 149161 w 2577973"/>
                <a:gd name="connsiteY1" fmla="*/ 371184 h 5213222"/>
                <a:gd name="connsiteX2" fmla="*/ 149161 w 2577973"/>
                <a:gd name="connsiteY2" fmla="*/ 4840380 h 5213222"/>
                <a:gd name="connsiteX3" fmla="*/ 375188 w 2577973"/>
                <a:gd name="connsiteY3" fmla="*/ 5066407 h 5213222"/>
                <a:gd name="connsiteX4" fmla="*/ 2202784 w 2577973"/>
                <a:gd name="connsiteY4" fmla="*/ 5066407 h 5213222"/>
                <a:gd name="connsiteX5" fmla="*/ 2428811 w 2577973"/>
                <a:gd name="connsiteY5" fmla="*/ 4840380 h 5213222"/>
                <a:gd name="connsiteX6" fmla="*/ 2428811 w 2577973"/>
                <a:gd name="connsiteY6" fmla="*/ 371184 h 5213222"/>
                <a:gd name="connsiteX7" fmla="*/ 2202784 w 2577973"/>
                <a:gd name="connsiteY7" fmla="*/ 145157 h 5213222"/>
                <a:gd name="connsiteX8" fmla="*/ 404974 w 2577973"/>
                <a:gd name="connsiteY8" fmla="*/ 0 h 5213222"/>
                <a:gd name="connsiteX9" fmla="*/ 2172999 w 2577973"/>
                <a:gd name="connsiteY9" fmla="*/ 0 h 5213222"/>
                <a:gd name="connsiteX10" fmla="*/ 2577973 w 2577973"/>
                <a:gd name="connsiteY10" fmla="*/ 404974 h 5213222"/>
                <a:gd name="connsiteX11" fmla="*/ 2577973 w 2577973"/>
                <a:gd name="connsiteY11" fmla="*/ 4808248 h 5213222"/>
                <a:gd name="connsiteX12" fmla="*/ 2172999 w 2577973"/>
                <a:gd name="connsiteY12" fmla="*/ 5213222 h 5213222"/>
                <a:gd name="connsiteX13" fmla="*/ 404974 w 2577973"/>
                <a:gd name="connsiteY13" fmla="*/ 5213222 h 5213222"/>
                <a:gd name="connsiteX14" fmla="*/ 0 w 2577973"/>
                <a:gd name="connsiteY14" fmla="*/ 4808248 h 5213222"/>
                <a:gd name="connsiteX15" fmla="*/ 0 w 2577973"/>
                <a:gd name="connsiteY15" fmla="*/ 404974 h 5213222"/>
                <a:gd name="connsiteX16" fmla="*/ 404974 w 2577973"/>
                <a:gd name="connsiteY16" fmla="*/ 0 h 521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7973" h="5213222">
                  <a:moveTo>
                    <a:pt x="375188" y="145157"/>
                  </a:moveTo>
                  <a:cubicBezTo>
                    <a:pt x="250357" y="145157"/>
                    <a:pt x="149161" y="246353"/>
                    <a:pt x="149161" y="371184"/>
                  </a:cubicBezTo>
                  <a:lnTo>
                    <a:pt x="149161" y="4840380"/>
                  </a:lnTo>
                  <a:cubicBezTo>
                    <a:pt x="149161" y="4965211"/>
                    <a:pt x="250357" y="5066407"/>
                    <a:pt x="375188" y="5066407"/>
                  </a:cubicBezTo>
                  <a:lnTo>
                    <a:pt x="2202784" y="5066407"/>
                  </a:lnTo>
                  <a:cubicBezTo>
                    <a:pt x="2327615" y="5066407"/>
                    <a:pt x="2428811" y="4965211"/>
                    <a:pt x="2428811" y="4840380"/>
                  </a:cubicBezTo>
                  <a:lnTo>
                    <a:pt x="2428811" y="371184"/>
                  </a:lnTo>
                  <a:cubicBezTo>
                    <a:pt x="2428811" y="246353"/>
                    <a:pt x="2327615" y="145157"/>
                    <a:pt x="2202784" y="145157"/>
                  </a:cubicBezTo>
                  <a:close/>
                  <a:moveTo>
                    <a:pt x="404974" y="0"/>
                  </a:moveTo>
                  <a:lnTo>
                    <a:pt x="2172999" y="0"/>
                  </a:lnTo>
                  <a:cubicBezTo>
                    <a:pt x="2396660" y="0"/>
                    <a:pt x="2577973" y="181313"/>
                    <a:pt x="2577973" y="404974"/>
                  </a:cubicBezTo>
                  <a:lnTo>
                    <a:pt x="2577973" y="4808248"/>
                  </a:lnTo>
                  <a:cubicBezTo>
                    <a:pt x="2577973" y="5031909"/>
                    <a:pt x="2396660" y="5213222"/>
                    <a:pt x="2172999" y="5213222"/>
                  </a:cubicBezTo>
                  <a:lnTo>
                    <a:pt x="404974" y="5213222"/>
                  </a:lnTo>
                  <a:cubicBezTo>
                    <a:pt x="181313" y="5213222"/>
                    <a:pt x="0" y="5031909"/>
                    <a:pt x="0" y="4808248"/>
                  </a:cubicBezTo>
                  <a:lnTo>
                    <a:pt x="0" y="404974"/>
                  </a:lnTo>
                  <a:cubicBezTo>
                    <a:pt x="0" y="181313"/>
                    <a:pt x="181313" y="0"/>
                    <a:pt x="4049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Rectangle: Top Corners Rounded 46">
              <a:extLst>
                <a:ext uri="{FF2B5EF4-FFF2-40B4-BE49-F238E27FC236}">
                  <a16:creationId xmlns:a16="http://schemas.microsoft.com/office/drawing/2014/main" id="{2CC48343-8BEC-DE41-16C8-A4B1AF801D70}"/>
                </a:ext>
              </a:extLst>
            </p:cNvPr>
            <p:cNvSpPr/>
            <p:nvPr/>
          </p:nvSpPr>
          <p:spPr>
            <a:xfrm>
              <a:off x="6056312" y="967546"/>
              <a:ext cx="1257300" cy="204788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3EF2E9-A6BD-4B16-F19C-B5ECAB2940DB}"/>
                </a:ext>
              </a:extLst>
            </p:cNvPr>
            <p:cNvSpPr/>
            <p:nvPr/>
          </p:nvSpPr>
          <p:spPr>
            <a:xfrm>
              <a:off x="5364099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F88FBBB-1E08-45FD-D4FF-15E7E6140D85}"/>
                </a:ext>
              </a:extLst>
            </p:cNvPr>
            <p:cNvSpPr/>
            <p:nvPr/>
          </p:nvSpPr>
          <p:spPr>
            <a:xfrm>
              <a:off x="5364098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093A710-0C1C-5616-0D11-DF19232BB9EE}"/>
                </a:ext>
              </a:extLst>
            </p:cNvPr>
            <p:cNvSpPr/>
            <p:nvPr/>
          </p:nvSpPr>
          <p:spPr>
            <a:xfrm>
              <a:off x="7896384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E95AA712-8727-AE15-8EF5-0D8CB0BCFEE9}"/>
                </a:ext>
              </a:extLst>
            </p:cNvPr>
            <p:cNvSpPr/>
            <p:nvPr/>
          </p:nvSpPr>
          <p:spPr>
            <a:xfrm>
              <a:off x="7896383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E824C8CA-0166-DACA-E27A-5F32CFE5DD4A}"/>
                </a:ext>
              </a:extLst>
            </p:cNvPr>
            <p:cNvSpPr/>
            <p:nvPr/>
          </p:nvSpPr>
          <p:spPr>
            <a:xfrm>
              <a:off x="6946921" y="1017553"/>
              <a:ext cx="66675" cy="66675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D1FC8543-0F9F-8961-BC9C-C0CCFD819BB4}"/>
                </a:ext>
              </a:extLst>
            </p:cNvPr>
            <p:cNvSpPr/>
            <p:nvPr/>
          </p:nvSpPr>
          <p:spPr>
            <a:xfrm flipH="1" flipV="1">
              <a:off x="6966542" y="1036512"/>
              <a:ext cx="27432" cy="27432"/>
            </a:xfrm>
            <a:prstGeom prst="ellipse">
              <a:avLst/>
            </a:prstGeom>
            <a:solidFill>
              <a:srgbClr val="1D27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000569F1-75B2-15B7-39B3-AB2647A6A301}"/>
                </a:ext>
              </a:extLst>
            </p:cNvPr>
            <p:cNvSpPr/>
            <p:nvPr/>
          </p:nvSpPr>
          <p:spPr>
            <a:xfrm>
              <a:off x="6548040" y="1017553"/>
              <a:ext cx="273844" cy="4571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DFBF5-43FA-1B8E-3F6E-C12FB4C1F15B}"/>
                </a:ext>
              </a:extLst>
            </p:cNvPr>
            <p:cNvSpPr/>
            <p:nvPr/>
          </p:nvSpPr>
          <p:spPr>
            <a:xfrm>
              <a:off x="5478462" y="903323"/>
              <a:ext cx="2419350" cy="5057710"/>
            </a:xfrm>
            <a:custGeom>
              <a:avLst/>
              <a:gdLst>
                <a:gd name="connsiteX0" fmla="*/ 295877 w 2419350"/>
                <a:gd name="connsiteY0" fmla="*/ 64224 h 5057710"/>
                <a:gd name="connsiteX1" fmla="*/ 69850 w 2419350"/>
                <a:gd name="connsiteY1" fmla="*/ 290251 h 5057710"/>
                <a:gd name="connsiteX2" fmla="*/ 69850 w 2419350"/>
                <a:gd name="connsiteY2" fmla="*/ 4759447 h 5057710"/>
                <a:gd name="connsiteX3" fmla="*/ 295877 w 2419350"/>
                <a:gd name="connsiteY3" fmla="*/ 4985474 h 5057710"/>
                <a:gd name="connsiteX4" fmla="*/ 2123473 w 2419350"/>
                <a:gd name="connsiteY4" fmla="*/ 4985474 h 5057710"/>
                <a:gd name="connsiteX5" fmla="*/ 2349500 w 2419350"/>
                <a:gd name="connsiteY5" fmla="*/ 4759447 h 5057710"/>
                <a:gd name="connsiteX6" fmla="*/ 2349500 w 2419350"/>
                <a:gd name="connsiteY6" fmla="*/ 290251 h 5057710"/>
                <a:gd name="connsiteX7" fmla="*/ 2123473 w 2419350"/>
                <a:gd name="connsiteY7" fmla="*/ 64224 h 5057710"/>
                <a:gd name="connsiteX8" fmla="*/ 239879 w 2419350"/>
                <a:gd name="connsiteY8" fmla="*/ 0 h 5057710"/>
                <a:gd name="connsiteX9" fmla="*/ 2179471 w 2419350"/>
                <a:gd name="connsiteY9" fmla="*/ 0 h 5057710"/>
                <a:gd name="connsiteX10" fmla="*/ 2419350 w 2419350"/>
                <a:gd name="connsiteY10" fmla="*/ 239879 h 5057710"/>
                <a:gd name="connsiteX11" fmla="*/ 2419350 w 2419350"/>
                <a:gd name="connsiteY11" fmla="*/ 4817831 h 5057710"/>
                <a:gd name="connsiteX12" fmla="*/ 2179471 w 2419350"/>
                <a:gd name="connsiteY12" fmla="*/ 5057710 h 5057710"/>
                <a:gd name="connsiteX13" fmla="*/ 239879 w 2419350"/>
                <a:gd name="connsiteY13" fmla="*/ 5057710 h 5057710"/>
                <a:gd name="connsiteX14" fmla="*/ 0 w 2419350"/>
                <a:gd name="connsiteY14" fmla="*/ 4817831 h 5057710"/>
                <a:gd name="connsiteX15" fmla="*/ 0 w 2419350"/>
                <a:gd name="connsiteY15" fmla="*/ 239879 h 5057710"/>
                <a:gd name="connsiteX16" fmla="*/ 239879 w 2419350"/>
                <a:gd name="connsiteY16" fmla="*/ 0 h 505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350" h="5057710">
                  <a:moveTo>
                    <a:pt x="295877" y="64224"/>
                  </a:moveTo>
                  <a:cubicBezTo>
                    <a:pt x="171046" y="64224"/>
                    <a:pt x="69850" y="165420"/>
                    <a:pt x="69850" y="290251"/>
                  </a:cubicBezTo>
                  <a:lnTo>
                    <a:pt x="69850" y="4759447"/>
                  </a:lnTo>
                  <a:cubicBezTo>
                    <a:pt x="69850" y="4884278"/>
                    <a:pt x="171046" y="4985474"/>
                    <a:pt x="295877" y="4985474"/>
                  </a:cubicBezTo>
                  <a:lnTo>
                    <a:pt x="2123473" y="4985474"/>
                  </a:lnTo>
                  <a:cubicBezTo>
                    <a:pt x="2248304" y="4985474"/>
                    <a:pt x="2349500" y="4884278"/>
                    <a:pt x="2349500" y="4759447"/>
                  </a:cubicBezTo>
                  <a:lnTo>
                    <a:pt x="2349500" y="290251"/>
                  </a:lnTo>
                  <a:cubicBezTo>
                    <a:pt x="2349500" y="165420"/>
                    <a:pt x="2248304" y="64224"/>
                    <a:pt x="2123473" y="64224"/>
                  </a:cubicBezTo>
                  <a:close/>
                  <a:moveTo>
                    <a:pt x="239879" y="0"/>
                  </a:moveTo>
                  <a:lnTo>
                    <a:pt x="2179471" y="0"/>
                  </a:lnTo>
                  <a:cubicBezTo>
                    <a:pt x="2311953" y="0"/>
                    <a:pt x="2419350" y="107397"/>
                    <a:pt x="2419350" y="239879"/>
                  </a:cubicBezTo>
                  <a:lnTo>
                    <a:pt x="2419350" y="4817831"/>
                  </a:lnTo>
                  <a:cubicBezTo>
                    <a:pt x="2419350" y="4950313"/>
                    <a:pt x="2311953" y="5057710"/>
                    <a:pt x="2179471" y="5057710"/>
                  </a:cubicBezTo>
                  <a:lnTo>
                    <a:pt x="239879" y="5057710"/>
                  </a:lnTo>
                  <a:cubicBezTo>
                    <a:pt x="107397" y="5057710"/>
                    <a:pt x="0" y="4950313"/>
                    <a:pt x="0" y="4817831"/>
                  </a:cubicBezTo>
                  <a:lnTo>
                    <a:pt x="0" y="239879"/>
                  </a:lnTo>
                  <a:cubicBezTo>
                    <a:pt x="0" y="107397"/>
                    <a:pt x="107397" y="0"/>
                    <a:pt x="239879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200EE6C3-6047-BFB5-8689-27A66ABC0F0F}"/>
              </a:ext>
            </a:extLst>
          </p:cNvPr>
          <p:cNvSpPr txBox="1"/>
          <p:nvPr/>
        </p:nvSpPr>
        <p:spPr>
          <a:xfrm>
            <a:off x="7181481" y="1634092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سیار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9EC0675F-CB22-02CE-6EB7-35ECF6DF8D1A}"/>
              </a:ext>
            </a:extLst>
          </p:cNvPr>
          <p:cNvCxnSpPr/>
          <p:nvPr/>
        </p:nvCxnSpPr>
        <p:spPr>
          <a:xfrm>
            <a:off x="7295781" y="2913968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07E9F6D0-43F6-373F-4B3B-88FD7B969019}"/>
              </a:ext>
            </a:extLst>
          </p:cNvPr>
          <p:cNvSpPr txBox="1"/>
          <p:nvPr/>
        </p:nvSpPr>
        <p:spPr>
          <a:xfrm>
            <a:off x="7181482" y="3158981"/>
            <a:ext cx="3808639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E809E07-12C8-674B-FD64-FABCD54222B5}"/>
              </a:ext>
            </a:extLst>
          </p:cNvPr>
          <p:cNvSpPr txBox="1"/>
          <p:nvPr/>
        </p:nvSpPr>
        <p:spPr>
          <a:xfrm>
            <a:off x="10076514" y="4115328"/>
            <a:ext cx="9957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خانه رویایی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5F3E545-DE0F-8007-1F34-D691F55922D9}"/>
              </a:ext>
            </a:extLst>
          </p:cNvPr>
          <p:cNvSpPr txBox="1"/>
          <p:nvPr/>
        </p:nvSpPr>
        <p:spPr>
          <a:xfrm>
            <a:off x="7181481" y="4483815"/>
            <a:ext cx="3808638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F44F988-F628-FE62-8208-BBAD1243FB8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23" r="26323"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74BC612A-0846-D286-FF00-46C7B76FC90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55" r="158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971354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CEEE1352-A844-42D0-B1BC-C154FF8D674F}"/>
              </a:ext>
            </a:extLst>
          </p:cNvPr>
          <p:cNvGrpSpPr/>
          <p:nvPr/>
        </p:nvGrpSpPr>
        <p:grpSpPr>
          <a:xfrm>
            <a:off x="6607240" y="1405163"/>
            <a:ext cx="6981379" cy="4047674"/>
            <a:chOff x="2754702" y="2072710"/>
            <a:chExt cx="6718944" cy="3895519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0C8C912-DDF1-4ABF-A007-F91B18FAF50E}"/>
                </a:ext>
              </a:extLst>
            </p:cNvPr>
            <p:cNvSpPr/>
            <p:nvPr/>
          </p:nvSpPr>
          <p:spPr>
            <a:xfrm>
              <a:off x="3375817" y="2072710"/>
              <a:ext cx="5475572" cy="3738370"/>
            </a:xfrm>
            <a:custGeom>
              <a:avLst/>
              <a:gdLst>
                <a:gd name="connsiteX0" fmla="*/ 127489 w 5475572"/>
                <a:gd name="connsiteY0" fmla="*/ 181742 h 3738370"/>
                <a:gd name="connsiteX1" fmla="*/ 127489 w 5475572"/>
                <a:gd name="connsiteY1" fmla="*/ 3506692 h 3738370"/>
                <a:gd name="connsiteX2" fmla="*/ 5358608 w 5475572"/>
                <a:gd name="connsiteY2" fmla="*/ 3506692 h 3738370"/>
                <a:gd name="connsiteX3" fmla="*/ 5358608 w 5475572"/>
                <a:gd name="connsiteY3" fmla="*/ 181742 h 3738370"/>
                <a:gd name="connsiteX4" fmla="*/ 178993 w 5475572"/>
                <a:gd name="connsiteY4" fmla="*/ 0 h 3738370"/>
                <a:gd name="connsiteX5" fmla="*/ 5296579 w 5475572"/>
                <a:gd name="connsiteY5" fmla="*/ 0 h 3738370"/>
                <a:gd name="connsiteX6" fmla="*/ 5475572 w 5475572"/>
                <a:gd name="connsiteY6" fmla="*/ 178993 h 3738370"/>
                <a:gd name="connsiteX7" fmla="*/ 5475572 w 5475572"/>
                <a:gd name="connsiteY7" fmla="*/ 3738370 h 3738370"/>
                <a:gd name="connsiteX8" fmla="*/ 0 w 5475572"/>
                <a:gd name="connsiteY8" fmla="*/ 3738370 h 3738370"/>
                <a:gd name="connsiteX9" fmla="*/ 0 w 5475572"/>
                <a:gd name="connsiteY9" fmla="*/ 178993 h 3738370"/>
                <a:gd name="connsiteX10" fmla="*/ 178993 w 5475572"/>
                <a:gd name="connsiteY10" fmla="*/ 0 h 373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5572" h="3738370">
                  <a:moveTo>
                    <a:pt x="127489" y="181742"/>
                  </a:moveTo>
                  <a:lnTo>
                    <a:pt x="127489" y="3506692"/>
                  </a:lnTo>
                  <a:lnTo>
                    <a:pt x="5358608" y="3506692"/>
                  </a:lnTo>
                  <a:lnTo>
                    <a:pt x="5358608" y="181742"/>
                  </a:lnTo>
                  <a:close/>
                  <a:moveTo>
                    <a:pt x="178993" y="0"/>
                  </a:moveTo>
                  <a:lnTo>
                    <a:pt x="5296579" y="0"/>
                  </a:lnTo>
                  <a:cubicBezTo>
                    <a:pt x="5395434" y="0"/>
                    <a:pt x="5475572" y="80138"/>
                    <a:pt x="5475572" y="178993"/>
                  </a:cubicBezTo>
                  <a:lnTo>
                    <a:pt x="5475572" y="3738370"/>
                  </a:lnTo>
                  <a:lnTo>
                    <a:pt x="0" y="3738370"/>
                  </a:lnTo>
                  <a:lnTo>
                    <a:pt x="0" y="178993"/>
                  </a:lnTo>
                  <a:cubicBezTo>
                    <a:pt x="0" y="80138"/>
                    <a:pt x="80138" y="0"/>
                    <a:pt x="178993" y="0"/>
                  </a:cubicBezTo>
                  <a:close/>
                </a:path>
              </a:pathLst>
            </a:custGeom>
            <a:gradFill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1476AF2-F589-4352-A6AE-39B3F90CCC17}"/>
                </a:ext>
              </a:extLst>
            </p:cNvPr>
            <p:cNvGrpSpPr/>
            <p:nvPr/>
          </p:nvGrpSpPr>
          <p:grpSpPr>
            <a:xfrm>
              <a:off x="3404391" y="2100173"/>
              <a:ext cx="5419566" cy="3654696"/>
              <a:chOff x="7269480" y="777829"/>
              <a:chExt cx="4262120" cy="287417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93C0527-EA78-4DD4-97F3-7A5AE4FAB28D}"/>
                  </a:ext>
                </a:extLst>
              </p:cNvPr>
              <p:cNvSpPr/>
              <p:nvPr/>
            </p:nvSpPr>
            <p:spPr>
              <a:xfrm>
                <a:off x="7269480" y="777829"/>
                <a:ext cx="4262120" cy="2874169"/>
              </a:xfrm>
              <a:custGeom>
                <a:avLst/>
                <a:gdLst>
                  <a:gd name="connsiteX0" fmla="*/ 144545 w 4262120"/>
                  <a:gd name="connsiteY0" fmla="*/ 0 h 2874169"/>
                  <a:gd name="connsiteX1" fmla="*/ 4117575 w 4262120"/>
                  <a:gd name="connsiteY1" fmla="*/ 0 h 2874169"/>
                  <a:gd name="connsiteX2" fmla="*/ 4262120 w 4262120"/>
                  <a:gd name="connsiteY2" fmla="*/ 144545 h 2874169"/>
                  <a:gd name="connsiteX3" fmla="*/ 4262120 w 4262120"/>
                  <a:gd name="connsiteY3" fmla="*/ 2869324 h 2874169"/>
                  <a:gd name="connsiteX4" fmla="*/ 4261142 w 4262120"/>
                  <a:gd name="connsiteY4" fmla="*/ 2874169 h 2874169"/>
                  <a:gd name="connsiteX5" fmla="*/ 978 w 4262120"/>
                  <a:gd name="connsiteY5" fmla="*/ 2874169 h 2874169"/>
                  <a:gd name="connsiteX6" fmla="*/ 0 w 4262120"/>
                  <a:gd name="connsiteY6" fmla="*/ 2869324 h 2874169"/>
                  <a:gd name="connsiteX7" fmla="*/ 0 w 4262120"/>
                  <a:gd name="connsiteY7" fmla="*/ 144545 h 2874169"/>
                  <a:gd name="connsiteX8" fmla="*/ 144545 w 4262120"/>
                  <a:gd name="connsiteY8" fmla="*/ 0 h 2874169"/>
                  <a:gd name="connsiteX9" fmla="*/ 107633 w 4262120"/>
                  <a:gd name="connsiteY9" fmla="*/ 197644 h 2874169"/>
                  <a:gd name="connsiteX10" fmla="*/ 107633 w 4262120"/>
                  <a:gd name="connsiteY10" fmla="*/ 2717007 h 2874169"/>
                  <a:gd name="connsiteX11" fmla="*/ 4135120 w 4262120"/>
                  <a:gd name="connsiteY11" fmla="*/ 2717007 h 2874169"/>
                  <a:gd name="connsiteX12" fmla="*/ 4135120 w 4262120"/>
                  <a:gd name="connsiteY12" fmla="*/ 197644 h 2874169"/>
                  <a:gd name="connsiteX13" fmla="*/ 107633 w 4262120"/>
                  <a:gd name="connsiteY13" fmla="*/ 197644 h 287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62120" h="2874169">
                    <a:moveTo>
                      <a:pt x="144545" y="0"/>
                    </a:moveTo>
                    <a:lnTo>
                      <a:pt x="4117575" y="0"/>
                    </a:lnTo>
                    <a:cubicBezTo>
                      <a:pt x="4197405" y="0"/>
                      <a:pt x="4262120" y="64715"/>
                      <a:pt x="4262120" y="144545"/>
                    </a:cubicBezTo>
                    <a:lnTo>
                      <a:pt x="4262120" y="2869324"/>
                    </a:lnTo>
                    <a:lnTo>
                      <a:pt x="4261142" y="2874169"/>
                    </a:lnTo>
                    <a:lnTo>
                      <a:pt x="978" y="2874169"/>
                    </a:lnTo>
                    <a:lnTo>
                      <a:pt x="0" y="2869324"/>
                    </a:lnTo>
                    <a:lnTo>
                      <a:pt x="0" y="144545"/>
                    </a:lnTo>
                    <a:cubicBezTo>
                      <a:pt x="0" y="64715"/>
                      <a:pt x="64715" y="0"/>
                      <a:pt x="144545" y="0"/>
                    </a:cubicBezTo>
                    <a:close/>
                    <a:moveTo>
                      <a:pt x="107633" y="197644"/>
                    </a:moveTo>
                    <a:lnTo>
                      <a:pt x="107633" y="2717007"/>
                    </a:lnTo>
                    <a:lnTo>
                      <a:pt x="4135120" y="2717007"/>
                    </a:lnTo>
                    <a:lnTo>
                      <a:pt x="4135120" y="197644"/>
                    </a:lnTo>
                    <a:lnTo>
                      <a:pt x="107633" y="19764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910857B1-9673-4FC3-9950-E13CFE2A26A1}"/>
                  </a:ext>
                </a:extLst>
              </p:cNvPr>
              <p:cNvSpPr/>
              <p:nvPr/>
            </p:nvSpPr>
            <p:spPr>
              <a:xfrm>
                <a:off x="7269480" y="3575799"/>
                <a:ext cx="4262120" cy="762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154CB9F1-3CCE-4D92-B058-20993F22A00F}"/>
                </a:ext>
              </a:extLst>
            </p:cNvPr>
            <p:cNvGrpSpPr/>
            <p:nvPr/>
          </p:nvGrpSpPr>
          <p:grpSpPr>
            <a:xfrm>
              <a:off x="2754702" y="5755476"/>
              <a:ext cx="6718944" cy="212753"/>
              <a:chOff x="6758544" y="3652476"/>
              <a:chExt cx="5283992" cy="167316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1677AE0-6DAA-4CEB-BD3B-7E5C1F2388E1}"/>
                  </a:ext>
                </a:extLst>
              </p:cNvPr>
              <p:cNvSpPr/>
              <p:nvPr/>
            </p:nvSpPr>
            <p:spPr>
              <a:xfrm>
                <a:off x="6758544" y="3652476"/>
                <a:ext cx="5283992" cy="105523"/>
              </a:xfrm>
              <a:custGeom>
                <a:avLst/>
                <a:gdLst>
                  <a:gd name="connsiteX0" fmla="*/ 5283873 w 5283992"/>
                  <a:gd name="connsiteY0" fmla="*/ 88224 h 105523"/>
                  <a:gd name="connsiteX1" fmla="*/ 5278842 w 5283992"/>
                  <a:gd name="connsiteY1" fmla="*/ 100372 h 105523"/>
                  <a:gd name="connsiteX2" fmla="*/ 5266405 w 5283992"/>
                  <a:gd name="connsiteY2" fmla="*/ 105523 h 105523"/>
                  <a:gd name="connsiteX3" fmla="*/ 5262906 w 5283992"/>
                  <a:gd name="connsiteY3" fmla="*/ 105523 h 105523"/>
                  <a:gd name="connsiteX4" fmla="*/ 17588 w 5283992"/>
                  <a:gd name="connsiteY4" fmla="*/ 0 h 105523"/>
                  <a:gd name="connsiteX5" fmla="*/ 5266404 w 5283992"/>
                  <a:gd name="connsiteY5" fmla="*/ 0 h 105523"/>
                  <a:gd name="connsiteX6" fmla="*/ 5283992 w 5283992"/>
                  <a:gd name="connsiteY6" fmla="*/ 17588 h 105523"/>
                  <a:gd name="connsiteX7" fmla="*/ 5283992 w 5283992"/>
                  <a:gd name="connsiteY7" fmla="*/ 87935 h 105523"/>
                  <a:gd name="connsiteX8" fmla="*/ 5283872 w 5283992"/>
                  <a:gd name="connsiteY8" fmla="*/ 88224 h 105523"/>
                  <a:gd name="connsiteX9" fmla="*/ 5262905 w 5283992"/>
                  <a:gd name="connsiteY9" fmla="*/ 105523 h 105523"/>
                  <a:gd name="connsiteX10" fmla="*/ 21086 w 5283992"/>
                  <a:gd name="connsiteY10" fmla="*/ 105523 h 105523"/>
                  <a:gd name="connsiteX11" fmla="*/ 17588 w 5283992"/>
                  <a:gd name="connsiteY11" fmla="*/ 105523 h 105523"/>
                  <a:gd name="connsiteX12" fmla="*/ 5151 w 5283992"/>
                  <a:gd name="connsiteY12" fmla="*/ 100372 h 105523"/>
                  <a:gd name="connsiteX13" fmla="*/ 121 w 5283992"/>
                  <a:gd name="connsiteY13" fmla="*/ 88226 h 105523"/>
                  <a:gd name="connsiteX14" fmla="*/ 0 w 5283992"/>
                  <a:gd name="connsiteY14" fmla="*/ 87935 h 105523"/>
                  <a:gd name="connsiteX15" fmla="*/ 0 w 5283992"/>
                  <a:gd name="connsiteY15" fmla="*/ 17588 h 105523"/>
                  <a:gd name="connsiteX16" fmla="*/ 17588 w 5283992"/>
                  <a:gd name="connsiteY16" fmla="*/ 0 h 10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3992" h="105523">
                    <a:moveTo>
                      <a:pt x="5283873" y="88224"/>
                    </a:moveTo>
                    <a:lnTo>
                      <a:pt x="5278842" y="100372"/>
                    </a:lnTo>
                    <a:cubicBezTo>
                      <a:pt x="5275659" y="103555"/>
                      <a:pt x="5271262" y="105523"/>
                      <a:pt x="5266405" y="105523"/>
                    </a:cubicBezTo>
                    <a:lnTo>
                      <a:pt x="5262906" y="105523"/>
                    </a:lnTo>
                    <a:close/>
                    <a:moveTo>
                      <a:pt x="17588" y="0"/>
                    </a:moveTo>
                    <a:lnTo>
                      <a:pt x="5266404" y="0"/>
                    </a:lnTo>
                    <a:cubicBezTo>
                      <a:pt x="5276118" y="0"/>
                      <a:pt x="5283992" y="7874"/>
                      <a:pt x="5283992" y="17588"/>
                    </a:cubicBezTo>
                    <a:lnTo>
                      <a:pt x="5283992" y="87935"/>
                    </a:lnTo>
                    <a:lnTo>
                      <a:pt x="5283872" y="88224"/>
                    </a:lnTo>
                    <a:lnTo>
                      <a:pt x="5262905" y="105523"/>
                    </a:lnTo>
                    <a:lnTo>
                      <a:pt x="21086" y="105523"/>
                    </a:lnTo>
                    <a:lnTo>
                      <a:pt x="17588" y="105523"/>
                    </a:lnTo>
                    <a:cubicBezTo>
                      <a:pt x="12731" y="105523"/>
                      <a:pt x="8334" y="103555"/>
                      <a:pt x="5151" y="100372"/>
                    </a:cubicBezTo>
                    <a:lnTo>
                      <a:pt x="121" y="88226"/>
                    </a:lnTo>
                    <a:lnTo>
                      <a:pt x="0" y="87935"/>
                    </a:lnTo>
                    <a:lnTo>
                      <a:pt x="0" y="17588"/>
                    </a:lnTo>
                    <a:cubicBezTo>
                      <a:pt x="0" y="7874"/>
                      <a:pt x="7874" y="0"/>
                      <a:pt x="17588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5400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F84B5BC-FC2B-455C-80E8-FEADA7CC1EDC}"/>
                  </a:ext>
                </a:extLst>
              </p:cNvPr>
              <p:cNvSpPr/>
              <p:nvPr/>
            </p:nvSpPr>
            <p:spPr>
              <a:xfrm>
                <a:off x="6779631" y="3757998"/>
                <a:ext cx="5241819" cy="61794"/>
              </a:xfrm>
              <a:custGeom>
                <a:avLst/>
                <a:gdLst>
                  <a:gd name="connsiteX0" fmla="*/ 0 w 5241819"/>
                  <a:gd name="connsiteY0" fmla="*/ 0 h 61794"/>
                  <a:gd name="connsiteX1" fmla="*/ 5241819 w 5241819"/>
                  <a:gd name="connsiteY1" fmla="*/ 0 h 61794"/>
                  <a:gd name="connsiteX2" fmla="*/ 5235249 w 5241819"/>
                  <a:gd name="connsiteY2" fmla="*/ 5421 h 61794"/>
                  <a:gd name="connsiteX3" fmla="*/ 5050697 w 5241819"/>
                  <a:gd name="connsiteY3" fmla="*/ 61794 h 61794"/>
                  <a:gd name="connsiteX4" fmla="*/ 191122 w 5241819"/>
                  <a:gd name="connsiteY4" fmla="*/ 61794 h 61794"/>
                  <a:gd name="connsiteX5" fmla="*/ 6570 w 5241819"/>
                  <a:gd name="connsiteY5" fmla="*/ 5421 h 61794"/>
                  <a:gd name="connsiteX6" fmla="*/ 0 w 5241819"/>
                  <a:gd name="connsiteY6" fmla="*/ 0 h 6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41819" h="61794">
                    <a:moveTo>
                      <a:pt x="0" y="0"/>
                    </a:moveTo>
                    <a:lnTo>
                      <a:pt x="5241819" y="0"/>
                    </a:lnTo>
                    <a:lnTo>
                      <a:pt x="5235249" y="5421"/>
                    </a:lnTo>
                    <a:cubicBezTo>
                      <a:pt x="5182567" y="41012"/>
                      <a:pt x="5119059" y="61794"/>
                      <a:pt x="5050697" y="61794"/>
                    </a:cubicBezTo>
                    <a:lnTo>
                      <a:pt x="191122" y="61794"/>
                    </a:lnTo>
                    <a:cubicBezTo>
                      <a:pt x="122760" y="61794"/>
                      <a:pt x="59252" y="41012"/>
                      <a:pt x="6570" y="5421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lumMod val="50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0" scaled="1"/>
              </a:gra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D0B9656F-0439-4C3D-8054-902E79BCA9B9}"/>
                  </a:ext>
                </a:extLst>
              </p:cNvPr>
              <p:cNvSpPr/>
              <p:nvPr/>
            </p:nvSpPr>
            <p:spPr>
              <a:xfrm>
                <a:off x="8958025" y="3652838"/>
                <a:ext cx="875506" cy="69058"/>
              </a:xfrm>
              <a:custGeom>
                <a:avLst/>
                <a:gdLst>
                  <a:gd name="connsiteX0" fmla="*/ 1613 w 875506"/>
                  <a:gd name="connsiteY0" fmla="*/ 0 h 69058"/>
                  <a:gd name="connsiteX1" fmla="*/ 873893 w 875506"/>
                  <a:gd name="connsiteY1" fmla="*/ 0 h 69058"/>
                  <a:gd name="connsiteX2" fmla="*/ 875506 w 875506"/>
                  <a:gd name="connsiteY2" fmla="*/ 7989 h 69058"/>
                  <a:gd name="connsiteX3" fmla="*/ 814437 w 875506"/>
                  <a:gd name="connsiteY3" fmla="*/ 69058 h 69058"/>
                  <a:gd name="connsiteX4" fmla="*/ 61069 w 875506"/>
                  <a:gd name="connsiteY4" fmla="*/ 69058 h 69058"/>
                  <a:gd name="connsiteX5" fmla="*/ 0 w 875506"/>
                  <a:gd name="connsiteY5" fmla="*/ 7989 h 69058"/>
                  <a:gd name="connsiteX6" fmla="*/ 1613 w 875506"/>
                  <a:gd name="connsiteY6" fmla="*/ 0 h 6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506" h="69058">
                    <a:moveTo>
                      <a:pt x="1613" y="0"/>
                    </a:moveTo>
                    <a:lnTo>
                      <a:pt x="873893" y="0"/>
                    </a:lnTo>
                    <a:lnTo>
                      <a:pt x="875506" y="7989"/>
                    </a:lnTo>
                    <a:cubicBezTo>
                      <a:pt x="875506" y="41716"/>
                      <a:pt x="848164" y="69058"/>
                      <a:pt x="814437" y="69058"/>
                    </a:cubicBezTo>
                    <a:lnTo>
                      <a:pt x="61069" y="69058"/>
                    </a:lnTo>
                    <a:cubicBezTo>
                      <a:pt x="27342" y="69058"/>
                      <a:pt x="0" y="41716"/>
                      <a:pt x="0" y="7989"/>
                    </a:cubicBezTo>
                    <a:lnTo>
                      <a:pt x="1613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>
                      <a:lumMod val="75000"/>
                    </a:schemeClr>
                  </a:gs>
                  <a:gs pos="54000">
                    <a:schemeClr val="bg1">
                      <a:lumMod val="8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9C0F20F-0060-4DE0-BFE4-E2B2ED23297B}"/>
                </a:ext>
              </a:extLst>
            </p:cNvPr>
            <p:cNvSpPr/>
            <p:nvPr/>
          </p:nvSpPr>
          <p:spPr>
            <a:xfrm>
              <a:off x="6079051" y="2196317"/>
              <a:ext cx="58135" cy="5813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225BF70-9711-5B94-5DDB-D81D3E9CF269}"/>
              </a:ext>
            </a:extLst>
          </p:cNvPr>
          <p:cNvSpPr txBox="1"/>
          <p:nvPr/>
        </p:nvSpPr>
        <p:spPr>
          <a:xfrm>
            <a:off x="1130747" y="1533598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لپ تاپ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459688F-1B60-B556-6F9D-9427A8D1D29B}"/>
              </a:ext>
            </a:extLst>
          </p:cNvPr>
          <p:cNvCxnSpPr/>
          <p:nvPr/>
        </p:nvCxnSpPr>
        <p:spPr>
          <a:xfrm>
            <a:off x="1245047" y="2802311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E101B1BD-6F58-A497-DAE6-2F1401FC97FF}"/>
              </a:ext>
            </a:extLst>
          </p:cNvPr>
          <p:cNvSpPr txBox="1"/>
          <p:nvPr/>
        </p:nvSpPr>
        <p:spPr>
          <a:xfrm>
            <a:off x="1130747" y="3037991"/>
            <a:ext cx="4569471" cy="16812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2C0F6F0-388D-3783-06D1-F9A9F13C5479}"/>
              </a:ext>
            </a:extLst>
          </p:cNvPr>
          <p:cNvSpPr/>
          <p:nvPr/>
        </p:nvSpPr>
        <p:spPr>
          <a:xfrm>
            <a:off x="1245047" y="4673503"/>
            <a:ext cx="1326703" cy="495074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FF58E5F-DBC5-FF31-E993-AE7EA674A9AC}"/>
              </a:ext>
            </a:extLst>
          </p:cNvPr>
          <p:cNvSpPr txBox="1"/>
          <p:nvPr/>
        </p:nvSpPr>
        <p:spPr>
          <a:xfrm>
            <a:off x="1541150" y="4797930"/>
            <a:ext cx="73449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000" b="1" spc="450" dirty="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بیشتر</a:t>
            </a:r>
            <a:endParaRPr lang="en-ID" sz="1000" b="1" spc="450" dirty="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4F85CF28-57EE-168A-677B-AB2B8400639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5347" r="5347"/>
          <a:stretch/>
        </p:blipFill>
        <p:spPr/>
      </p:pic>
    </p:spTree>
    <p:extLst>
      <p:ext uri="{BB962C8B-B14F-4D97-AF65-F5344CB8AC3E}">
        <p14:creationId xmlns:p14="http://schemas.microsoft.com/office/powerpoint/2010/main" val="11946933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3349FD2-41E2-4F18-8F4A-21C432BA0E5A}"/>
              </a:ext>
            </a:extLst>
          </p:cNvPr>
          <p:cNvGrpSpPr/>
          <p:nvPr/>
        </p:nvGrpSpPr>
        <p:grpSpPr>
          <a:xfrm>
            <a:off x="721455" y="1336464"/>
            <a:ext cx="5050970" cy="4185071"/>
            <a:chOff x="1017291" y="1437942"/>
            <a:chExt cx="5324277" cy="441152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EE806FD-B33F-4739-ACF6-6A837C4A53A3}"/>
                </a:ext>
              </a:extLst>
            </p:cNvPr>
            <p:cNvSpPr/>
            <p:nvPr/>
          </p:nvSpPr>
          <p:spPr>
            <a:xfrm>
              <a:off x="1017291" y="1437942"/>
              <a:ext cx="5324277" cy="3158898"/>
            </a:xfrm>
            <a:custGeom>
              <a:avLst/>
              <a:gdLst>
                <a:gd name="connsiteX0" fmla="*/ 163809 w 5324277"/>
                <a:gd name="connsiteY0" fmla="*/ 141246 h 3158898"/>
                <a:gd name="connsiteX1" fmla="*/ 163809 w 5324277"/>
                <a:gd name="connsiteY1" fmla="*/ 3040643 h 3158898"/>
                <a:gd name="connsiteX2" fmla="*/ 5173959 w 5324277"/>
                <a:gd name="connsiteY2" fmla="*/ 3040643 h 3158898"/>
                <a:gd name="connsiteX3" fmla="*/ 5173959 w 5324277"/>
                <a:gd name="connsiteY3" fmla="*/ 141246 h 3158898"/>
                <a:gd name="connsiteX4" fmla="*/ 151248 w 5324277"/>
                <a:gd name="connsiteY4" fmla="*/ 0 h 3158898"/>
                <a:gd name="connsiteX5" fmla="*/ 5173029 w 5324277"/>
                <a:gd name="connsiteY5" fmla="*/ 0 h 3158898"/>
                <a:gd name="connsiteX6" fmla="*/ 5324277 w 5324277"/>
                <a:gd name="connsiteY6" fmla="*/ 151248 h 3158898"/>
                <a:gd name="connsiteX7" fmla="*/ 5324277 w 5324277"/>
                <a:gd name="connsiteY7" fmla="*/ 3158898 h 3158898"/>
                <a:gd name="connsiteX8" fmla="*/ 0 w 5324277"/>
                <a:gd name="connsiteY8" fmla="*/ 3158898 h 3158898"/>
                <a:gd name="connsiteX9" fmla="*/ 0 w 5324277"/>
                <a:gd name="connsiteY9" fmla="*/ 151248 h 3158898"/>
                <a:gd name="connsiteX10" fmla="*/ 151248 w 5324277"/>
                <a:gd name="connsiteY10" fmla="*/ 0 h 315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24277" h="3158898">
                  <a:moveTo>
                    <a:pt x="163809" y="141246"/>
                  </a:moveTo>
                  <a:lnTo>
                    <a:pt x="163809" y="3040643"/>
                  </a:lnTo>
                  <a:lnTo>
                    <a:pt x="5173959" y="3040643"/>
                  </a:lnTo>
                  <a:lnTo>
                    <a:pt x="5173959" y="141246"/>
                  </a:lnTo>
                  <a:close/>
                  <a:moveTo>
                    <a:pt x="151248" y="0"/>
                  </a:moveTo>
                  <a:lnTo>
                    <a:pt x="5173029" y="0"/>
                  </a:lnTo>
                  <a:cubicBezTo>
                    <a:pt x="5256561" y="0"/>
                    <a:pt x="5324277" y="67716"/>
                    <a:pt x="5324277" y="151248"/>
                  </a:cubicBezTo>
                  <a:lnTo>
                    <a:pt x="5324277" y="3158898"/>
                  </a:lnTo>
                  <a:lnTo>
                    <a:pt x="0" y="3158898"/>
                  </a:lnTo>
                  <a:lnTo>
                    <a:pt x="0" y="151248"/>
                  </a:lnTo>
                  <a:cubicBezTo>
                    <a:pt x="0" y="67716"/>
                    <a:pt x="67716" y="0"/>
                    <a:pt x="151248" y="0"/>
                  </a:cubicBezTo>
                  <a:close/>
                </a:path>
              </a:pathLst>
            </a:custGeom>
            <a:gradFill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84E51A-5D82-4BFF-9B05-C681E8E6E655}"/>
                </a:ext>
              </a:extLst>
            </p:cNvPr>
            <p:cNvSpPr/>
            <p:nvPr/>
          </p:nvSpPr>
          <p:spPr>
            <a:xfrm>
              <a:off x="2892134" y="5057966"/>
              <a:ext cx="1576427" cy="768125"/>
            </a:xfrm>
            <a:custGeom>
              <a:avLst/>
              <a:gdLst>
                <a:gd name="connsiteX0" fmla="*/ 364755 w 2141168"/>
                <a:gd name="connsiteY0" fmla="*/ 0 h 1040124"/>
                <a:gd name="connsiteX1" fmla="*/ 1433580 w 2141168"/>
                <a:gd name="connsiteY1" fmla="*/ 0 h 1040124"/>
                <a:gd name="connsiteX2" fmla="*/ 1787779 w 2141168"/>
                <a:gd name="connsiteY2" fmla="*/ 19043 h 1040124"/>
                <a:gd name="connsiteX3" fmla="*/ 1885569 w 2141168"/>
                <a:gd name="connsiteY3" fmla="*/ 801363 h 1040124"/>
                <a:gd name="connsiteX4" fmla="*/ 2009077 w 2141168"/>
                <a:gd name="connsiteY4" fmla="*/ 912885 h 1040124"/>
                <a:gd name="connsiteX5" fmla="*/ 2096203 w 2141168"/>
                <a:gd name="connsiteY5" fmla="*/ 968881 h 1040124"/>
                <a:gd name="connsiteX6" fmla="*/ 2107740 w 2141168"/>
                <a:gd name="connsiteY6" fmla="*/ 976296 h 1040124"/>
                <a:gd name="connsiteX7" fmla="*/ 2141168 w 2141168"/>
                <a:gd name="connsiteY7" fmla="*/ 999610 h 1040124"/>
                <a:gd name="connsiteX8" fmla="*/ 2130155 w 2141168"/>
                <a:gd name="connsiteY8" fmla="*/ 1015945 h 1040124"/>
                <a:gd name="connsiteX9" fmla="*/ 2071783 w 2141168"/>
                <a:gd name="connsiteY9" fmla="*/ 1040123 h 1040124"/>
                <a:gd name="connsiteX10" fmla="*/ 2069481 w 2141168"/>
                <a:gd name="connsiteY10" fmla="*/ 1039658 h 1040124"/>
                <a:gd name="connsiteX11" fmla="*/ 2069305 w 2141168"/>
                <a:gd name="connsiteY11" fmla="*/ 1040123 h 1040124"/>
                <a:gd name="connsiteX12" fmla="*/ 68327 w 2141168"/>
                <a:gd name="connsiteY12" fmla="*/ 1040123 h 1040124"/>
                <a:gd name="connsiteX13" fmla="*/ 68322 w 2141168"/>
                <a:gd name="connsiteY13" fmla="*/ 1040124 h 1040124"/>
                <a:gd name="connsiteX14" fmla="*/ 60457 w 2141168"/>
                <a:gd name="connsiteY14" fmla="*/ 1040124 h 1040124"/>
                <a:gd name="connsiteX15" fmla="*/ 60452 w 2141168"/>
                <a:gd name="connsiteY15" fmla="*/ 1040123 h 1040124"/>
                <a:gd name="connsiteX16" fmla="*/ 59424 w 2141168"/>
                <a:gd name="connsiteY16" fmla="*/ 1040123 h 1040124"/>
                <a:gd name="connsiteX17" fmla="*/ 59338 w 2141168"/>
                <a:gd name="connsiteY17" fmla="*/ 1039898 h 1040124"/>
                <a:gd name="connsiteX18" fmla="*/ 32257 w 2141168"/>
                <a:gd name="connsiteY18" fmla="*/ 1034431 h 1040124"/>
                <a:gd name="connsiteX19" fmla="*/ 6018 w 2141168"/>
                <a:gd name="connsiteY19" fmla="*/ 1016740 h 1040124"/>
                <a:gd name="connsiteX20" fmla="*/ 0 w 2141168"/>
                <a:gd name="connsiteY20" fmla="*/ 1007815 h 1040124"/>
                <a:gd name="connsiteX21" fmla="*/ 37393 w 2141168"/>
                <a:gd name="connsiteY21" fmla="*/ 982978 h 1040124"/>
                <a:gd name="connsiteX22" fmla="*/ 37392 w 2141168"/>
                <a:gd name="connsiteY22" fmla="*/ 982977 h 1040124"/>
                <a:gd name="connsiteX23" fmla="*/ 45240 w 2141168"/>
                <a:gd name="connsiteY23" fmla="*/ 977764 h 1040124"/>
                <a:gd name="connsiteX24" fmla="*/ 45623 w 2141168"/>
                <a:gd name="connsiteY24" fmla="*/ 977523 h 1040124"/>
                <a:gd name="connsiteX25" fmla="*/ 130075 w 2141168"/>
                <a:gd name="connsiteY25" fmla="*/ 923994 h 1040124"/>
                <a:gd name="connsiteX26" fmla="*/ 193540 w 2141168"/>
                <a:gd name="connsiteY26" fmla="*/ 882161 h 1040124"/>
                <a:gd name="connsiteX27" fmla="*/ 279019 w 2141168"/>
                <a:gd name="connsiteY27" fmla="*/ 803903 h 1040124"/>
                <a:gd name="connsiteX28" fmla="*/ 358769 w 2141168"/>
                <a:gd name="connsiteY28" fmla="*/ 59982 h 1040124"/>
                <a:gd name="connsiteX0" fmla="*/ 393330 w 2141168"/>
                <a:gd name="connsiteY0" fmla="*/ 0 h 1043299"/>
                <a:gd name="connsiteX1" fmla="*/ 1433580 w 2141168"/>
                <a:gd name="connsiteY1" fmla="*/ 3175 h 1043299"/>
                <a:gd name="connsiteX2" fmla="*/ 1787779 w 2141168"/>
                <a:gd name="connsiteY2" fmla="*/ 22218 h 1043299"/>
                <a:gd name="connsiteX3" fmla="*/ 1885569 w 2141168"/>
                <a:gd name="connsiteY3" fmla="*/ 804538 h 1043299"/>
                <a:gd name="connsiteX4" fmla="*/ 2009077 w 2141168"/>
                <a:gd name="connsiteY4" fmla="*/ 916060 h 1043299"/>
                <a:gd name="connsiteX5" fmla="*/ 2096203 w 2141168"/>
                <a:gd name="connsiteY5" fmla="*/ 972056 h 1043299"/>
                <a:gd name="connsiteX6" fmla="*/ 2107740 w 2141168"/>
                <a:gd name="connsiteY6" fmla="*/ 979471 h 1043299"/>
                <a:gd name="connsiteX7" fmla="*/ 2141168 w 2141168"/>
                <a:gd name="connsiteY7" fmla="*/ 1002785 h 1043299"/>
                <a:gd name="connsiteX8" fmla="*/ 2130155 w 2141168"/>
                <a:gd name="connsiteY8" fmla="*/ 1019120 h 1043299"/>
                <a:gd name="connsiteX9" fmla="*/ 2071783 w 2141168"/>
                <a:gd name="connsiteY9" fmla="*/ 1043298 h 1043299"/>
                <a:gd name="connsiteX10" fmla="*/ 2069481 w 2141168"/>
                <a:gd name="connsiteY10" fmla="*/ 1042833 h 1043299"/>
                <a:gd name="connsiteX11" fmla="*/ 2069305 w 2141168"/>
                <a:gd name="connsiteY11" fmla="*/ 1043298 h 1043299"/>
                <a:gd name="connsiteX12" fmla="*/ 68327 w 2141168"/>
                <a:gd name="connsiteY12" fmla="*/ 1043298 h 1043299"/>
                <a:gd name="connsiteX13" fmla="*/ 68322 w 2141168"/>
                <a:gd name="connsiteY13" fmla="*/ 1043299 h 1043299"/>
                <a:gd name="connsiteX14" fmla="*/ 60457 w 2141168"/>
                <a:gd name="connsiteY14" fmla="*/ 1043299 h 1043299"/>
                <a:gd name="connsiteX15" fmla="*/ 60452 w 2141168"/>
                <a:gd name="connsiteY15" fmla="*/ 1043298 h 1043299"/>
                <a:gd name="connsiteX16" fmla="*/ 59424 w 2141168"/>
                <a:gd name="connsiteY16" fmla="*/ 1043298 h 1043299"/>
                <a:gd name="connsiteX17" fmla="*/ 59338 w 2141168"/>
                <a:gd name="connsiteY17" fmla="*/ 1043073 h 1043299"/>
                <a:gd name="connsiteX18" fmla="*/ 32257 w 2141168"/>
                <a:gd name="connsiteY18" fmla="*/ 1037606 h 1043299"/>
                <a:gd name="connsiteX19" fmla="*/ 6018 w 2141168"/>
                <a:gd name="connsiteY19" fmla="*/ 1019915 h 1043299"/>
                <a:gd name="connsiteX20" fmla="*/ 0 w 2141168"/>
                <a:gd name="connsiteY20" fmla="*/ 1010990 h 1043299"/>
                <a:gd name="connsiteX21" fmla="*/ 37393 w 2141168"/>
                <a:gd name="connsiteY21" fmla="*/ 986153 h 1043299"/>
                <a:gd name="connsiteX22" fmla="*/ 37392 w 2141168"/>
                <a:gd name="connsiteY22" fmla="*/ 986152 h 1043299"/>
                <a:gd name="connsiteX23" fmla="*/ 45240 w 2141168"/>
                <a:gd name="connsiteY23" fmla="*/ 980939 h 1043299"/>
                <a:gd name="connsiteX24" fmla="*/ 45623 w 2141168"/>
                <a:gd name="connsiteY24" fmla="*/ 980698 h 1043299"/>
                <a:gd name="connsiteX25" fmla="*/ 130075 w 2141168"/>
                <a:gd name="connsiteY25" fmla="*/ 927169 h 1043299"/>
                <a:gd name="connsiteX26" fmla="*/ 193540 w 2141168"/>
                <a:gd name="connsiteY26" fmla="*/ 885336 h 1043299"/>
                <a:gd name="connsiteX27" fmla="*/ 279019 w 2141168"/>
                <a:gd name="connsiteY27" fmla="*/ 807078 h 1043299"/>
                <a:gd name="connsiteX28" fmla="*/ 358769 w 2141168"/>
                <a:gd name="connsiteY28" fmla="*/ 63157 h 1043299"/>
                <a:gd name="connsiteX29" fmla="*/ 393330 w 2141168"/>
                <a:gd name="connsiteY29" fmla="*/ 0 h 1043299"/>
                <a:gd name="connsiteX0" fmla="*/ 393330 w 2141168"/>
                <a:gd name="connsiteY0" fmla="*/ 0 h 1043299"/>
                <a:gd name="connsiteX1" fmla="*/ 1433580 w 2141168"/>
                <a:gd name="connsiteY1" fmla="*/ 3175 h 1043299"/>
                <a:gd name="connsiteX2" fmla="*/ 1787779 w 2141168"/>
                <a:gd name="connsiteY2" fmla="*/ 22218 h 1043299"/>
                <a:gd name="connsiteX3" fmla="*/ 1885569 w 2141168"/>
                <a:gd name="connsiteY3" fmla="*/ 804538 h 1043299"/>
                <a:gd name="connsiteX4" fmla="*/ 2009077 w 2141168"/>
                <a:gd name="connsiteY4" fmla="*/ 916060 h 1043299"/>
                <a:gd name="connsiteX5" fmla="*/ 2096203 w 2141168"/>
                <a:gd name="connsiteY5" fmla="*/ 972056 h 1043299"/>
                <a:gd name="connsiteX6" fmla="*/ 2107740 w 2141168"/>
                <a:gd name="connsiteY6" fmla="*/ 979471 h 1043299"/>
                <a:gd name="connsiteX7" fmla="*/ 2141168 w 2141168"/>
                <a:gd name="connsiteY7" fmla="*/ 1002785 h 1043299"/>
                <a:gd name="connsiteX8" fmla="*/ 2130155 w 2141168"/>
                <a:gd name="connsiteY8" fmla="*/ 1019120 h 1043299"/>
                <a:gd name="connsiteX9" fmla="*/ 2071783 w 2141168"/>
                <a:gd name="connsiteY9" fmla="*/ 1043298 h 1043299"/>
                <a:gd name="connsiteX10" fmla="*/ 2069481 w 2141168"/>
                <a:gd name="connsiteY10" fmla="*/ 1042833 h 1043299"/>
                <a:gd name="connsiteX11" fmla="*/ 2069305 w 2141168"/>
                <a:gd name="connsiteY11" fmla="*/ 1043298 h 1043299"/>
                <a:gd name="connsiteX12" fmla="*/ 68327 w 2141168"/>
                <a:gd name="connsiteY12" fmla="*/ 1043298 h 1043299"/>
                <a:gd name="connsiteX13" fmla="*/ 68322 w 2141168"/>
                <a:gd name="connsiteY13" fmla="*/ 1043299 h 1043299"/>
                <a:gd name="connsiteX14" fmla="*/ 60457 w 2141168"/>
                <a:gd name="connsiteY14" fmla="*/ 1043299 h 1043299"/>
                <a:gd name="connsiteX15" fmla="*/ 60452 w 2141168"/>
                <a:gd name="connsiteY15" fmla="*/ 1043298 h 1043299"/>
                <a:gd name="connsiteX16" fmla="*/ 59424 w 2141168"/>
                <a:gd name="connsiteY16" fmla="*/ 1043298 h 1043299"/>
                <a:gd name="connsiteX17" fmla="*/ 59338 w 2141168"/>
                <a:gd name="connsiteY17" fmla="*/ 1043073 h 1043299"/>
                <a:gd name="connsiteX18" fmla="*/ 32257 w 2141168"/>
                <a:gd name="connsiteY18" fmla="*/ 1037606 h 1043299"/>
                <a:gd name="connsiteX19" fmla="*/ 6018 w 2141168"/>
                <a:gd name="connsiteY19" fmla="*/ 1019915 h 1043299"/>
                <a:gd name="connsiteX20" fmla="*/ 0 w 2141168"/>
                <a:gd name="connsiteY20" fmla="*/ 1010990 h 1043299"/>
                <a:gd name="connsiteX21" fmla="*/ 37393 w 2141168"/>
                <a:gd name="connsiteY21" fmla="*/ 986153 h 1043299"/>
                <a:gd name="connsiteX22" fmla="*/ 37392 w 2141168"/>
                <a:gd name="connsiteY22" fmla="*/ 986152 h 1043299"/>
                <a:gd name="connsiteX23" fmla="*/ 45240 w 2141168"/>
                <a:gd name="connsiteY23" fmla="*/ 980939 h 1043299"/>
                <a:gd name="connsiteX24" fmla="*/ 45623 w 2141168"/>
                <a:gd name="connsiteY24" fmla="*/ 980698 h 1043299"/>
                <a:gd name="connsiteX25" fmla="*/ 130075 w 2141168"/>
                <a:gd name="connsiteY25" fmla="*/ 927169 h 1043299"/>
                <a:gd name="connsiteX26" fmla="*/ 193540 w 2141168"/>
                <a:gd name="connsiteY26" fmla="*/ 885336 h 1043299"/>
                <a:gd name="connsiteX27" fmla="*/ 279019 w 2141168"/>
                <a:gd name="connsiteY27" fmla="*/ 807078 h 1043299"/>
                <a:gd name="connsiteX28" fmla="*/ 384169 w 2141168"/>
                <a:gd name="connsiteY28" fmla="*/ 34582 h 1043299"/>
                <a:gd name="connsiteX29" fmla="*/ 393330 w 2141168"/>
                <a:gd name="connsiteY29" fmla="*/ 0 h 10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1168" h="1043299">
                  <a:moveTo>
                    <a:pt x="393330" y="0"/>
                  </a:moveTo>
                  <a:lnTo>
                    <a:pt x="1433580" y="3175"/>
                  </a:lnTo>
                  <a:lnTo>
                    <a:pt x="1787779" y="22218"/>
                  </a:lnTo>
                  <a:cubicBezTo>
                    <a:pt x="1818259" y="278758"/>
                    <a:pt x="1867789" y="741673"/>
                    <a:pt x="1885569" y="804538"/>
                  </a:cubicBezTo>
                  <a:cubicBezTo>
                    <a:pt x="1894459" y="835971"/>
                    <a:pt x="1946212" y="874706"/>
                    <a:pt x="2009077" y="916060"/>
                  </a:cubicBezTo>
                  <a:lnTo>
                    <a:pt x="2096203" y="972056"/>
                  </a:lnTo>
                  <a:lnTo>
                    <a:pt x="2107740" y="979471"/>
                  </a:lnTo>
                  <a:lnTo>
                    <a:pt x="2141168" y="1002785"/>
                  </a:lnTo>
                  <a:lnTo>
                    <a:pt x="2130155" y="1019120"/>
                  </a:lnTo>
                  <a:cubicBezTo>
                    <a:pt x="2115216" y="1034059"/>
                    <a:pt x="2094579" y="1043298"/>
                    <a:pt x="2071783" y="1043298"/>
                  </a:cubicBezTo>
                  <a:lnTo>
                    <a:pt x="2069481" y="1042833"/>
                  </a:lnTo>
                  <a:cubicBezTo>
                    <a:pt x="2069422" y="1042988"/>
                    <a:pt x="2069364" y="1043143"/>
                    <a:pt x="2069305" y="1043298"/>
                  </a:cubicBezTo>
                  <a:lnTo>
                    <a:pt x="68327" y="1043298"/>
                  </a:lnTo>
                  <a:cubicBezTo>
                    <a:pt x="68325" y="1043298"/>
                    <a:pt x="68324" y="1043299"/>
                    <a:pt x="68322" y="1043299"/>
                  </a:cubicBezTo>
                  <a:lnTo>
                    <a:pt x="60457" y="1043299"/>
                  </a:lnTo>
                  <a:cubicBezTo>
                    <a:pt x="60455" y="1043299"/>
                    <a:pt x="60454" y="1043298"/>
                    <a:pt x="60452" y="1043298"/>
                  </a:cubicBezTo>
                  <a:lnTo>
                    <a:pt x="59424" y="1043298"/>
                  </a:lnTo>
                  <a:cubicBezTo>
                    <a:pt x="59395" y="1043223"/>
                    <a:pt x="59367" y="1043148"/>
                    <a:pt x="59338" y="1043073"/>
                  </a:cubicBezTo>
                  <a:lnTo>
                    <a:pt x="32257" y="1037606"/>
                  </a:lnTo>
                  <a:cubicBezTo>
                    <a:pt x="22381" y="1033429"/>
                    <a:pt x="13487" y="1027384"/>
                    <a:pt x="6018" y="1019915"/>
                  </a:cubicBezTo>
                  <a:lnTo>
                    <a:pt x="0" y="1010990"/>
                  </a:lnTo>
                  <a:lnTo>
                    <a:pt x="37393" y="986153"/>
                  </a:lnTo>
                  <a:lnTo>
                    <a:pt x="37392" y="986152"/>
                  </a:lnTo>
                  <a:lnTo>
                    <a:pt x="45240" y="980939"/>
                  </a:lnTo>
                  <a:lnTo>
                    <a:pt x="45623" y="980698"/>
                  </a:lnTo>
                  <a:lnTo>
                    <a:pt x="130075" y="927169"/>
                  </a:lnTo>
                  <a:lnTo>
                    <a:pt x="193540" y="885336"/>
                  </a:lnTo>
                  <a:cubicBezTo>
                    <a:pt x="236991" y="855120"/>
                    <a:pt x="269971" y="827795"/>
                    <a:pt x="279019" y="807078"/>
                  </a:cubicBezTo>
                  <a:cubicBezTo>
                    <a:pt x="300133" y="758739"/>
                    <a:pt x="356370" y="326919"/>
                    <a:pt x="384169" y="34582"/>
                  </a:cubicBezTo>
                  <a:cubicBezTo>
                    <a:pt x="386164" y="14588"/>
                    <a:pt x="391335" y="19994"/>
                    <a:pt x="39333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97B7A"/>
                </a:gs>
                <a:gs pos="100000">
                  <a:srgbClr val="C0C0C0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8D511DB-35DA-45D8-9BA5-CCBA82A5CD9C}"/>
                </a:ext>
              </a:extLst>
            </p:cNvPr>
            <p:cNvSpPr/>
            <p:nvPr/>
          </p:nvSpPr>
          <p:spPr>
            <a:xfrm>
              <a:off x="1035580" y="1456230"/>
              <a:ext cx="5287606" cy="3634237"/>
            </a:xfrm>
            <a:custGeom>
              <a:avLst/>
              <a:gdLst>
                <a:gd name="connsiteX0" fmla="*/ 271471 w 7181843"/>
                <a:gd name="connsiteY0" fmla="*/ 283200 h 4936169"/>
                <a:gd name="connsiteX1" fmla="*/ 271471 w 7181843"/>
                <a:gd name="connsiteY1" fmla="*/ 4021759 h 4936169"/>
                <a:gd name="connsiteX2" fmla="*/ 6900852 w 7181843"/>
                <a:gd name="connsiteY2" fmla="*/ 4021759 h 4936169"/>
                <a:gd name="connsiteX3" fmla="*/ 6900852 w 7181843"/>
                <a:gd name="connsiteY3" fmla="*/ 283200 h 4936169"/>
                <a:gd name="connsiteX4" fmla="*/ 194041 w 7181843"/>
                <a:gd name="connsiteY4" fmla="*/ 0 h 4936169"/>
                <a:gd name="connsiteX5" fmla="*/ 6987802 w 7181843"/>
                <a:gd name="connsiteY5" fmla="*/ 0 h 4936169"/>
                <a:gd name="connsiteX6" fmla="*/ 7181843 w 7181843"/>
                <a:gd name="connsiteY6" fmla="*/ 194041 h 4936169"/>
                <a:gd name="connsiteX7" fmla="*/ 7181843 w 7181843"/>
                <a:gd name="connsiteY7" fmla="*/ 4742128 h 4936169"/>
                <a:gd name="connsiteX8" fmla="*/ 6987802 w 7181843"/>
                <a:gd name="connsiteY8" fmla="*/ 4936169 h 4936169"/>
                <a:gd name="connsiteX9" fmla="*/ 194041 w 7181843"/>
                <a:gd name="connsiteY9" fmla="*/ 4936169 h 4936169"/>
                <a:gd name="connsiteX10" fmla="*/ 0 w 7181843"/>
                <a:gd name="connsiteY10" fmla="*/ 4742128 h 4936169"/>
                <a:gd name="connsiteX11" fmla="*/ 0 w 7181843"/>
                <a:gd name="connsiteY11" fmla="*/ 194041 h 4936169"/>
                <a:gd name="connsiteX12" fmla="*/ 194041 w 7181843"/>
                <a:gd name="connsiteY12" fmla="*/ 0 h 493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81843" h="4936169">
                  <a:moveTo>
                    <a:pt x="271471" y="283200"/>
                  </a:moveTo>
                  <a:lnTo>
                    <a:pt x="271471" y="4021759"/>
                  </a:lnTo>
                  <a:lnTo>
                    <a:pt x="6900852" y="4021759"/>
                  </a:lnTo>
                  <a:lnTo>
                    <a:pt x="6900852" y="283200"/>
                  </a:lnTo>
                  <a:close/>
                  <a:moveTo>
                    <a:pt x="194041" y="0"/>
                  </a:moveTo>
                  <a:lnTo>
                    <a:pt x="6987802" y="0"/>
                  </a:lnTo>
                  <a:cubicBezTo>
                    <a:pt x="7094968" y="0"/>
                    <a:pt x="7181843" y="86875"/>
                    <a:pt x="7181843" y="194041"/>
                  </a:cubicBezTo>
                  <a:lnTo>
                    <a:pt x="7181843" y="4742128"/>
                  </a:lnTo>
                  <a:cubicBezTo>
                    <a:pt x="7181843" y="4849294"/>
                    <a:pt x="7094968" y="4936169"/>
                    <a:pt x="6987802" y="4936169"/>
                  </a:cubicBezTo>
                  <a:lnTo>
                    <a:pt x="194041" y="4936169"/>
                  </a:lnTo>
                  <a:cubicBezTo>
                    <a:pt x="86875" y="4936169"/>
                    <a:pt x="0" y="4849294"/>
                    <a:pt x="0" y="4742128"/>
                  </a:cubicBezTo>
                  <a:lnTo>
                    <a:pt x="0" y="194041"/>
                  </a:lnTo>
                  <a:cubicBezTo>
                    <a:pt x="0" y="86875"/>
                    <a:pt x="86875" y="0"/>
                    <a:pt x="194041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Rectangle: Top Corners Rounded 15">
              <a:extLst>
                <a:ext uri="{FF2B5EF4-FFF2-40B4-BE49-F238E27FC236}">
                  <a16:creationId xmlns:a16="http://schemas.microsoft.com/office/drawing/2014/main" id="{93C0774C-D8DB-43E2-8121-E4D2B461B5F4}"/>
                </a:ext>
              </a:extLst>
            </p:cNvPr>
            <p:cNvSpPr/>
            <p:nvPr/>
          </p:nvSpPr>
          <p:spPr>
            <a:xfrm>
              <a:off x="1017291" y="4610092"/>
              <a:ext cx="5324277" cy="480375"/>
            </a:xfrm>
            <a:prstGeom prst="round2SameRect">
              <a:avLst>
                <a:gd name="adj1" fmla="val 0"/>
                <a:gd name="adj2" fmla="val 26277"/>
              </a:avLst>
            </a:prstGeom>
            <a:gradFill flip="none" rotWithShape="1"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Rectangle: Top Corners Rounded 16">
              <a:extLst>
                <a:ext uri="{FF2B5EF4-FFF2-40B4-BE49-F238E27FC236}">
                  <a16:creationId xmlns:a16="http://schemas.microsoft.com/office/drawing/2014/main" id="{8ABA38B5-F0B2-4288-A253-8060A12BD946}"/>
                </a:ext>
              </a:extLst>
            </p:cNvPr>
            <p:cNvSpPr/>
            <p:nvPr/>
          </p:nvSpPr>
          <p:spPr>
            <a:xfrm>
              <a:off x="2802789" y="5669848"/>
              <a:ext cx="1753187" cy="179619"/>
            </a:xfrm>
            <a:prstGeom prst="round2Same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rgbClr val="C5C5C5"/>
                </a:gs>
                <a:gs pos="54000">
                  <a:schemeClr val="bg1">
                    <a:lumMod val="85000"/>
                  </a:schemeClr>
                </a:gs>
                <a:gs pos="100000">
                  <a:srgbClr val="C5C5C5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9EEB5DE-CF44-4F3E-BBBC-D96E783C4687}"/>
                </a:ext>
              </a:extLst>
            </p:cNvPr>
            <p:cNvGrpSpPr/>
            <p:nvPr/>
          </p:nvGrpSpPr>
          <p:grpSpPr>
            <a:xfrm>
              <a:off x="3450825" y="1530098"/>
              <a:ext cx="457113" cy="49091"/>
              <a:chOff x="5752228" y="560210"/>
              <a:chExt cx="620869" cy="66677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37F13BB-E30C-4D88-87E5-738FDE04CDC3}"/>
                  </a:ext>
                </a:extLst>
              </p:cNvPr>
              <p:cNvSpPr/>
              <p:nvPr/>
            </p:nvSpPr>
            <p:spPr>
              <a:xfrm>
                <a:off x="6306422" y="560212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BA0170BE-F21D-4344-811A-C982964AEDF2}"/>
                  </a:ext>
                </a:extLst>
              </p:cNvPr>
              <p:cNvSpPr/>
              <p:nvPr/>
            </p:nvSpPr>
            <p:spPr>
              <a:xfrm>
                <a:off x="5874663" y="560212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CA794EFB-195D-4E29-B398-20F08B8140FD}"/>
                  </a:ext>
                </a:extLst>
              </p:cNvPr>
              <p:cNvSpPr/>
              <p:nvPr/>
            </p:nvSpPr>
            <p:spPr>
              <a:xfrm>
                <a:off x="5752228" y="560211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DB151A81-E91D-4E3F-BE54-F7871ED8A746}"/>
                  </a:ext>
                </a:extLst>
              </p:cNvPr>
              <p:cNvSpPr/>
              <p:nvPr/>
            </p:nvSpPr>
            <p:spPr>
              <a:xfrm>
                <a:off x="6029325" y="560210"/>
                <a:ext cx="66675" cy="66675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41A6DDA9-4B3A-4263-BBA9-9B1FF2ED786B}"/>
                  </a:ext>
                </a:extLst>
              </p:cNvPr>
              <p:cNvSpPr/>
              <p:nvPr/>
            </p:nvSpPr>
            <p:spPr>
              <a:xfrm flipH="1" flipV="1">
                <a:off x="6185948" y="579831"/>
                <a:ext cx="27432" cy="2743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07EF2DDB-BF49-460F-8F5F-5E885CD8F55A}"/>
                  </a:ext>
                </a:extLst>
              </p:cNvPr>
              <p:cNvSpPr/>
              <p:nvPr/>
            </p:nvSpPr>
            <p:spPr>
              <a:xfrm flipH="1" flipV="1">
                <a:off x="6048946" y="579169"/>
                <a:ext cx="27432" cy="27432"/>
              </a:xfrm>
              <a:prstGeom prst="ellipse">
                <a:avLst/>
              </a:prstGeom>
              <a:solidFill>
                <a:srgbClr val="1D27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123EDB2-671A-6A44-F997-1AE4588F57B2}"/>
              </a:ext>
            </a:extLst>
          </p:cNvPr>
          <p:cNvSpPr/>
          <p:nvPr/>
        </p:nvSpPr>
        <p:spPr>
          <a:xfrm>
            <a:off x="5358461" y="5814182"/>
            <a:ext cx="413964" cy="413964"/>
          </a:xfrm>
          <a:custGeom>
            <a:avLst/>
            <a:gdLst>
              <a:gd name="connsiteX0" fmla="*/ 0 w 413964"/>
              <a:gd name="connsiteY0" fmla="*/ 0 h 413964"/>
              <a:gd name="connsiteX1" fmla="*/ 413964 w 413964"/>
              <a:gd name="connsiteY1" fmla="*/ 0 h 413964"/>
              <a:gd name="connsiteX2" fmla="*/ 413964 w 413964"/>
              <a:gd name="connsiteY2" fmla="*/ 413964 h 413964"/>
              <a:gd name="connsiteX3" fmla="*/ 0 w 413964"/>
              <a:gd name="connsiteY3" fmla="*/ 413964 h 41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64" h="413964">
                <a:moveTo>
                  <a:pt x="0" y="0"/>
                </a:moveTo>
                <a:lnTo>
                  <a:pt x="413964" y="0"/>
                </a:lnTo>
                <a:lnTo>
                  <a:pt x="413964" y="413964"/>
                </a:lnTo>
                <a:lnTo>
                  <a:pt x="0" y="413964"/>
                </a:lnTo>
                <a:close/>
              </a:path>
            </a:pathLst>
          </a:custGeom>
          <a:noFill/>
          <a:ln w="170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C67318-F494-8365-BC97-991E2C5231FE}"/>
              </a:ext>
            </a:extLst>
          </p:cNvPr>
          <p:cNvSpPr txBox="1"/>
          <p:nvPr/>
        </p:nvSpPr>
        <p:spPr>
          <a:xfrm>
            <a:off x="6936462" y="1530480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لپ تاپ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C0C37DA-FCFF-CB32-39D3-A4F048DD742C}"/>
              </a:ext>
            </a:extLst>
          </p:cNvPr>
          <p:cNvCxnSpPr/>
          <p:nvPr/>
        </p:nvCxnSpPr>
        <p:spPr>
          <a:xfrm>
            <a:off x="7050762" y="2799193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9396107C-1F12-09FA-570C-048B3CF912F4}"/>
              </a:ext>
            </a:extLst>
          </p:cNvPr>
          <p:cNvSpPr txBox="1"/>
          <p:nvPr/>
        </p:nvSpPr>
        <p:spPr>
          <a:xfrm>
            <a:off x="6936462" y="3230347"/>
            <a:ext cx="4362633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6E2EBE-43E1-2008-766D-D841B5CB4597}"/>
              </a:ext>
            </a:extLst>
          </p:cNvPr>
          <p:cNvSpPr txBox="1"/>
          <p:nvPr/>
        </p:nvSpPr>
        <p:spPr>
          <a:xfrm>
            <a:off x="9870499" y="2953348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چشم انداز و ماموریت ما</a:t>
            </a:r>
            <a:endParaRPr lang="en-ID" sz="12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F2D3581-6881-E822-8FDF-EC2A239C94F4}"/>
              </a:ext>
            </a:extLst>
          </p:cNvPr>
          <p:cNvSpPr txBox="1"/>
          <p:nvPr/>
        </p:nvSpPr>
        <p:spPr>
          <a:xfrm>
            <a:off x="8270053" y="4475693"/>
            <a:ext cx="3029042" cy="8270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0090213-8ACE-C205-B226-4D21F0E9D25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3675F4A-3520-5B4D-E81E-EA841579663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315" r="315"/>
          <a:stretch/>
        </p:blipFill>
        <p:spPr/>
      </p:pic>
    </p:spTree>
    <p:extLst>
      <p:ext uri="{BB962C8B-B14F-4D97-AF65-F5344CB8AC3E}">
        <p14:creationId xmlns:p14="http://schemas.microsoft.com/office/powerpoint/2010/main" val="29917103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71A9DDC6-1960-5216-2653-9E41812AE2BB}"/>
              </a:ext>
            </a:extLst>
          </p:cNvPr>
          <p:cNvSpPr/>
          <p:nvPr/>
        </p:nvSpPr>
        <p:spPr>
          <a:xfrm>
            <a:off x="0" y="1044055"/>
            <a:ext cx="7478973" cy="4769891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43EFCB6-F56E-4733-8799-EF8375F8ED16}"/>
              </a:ext>
            </a:extLst>
          </p:cNvPr>
          <p:cNvSpPr txBox="1"/>
          <p:nvPr/>
        </p:nvSpPr>
        <p:spPr>
          <a:xfrm>
            <a:off x="1483953" y="3773336"/>
            <a:ext cx="21267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آدرس ما</a:t>
            </a:r>
            <a:endParaRPr lang="en-ID" sz="1400" b="1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527DCE-7246-4E96-AEBF-5513D82B3A72}"/>
              </a:ext>
            </a:extLst>
          </p:cNvPr>
          <p:cNvSpPr txBox="1"/>
          <p:nvPr/>
        </p:nvSpPr>
        <p:spPr>
          <a:xfrm>
            <a:off x="1171691" y="4065916"/>
            <a:ext cx="2411041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20begir.com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4CFCB5-1CD6-335B-08B4-CF7ED31B721F}"/>
              </a:ext>
            </a:extLst>
          </p:cNvPr>
          <p:cNvSpPr txBox="1"/>
          <p:nvPr/>
        </p:nvSpPr>
        <p:spPr>
          <a:xfrm>
            <a:off x="4874532" y="3788917"/>
            <a:ext cx="9621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تلفن و ایمیل</a:t>
            </a:r>
            <a:endParaRPr lang="en-ID" sz="1400" b="1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706D9B1-FEB9-2F75-9E35-DCE8CE60CA3C}"/>
              </a:ext>
            </a:extLst>
          </p:cNvPr>
          <p:cNvSpPr txBox="1"/>
          <p:nvPr/>
        </p:nvSpPr>
        <p:spPr>
          <a:xfrm>
            <a:off x="3830380" y="4120109"/>
            <a:ext cx="1964805" cy="61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+74 00923</a:t>
            </a:r>
          </a:p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info@Example.com</a:t>
            </a:r>
            <a:endParaRPr lang="en-ID" sz="1200" dirty="0">
              <a:solidFill>
                <a:schemeClr val="tx1">
                  <a:lumMod val="50000"/>
                  <a:lumOff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27B650-1D44-692D-867A-0890CEC2116A}"/>
              </a:ext>
            </a:extLst>
          </p:cNvPr>
          <p:cNvSpPr txBox="1"/>
          <p:nvPr/>
        </p:nvSpPr>
        <p:spPr>
          <a:xfrm>
            <a:off x="1171691" y="1970326"/>
            <a:ext cx="38086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با ما تماس بگیرید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3E987D8-3C52-FBCD-85E0-BBB6F89258C9}"/>
              </a:ext>
            </a:extLst>
          </p:cNvPr>
          <p:cNvCxnSpPr/>
          <p:nvPr/>
        </p:nvCxnSpPr>
        <p:spPr>
          <a:xfrm>
            <a:off x="1285991" y="2757620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6BFD455-0669-B474-A0C2-25B93A43EE07}"/>
              </a:ext>
            </a:extLst>
          </p:cNvPr>
          <p:cNvSpPr txBox="1"/>
          <p:nvPr/>
        </p:nvSpPr>
        <p:spPr>
          <a:xfrm>
            <a:off x="1171692" y="2993300"/>
            <a:ext cx="4342004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F3502E9-81A6-C8DB-11E2-307EBFC213F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88" r="2368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863100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11ABC2A-6D52-8D47-CC47-0A6C0748F4C8}"/>
              </a:ext>
            </a:extLst>
          </p:cNvPr>
          <p:cNvSpPr/>
          <p:nvPr/>
        </p:nvSpPr>
        <p:spPr>
          <a:xfrm>
            <a:off x="1" y="1"/>
            <a:ext cx="805218" cy="80521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A2BAAF-B68C-32A1-D527-F61A338DCED5}"/>
              </a:ext>
            </a:extLst>
          </p:cNvPr>
          <p:cNvSpPr txBox="1"/>
          <p:nvPr/>
        </p:nvSpPr>
        <p:spPr>
          <a:xfrm>
            <a:off x="805219" y="633256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1400" dirty="0">
                <a:solidFill>
                  <a:schemeClr val="bg1">
                    <a:lumMod val="50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B Nazanin" panose="00000700000000000000" pitchFamily="2" charset="-78"/>
              </a:rPr>
              <a:t>قالب ارائه انواع چوب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50684A2-3FFA-A2BD-1C61-182CBD67E68C}"/>
              </a:ext>
            </a:extLst>
          </p:cNvPr>
          <p:cNvCxnSpPr>
            <a:stCxn id="7" idx="3"/>
          </p:cNvCxnSpPr>
          <p:nvPr/>
        </p:nvCxnSpPr>
        <p:spPr>
          <a:xfrm flipV="1">
            <a:off x="2251449" y="6486450"/>
            <a:ext cx="9940551" cy="1"/>
          </a:xfrm>
          <a:prstGeom prst="line">
            <a:avLst/>
          </a:prstGeom>
          <a:ln w="127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7C360AB-35CC-72CA-3992-2B1CD8C6B114}"/>
              </a:ext>
            </a:extLst>
          </p:cNvPr>
          <p:cNvGrpSpPr/>
          <p:nvPr/>
        </p:nvGrpSpPr>
        <p:grpSpPr>
          <a:xfrm>
            <a:off x="264110" y="292255"/>
            <a:ext cx="324000" cy="220709"/>
            <a:chOff x="1469871" y="217661"/>
            <a:chExt cx="324000" cy="220709"/>
          </a:xfrm>
          <a:solidFill>
            <a:schemeClr val="bg1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A377A02-2592-EE0E-0528-CC3B968BFAAA}"/>
                </a:ext>
              </a:extLst>
            </p:cNvPr>
            <p:cNvSpPr/>
            <p:nvPr/>
          </p:nvSpPr>
          <p:spPr>
            <a:xfrm>
              <a:off x="1469871" y="217661"/>
              <a:ext cx="32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374DB91-374F-667A-8742-10416EAB92E7}"/>
                </a:ext>
              </a:extLst>
            </p:cNvPr>
            <p:cNvSpPr/>
            <p:nvPr/>
          </p:nvSpPr>
          <p:spPr>
            <a:xfrm>
              <a:off x="1469871" y="310016"/>
              <a:ext cx="216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3B394FD-D601-71CA-C3FD-4C63D7C7C08B}"/>
                </a:ext>
              </a:extLst>
            </p:cNvPr>
            <p:cNvSpPr/>
            <p:nvPr/>
          </p:nvSpPr>
          <p:spPr>
            <a:xfrm>
              <a:off x="1469871" y="402370"/>
              <a:ext cx="14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328C6A5-E7F2-4626-8E4F-7BAD69DCD7BD}"/>
              </a:ext>
            </a:extLst>
          </p:cNvPr>
          <p:cNvSpPr txBox="1"/>
          <p:nvPr/>
        </p:nvSpPr>
        <p:spPr>
          <a:xfrm>
            <a:off x="6560458" y="2572401"/>
            <a:ext cx="53117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600" b="1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با تشکر از شما دوستان عزیز...</a:t>
            </a:r>
            <a:endParaRPr lang="en-ID" sz="3600" b="1" dirty="0">
              <a:solidFill>
                <a:srgbClr val="C00000"/>
              </a:solidFill>
              <a:latin typeface="Montserrat ExtraBold" panose="000009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60B1A06-E2F0-AAEA-8F39-989B433EB0DE}"/>
              </a:ext>
            </a:extLst>
          </p:cNvPr>
          <p:cNvSpPr txBox="1"/>
          <p:nvPr/>
        </p:nvSpPr>
        <p:spPr>
          <a:xfrm>
            <a:off x="7511629" y="3572675"/>
            <a:ext cx="3983685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0DA7C6C-6F8D-75CA-28D0-654E6CBCCF8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38" b="243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57988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3200" b="1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333" kern="0">
                <a:latin typeface="Arial"/>
                <a:cs typeface="Arial"/>
                <a:sym typeface="Arial"/>
              </a:rPr>
              <a:t>Add the title here</a:t>
            </a:r>
            <a:endParaRPr sz="1333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 dirty="0">
                <a:latin typeface="Arial"/>
                <a:cs typeface="Arial"/>
                <a:sym typeface="Arial"/>
              </a:rPr>
              <a:t>Text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2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3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4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5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6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28154E69-2ABC-D6A7-47AB-3E48537F969A}"/>
              </a:ext>
            </a:extLst>
          </p:cNvPr>
          <p:cNvSpPr txBox="1"/>
          <p:nvPr/>
        </p:nvSpPr>
        <p:spPr>
          <a:xfrm>
            <a:off x="1202910" y="616312"/>
            <a:ext cx="38154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 </a:t>
            </a:r>
            <a:r>
              <a:rPr lang="fa-IR" sz="3200" b="1" dirty="0">
                <a:solidFill>
                  <a:srgbClr val="FF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انواع چوب</a:t>
            </a:r>
            <a:r>
              <a:rPr lang="en-US" sz="3200" b="1" dirty="0">
                <a:solidFill>
                  <a:srgbClr val="FF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خوش آمدید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1347741-97CA-1AE9-705C-222356A78495}"/>
              </a:ext>
            </a:extLst>
          </p:cNvPr>
          <p:cNvCxnSpPr/>
          <p:nvPr/>
        </p:nvCxnSpPr>
        <p:spPr>
          <a:xfrm>
            <a:off x="1320800" y="2191657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AD012D6-9A55-1F28-34BF-F750278DA0EC}"/>
              </a:ext>
            </a:extLst>
          </p:cNvPr>
          <p:cNvSpPr txBox="1"/>
          <p:nvPr/>
        </p:nvSpPr>
        <p:spPr>
          <a:xfrm>
            <a:off x="1320538" y="2363897"/>
            <a:ext cx="5473661" cy="1358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195761B-F9D2-9D4F-1901-B2EF83F856CE}"/>
              </a:ext>
            </a:extLst>
          </p:cNvPr>
          <p:cNvSpPr txBox="1"/>
          <p:nvPr/>
        </p:nvSpPr>
        <p:spPr>
          <a:xfrm>
            <a:off x="3019268" y="3935926"/>
            <a:ext cx="18437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چشم انداز و ماموریت ما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BA9F9C8-9784-1851-B664-A87DCDE5D208}"/>
              </a:ext>
            </a:extLst>
          </p:cNvPr>
          <p:cNvSpPr txBox="1"/>
          <p:nvPr/>
        </p:nvSpPr>
        <p:spPr>
          <a:xfrm>
            <a:off x="413109" y="4412980"/>
            <a:ext cx="436209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3B04D1-B2CA-98A5-110A-55BC7D53DF8A}"/>
              </a:ext>
            </a:extLst>
          </p:cNvPr>
          <p:cNvSpPr/>
          <p:nvPr/>
        </p:nvSpPr>
        <p:spPr>
          <a:xfrm>
            <a:off x="5355771" y="3833633"/>
            <a:ext cx="2641600" cy="238088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357ADB-923D-C9EC-C4C7-436DBDBA9DFE}"/>
              </a:ext>
            </a:extLst>
          </p:cNvPr>
          <p:cNvSpPr txBox="1"/>
          <p:nvPr/>
        </p:nvSpPr>
        <p:spPr>
          <a:xfrm>
            <a:off x="6212234" y="4799218"/>
            <a:ext cx="843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داخلی مدرن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CCE7024-8F17-3990-F093-B68622800841}"/>
              </a:ext>
            </a:extLst>
          </p:cNvPr>
          <p:cNvSpPr txBox="1"/>
          <p:nvPr/>
        </p:nvSpPr>
        <p:spPr>
          <a:xfrm>
            <a:off x="6008652" y="4105203"/>
            <a:ext cx="12506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100+</a:t>
            </a:r>
            <a:endParaRPr lang="en-ID" sz="3600" b="1" dirty="0">
              <a:solidFill>
                <a:schemeClr val="bg1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899A200-F8E9-6AFE-861A-F638B702DE15}"/>
              </a:ext>
            </a:extLst>
          </p:cNvPr>
          <p:cNvSpPr txBox="1"/>
          <p:nvPr/>
        </p:nvSpPr>
        <p:spPr>
          <a:xfrm>
            <a:off x="5496428" y="5100191"/>
            <a:ext cx="2283229" cy="8270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Lorem ipsum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dolor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sit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amet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,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consectetur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adipiscing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elit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,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sed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do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eiusmod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tempor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164666-8829-9723-B4DB-C85C0029157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5" r="2180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3812100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98F8B4AB-B1B2-EE36-EAD5-AC1EE6EFF94C}"/>
              </a:ext>
            </a:extLst>
          </p:cNvPr>
          <p:cNvSpPr/>
          <p:nvPr/>
        </p:nvSpPr>
        <p:spPr>
          <a:xfrm>
            <a:off x="0" y="0"/>
            <a:ext cx="2540000" cy="6858000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D1F235-6B08-7F0B-84A9-D418AD9C2795}"/>
              </a:ext>
            </a:extLst>
          </p:cNvPr>
          <p:cNvSpPr txBox="1"/>
          <p:nvPr/>
        </p:nvSpPr>
        <p:spPr>
          <a:xfrm>
            <a:off x="6879771" y="1027398"/>
            <a:ext cx="3454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بهترین طراحی داخلی 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برای شما با انواع چوب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840C948-64A4-B9E0-C8E7-8156649BC46A}"/>
              </a:ext>
            </a:extLst>
          </p:cNvPr>
          <p:cNvCxnSpPr/>
          <p:nvPr/>
        </p:nvCxnSpPr>
        <p:spPr>
          <a:xfrm>
            <a:off x="6502400" y="2232085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34EB416-FDF2-9D49-0B93-6B7D2A9688A4}"/>
              </a:ext>
            </a:extLst>
          </p:cNvPr>
          <p:cNvSpPr txBox="1"/>
          <p:nvPr/>
        </p:nvSpPr>
        <p:spPr>
          <a:xfrm>
            <a:off x="5762171" y="2512605"/>
            <a:ext cx="5225144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14B2255-A8FC-21A6-1DEB-0DCE8085101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63" b="6163"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DE4FC6D-EAB0-5AE7-2B12-576327A46ED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738" b="2273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286544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2D86417C-F536-409F-140F-96BD053285EE}"/>
              </a:ext>
            </a:extLst>
          </p:cNvPr>
          <p:cNvSpPr/>
          <p:nvPr/>
        </p:nvSpPr>
        <p:spPr>
          <a:xfrm>
            <a:off x="3352800" y="422457"/>
            <a:ext cx="6560457" cy="4352744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92FBB0-0BDE-85D9-5E65-5ADFB2571C30}"/>
              </a:ext>
            </a:extLst>
          </p:cNvPr>
          <p:cNvSpPr/>
          <p:nvPr/>
        </p:nvSpPr>
        <p:spPr>
          <a:xfrm>
            <a:off x="0" y="0"/>
            <a:ext cx="1494971" cy="271417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6AB8E0C-03DB-C0B3-5EDE-6D23AB8FD8C7}"/>
              </a:ext>
            </a:extLst>
          </p:cNvPr>
          <p:cNvSpPr txBox="1"/>
          <p:nvPr/>
        </p:nvSpPr>
        <p:spPr>
          <a:xfrm>
            <a:off x="4120283" y="1063730"/>
            <a:ext cx="34997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انواع چوب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با رویکردی متفاوت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D44BAFE-F84C-D020-9C0C-553765024876}"/>
              </a:ext>
            </a:extLst>
          </p:cNvPr>
          <p:cNvCxnSpPr/>
          <p:nvPr/>
        </p:nvCxnSpPr>
        <p:spPr>
          <a:xfrm>
            <a:off x="4238172" y="2710955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B240AE32-E498-5983-5F56-4EE01D05A8BE}"/>
              </a:ext>
            </a:extLst>
          </p:cNvPr>
          <p:cNvSpPr txBox="1"/>
          <p:nvPr/>
        </p:nvSpPr>
        <p:spPr>
          <a:xfrm>
            <a:off x="3614059" y="2991475"/>
            <a:ext cx="4252684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DF358B8-F67B-730C-22B0-57F5E5C9A9F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1A8AC96A-1860-70C5-1327-086531E9A13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21" r="17821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24047DD-480C-BB69-C988-D2FB2820B01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76" r="31976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7479879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242594B4-A536-7008-BFA2-C543E7F16172}"/>
              </a:ext>
            </a:extLst>
          </p:cNvPr>
          <p:cNvSpPr/>
          <p:nvPr/>
        </p:nvSpPr>
        <p:spPr>
          <a:xfrm>
            <a:off x="1341683" y="605639"/>
            <a:ext cx="10850317" cy="564672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96E45F-E290-6257-F309-078FD1589474}"/>
              </a:ext>
            </a:extLst>
          </p:cNvPr>
          <p:cNvSpPr txBox="1"/>
          <p:nvPr/>
        </p:nvSpPr>
        <p:spPr>
          <a:xfrm>
            <a:off x="6096001" y="1544481"/>
            <a:ext cx="47543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</a:t>
            </a:r>
            <a:r>
              <a:rPr lang="en-US" sz="28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Innovatif</a:t>
            </a:r>
            <a:r>
              <a: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And </a:t>
            </a:r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طراحی داخلی مدرن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E776692-6E1C-4126-8E7B-EC65DEE243D5}"/>
              </a:ext>
            </a:extLst>
          </p:cNvPr>
          <p:cNvCxnSpPr/>
          <p:nvPr/>
        </p:nvCxnSpPr>
        <p:spPr>
          <a:xfrm>
            <a:off x="6213890" y="2756278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F302464-FA66-B139-96C0-BF57B2D5F49D}"/>
              </a:ext>
            </a:extLst>
          </p:cNvPr>
          <p:cNvSpPr txBox="1"/>
          <p:nvPr/>
        </p:nvSpPr>
        <p:spPr>
          <a:xfrm>
            <a:off x="6096001" y="3015586"/>
            <a:ext cx="4962476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2027CE7-EC88-6628-E07F-3ACFF6537052}"/>
              </a:ext>
            </a:extLst>
          </p:cNvPr>
          <p:cNvSpPr txBox="1"/>
          <p:nvPr/>
        </p:nvSpPr>
        <p:spPr>
          <a:xfrm>
            <a:off x="7094210" y="4162813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طراحی مدرن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48A3796-C303-8CAE-F4D8-15E12202BBC2}"/>
              </a:ext>
            </a:extLst>
          </p:cNvPr>
          <p:cNvSpPr txBox="1"/>
          <p:nvPr/>
        </p:nvSpPr>
        <p:spPr>
          <a:xfrm>
            <a:off x="6096001" y="4486498"/>
            <a:ext cx="2199802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992BD68-B180-6464-5F3C-79E0DADB3E51}"/>
              </a:ext>
            </a:extLst>
          </p:cNvPr>
          <p:cNvSpPr txBox="1"/>
          <p:nvPr/>
        </p:nvSpPr>
        <p:spPr>
          <a:xfrm>
            <a:off x="9992158" y="4221105"/>
            <a:ext cx="10663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توسعه جدید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0A86B77-678F-652F-67B7-7E74B822925F}"/>
              </a:ext>
            </a:extLst>
          </p:cNvPr>
          <p:cNvSpPr txBox="1"/>
          <p:nvPr/>
        </p:nvSpPr>
        <p:spPr>
          <a:xfrm>
            <a:off x="8858675" y="4486498"/>
            <a:ext cx="2199802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50C01F4-2D96-1435-BA68-585378A95CB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48" b="1154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541086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ED3EAF7-5823-8157-8252-A087E2BD874E}"/>
              </a:ext>
            </a:extLst>
          </p:cNvPr>
          <p:cNvSpPr/>
          <p:nvPr/>
        </p:nvSpPr>
        <p:spPr>
          <a:xfrm>
            <a:off x="0" y="0"/>
            <a:ext cx="12192000" cy="1910687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7A83F9-3B5A-7766-9FA7-B9807871C69D}"/>
              </a:ext>
            </a:extLst>
          </p:cNvPr>
          <p:cNvSpPr txBox="1"/>
          <p:nvPr/>
        </p:nvSpPr>
        <p:spPr>
          <a:xfrm>
            <a:off x="968076" y="3927623"/>
            <a:ext cx="47543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خلاقیت را باز کن</a:t>
            </a:r>
          </a:p>
          <a:p>
            <a:pPr algn="r" rtl="1"/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6EEDEF2-2A4A-3064-FE72-C787B0F139E7}"/>
              </a:ext>
            </a:extLst>
          </p:cNvPr>
          <p:cNvCxnSpPr/>
          <p:nvPr/>
        </p:nvCxnSpPr>
        <p:spPr>
          <a:xfrm>
            <a:off x="1082376" y="4636717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65C2DE3-A584-6C2C-E759-58287E6C9236}"/>
              </a:ext>
            </a:extLst>
          </p:cNvPr>
          <p:cNvSpPr txBox="1"/>
          <p:nvPr/>
        </p:nvSpPr>
        <p:spPr>
          <a:xfrm>
            <a:off x="968077" y="4881730"/>
            <a:ext cx="5013624" cy="16812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A1B142B-2CE0-D3D7-0C5B-4915D42C283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36" b="7736"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197F726D-61C5-E956-0BCA-92E06F65085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08" b="2908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BC3EEE48-D146-7781-E576-CA63EC84E10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71" b="1487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813268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297BA52C-6F5F-C35E-2D58-3C71ED68A426}"/>
              </a:ext>
            </a:extLst>
          </p:cNvPr>
          <p:cNvSpPr txBox="1"/>
          <p:nvPr/>
        </p:nvSpPr>
        <p:spPr>
          <a:xfrm>
            <a:off x="3718842" y="705451"/>
            <a:ext cx="47543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تیم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 را ملاقات کنید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D1204EB-F1F0-43A5-C68D-EF085C68E5B4}"/>
              </a:ext>
            </a:extLst>
          </p:cNvPr>
          <p:cNvSpPr txBox="1"/>
          <p:nvPr/>
        </p:nvSpPr>
        <p:spPr>
          <a:xfrm>
            <a:off x="3031296" y="1290226"/>
            <a:ext cx="612940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431D34A-6277-D9A6-AF78-8DA13EA94593}"/>
              </a:ext>
            </a:extLst>
          </p:cNvPr>
          <p:cNvSpPr txBox="1"/>
          <p:nvPr/>
        </p:nvSpPr>
        <p:spPr>
          <a:xfrm>
            <a:off x="5511544" y="5413885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براندون مارک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A3A18C2-09A8-7873-EFDB-418141BC5742}"/>
              </a:ext>
            </a:extLst>
          </p:cNvPr>
          <p:cNvSpPr txBox="1"/>
          <p:nvPr/>
        </p:nvSpPr>
        <p:spPr>
          <a:xfrm>
            <a:off x="5636577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540573A-12CA-4EBA-6C06-565D29A9748F}"/>
              </a:ext>
            </a:extLst>
          </p:cNvPr>
          <p:cNvSpPr/>
          <p:nvPr/>
        </p:nvSpPr>
        <p:spPr>
          <a:xfrm>
            <a:off x="5050972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C83AD3B-558B-3F83-4D1A-83C3C6537B8A}"/>
              </a:ext>
            </a:extLst>
          </p:cNvPr>
          <p:cNvSpPr txBox="1"/>
          <p:nvPr/>
        </p:nvSpPr>
        <p:spPr>
          <a:xfrm>
            <a:off x="5050972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4BDD88E-6A27-CF70-E2EE-01A11F251DCC}"/>
              </a:ext>
            </a:extLst>
          </p:cNvPr>
          <p:cNvSpPr txBox="1"/>
          <p:nvPr/>
        </p:nvSpPr>
        <p:spPr>
          <a:xfrm>
            <a:off x="2530998" y="5413885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لورا اسمیت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A62B04A-681C-CAA7-3876-A9F03A85192F}"/>
              </a:ext>
            </a:extLst>
          </p:cNvPr>
          <p:cNvSpPr txBox="1"/>
          <p:nvPr/>
        </p:nvSpPr>
        <p:spPr>
          <a:xfrm>
            <a:off x="2507241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00C0958-E336-33D0-7D0B-1056E586FC00}"/>
              </a:ext>
            </a:extLst>
          </p:cNvPr>
          <p:cNvSpPr/>
          <p:nvPr/>
        </p:nvSpPr>
        <p:spPr>
          <a:xfrm>
            <a:off x="1921636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0715413-0003-FFD5-7026-5D57C2AA856B}"/>
              </a:ext>
            </a:extLst>
          </p:cNvPr>
          <p:cNvSpPr txBox="1"/>
          <p:nvPr/>
        </p:nvSpPr>
        <p:spPr>
          <a:xfrm>
            <a:off x="1921636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3365C71-1C48-DB8C-F0EB-9B8A2726F810}"/>
              </a:ext>
            </a:extLst>
          </p:cNvPr>
          <p:cNvSpPr txBox="1"/>
          <p:nvPr/>
        </p:nvSpPr>
        <p:spPr>
          <a:xfrm>
            <a:off x="8565540" y="5413885"/>
            <a:ext cx="1319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جولیوس مارتین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EA72D7-D79F-7EE6-6CB4-311466B1FD15}"/>
              </a:ext>
            </a:extLst>
          </p:cNvPr>
          <p:cNvSpPr txBox="1"/>
          <p:nvPr/>
        </p:nvSpPr>
        <p:spPr>
          <a:xfrm>
            <a:off x="8765913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E71ACF5-0F3A-E314-90B3-7589176B649C}"/>
              </a:ext>
            </a:extLst>
          </p:cNvPr>
          <p:cNvSpPr/>
          <p:nvPr/>
        </p:nvSpPr>
        <p:spPr>
          <a:xfrm>
            <a:off x="8180308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A5F6C7-91F0-AE80-6E9F-97915167E215}"/>
              </a:ext>
            </a:extLst>
          </p:cNvPr>
          <p:cNvSpPr txBox="1"/>
          <p:nvPr/>
        </p:nvSpPr>
        <p:spPr>
          <a:xfrm>
            <a:off x="8180308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6307387-1B13-9E9B-A52E-16AD01136D1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CAB0944F-B464-0A97-B3B0-50C5760A23E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C0CAEC3E-940F-735E-5CF3-0442DE5AF4E5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473019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017AF36F-01EA-E1DD-04D3-17D54F39AAE7}"/>
              </a:ext>
            </a:extLst>
          </p:cNvPr>
          <p:cNvSpPr/>
          <p:nvPr/>
        </p:nvSpPr>
        <p:spPr>
          <a:xfrm>
            <a:off x="5676900" y="1263646"/>
            <a:ext cx="6515100" cy="4330708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5FF0EB5-678C-A227-C1CA-D30AB1A5DC2B}"/>
              </a:ext>
            </a:extLst>
          </p:cNvPr>
          <p:cNvSpPr txBox="1"/>
          <p:nvPr/>
        </p:nvSpPr>
        <p:spPr>
          <a:xfrm>
            <a:off x="7341581" y="2576495"/>
            <a:ext cx="38086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کارشناس </a:t>
            </a:r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تیم</a:t>
            </a:r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ما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0631EF0-4510-868C-068A-11325FC6AF03}"/>
              </a:ext>
            </a:extLst>
          </p:cNvPr>
          <p:cNvCxnSpPr/>
          <p:nvPr/>
        </p:nvCxnSpPr>
        <p:spPr>
          <a:xfrm>
            <a:off x="7455881" y="3285589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783B4876-4D10-6C22-2CDA-25C7D40C4089}"/>
              </a:ext>
            </a:extLst>
          </p:cNvPr>
          <p:cNvSpPr txBox="1"/>
          <p:nvPr/>
        </p:nvSpPr>
        <p:spPr>
          <a:xfrm>
            <a:off x="7341582" y="3530602"/>
            <a:ext cx="380863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1D262D4-D18E-0FEF-39E3-B00E49980160}"/>
              </a:ext>
            </a:extLst>
          </p:cNvPr>
          <p:cNvSpPr/>
          <p:nvPr/>
        </p:nvSpPr>
        <p:spPr>
          <a:xfrm>
            <a:off x="911702" y="3701497"/>
            <a:ext cx="2472943" cy="1047923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0329CDC-E9CF-B4F1-8AE7-A2797BAC0B1A}"/>
              </a:ext>
            </a:extLst>
          </p:cNvPr>
          <p:cNvSpPr txBox="1"/>
          <p:nvPr/>
        </p:nvSpPr>
        <p:spPr>
          <a:xfrm>
            <a:off x="1365747" y="3893435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400" b="1" spc="100">
                <a:solidFill>
                  <a:schemeClr val="bg1"/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GREG BRYAN</a:t>
            </a:r>
            <a:endParaRPr lang="en-ID" sz="1400" b="1" spc="100">
              <a:solidFill>
                <a:schemeClr val="bg1"/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2F7BECB-7C21-F918-406D-83EEB6417A65}"/>
              </a:ext>
            </a:extLst>
          </p:cNvPr>
          <p:cNvSpPr txBox="1"/>
          <p:nvPr/>
        </p:nvSpPr>
        <p:spPr>
          <a:xfrm>
            <a:off x="1398608" y="4334540"/>
            <a:ext cx="11945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مدیرعامل و موسس</a:t>
            </a:r>
            <a:endParaRPr lang="en-ID" sz="12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E77D9B3-7B4B-7552-9515-8BA4B7370F7F}"/>
              </a:ext>
            </a:extLst>
          </p:cNvPr>
          <p:cNvSpPr/>
          <p:nvPr/>
        </p:nvSpPr>
        <p:spPr>
          <a:xfrm>
            <a:off x="3921245" y="4923989"/>
            <a:ext cx="2472943" cy="1047923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952AB63-EBD7-5B40-0B99-FA2BBE112935}"/>
              </a:ext>
            </a:extLst>
          </p:cNvPr>
          <p:cNvSpPr txBox="1"/>
          <p:nvPr/>
        </p:nvSpPr>
        <p:spPr>
          <a:xfrm>
            <a:off x="4541205" y="5115927"/>
            <a:ext cx="12330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400" b="1" spc="100" dirty="0">
                <a:solidFill>
                  <a:schemeClr val="bg1"/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آنتونیو اسمیت</a:t>
            </a:r>
            <a:endParaRPr lang="en-ID" sz="1400" b="1" spc="100" dirty="0">
              <a:solidFill>
                <a:schemeClr val="bg1"/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88DE4D6-C3F7-F0F6-CCE3-AACB02CDFCD4}"/>
              </a:ext>
            </a:extLst>
          </p:cNvPr>
          <p:cNvSpPr txBox="1"/>
          <p:nvPr/>
        </p:nvSpPr>
        <p:spPr>
          <a:xfrm>
            <a:off x="4785660" y="5502976"/>
            <a:ext cx="7441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مدیر شعبه</a:t>
            </a:r>
            <a:endParaRPr lang="en-ID" sz="12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1938F1D-ABAF-4B34-3D23-5C590B37749F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EE75AB1-B7BE-A007-863E-1A6142598AC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7793063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867E4292-77BA-96F0-07B3-8B9E751B8B51}"/>
              </a:ext>
            </a:extLst>
          </p:cNvPr>
          <p:cNvSpPr/>
          <p:nvPr/>
        </p:nvSpPr>
        <p:spPr>
          <a:xfrm>
            <a:off x="4298152" y="4909761"/>
            <a:ext cx="3595688" cy="1563609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1A25BD3-ACAB-A9F5-4849-E1CDCA0BCA64}"/>
              </a:ext>
            </a:extLst>
          </p:cNvPr>
          <p:cNvSpPr/>
          <p:nvPr/>
        </p:nvSpPr>
        <p:spPr>
          <a:xfrm>
            <a:off x="7893843" y="4909763"/>
            <a:ext cx="3595689" cy="156360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F93BB4E-F55B-C80F-0481-9ADCE9C7BCAC}"/>
              </a:ext>
            </a:extLst>
          </p:cNvPr>
          <p:cNvSpPr/>
          <p:nvPr/>
        </p:nvSpPr>
        <p:spPr>
          <a:xfrm>
            <a:off x="702463" y="4909763"/>
            <a:ext cx="3595689" cy="156360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2D73607-3F50-C099-1707-AB6D2A1F1C7E}"/>
              </a:ext>
            </a:extLst>
          </p:cNvPr>
          <p:cNvSpPr txBox="1"/>
          <p:nvPr/>
        </p:nvSpPr>
        <p:spPr>
          <a:xfrm>
            <a:off x="3718842" y="604774"/>
            <a:ext cx="47543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بهترین </a:t>
            </a:r>
            <a:r>
              <a:rPr lang="fa-IR" sz="32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سرویس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D7628E8-A6E6-963F-528A-E3337552487A}"/>
              </a:ext>
            </a:extLst>
          </p:cNvPr>
          <p:cNvGrpSpPr/>
          <p:nvPr/>
        </p:nvGrpSpPr>
        <p:grpSpPr>
          <a:xfrm>
            <a:off x="4698102" y="5319215"/>
            <a:ext cx="2795795" cy="1099930"/>
            <a:chOff x="4698102" y="5319215"/>
            <a:chExt cx="2795795" cy="10999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E7C2834-E108-AAC3-3DB7-BDAB4A65224A}"/>
                </a:ext>
              </a:extLst>
            </p:cNvPr>
            <p:cNvSpPr txBox="1"/>
            <p:nvPr/>
          </p:nvSpPr>
          <p:spPr>
            <a:xfrm>
              <a:off x="5626960" y="5319215"/>
              <a:ext cx="93807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a-I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خدمات داخلی</a:t>
              </a:r>
              <a:endParaRPr lang="en-ID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2B6DB77-019D-9877-0F4E-6B25C744A94D}"/>
                </a:ext>
              </a:extLst>
            </p:cNvPr>
            <p:cNvSpPr txBox="1"/>
            <p:nvPr/>
          </p:nvSpPr>
          <p:spPr>
            <a:xfrm>
              <a:off x="4698102" y="5586225"/>
              <a:ext cx="2795795" cy="832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1100" b="0" i="0" dirty="0">
                  <a:solidFill>
                    <a:schemeClr val="bg1">
                      <a:lumMod val="50000"/>
                    </a:schemeClr>
                  </a:solidFill>
                  <a:effectLst/>
                  <a:latin typeface="Open Sans" panose="020B0606030504020204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ID" sz="11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187A5D6-C538-EFEC-323E-BC6E216A1149}"/>
              </a:ext>
            </a:extLst>
          </p:cNvPr>
          <p:cNvSpPr txBox="1"/>
          <p:nvPr/>
        </p:nvSpPr>
        <p:spPr>
          <a:xfrm>
            <a:off x="9222647" y="5319214"/>
            <a:ext cx="9380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داخلی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B391E80-3D1B-14BE-1D06-B2FC7B198FA3}"/>
              </a:ext>
            </a:extLst>
          </p:cNvPr>
          <p:cNvSpPr txBox="1"/>
          <p:nvPr/>
        </p:nvSpPr>
        <p:spPr>
          <a:xfrm>
            <a:off x="8293789" y="5586224"/>
            <a:ext cx="2795795" cy="832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6F6962-C604-71E3-38AF-88009E370707}"/>
              </a:ext>
            </a:extLst>
          </p:cNvPr>
          <p:cNvSpPr txBox="1"/>
          <p:nvPr/>
        </p:nvSpPr>
        <p:spPr>
          <a:xfrm>
            <a:off x="2031269" y="5319214"/>
            <a:ext cx="9380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داخلی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0B663D4-F34E-54AB-1A3A-D90801784B8E}"/>
              </a:ext>
            </a:extLst>
          </p:cNvPr>
          <p:cNvSpPr txBox="1"/>
          <p:nvPr/>
        </p:nvSpPr>
        <p:spPr>
          <a:xfrm>
            <a:off x="1102411" y="5586224"/>
            <a:ext cx="2795795" cy="832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7C5973A1-EF14-42FB-369C-BF2AF417F397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61" r="13761"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1D98205F-9726-939E-08A6-69A795E84B3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1" b="13161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12CDB298-E701-C46F-7752-4FA06CE0170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52" r="1165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697076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1269</Words>
  <Application>Microsoft Office PowerPoint</Application>
  <PresentationFormat>Widescreen</PresentationFormat>
  <Paragraphs>142</Paragraphs>
  <Slides>27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Amatic SC</vt:lpstr>
      <vt:lpstr>Arial</vt:lpstr>
      <vt:lpstr>Calibri</vt:lpstr>
      <vt:lpstr>Montserrat</vt:lpstr>
      <vt:lpstr>Montserrat ExtraBold</vt:lpstr>
      <vt:lpstr>Montserrat SemiBold</vt:lpstr>
      <vt:lpstr>Open Sans</vt:lpstr>
      <vt:lpstr>Open Sans Light</vt:lpstr>
      <vt:lpstr>Poppins</vt:lpstr>
      <vt:lpstr>Roboto Medium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2023-06-28T15:15:42Z</dcterms:created>
  <dcterms:modified xsi:type="dcterms:W3CDTF">2023-08-13T13:26:36Z</dcterms:modified>
</cp:coreProperties>
</file>