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>
  <p:sldMasterIdLst>
    <p:sldMasterId id="2147483648" r:id="rId1"/>
  </p:sldMasterIdLst>
  <p:notesMasterIdLst>
    <p:notesMasterId r:id="rId40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92" r:id="rId27"/>
    <p:sldId id="293" r:id="rId28"/>
    <p:sldId id="287" r:id="rId29"/>
    <p:sldId id="288" r:id="rId30"/>
    <p:sldId id="294" r:id="rId31"/>
    <p:sldId id="295" r:id="rId32"/>
    <p:sldId id="296" r:id="rId33"/>
    <p:sldId id="297" r:id="rId34"/>
    <p:sldId id="298" r:id="rId35"/>
    <p:sldId id="299" r:id="rId36"/>
    <p:sldId id="300" r:id="rId37"/>
    <p:sldId id="302" r:id="rId38"/>
    <p:sldId id="289" r:id="rId39"/>
  </p:sldIdLst>
  <p:sldSz cx="18288000" cy="10287000"/>
  <p:notesSz cx="18288000" cy="10287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879" autoAdjust="0"/>
    <p:restoredTop sz="94660"/>
  </p:normalViewPr>
  <p:slideViewPr>
    <p:cSldViewPr>
      <p:cViewPr varScale="1">
        <p:scale>
          <a:sx n="50" d="100"/>
          <a:sy n="50" d="100"/>
        </p:scale>
        <p:origin x="504" y="60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0358438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F54D28C-2F86-4BAE-BAC6-6E7B84D1FFD9}" type="datetimeFigureOut">
              <a:rPr lang="en-US" smtClean="0"/>
              <a:t>8/10/2023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57900" y="1285875"/>
            <a:ext cx="6172200" cy="3471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828800" y="4951413"/>
            <a:ext cx="14630400" cy="40497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0358438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AFF38F5-05D3-47D2-91F4-9024A835AAB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36638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670731" y="2355557"/>
            <a:ext cx="8946536" cy="9969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0" i="0">
                <a:solidFill>
                  <a:schemeClr val="tx1"/>
                </a:solidFill>
                <a:latin typeface="Lucida Sans Unicode"/>
                <a:cs typeface="Lucida Sans Unicode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Lucida Sans Unicode"/>
                <a:cs typeface="Lucida Sans Unicode"/>
              </a:defRPr>
            </a:lvl1pPr>
          </a:lstStyle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pc="55" dirty="0"/>
              <a:t>P</a:t>
            </a:r>
            <a:r>
              <a:rPr spc="-185" dirty="0"/>
              <a:t> </a:t>
            </a:r>
            <a:r>
              <a:rPr spc="-25" dirty="0"/>
              <a:t>F</a:t>
            </a:r>
            <a:r>
              <a:rPr spc="-185" dirty="0"/>
              <a:t> </a:t>
            </a:r>
            <a:r>
              <a:rPr spc="-70" dirty="0"/>
              <a:t>A</a:t>
            </a:r>
            <a:r>
              <a:rPr spc="-185" dirty="0"/>
              <a:t> </a:t>
            </a:r>
            <a:r>
              <a:rPr spc="35" dirty="0"/>
              <a:t>&amp;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-20" dirty="0"/>
              <a:t>L</a:t>
            </a:r>
            <a:r>
              <a:rPr dirty="0"/>
              <a:t> </a:t>
            </a:r>
            <a:r>
              <a:rPr spc="-50" dirty="0"/>
              <a:t> </a:t>
            </a:r>
            <a:r>
              <a:rPr spc="210" dirty="0"/>
              <a:t>|</a:t>
            </a:r>
            <a:r>
              <a:rPr dirty="0"/>
              <a:t> </a:t>
            </a:r>
            <a:r>
              <a:rPr spc="-50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0" dirty="0"/>
              <a:t>R</a:t>
            </a:r>
            <a:r>
              <a:rPr spc="-185" dirty="0"/>
              <a:t> </a:t>
            </a:r>
            <a:r>
              <a:rPr spc="-50" dirty="0"/>
              <a:t>K</a:t>
            </a:r>
            <a:r>
              <a:rPr spc="-185" dirty="0"/>
              <a:t> </a:t>
            </a:r>
            <a:r>
              <a:rPr spc="-15" dirty="0"/>
              <a:t>I</a:t>
            </a:r>
            <a:r>
              <a:rPr spc="-185" dirty="0"/>
              <a:t> </a:t>
            </a:r>
            <a:r>
              <a:rPr spc="15" dirty="0"/>
              <a:t>N</a:t>
            </a:r>
            <a:r>
              <a:rPr spc="-185" dirty="0"/>
              <a:t> </a:t>
            </a:r>
            <a:r>
              <a:rPr spc="5" dirty="0"/>
              <a:t>G</a:t>
            </a:r>
            <a:r>
              <a:rPr dirty="0"/>
              <a:t> </a:t>
            </a:r>
            <a:r>
              <a:rPr spc="-50" dirty="0"/>
              <a:t> </a:t>
            </a:r>
            <a:r>
              <a:rPr spc="-75" dirty="0"/>
              <a:t>1</a:t>
            </a:r>
            <a:r>
              <a:rPr spc="-185" dirty="0"/>
              <a:t> </a:t>
            </a:r>
            <a:r>
              <a:rPr spc="-75" dirty="0"/>
              <a:t>0</a:t>
            </a:r>
            <a:r>
              <a:rPr spc="-185" dirty="0"/>
              <a:t> </a:t>
            </a:r>
            <a:r>
              <a:rPr spc="-75" dirty="0"/>
              <a:t>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8/10/2023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000" b="0" i="1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0000" b="0" i="1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Lucida Sans Unicode"/>
                <a:cs typeface="Lucida Sans Unicode"/>
              </a:defRPr>
            </a:lvl1pPr>
          </a:lstStyle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pc="55" dirty="0"/>
              <a:t>P</a:t>
            </a:r>
            <a:r>
              <a:rPr spc="-185" dirty="0"/>
              <a:t> </a:t>
            </a:r>
            <a:r>
              <a:rPr spc="-25" dirty="0"/>
              <a:t>F</a:t>
            </a:r>
            <a:r>
              <a:rPr spc="-185" dirty="0"/>
              <a:t> </a:t>
            </a:r>
            <a:r>
              <a:rPr spc="-70" dirty="0"/>
              <a:t>A</a:t>
            </a:r>
            <a:r>
              <a:rPr spc="-185" dirty="0"/>
              <a:t> </a:t>
            </a:r>
            <a:r>
              <a:rPr spc="35" dirty="0"/>
              <a:t>&amp;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-20" dirty="0"/>
              <a:t>L</a:t>
            </a:r>
            <a:r>
              <a:rPr dirty="0"/>
              <a:t> </a:t>
            </a:r>
            <a:r>
              <a:rPr spc="-50" dirty="0"/>
              <a:t> </a:t>
            </a:r>
            <a:r>
              <a:rPr spc="210" dirty="0"/>
              <a:t>|</a:t>
            </a:r>
            <a:r>
              <a:rPr dirty="0"/>
              <a:t> </a:t>
            </a:r>
            <a:r>
              <a:rPr spc="-50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0" dirty="0"/>
              <a:t>R</a:t>
            </a:r>
            <a:r>
              <a:rPr spc="-185" dirty="0"/>
              <a:t> </a:t>
            </a:r>
            <a:r>
              <a:rPr spc="-50" dirty="0"/>
              <a:t>K</a:t>
            </a:r>
            <a:r>
              <a:rPr spc="-185" dirty="0"/>
              <a:t> </a:t>
            </a:r>
            <a:r>
              <a:rPr spc="-15" dirty="0"/>
              <a:t>I</a:t>
            </a:r>
            <a:r>
              <a:rPr spc="-185" dirty="0"/>
              <a:t> </a:t>
            </a:r>
            <a:r>
              <a:rPr spc="15" dirty="0"/>
              <a:t>N</a:t>
            </a:r>
            <a:r>
              <a:rPr spc="-185" dirty="0"/>
              <a:t> </a:t>
            </a:r>
            <a:r>
              <a:rPr spc="5" dirty="0"/>
              <a:t>G</a:t>
            </a:r>
            <a:r>
              <a:rPr dirty="0"/>
              <a:t> </a:t>
            </a:r>
            <a:r>
              <a:rPr spc="-50" dirty="0"/>
              <a:t> </a:t>
            </a:r>
            <a:r>
              <a:rPr spc="-75" dirty="0"/>
              <a:t>1</a:t>
            </a:r>
            <a:r>
              <a:rPr spc="-185" dirty="0"/>
              <a:t> </a:t>
            </a:r>
            <a:r>
              <a:rPr spc="-75" dirty="0"/>
              <a:t>0</a:t>
            </a:r>
            <a:r>
              <a:rPr spc="-185" dirty="0"/>
              <a:t> </a:t>
            </a:r>
            <a:r>
              <a:rPr spc="-75" dirty="0"/>
              <a:t>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8/10/2023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000" b="0" i="1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91440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941832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Lucida Sans Unicode"/>
                <a:cs typeface="Lucida Sans Unicode"/>
              </a:defRPr>
            </a:lvl1pPr>
          </a:lstStyle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pc="55" dirty="0"/>
              <a:t>P</a:t>
            </a:r>
            <a:r>
              <a:rPr spc="-185" dirty="0"/>
              <a:t> </a:t>
            </a:r>
            <a:r>
              <a:rPr spc="-25" dirty="0"/>
              <a:t>F</a:t>
            </a:r>
            <a:r>
              <a:rPr spc="-185" dirty="0"/>
              <a:t> </a:t>
            </a:r>
            <a:r>
              <a:rPr spc="-70" dirty="0"/>
              <a:t>A</a:t>
            </a:r>
            <a:r>
              <a:rPr spc="-185" dirty="0"/>
              <a:t> </a:t>
            </a:r>
            <a:r>
              <a:rPr spc="35" dirty="0"/>
              <a:t>&amp;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-20" dirty="0"/>
              <a:t>L</a:t>
            </a:r>
            <a:r>
              <a:rPr dirty="0"/>
              <a:t> </a:t>
            </a:r>
            <a:r>
              <a:rPr spc="-50" dirty="0"/>
              <a:t> </a:t>
            </a:r>
            <a:r>
              <a:rPr spc="210" dirty="0"/>
              <a:t>|</a:t>
            </a:r>
            <a:r>
              <a:rPr dirty="0"/>
              <a:t> </a:t>
            </a:r>
            <a:r>
              <a:rPr spc="-50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0" dirty="0"/>
              <a:t>R</a:t>
            </a:r>
            <a:r>
              <a:rPr spc="-185" dirty="0"/>
              <a:t> </a:t>
            </a:r>
            <a:r>
              <a:rPr spc="-50" dirty="0"/>
              <a:t>K</a:t>
            </a:r>
            <a:r>
              <a:rPr spc="-185" dirty="0"/>
              <a:t> </a:t>
            </a:r>
            <a:r>
              <a:rPr spc="-15" dirty="0"/>
              <a:t>I</a:t>
            </a:r>
            <a:r>
              <a:rPr spc="-185" dirty="0"/>
              <a:t> </a:t>
            </a:r>
            <a:r>
              <a:rPr spc="15" dirty="0"/>
              <a:t>N</a:t>
            </a:r>
            <a:r>
              <a:rPr spc="-185" dirty="0"/>
              <a:t> </a:t>
            </a:r>
            <a:r>
              <a:rPr spc="5" dirty="0"/>
              <a:t>G</a:t>
            </a:r>
            <a:r>
              <a:rPr dirty="0"/>
              <a:t> </a:t>
            </a:r>
            <a:r>
              <a:rPr spc="-50" dirty="0"/>
              <a:t> </a:t>
            </a:r>
            <a:r>
              <a:rPr spc="-75" dirty="0"/>
              <a:t>1</a:t>
            </a:r>
            <a:r>
              <a:rPr spc="-185" dirty="0"/>
              <a:t> </a:t>
            </a:r>
            <a:r>
              <a:rPr spc="-75" dirty="0"/>
              <a:t>0</a:t>
            </a:r>
            <a:r>
              <a:rPr spc="-185" dirty="0"/>
              <a:t> </a:t>
            </a:r>
            <a:r>
              <a:rPr spc="-75" dirty="0"/>
              <a:t>1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8/10/2023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8000" b="0" i="1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Lucida Sans Unicode"/>
                <a:cs typeface="Lucida Sans Unicode"/>
              </a:defRPr>
            </a:lvl1pPr>
          </a:lstStyle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pc="55" dirty="0"/>
              <a:t>P</a:t>
            </a:r>
            <a:r>
              <a:rPr spc="-185" dirty="0"/>
              <a:t> </a:t>
            </a:r>
            <a:r>
              <a:rPr spc="-25" dirty="0"/>
              <a:t>F</a:t>
            </a:r>
            <a:r>
              <a:rPr spc="-185" dirty="0"/>
              <a:t> </a:t>
            </a:r>
            <a:r>
              <a:rPr spc="-70" dirty="0"/>
              <a:t>A</a:t>
            </a:r>
            <a:r>
              <a:rPr spc="-185" dirty="0"/>
              <a:t> </a:t>
            </a:r>
            <a:r>
              <a:rPr spc="35" dirty="0"/>
              <a:t>&amp;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-20" dirty="0"/>
              <a:t>L</a:t>
            </a:r>
            <a:r>
              <a:rPr dirty="0"/>
              <a:t> </a:t>
            </a:r>
            <a:r>
              <a:rPr spc="-50" dirty="0"/>
              <a:t> </a:t>
            </a:r>
            <a:r>
              <a:rPr spc="210" dirty="0"/>
              <a:t>|</a:t>
            </a:r>
            <a:r>
              <a:rPr dirty="0"/>
              <a:t> </a:t>
            </a:r>
            <a:r>
              <a:rPr spc="-50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0" dirty="0"/>
              <a:t>R</a:t>
            </a:r>
            <a:r>
              <a:rPr spc="-185" dirty="0"/>
              <a:t> </a:t>
            </a:r>
            <a:r>
              <a:rPr spc="-50" dirty="0"/>
              <a:t>K</a:t>
            </a:r>
            <a:r>
              <a:rPr spc="-185" dirty="0"/>
              <a:t> </a:t>
            </a:r>
            <a:r>
              <a:rPr spc="-15" dirty="0"/>
              <a:t>I</a:t>
            </a:r>
            <a:r>
              <a:rPr spc="-185" dirty="0"/>
              <a:t> </a:t>
            </a:r>
            <a:r>
              <a:rPr spc="15" dirty="0"/>
              <a:t>N</a:t>
            </a:r>
            <a:r>
              <a:rPr spc="-185" dirty="0"/>
              <a:t> </a:t>
            </a:r>
            <a:r>
              <a:rPr spc="5" dirty="0"/>
              <a:t>G</a:t>
            </a:r>
            <a:r>
              <a:rPr dirty="0"/>
              <a:t> </a:t>
            </a:r>
            <a:r>
              <a:rPr spc="-50" dirty="0"/>
              <a:t> </a:t>
            </a:r>
            <a:r>
              <a:rPr spc="-75" dirty="0"/>
              <a:t>1</a:t>
            </a:r>
            <a:r>
              <a:rPr spc="-185" dirty="0"/>
              <a:t> </a:t>
            </a:r>
            <a:r>
              <a:rPr spc="-75" dirty="0"/>
              <a:t>0</a:t>
            </a:r>
            <a:r>
              <a:rPr spc="-185" dirty="0"/>
              <a:t> </a:t>
            </a:r>
            <a:r>
              <a:rPr spc="-75" dirty="0"/>
              <a:t>1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8/10/2023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Lucida Sans Unicode"/>
                <a:cs typeface="Lucida Sans Unicode"/>
              </a:defRPr>
            </a:lvl1pPr>
          </a:lstStyle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pc="55" dirty="0"/>
              <a:t>P</a:t>
            </a:r>
            <a:r>
              <a:rPr spc="-185" dirty="0"/>
              <a:t> </a:t>
            </a:r>
            <a:r>
              <a:rPr spc="-25" dirty="0"/>
              <a:t>F</a:t>
            </a:r>
            <a:r>
              <a:rPr spc="-185" dirty="0"/>
              <a:t> </a:t>
            </a:r>
            <a:r>
              <a:rPr spc="-70" dirty="0"/>
              <a:t>A</a:t>
            </a:r>
            <a:r>
              <a:rPr spc="-185" dirty="0"/>
              <a:t> </a:t>
            </a:r>
            <a:r>
              <a:rPr spc="35" dirty="0"/>
              <a:t>&amp;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-20" dirty="0"/>
              <a:t>L</a:t>
            </a:r>
            <a:r>
              <a:rPr dirty="0"/>
              <a:t> </a:t>
            </a:r>
            <a:r>
              <a:rPr spc="-50" dirty="0"/>
              <a:t> </a:t>
            </a:r>
            <a:r>
              <a:rPr spc="210" dirty="0"/>
              <a:t>|</a:t>
            </a:r>
            <a:r>
              <a:rPr dirty="0"/>
              <a:t> </a:t>
            </a:r>
            <a:r>
              <a:rPr spc="-50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0" dirty="0"/>
              <a:t>R</a:t>
            </a:r>
            <a:r>
              <a:rPr spc="-185" dirty="0"/>
              <a:t> </a:t>
            </a:r>
            <a:r>
              <a:rPr spc="-50" dirty="0"/>
              <a:t>K</a:t>
            </a:r>
            <a:r>
              <a:rPr spc="-185" dirty="0"/>
              <a:t> </a:t>
            </a:r>
            <a:r>
              <a:rPr spc="-15" dirty="0"/>
              <a:t>I</a:t>
            </a:r>
            <a:r>
              <a:rPr spc="-185" dirty="0"/>
              <a:t> </a:t>
            </a:r>
            <a:r>
              <a:rPr spc="15" dirty="0"/>
              <a:t>N</a:t>
            </a:r>
            <a:r>
              <a:rPr spc="-185" dirty="0"/>
              <a:t> </a:t>
            </a:r>
            <a:r>
              <a:rPr spc="5" dirty="0"/>
              <a:t>G</a:t>
            </a:r>
            <a:r>
              <a:rPr dirty="0"/>
              <a:t> </a:t>
            </a:r>
            <a:r>
              <a:rPr spc="-50" dirty="0"/>
              <a:t> </a:t>
            </a:r>
            <a:r>
              <a:rPr spc="-75" dirty="0"/>
              <a:t>1</a:t>
            </a:r>
            <a:r>
              <a:rPr spc="-185" dirty="0"/>
              <a:t> </a:t>
            </a:r>
            <a:r>
              <a:rPr spc="-75" dirty="0"/>
              <a:t>0</a:t>
            </a:r>
            <a:r>
              <a:rPr spc="-185" dirty="0"/>
              <a:t> </a:t>
            </a:r>
            <a:r>
              <a:rPr spc="-75" dirty="0"/>
              <a:t>1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8/10/2023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10896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399555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jp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61318" y="291110"/>
            <a:ext cx="17764124" cy="9753599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797165" y="1776159"/>
            <a:ext cx="12693669" cy="124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8000" b="0" i="1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15635" y="2402872"/>
            <a:ext cx="16256728" cy="5316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0" b="0" i="1">
                <a:solidFill>
                  <a:schemeClr val="tx1"/>
                </a:solidFill>
                <a:latin typeface="Cambria"/>
                <a:cs typeface="Cambri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3304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chemeClr val="tx1"/>
                </a:solidFill>
                <a:latin typeface="Lucida Sans Unicode"/>
                <a:cs typeface="Lucida Sans Unicode"/>
              </a:defRPr>
            </a:lvl1pPr>
          </a:lstStyle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spc="55" dirty="0"/>
              <a:t>P</a:t>
            </a:r>
            <a:r>
              <a:rPr spc="-185" dirty="0"/>
              <a:t> </a:t>
            </a:r>
            <a:r>
              <a:rPr spc="-25" dirty="0"/>
              <a:t>F</a:t>
            </a:r>
            <a:r>
              <a:rPr spc="-185" dirty="0"/>
              <a:t> </a:t>
            </a:r>
            <a:r>
              <a:rPr spc="-70" dirty="0"/>
              <a:t>A</a:t>
            </a:r>
            <a:r>
              <a:rPr spc="-185" dirty="0"/>
              <a:t> </a:t>
            </a:r>
            <a:r>
              <a:rPr spc="35" dirty="0"/>
              <a:t>&amp;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-20" dirty="0"/>
              <a:t>L</a:t>
            </a:r>
            <a:r>
              <a:rPr dirty="0"/>
              <a:t> </a:t>
            </a:r>
            <a:r>
              <a:rPr spc="-50" dirty="0"/>
              <a:t> </a:t>
            </a:r>
            <a:r>
              <a:rPr spc="210" dirty="0"/>
              <a:t>|</a:t>
            </a:r>
            <a:r>
              <a:rPr dirty="0"/>
              <a:t> </a:t>
            </a:r>
            <a:r>
              <a:rPr spc="-50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5" dirty="0"/>
              <a:t>D</a:t>
            </a:r>
            <a:r>
              <a:rPr spc="-185" dirty="0"/>
              <a:t> </a:t>
            </a:r>
            <a:r>
              <a:rPr spc="80" dirty="0"/>
              <a:t>W</a:t>
            </a:r>
            <a:r>
              <a:rPr spc="-185" dirty="0"/>
              <a:t> </a:t>
            </a:r>
            <a:r>
              <a:rPr dirty="0"/>
              <a:t>O</a:t>
            </a:r>
            <a:r>
              <a:rPr spc="-185" dirty="0"/>
              <a:t> </a:t>
            </a:r>
            <a:r>
              <a:rPr spc="-20" dirty="0"/>
              <a:t>R</a:t>
            </a:r>
            <a:r>
              <a:rPr spc="-185" dirty="0"/>
              <a:t> </a:t>
            </a:r>
            <a:r>
              <a:rPr spc="-50" dirty="0"/>
              <a:t>K</a:t>
            </a:r>
            <a:r>
              <a:rPr spc="-185" dirty="0"/>
              <a:t> </a:t>
            </a:r>
            <a:r>
              <a:rPr spc="-15" dirty="0"/>
              <a:t>I</a:t>
            </a:r>
            <a:r>
              <a:rPr spc="-185" dirty="0"/>
              <a:t> </a:t>
            </a:r>
            <a:r>
              <a:rPr spc="15" dirty="0"/>
              <a:t>N</a:t>
            </a:r>
            <a:r>
              <a:rPr spc="-185" dirty="0"/>
              <a:t> </a:t>
            </a:r>
            <a:r>
              <a:rPr spc="5" dirty="0"/>
              <a:t>G</a:t>
            </a:r>
            <a:r>
              <a:rPr dirty="0"/>
              <a:t> </a:t>
            </a:r>
            <a:r>
              <a:rPr spc="-50" dirty="0"/>
              <a:t> </a:t>
            </a:r>
            <a:r>
              <a:rPr spc="-75" dirty="0"/>
              <a:t>1</a:t>
            </a:r>
            <a:r>
              <a:rPr spc="-185" dirty="0"/>
              <a:t> </a:t>
            </a:r>
            <a:r>
              <a:rPr spc="-75" dirty="0"/>
              <a:t>0</a:t>
            </a:r>
            <a:r>
              <a:rPr spc="-185" dirty="0"/>
              <a:t> </a:t>
            </a:r>
            <a:r>
              <a:rPr spc="-75" dirty="0"/>
              <a:t>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914400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8/10/2023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3167361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image" Target="../media/image29.jpg"/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.png"/><Relationship Id="rId5" Type="http://schemas.openxmlformats.org/officeDocument/2006/relationships/image" Target="../media/image27.jpg"/><Relationship Id="rId4" Type="http://schemas.openxmlformats.org/officeDocument/2006/relationships/image" Target="../media/image26.jp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g"/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61318" y="291107"/>
            <a:ext cx="17764124" cy="9753599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0" y="2457405"/>
            <a:ext cx="15678150" cy="5372735"/>
            <a:chOff x="0" y="2457405"/>
            <a:chExt cx="15678150" cy="537273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2457449"/>
              <a:ext cx="15678147" cy="5372099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028744" y="2457405"/>
              <a:ext cx="9525" cy="5372100"/>
            </a:xfrm>
            <a:custGeom>
              <a:avLst/>
              <a:gdLst/>
              <a:ahLst/>
              <a:cxnLst/>
              <a:rect l="l" t="t" r="r" b="b"/>
              <a:pathLst>
                <a:path w="9525" h="5372100">
                  <a:moveTo>
                    <a:pt x="0" y="5372099"/>
                  </a:moveTo>
                  <a:lnTo>
                    <a:pt x="0" y="0"/>
                  </a:lnTo>
                  <a:lnTo>
                    <a:pt x="9524" y="0"/>
                  </a:lnTo>
                  <a:lnTo>
                    <a:pt x="9524" y="5372099"/>
                  </a:lnTo>
                  <a:lnTo>
                    <a:pt x="0" y="53720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3169816" y="2628900"/>
            <a:ext cx="10658475" cy="462690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 rtl="1">
              <a:lnSpc>
                <a:spcPct val="150000"/>
              </a:lnSpc>
              <a:spcBef>
                <a:spcPts val="100"/>
              </a:spcBef>
            </a:pPr>
            <a:r>
              <a:rPr lang="fa-IR" sz="10400" spc="360" dirty="0">
                <a:latin typeface="Cambria"/>
                <a:cs typeface="B Nazanin" panose="00000700000000000000" pitchFamily="2" charset="-78"/>
              </a:rPr>
              <a:t>قالب پاورپوینت چوبی</a:t>
            </a:r>
          </a:p>
          <a:p>
            <a:pPr marL="12700" algn="ctr" rtl="1">
              <a:lnSpc>
                <a:spcPct val="150000"/>
              </a:lnSpc>
              <a:spcBef>
                <a:spcPts val="100"/>
              </a:spcBef>
            </a:pPr>
            <a:r>
              <a:rPr lang="fa-IR" sz="10400" spc="360" dirty="0">
                <a:solidFill>
                  <a:srgbClr val="002060"/>
                </a:solidFill>
                <a:latin typeface="Cambria"/>
                <a:cs typeface="B Nazanin" panose="00000700000000000000" pitchFamily="2" charset="-78"/>
              </a:rPr>
              <a:t>تم:نجار</a:t>
            </a:r>
            <a:endParaRPr sz="10400" dirty="0">
              <a:solidFill>
                <a:srgbClr val="002060"/>
              </a:solidFill>
              <a:latin typeface="Cambri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body" idx="1"/>
          </p:nvPr>
        </p:nvSpPr>
        <p:spPr>
          <a:xfrm>
            <a:off x="1015635" y="2402872"/>
            <a:ext cx="16256728" cy="583640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483340" algn="ctr" rtl="0">
              <a:lnSpc>
                <a:spcPct val="100000"/>
              </a:lnSpc>
              <a:spcBef>
                <a:spcPts val="100"/>
              </a:spcBef>
            </a:pPr>
            <a:r>
              <a:rPr spc="-305" dirty="0">
                <a:cs typeface="B Nazanin" panose="00000700000000000000" pitchFamily="2" charset="-78"/>
              </a:rPr>
              <a:t>59%</a:t>
            </a:r>
          </a:p>
          <a:p>
            <a:pPr marL="8442325" rtl="0">
              <a:lnSpc>
                <a:spcPct val="100000"/>
              </a:lnSpc>
              <a:spcBef>
                <a:spcPts val="3234"/>
              </a:spcBef>
              <a:tabLst>
                <a:tab pos="9176385" algn="l"/>
                <a:tab pos="12795250" algn="l"/>
                <a:tab pos="13799819" algn="l"/>
              </a:tabLst>
            </a:pPr>
            <a:r>
              <a:rPr sz="2800" i="0" spc="-130" dirty="0">
                <a:latin typeface="Verdana"/>
                <a:cs typeface="B Nazanin" panose="00000700000000000000" pitchFamily="2" charset="-78"/>
              </a:rPr>
              <a:t>O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75" dirty="0">
                <a:latin typeface="Verdana"/>
                <a:cs typeface="B Nazanin" panose="00000700000000000000" pitchFamily="2" charset="-78"/>
              </a:rPr>
              <a:t>F</a:t>
            </a:r>
            <a:r>
              <a:rPr sz="2800" i="0" dirty="0">
                <a:latin typeface="Verdana"/>
                <a:cs typeface="B Nazanin" panose="00000700000000000000" pitchFamily="2" charset="-78"/>
              </a:rPr>
              <a:t>	</a:t>
            </a:r>
            <a:r>
              <a:rPr sz="2800" i="0" spc="-160" dirty="0">
                <a:latin typeface="Verdana"/>
                <a:cs typeface="B Nazanin" panose="00000700000000000000" pitchFamily="2" charset="-78"/>
              </a:rPr>
              <a:t>W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30" dirty="0">
                <a:latin typeface="Verdana"/>
                <a:cs typeface="B Nazanin" panose="00000700000000000000" pitchFamily="2" charset="-78"/>
              </a:rPr>
              <a:t>O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30" dirty="0">
                <a:latin typeface="Verdana"/>
                <a:cs typeface="B Nazanin" panose="00000700000000000000" pitchFamily="2" charset="-78"/>
              </a:rPr>
              <a:t>O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40" dirty="0">
                <a:latin typeface="Verdana"/>
                <a:cs typeface="B Nazanin" panose="00000700000000000000" pitchFamily="2" charset="-78"/>
              </a:rPr>
              <a:t>D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60" dirty="0">
                <a:latin typeface="Verdana"/>
                <a:cs typeface="B Nazanin" panose="00000700000000000000" pitchFamily="2" charset="-78"/>
              </a:rPr>
              <a:t>W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30" dirty="0">
                <a:latin typeface="Verdana"/>
                <a:cs typeface="B Nazanin" panose="00000700000000000000" pitchFamily="2" charset="-78"/>
              </a:rPr>
              <a:t>O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315" dirty="0">
                <a:latin typeface="Verdana"/>
                <a:cs typeface="B Nazanin" panose="00000700000000000000" pitchFamily="2" charset="-78"/>
              </a:rPr>
              <a:t>R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75" dirty="0">
                <a:latin typeface="Verdana"/>
                <a:cs typeface="B Nazanin" panose="00000700000000000000" pitchFamily="2" charset="-78"/>
              </a:rPr>
              <a:t>K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05" dirty="0">
                <a:latin typeface="Verdana"/>
                <a:cs typeface="B Nazanin" panose="00000700000000000000" pitchFamily="2" charset="-78"/>
              </a:rPr>
              <a:t>E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315" dirty="0">
                <a:latin typeface="Verdana"/>
                <a:cs typeface="B Nazanin" panose="00000700000000000000" pitchFamily="2" charset="-78"/>
              </a:rPr>
              <a:t>R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509" dirty="0">
                <a:latin typeface="Verdana"/>
                <a:cs typeface="B Nazanin" panose="00000700000000000000" pitchFamily="2" charset="-78"/>
              </a:rPr>
              <a:t>S</a:t>
            </a:r>
            <a:r>
              <a:rPr sz="2800" i="0" dirty="0">
                <a:latin typeface="Verdana"/>
                <a:cs typeface="B Nazanin" panose="00000700000000000000" pitchFamily="2" charset="-78"/>
              </a:rPr>
              <a:t>	</a:t>
            </a:r>
            <a:r>
              <a:rPr sz="2800" i="0" spc="25" dirty="0">
                <a:latin typeface="Verdana"/>
                <a:cs typeface="B Nazanin" panose="00000700000000000000" pitchFamily="2" charset="-78"/>
              </a:rPr>
              <a:t>A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315" dirty="0">
                <a:latin typeface="Verdana"/>
                <a:cs typeface="B Nazanin" panose="00000700000000000000" pitchFamily="2" charset="-78"/>
              </a:rPr>
              <a:t>R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05" dirty="0">
                <a:latin typeface="Verdana"/>
                <a:cs typeface="B Nazanin" panose="00000700000000000000" pitchFamily="2" charset="-78"/>
              </a:rPr>
              <a:t>E</a:t>
            </a:r>
            <a:r>
              <a:rPr sz="2800" i="0" dirty="0">
                <a:latin typeface="Verdana"/>
                <a:cs typeface="B Nazanin" panose="00000700000000000000" pitchFamily="2" charset="-78"/>
              </a:rPr>
              <a:t>	</a:t>
            </a:r>
            <a:r>
              <a:rPr sz="2800" i="0" spc="-40" dirty="0">
                <a:latin typeface="Verdana"/>
                <a:cs typeface="B Nazanin" panose="00000700000000000000" pitchFamily="2" charset="-78"/>
              </a:rPr>
              <a:t>H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30" dirty="0">
                <a:latin typeface="Verdana"/>
                <a:cs typeface="B Nazanin" panose="00000700000000000000" pitchFamily="2" charset="-78"/>
              </a:rPr>
              <a:t>O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240" dirty="0">
                <a:latin typeface="Verdana"/>
                <a:cs typeface="B Nazanin" panose="00000700000000000000" pitchFamily="2" charset="-78"/>
              </a:rPr>
              <a:t>B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240" dirty="0">
                <a:latin typeface="Verdana"/>
                <a:cs typeface="B Nazanin" panose="00000700000000000000" pitchFamily="2" charset="-78"/>
              </a:rPr>
              <a:t>B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360" dirty="0">
                <a:latin typeface="Verdana"/>
                <a:cs typeface="B Nazanin" panose="00000700000000000000" pitchFamily="2" charset="-78"/>
              </a:rPr>
              <a:t>Y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40" dirty="0">
                <a:latin typeface="Verdana"/>
                <a:cs typeface="B Nazanin" panose="00000700000000000000" pitchFamily="2" charset="-78"/>
              </a:rPr>
              <a:t>I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509" dirty="0">
                <a:latin typeface="Verdana"/>
                <a:cs typeface="B Nazanin" panose="00000700000000000000" pitchFamily="2" charset="-78"/>
              </a:rPr>
              <a:t>S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75" dirty="0">
                <a:latin typeface="Verdana"/>
                <a:cs typeface="B Nazanin" panose="00000700000000000000" pitchFamily="2" charset="-78"/>
              </a:rPr>
              <a:t>T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509" dirty="0">
                <a:latin typeface="Verdana"/>
                <a:cs typeface="B Nazanin" panose="00000700000000000000" pitchFamily="2" charset="-78"/>
              </a:rPr>
              <a:t>S</a:t>
            </a:r>
            <a:endParaRPr sz="2800" dirty="0">
              <a:latin typeface="Verdana"/>
              <a:cs typeface="B Nazanin" panose="00000700000000000000" pitchFamily="2" charset="-78"/>
            </a:endParaRPr>
          </a:p>
          <a:p>
            <a:pPr marL="8429625" rtl="0">
              <a:lnSpc>
                <a:spcPct val="100000"/>
              </a:lnSpc>
              <a:spcBef>
                <a:spcPts val="10"/>
              </a:spcBef>
            </a:pPr>
            <a:endParaRPr sz="2800" dirty="0">
              <a:latin typeface="Verdana"/>
              <a:cs typeface="B Nazanin" panose="00000700000000000000" pitchFamily="2" charset="-78"/>
            </a:endParaRPr>
          </a:p>
          <a:p>
            <a:pPr marL="12294235" marR="5080" indent="-1608455" rtl="0">
              <a:lnSpc>
                <a:spcPct val="113799"/>
              </a:lnSpc>
            </a:pPr>
            <a:r>
              <a:rPr lang="fa-IR" sz="2800" i="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28700" y="3"/>
            <a:ext cx="6638924" cy="9258298"/>
          </a:xfrm>
          <a:prstGeom prst="rect">
            <a:avLst/>
          </a:prstGeom>
        </p:spPr>
      </p:pic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1371452" y="1208122"/>
            <a:ext cx="590105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  <a:tabLst>
                <a:tab pos="1677670" algn="l"/>
                <a:tab pos="2466975" algn="l"/>
                <a:tab pos="4804410" algn="l"/>
              </a:tabLst>
            </a:pPr>
            <a:r>
              <a:rPr sz="2800" i="0" spc="-40" dirty="0">
                <a:latin typeface="Verdana"/>
                <a:cs typeface="B Nazanin" panose="00000700000000000000" pitchFamily="2" charset="-78"/>
              </a:rPr>
              <a:t>H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05" dirty="0">
                <a:latin typeface="Verdana"/>
                <a:cs typeface="B Nazanin" panose="00000700000000000000" pitchFamily="2" charset="-78"/>
              </a:rPr>
              <a:t>E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315" dirty="0">
                <a:latin typeface="Verdana"/>
                <a:cs typeface="B Nazanin" panose="00000700000000000000" pitchFamily="2" charset="-78"/>
              </a:rPr>
              <a:t>R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05" dirty="0">
                <a:latin typeface="Verdana"/>
                <a:cs typeface="B Nazanin" panose="00000700000000000000" pitchFamily="2" charset="-78"/>
              </a:rPr>
              <a:t>E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250" dirty="0">
                <a:latin typeface="Verdana"/>
                <a:cs typeface="B Nazanin" panose="00000700000000000000" pitchFamily="2" charset="-78"/>
              </a:rPr>
              <a:t>'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509" dirty="0">
                <a:latin typeface="Verdana"/>
                <a:cs typeface="B Nazanin" panose="00000700000000000000" pitchFamily="2" charset="-78"/>
              </a:rPr>
              <a:t>S</a:t>
            </a:r>
            <a:r>
              <a:rPr sz="2800" i="0" dirty="0">
                <a:latin typeface="Verdana"/>
                <a:cs typeface="B Nazanin" panose="00000700000000000000" pitchFamily="2" charset="-78"/>
              </a:rPr>
              <a:t>	</a:t>
            </a:r>
            <a:r>
              <a:rPr sz="2800" i="0" spc="25" dirty="0">
                <a:latin typeface="Verdana"/>
                <a:cs typeface="B Nazanin" panose="00000700000000000000" pitchFamily="2" charset="-78"/>
              </a:rPr>
              <a:t>A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5" dirty="0">
                <a:latin typeface="Verdana"/>
                <a:cs typeface="B Nazanin" panose="00000700000000000000" pitchFamily="2" charset="-78"/>
              </a:rPr>
              <a:t>N</a:t>
            </a:r>
            <a:r>
              <a:rPr sz="2800" i="0" dirty="0">
                <a:latin typeface="Verdana"/>
                <a:cs typeface="B Nazanin" panose="00000700000000000000" pitchFamily="2" charset="-78"/>
              </a:rPr>
              <a:t>	</a:t>
            </a:r>
            <a:r>
              <a:rPr sz="2800" i="0" spc="25" dirty="0">
                <a:latin typeface="Verdana"/>
                <a:cs typeface="B Nazanin" panose="00000700000000000000" pitchFamily="2" charset="-78"/>
              </a:rPr>
              <a:t>A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60" dirty="0">
                <a:latin typeface="Verdana"/>
                <a:cs typeface="B Nazanin" panose="00000700000000000000" pitchFamily="2" charset="-78"/>
              </a:rPr>
              <a:t>W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05" dirty="0">
                <a:latin typeface="Verdana"/>
                <a:cs typeface="B Nazanin" panose="00000700000000000000" pitchFamily="2" charset="-78"/>
              </a:rPr>
              <a:t>E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509" dirty="0">
                <a:latin typeface="Verdana"/>
                <a:cs typeface="B Nazanin" panose="00000700000000000000" pitchFamily="2" charset="-78"/>
              </a:rPr>
              <a:t>S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30" dirty="0">
                <a:latin typeface="Verdana"/>
                <a:cs typeface="B Nazanin" panose="00000700000000000000" pitchFamily="2" charset="-78"/>
              </a:rPr>
              <a:t>O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5" dirty="0">
                <a:latin typeface="Verdana"/>
                <a:cs typeface="B Nazanin" panose="00000700000000000000" pitchFamily="2" charset="-78"/>
              </a:rPr>
              <a:t>M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105" dirty="0">
                <a:latin typeface="Verdana"/>
                <a:cs typeface="B Nazanin" panose="00000700000000000000" pitchFamily="2" charset="-78"/>
              </a:rPr>
              <a:t>E</a:t>
            </a:r>
            <a:r>
              <a:rPr sz="2800" i="0" dirty="0">
                <a:latin typeface="Verdana"/>
                <a:cs typeface="B Nazanin" panose="00000700000000000000" pitchFamily="2" charset="-78"/>
              </a:rPr>
              <a:t>	</a:t>
            </a:r>
            <a:r>
              <a:rPr sz="2800" i="0" spc="-75" dirty="0">
                <a:latin typeface="Verdana"/>
                <a:cs typeface="B Nazanin" panose="00000700000000000000" pitchFamily="2" charset="-78"/>
              </a:rPr>
              <a:t>F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25" dirty="0">
                <a:latin typeface="Verdana"/>
                <a:cs typeface="B Nazanin" panose="00000700000000000000" pitchFamily="2" charset="-78"/>
              </a:rPr>
              <a:t>A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-204" dirty="0">
                <a:latin typeface="Verdana"/>
                <a:cs typeface="B Nazanin" panose="00000700000000000000" pitchFamily="2" charset="-78"/>
              </a:rPr>
              <a:t>C</a:t>
            </a:r>
            <a:r>
              <a:rPr sz="2800" i="0" spc="-490" dirty="0">
                <a:latin typeface="Verdana"/>
                <a:cs typeface="B Nazanin" panose="00000700000000000000" pitchFamily="2" charset="-78"/>
              </a:rPr>
              <a:t> </a:t>
            </a:r>
            <a:r>
              <a:rPr sz="2800" i="0" spc="75" dirty="0">
                <a:latin typeface="Verdana"/>
                <a:cs typeface="B Nazanin" panose="00000700000000000000" pitchFamily="2" charset="-78"/>
              </a:rPr>
              <a:t>T</a:t>
            </a:r>
            <a:endParaRPr sz="2800" dirty="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9651048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016000" y="2714370"/>
            <a:ext cx="6159500" cy="1245982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 marR="5080" rtl="1">
              <a:lnSpc>
                <a:spcPct val="100800"/>
              </a:lnSpc>
              <a:spcBef>
                <a:spcPts val="20"/>
              </a:spcBef>
            </a:pPr>
            <a:r>
              <a:rPr lang="fa-IR" spc="445" dirty="0">
                <a:cs typeface="B Nazanin" panose="00000700000000000000" pitchFamily="2" charset="-78"/>
              </a:rPr>
              <a:t>رشد صنعت</a:t>
            </a:r>
            <a:endParaRPr spc="245"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16000" y="5670772"/>
            <a:ext cx="4686935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640"/>
              </a:spcBef>
            </a:pPr>
            <a:r>
              <a:rPr lang="fa-IR" sz="4000" b="1" spc="-204" dirty="0">
                <a:latin typeface="Verdana"/>
                <a:cs typeface="B Nazanin" panose="00000700000000000000" pitchFamily="2" charset="-78"/>
              </a:rPr>
              <a:t>نمودار:</a:t>
            </a:r>
            <a:endParaRPr lang="fa-IR" sz="4000" b="1" dirty="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6000" y="6484676"/>
            <a:ext cx="6240145" cy="99527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974769" y="8293293"/>
            <a:ext cx="708660" cy="3206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5"/>
              </a:spcBef>
            </a:pPr>
            <a:r>
              <a:rPr sz="1900" spc="15" dirty="0">
                <a:latin typeface="Arial MT"/>
                <a:cs typeface="B Nazanin" panose="00000700000000000000" pitchFamily="2" charset="-78"/>
              </a:rPr>
              <a:t>Item</a:t>
            </a:r>
            <a:r>
              <a:rPr sz="1900" spc="-75" dirty="0">
                <a:latin typeface="Arial MT"/>
                <a:cs typeface="B Nazanin" panose="00000700000000000000" pitchFamily="2" charset="-78"/>
              </a:rPr>
              <a:t> </a:t>
            </a:r>
            <a:r>
              <a:rPr sz="1900" spc="20" dirty="0">
                <a:latin typeface="Arial MT"/>
                <a:cs typeface="B Nazanin" panose="00000700000000000000" pitchFamily="2" charset="-78"/>
              </a:rPr>
              <a:t>1</a:t>
            </a:r>
            <a:endParaRPr sz="19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553019" y="8293293"/>
            <a:ext cx="708660" cy="3206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5"/>
              </a:spcBef>
            </a:pPr>
            <a:r>
              <a:rPr sz="1900" spc="15" dirty="0">
                <a:latin typeface="Arial MT"/>
                <a:cs typeface="B Nazanin" panose="00000700000000000000" pitchFamily="2" charset="-78"/>
              </a:rPr>
              <a:t>Item</a:t>
            </a:r>
            <a:r>
              <a:rPr sz="1900" spc="-75" dirty="0">
                <a:latin typeface="Arial MT"/>
                <a:cs typeface="B Nazanin" panose="00000700000000000000" pitchFamily="2" charset="-78"/>
              </a:rPr>
              <a:t> </a:t>
            </a:r>
            <a:r>
              <a:rPr sz="1900" spc="20" dirty="0">
                <a:latin typeface="Arial MT"/>
                <a:cs typeface="B Nazanin" panose="00000700000000000000" pitchFamily="2" charset="-78"/>
              </a:rPr>
              <a:t>2</a:t>
            </a:r>
            <a:endParaRPr sz="19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4131269" y="8293293"/>
            <a:ext cx="708660" cy="3206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5"/>
              </a:spcBef>
            </a:pPr>
            <a:r>
              <a:rPr sz="1900" spc="15" dirty="0">
                <a:latin typeface="Arial MT"/>
                <a:cs typeface="B Nazanin" panose="00000700000000000000" pitchFamily="2" charset="-78"/>
              </a:rPr>
              <a:t>Item</a:t>
            </a:r>
            <a:r>
              <a:rPr sz="1900" spc="-75" dirty="0">
                <a:latin typeface="Arial MT"/>
                <a:cs typeface="B Nazanin" panose="00000700000000000000" pitchFamily="2" charset="-78"/>
              </a:rPr>
              <a:t> </a:t>
            </a:r>
            <a:r>
              <a:rPr sz="1900" spc="20" dirty="0">
                <a:latin typeface="Arial MT"/>
                <a:cs typeface="B Nazanin" panose="00000700000000000000" pitchFamily="2" charset="-78"/>
              </a:rPr>
              <a:t>3</a:t>
            </a:r>
            <a:endParaRPr sz="19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709518" y="8293293"/>
            <a:ext cx="708660" cy="3206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5"/>
              </a:spcBef>
            </a:pPr>
            <a:r>
              <a:rPr sz="1900" spc="15" dirty="0">
                <a:latin typeface="Arial MT"/>
                <a:cs typeface="B Nazanin" panose="00000700000000000000" pitchFamily="2" charset="-78"/>
              </a:rPr>
              <a:t>Item</a:t>
            </a:r>
            <a:r>
              <a:rPr sz="1900" spc="-75" dirty="0">
                <a:latin typeface="Arial MT"/>
                <a:cs typeface="B Nazanin" panose="00000700000000000000" pitchFamily="2" charset="-78"/>
              </a:rPr>
              <a:t> </a:t>
            </a:r>
            <a:r>
              <a:rPr sz="1900" spc="20" dirty="0">
                <a:latin typeface="Arial MT"/>
                <a:cs typeface="B Nazanin" panose="00000700000000000000" pitchFamily="2" charset="-78"/>
              </a:rPr>
              <a:t>4</a:t>
            </a:r>
            <a:endParaRPr sz="1900">
              <a:latin typeface="Arial MT"/>
              <a:cs typeface="B Nazanin" panose="00000700000000000000" pitchFamily="2" charset="-78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0641837" y="1804295"/>
            <a:ext cx="6109970" cy="6536055"/>
            <a:chOff x="10641837" y="1804295"/>
            <a:chExt cx="6109970" cy="6536055"/>
          </a:xfrm>
        </p:grpSpPr>
        <p:sp>
          <p:nvSpPr>
            <p:cNvPr id="10" name="object 10"/>
            <p:cNvSpPr/>
            <p:nvPr/>
          </p:nvSpPr>
          <p:spPr>
            <a:xfrm>
              <a:off x="10641826" y="1804301"/>
              <a:ext cx="6109970" cy="6536055"/>
            </a:xfrm>
            <a:custGeom>
              <a:avLst/>
              <a:gdLst/>
              <a:ahLst/>
              <a:cxnLst/>
              <a:rect l="l" t="t" r="r" b="b"/>
              <a:pathLst>
                <a:path w="6109969" h="6536055">
                  <a:moveTo>
                    <a:pt x="6109360" y="6524333"/>
                  </a:moveTo>
                  <a:lnTo>
                    <a:pt x="0" y="6524333"/>
                  </a:lnTo>
                  <a:lnTo>
                    <a:pt x="0" y="6535852"/>
                  </a:lnTo>
                  <a:lnTo>
                    <a:pt x="6109360" y="6535852"/>
                  </a:lnTo>
                  <a:lnTo>
                    <a:pt x="6109360" y="6524333"/>
                  </a:lnTo>
                  <a:close/>
                </a:path>
                <a:path w="6109969" h="6536055">
                  <a:moveTo>
                    <a:pt x="6109360" y="4893246"/>
                  </a:moveTo>
                  <a:lnTo>
                    <a:pt x="0" y="4893246"/>
                  </a:lnTo>
                  <a:lnTo>
                    <a:pt x="0" y="4904778"/>
                  </a:lnTo>
                  <a:lnTo>
                    <a:pt x="6109360" y="4904778"/>
                  </a:lnTo>
                  <a:lnTo>
                    <a:pt x="6109360" y="4893246"/>
                  </a:lnTo>
                  <a:close/>
                </a:path>
                <a:path w="6109969" h="6536055">
                  <a:moveTo>
                    <a:pt x="6109360" y="3262160"/>
                  </a:moveTo>
                  <a:lnTo>
                    <a:pt x="0" y="3262160"/>
                  </a:lnTo>
                  <a:lnTo>
                    <a:pt x="0" y="3273691"/>
                  </a:lnTo>
                  <a:lnTo>
                    <a:pt x="6109360" y="3273691"/>
                  </a:lnTo>
                  <a:lnTo>
                    <a:pt x="6109360" y="3262160"/>
                  </a:lnTo>
                  <a:close/>
                </a:path>
                <a:path w="6109969" h="6536055">
                  <a:moveTo>
                    <a:pt x="6109360" y="1631086"/>
                  </a:moveTo>
                  <a:lnTo>
                    <a:pt x="0" y="1631086"/>
                  </a:lnTo>
                  <a:lnTo>
                    <a:pt x="0" y="1642605"/>
                  </a:lnTo>
                  <a:lnTo>
                    <a:pt x="6109360" y="1642605"/>
                  </a:lnTo>
                  <a:lnTo>
                    <a:pt x="6109360" y="1631086"/>
                  </a:lnTo>
                  <a:close/>
                </a:path>
                <a:path w="6109969" h="6536055">
                  <a:moveTo>
                    <a:pt x="6109360" y="0"/>
                  </a:moveTo>
                  <a:lnTo>
                    <a:pt x="0" y="0"/>
                  </a:lnTo>
                  <a:lnTo>
                    <a:pt x="0" y="11531"/>
                  </a:lnTo>
                  <a:lnTo>
                    <a:pt x="6109360" y="11531"/>
                  </a:lnTo>
                  <a:lnTo>
                    <a:pt x="6109360" y="0"/>
                  </a:lnTo>
                  <a:close/>
                </a:path>
              </a:pathLst>
            </a:custGeom>
            <a:solidFill>
              <a:srgbClr val="000000">
                <a:alpha val="2470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0641826" y="1804301"/>
              <a:ext cx="6109970" cy="6530340"/>
            </a:xfrm>
            <a:custGeom>
              <a:avLst/>
              <a:gdLst/>
              <a:ahLst/>
              <a:cxnLst/>
              <a:rect l="l" t="t" r="r" b="b"/>
              <a:pathLst>
                <a:path w="6109969" h="6530340">
                  <a:moveTo>
                    <a:pt x="1374609" y="5003216"/>
                  </a:moveTo>
                  <a:lnTo>
                    <a:pt x="1366240" y="4961128"/>
                  </a:lnTo>
                  <a:lnTo>
                    <a:pt x="1342402" y="4925453"/>
                  </a:lnTo>
                  <a:lnTo>
                    <a:pt x="1306728" y="4901616"/>
                  </a:lnTo>
                  <a:lnTo>
                    <a:pt x="1264640" y="4893246"/>
                  </a:lnTo>
                  <a:lnTo>
                    <a:pt x="109969" y="4893246"/>
                  </a:lnTo>
                  <a:lnTo>
                    <a:pt x="67894" y="4901616"/>
                  </a:lnTo>
                  <a:lnTo>
                    <a:pt x="32219" y="4925453"/>
                  </a:lnTo>
                  <a:lnTo>
                    <a:pt x="8382" y="4961128"/>
                  </a:lnTo>
                  <a:lnTo>
                    <a:pt x="0" y="5003216"/>
                  </a:lnTo>
                  <a:lnTo>
                    <a:pt x="0" y="6530099"/>
                  </a:lnTo>
                  <a:lnTo>
                    <a:pt x="1374609" y="6530099"/>
                  </a:lnTo>
                  <a:lnTo>
                    <a:pt x="1374609" y="5003216"/>
                  </a:lnTo>
                  <a:close/>
                </a:path>
                <a:path w="6109969" h="6530340">
                  <a:moveTo>
                    <a:pt x="2952864" y="3372129"/>
                  </a:moveTo>
                  <a:lnTo>
                    <a:pt x="2944495" y="3330054"/>
                  </a:lnTo>
                  <a:lnTo>
                    <a:pt x="2920657" y="3294380"/>
                  </a:lnTo>
                  <a:lnTo>
                    <a:pt x="2884970" y="3270542"/>
                  </a:lnTo>
                  <a:lnTo>
                    <a:pt x="2842895" y="3262160"/>
                  </a:lnTo>
                  <a:lnTo>
                    <a:pt x="1688223" y="3262160"/>
                  </a:lnTo>
                  <a:lnTo>
                    <a:pt x="1646135" y="3270542"/>
                  </a:lnTo>
                  <a:lnTo>
                    <a:pt x="1610461" y="3294380"/>
                  </a:lnTo>
                  <a:lnTo>
                    <a:pt x="1586623" y="3330054"/>
                  </a:lnTo>
                  <a:lnTo>
                    <a:pt x="1578254" y="3372129"/>
                  </a:lnTo>
                  <a:lnTo>
                    <a:pt x="1578254" y="6530099"/>
                  </a:lnTo>
                  <a:lnTo>
                    <a:pt x="2952864" y="6530099"/>
                  </a:lnTo>
                  <a:lnTo>
                    <a:pt x="2952864" y="3372129"/>
                  </a:lnTo>
                  <a:close/>
                </a:path>
                <a:path w="6109969" h="6530340">
                  <a:moveTo>
                    <a:pt x="4531106" y="1741055"/>
                  </a:moveTo>
                  <a:lnTo>
                    <a:pt x="4522470" y="1698244"/>
                  </a:lnTo>
                  <a:lnTo>
                    <a:pt x="4498899" y="1663293"/>
                  </a:lnTo>
                  <a:lnTo>
                    <a:pt x="4463948" y="1639722"/>
                  </a:lnTo>
                  <a:lnTo>
                    <a:pt x="4421136" y="1631086"/>
                  </a:lnTo>
                  <a:lnTo>
                    <a:pt x="3266478" y="1631086"/>
                  </a:lnTo>
                  <a:lnTo>
                    <a:pt x="3223666" y="1639722"/>
                  </a:lnTo>
                  <a:lnTo>
                    <a:pt x="3188716" y="1663293"/>
                  </a:lnTo>
                  <a:lnTo>
                    <a:pt x="3165144" y="1698244"/>
                  </a:lnTo>
                  <a:lnTo>
                    <a:pt x="3156508" y="1741055"/>
                  </a:lnTo>
                  <a:lnTo>
                    <a:pt x="3156508" y="6530099"/>
                  </a:lnTo>
                  <a:lnTo>
                    <a:pt x="4531106" y="6530099"/>
                  </a:lnTo>
                  <a:lnTo>
                    <a:pt x="4531106" y="1741055"/>
                  </a:lnTo>
                  <a:close/>
                </a:path>
                <a:path w="6109969" h="6530340">
                  <a:moveTo>
                    <a:pt x="6109360" y="109969"/>
                  </a:moveTo>
                  <a:lnTo>
                    <a:pt x="6100724" y="67170"/>
                  </a:lnTo>
                  <a:lnTo>
                    <a:pt x="6077153" y="32207"/>
                  </a:lnTo>
                  <a:lnTo>
                    <a:pt x="6042203" y="8636"/>
                  </a:lnTo>
                  <a:lnTo>
                    <a:pt x="5999391" y="0"/>
                  </a:lnTo>
                  <a:lnTo>
                    <a:pt x="4844720" y="0"/>
                  </a:lnTo>
                  <a:lnTo>
                    <a:pt x="4802644" y="8369"/>
                  </a:lnTo>
                  <a:lnTo>
                    <a:pt x="4766970" y="32207"/>
                  </a:lnTo>
                  <a:lnTo>
                    <a:pt x="4743132" y="67881"/>
                  </a:lnTo>
                  <a:lnTo>
                    <a:pt x="4734750" y="109969"/>
                  </a:lnTo>
                  <a:lnTo>
                    <a:pt x="4734750" y="6530099"/>
                  </a:lnTo>
                  <a:lnTo>
                    <a:pt x="6109360" y="6530099"/>
                  </a:lnTo>
                  <a:lnTo>
                    <a:pt x="6109360" y="109969"/>
                  </a:lnTo>
                  <a:close/>
                </a:path>
              </a:pathLst>
            </a:custGeom>
            <a:solidFill>
              <a:srgbClr val="463C37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10287467" y="1626412"/>
            <a:ext cx="299085" cy="3206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5"/>
              </a:spcBef>
            </a:pPr>
            <a:r>
              <a:rPr sz="1900" spc="15" dirty="0">
                <a:latin typeface="Arial MT"/>
                <a:cs typeface="B Nazanin" panose="00000700000000000000" pitchFamily="2" charset="-78"/>
              </a:rPr>
              <a:t>4</a:t>
            </a:r>
            <a:r>
              <a:rPr sz="1900" spc="20" dirty="0">
                <a:latin typeface="Arial MT"/>
                <a:cs typeface="B Nazanin" panose="00000700000000000000" pitchFamily="2" charset="-78"/>
              </a:rPr>
              <a:t>0</a:t>
            </a:r>
            <a:endParaRPr sz="19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287467" y="3257494"/>
            <a:ext cx="299085" cy="3206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5"/>
              </a:spcBef>
            </a:pPr>
            <a:r>
              <a:rPr sz="1900" spc="15" dirty="0">
                <a:latin typeface="Arial MT"/>
                <a:cs typeface="B Nazanin" panose="00000700000000000000" pitchFamily="2" charset="-78"/>
              </a:rPr>
              <a:t>3</a:t>
            </a:r>
            <a:r>
              <a:rPr sz="1900" spc="20" dirty="0">
                <a:latin typeface="Arial MT"/>
                <a:cs typeface="B Nazanin" panose="00000700000000000000" pitchFamily="2" charset="-78"/>
              </a:rPr>
              <a:t>0</a:t>
            </a:r>
            <a:endParaRPr sz="19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287467" y="4888577"/>
            <a:ext cx="299085" cy="3206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5"/>
              </a:spcBef>
            </a:pPr>
            <a:r>
              <a:rPr sz="1900" spc="15" dirty="0">
                <a:latin typeface="Arial MT"/>
                <a:cs typeface="B Nazanin" panose="00000700000000000000" pitchFamily="2" charset="-78"/>
              </a:rPr>
              <a:t>2</a:t>
            </a:r>
            <a:r>
              <a:rPr sz="1900" spc="20" dirty="0">
                <a:latin typeface="Arial MT"/>
                <a:cs typeface="B Nazanin" panose="00000700000000000000" pitchFamily="2" charset="-78"/>
              </a:rPr>
              <a:t>0</a:t>
            </a:r>
            <a:endParaRPr sz="19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287467" y="6519659"/>
            <a:ext cx="299085" cy="3206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5"/>
              </a:spcBef>
            </a:pPr>
            <a:r>
              <a:rPr sz="1900" spc="15" dirty="0">
                <a:latin typeface="Arial MT"/>
                <a:cs typeface="B Nazanin" panose="00000700000000000000" pitchFamily="2" charset="-78"/>
              </a:rPr>
              <a:t>1</a:t>
            </a:r>
            <a:r>
              <a:rPr sz="1900" spc="20" dirty="0">
                <a:latin typeface="Arial MT"/>
                <a:cs typeface="B Nazanin" panose="00000700000000000000" pitchFamily="2" charset="-78"/>
              </a:rPr>
              <a:t>0</a:t>
            </a:r>
            <a:endParaRPr sz="19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424171" y="8150742"/>
            <a:ext cx="162560" cy="3206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35"/>
              </a:spcBef>
            </a:pPr>
            <a:r>
              <a:rPr sz="1900" spc="20" dirty="0">
                <a:latin typeface="Arial MT"/>
                <a:cs typeface="B Nazanin" panose="00000700000000000000" pitchFamily="2" charset="-78"/>
              </a:rPr>
              <a:t>0</a:t>
            </a:r>
            <a:endParaRPr sz="1900">
              <a:latin typeface="Arial MT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0" y="9651047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313491" y="1137708"/>
            <a:ext cx="8536015" cy="1243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i="0" spc="365" dirty="0">
                <a:cs typeface="B Nazanin" panose="00000700000000000000" pitchFamily="2" charset="-78"/>
              </a:rPr>
              <a:t>ابزارهای اساسی شما</a:t>
            </a:r>
            <a:endParaRPr lang="fa-IR" i="0" spc="265"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413816" y="3929476"/>
            <a:ext cx="1783080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640"/>
              </a:spcBef>
            </a:pPr>
            <a:r>
              <a:rPr lang="fa-IR" sz="4000" b="1" spc="-204" dirty="0">
                <a:latin typeface="Verdana"/>
                <a:cs typeface="B Nazanin" panose="00000700000000000000" pitchFamily="2" charset="-78"/>
              </a:rPr>
              <a:t>عنوان:</a:t>
            </a:r>
            <a:endParaRPr lang="fa-IR" sz="4000" b="1" dirty="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5999" y="5192960"/>
            <a:ext cx="3692541" cy="20033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-160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 از آنها استفاده کرد</a:t>
            </a:r>
          </a:p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endParaRPr lang="fa-IR" sz="2800" spc="-160" dirty="0">
              <a:latin typeface="Times New Roman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45" dirty="0">
                <a:latin typeface="Times New Roman"/>
                <a:cs typeface="B Nazanin" panose="00000700000000000000" pitchFamily="2" charset="-78"/>
              </a:rPr>
              <a:t>به عنوان سخنرانی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397085" y="3875145"/>
            <a:ext cx="2734945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640"/>
              </a:spcBef>
            </a:pPr>
            <a:r>
              <a:rPr lang="fa-IR" sz="4000" b="1" spc="-204" dirty="0">
                <a:latin typeface="Verdana"/>
                <a:cs typeface="B Nazanin" panose="00000700000000000000" pitchFamily="2" charset="-78"/>
              </a:rPr>
              <a:t>عنوان:</a:t>
            </a:r>
            <a:endParaRPr lang="fa-IR" sz="4000" b="1" dirty="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206094" y="5197723"/>
            <a:ext cx="3692542" cy="14993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-160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 از آنها استفاده کرد</a:t>
            </a:r>
          </a:p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45" dirty="0">
                <a:latin typeface="Times New Roman"/>
                <a:cs typeface="B Nazanin" panose="00000700000000000000" pitchFamily="2" charset="-78"/>
              </a:rPr>
              <a:t>به عنوان سخنرانی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528157" y="3875145"/>
            <a:ext cx="2113915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640"/>
              </a:spcBef>
            </a:pPr>
            <a:r>
              <a:rPr lang="fa-IR" sz="4000" spc="-204" dirty="0">
                <a:latin typeface="Verdana"/>
                <a:cs typeface="B Nazanin" panose="00000700000000000000" pitchFamily="2" charset="-78"/>
              </a:rPr>
              <a:t>عنوان:</a:t>
            </a:r>
            <a:endParaRPr lang="fa-IR" sz="4000" dirty="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389365" y="5192960"/>
            <a:ext cx="3870339" cy="14993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-160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 از آنها استفاده کرد</a:t>
            </a:r>
          </a:p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45" dirty="0">
                <a:latin typeface="Times New Roman"/>
                <a:cs typeface="B Nazanin" panose="00000700000000000000" pitchFamily="2" charset="-78"/>
              </a:rPr>
              <a:t>به عنوان سخنرانی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229191" y="3929476"/>
            <a:ext cx="1404620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640"/>
              </a:spcBef>
            </a:pPr>
            <a:r>
              <a:rPr lang="fa-IR" sz="4000" spc="-204" dirty="0">
                <a:latin typeface="Verdana"/>
                <a:cs typeface="B Nazanin" panose="00000700000000000000" pitchFamily="2" charset="-78"/>
              </a:rPr>
              <a:t>عنوان:</a:t>
            </a:r>
            <a:endParaRPr lang="fa-IR" sz="4000" dirty="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579460" y="5192960"/>
            <a:ext cx="3870339" cy="14993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-160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 از آنها استفاده کرد</a:t>
            </a:r>
          </a:p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45" dirty="0">
                <a:latin typeface="Times New Roman"/>
                <a:cs typeface="B Nazanin" panose="00000700000000000000" pitchFamily="2" charset="-78"/>
              </a:rPr>
              <a:t>به عنوان سخنرانی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0" y="9651045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DB99822-B666-5B1A-4AC1-F1B9A528E209}"/>
              </a:ext>
            </a:extLst>
          </p:cNvPr>
          <p:cNvSpPr txBox="1"/>
          <p:nvPr/>
        </p:nvSpPr>
        <p:spPr>
          <a:xfrm>
            <a:off x="4572000" y="4953391"/>
            <a:ext cx="9144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i="0" spc="365" dirty="0">
                <a:cs typeface="B Nazanin" panose="00000700000000000000" pitchFamily="2" charset="-78"/>
              </a:rPr>
              <a:t>ابزارهای اساسی شما</a:t>
            </a:r>
            <a:endParaRPr lang="fa-IR" i="0" spc="265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96274" y="2235870"/>
            <a:ext cx="7317510" cy="2489399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48895" marR="5080" algn="r" rtl="1">
              <a:lnSpc>
                <a:spcPct val="100800"/>
              </a:lnSpc>
              <a:spcBef>
                <a:spcPts val="20"/>
              </a:spcBef>
            </a:pPr>
            <a:r>
              <a:rPr lang="fa-IR" sz="8000" b="1" i="1" spc="390" dirty="0">
                <a:latin typeface="Cambria"/>
                <a:cs typeface="B Nazanin" panose="00000700000000000000" pitchFamily="2" charset="-78"/>
              </a:rPr>
              <a:t>چیز هایی برای به یاد آوردن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119693" y="4029025"/>
            <a:ext cx="1946304" cy="161215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377667" y="1104819"/>
            <a:ext cx="1357517" cy="1968499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809759" y="6965466"/>
            <a:ext cx="2499887" cy="1498599"/>
          </a:xfrm>
          <a:prstGeom prst="rect">
            <a:avLst/>
          </a:prstGeom>
        </p:spPr>
      </p:pic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1904726" y="1836770"/>
            <a:ext cx="295910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2800" i="0" spc="-225" dirty="0">
                <a:latin typeface="Times New Roman"/>
                <a:cs typeface="B Nazanin" panose="00000700000000000000" pitchFamily="2" charset="-78"/>
              </a:rPr>
              <a:t>کیفیت چوب را بررسی کنید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923776" y="4582485"/>
            <a:ext cx="279908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800" spc="-254" dirty="0">
                <a:latin typeface="Times New Roman"/>
                <a:cs typeface="B Nazanin" panose="00000700000000000000" pitchFamily="2" charset="-78"/>
              </a:rPr>
              <a:t>ابزارهای خود را تیز کنید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904726" y="7453934"/>
            <a:ext cx="2832100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800" spc="-160" dirty="0">
                <a:latin typeface="Times New Roman"/>
                <a:cs typeface="B Nazanin" panose="00000700000000000000" pitchFamily="2" charset="-78"/>
              </a:rPr>
              <a:t>محصول خود را پولیش کنید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0" y="9651046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61318" y="291107"/>
            <a:ext cx="17764124" cy="975359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2457450"/>
            <a:ext cx="15678147" cy="5372099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782286" y="4290760"/>
            <a:ext cx="8641715" cy="1610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0400" i="1" spc="480" dirty="0">
                <a:latin typeface="Cambria"/>
                <a:cs typeface="B Nazanin" panose="00000700000000000000" pitchFamily="2" charset="-78"/>
              </a:rPr>
              <a:t>کنده کاری چوب</a:t>
            </a:r>
            <a:endParaRPr sz="10400" dirty="0">
              <a:latin typeface="Cambri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988866" y="6215724"/>
            <a:ext cx="395351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800" spc="-195" dirty="0">
                <a:latin typeface="Times New Roman"/>
                <a:cs typeface="B Nazanin" panose="00000700000000000000" pitchFamily="2" charset="-78"/>
              </a:rPr>
              <a:t>اصول اولیه برای شروع کاردستی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28744" y="2457405"/>
            <a:ext cx="9525" cy="5372100"/>
          </a:xfrm>
          <a:custGeom>
            <a:avLst/>
            <a:gdLst/>
            <a:ahLst/>
            <a:cxnLst/>
            <a:rect l="l" t="t" r="r" b="b"/>
            <a:pathLst>
              <a:path w="9525" h="5372100">
                <a:moveTo>
                  <a:pt x="0" y="5372099"/>
                </a:moveTo>
                <a:lnTo>
                  <a:pt x="0" y="0"/>
                </a:lnTo>
                <a:lnTo>
                  <a:pt x="9524" y="0"/>
                </a:lnTo>
                <a:lnTo>
                  <a:pt x="9524" y="5372099"/>
                </a:lnTo>
                <a:lnTo>
                  <a:pt x="0" y="53720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847975" y="5672279"/>
            <a:ext cx="2854960" cy="714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31775" algn="r" rtl="1">
              <a:lnSpc>
                <a:spcPct val="113799"/>
              </a:lnSpc>
              <a:spcBef>
                <a:spcPts val="100"/>
              </a:spcBef>
            </a:pPr>
            <a:r>
              <a:rPr lang="fa-IR" sz="4000" spc="165" dirty="0">
                <a:latin typeface="Tahoma"/>
                <a:cs typeface="B Nazanin" panose="00000700000000000000" pitchFamily="2" charset="-78"/>
              </a:rPr>
              <a:t>عنوان:</a:t>
            </a:r>
            <a:endParaRPr lang="fa-IR" sz="4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16000" y="7595733"/>
            <a:ext cx="4686935" cy="99527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-160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0" y="4847468"/>
            <a:ext cx="17298035" cy="190500"/>
            <a:chOff x="0" y="4847468"/>
            <a:chExt cx="17298035" cy="190500"/>
          </a:xfrm>
        </p:grpSpPr>
        <p:sp>
          <p:nvSpPr>
            <p:cNvPr id="5" name="object 5"/>
            <p:cNvSpPr/>
            <p:nvPr/>
          </p:nvSpPr>
          <p:spPr>
            <a:xfrm>
              <a:off x="0" y="4937881"/>
              <a:ext cx="17298035" cy="9525"/>
            </a:xfrm>
            <a:custGeom>
              <a:avLst/>
              <a:gdLst/>
              <a:ahLst/>
              <a:cxnLst/>
              <a:rect l="l" t="t" r="r" b="b"/>
              <a:pathLst>
                <a:path w="17298035" h="9525">
                  <a:moveTo>
                    <a:pt x="0" y="9524"/>
                  </a:moveTo>
                  <a:lnTo>
                    <a:pt x="0" y="0"/>
                  </a:lnTo>
                  <a:lnTo>
                    <a:pt x="17297473" y="0"/>
                  </a:lnTo>
                  <a:lnTo>
                    <a:pt x="17297473" y="9524"/>
                  </a:lnTo>
                  <a:lnTo>
                    <a:pt x="0" y="9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28699" y="4847468"/>
              <a:ext cx="190499" cy="190499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792590" y="4847468"/>
              <a:ext cx="190498" cy="190499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518382" y="4847468"/>
              <a:ext cx="190499" cy="190499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1016000" y="992383"/>
            <a:ext cx="692086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235" dirty="0">
                <a:cs typeface="B Nazanin" panose="00000700000000000000" pitchFamily="2" charset="-78"/>
              </a:rPr>
              <a:t>از کجا شروع کنیم</a:t>
            </a:r>
            <a:endParaRPr spc="340" dirty="0"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880980" y="5557520"/>
            <a:ext cx="3585845" cy="774186"/>
          </a:xfrm>
          <a:prstGeom prst="rect">
            <a:avLst/>
          </a:prstGeom>
        </p:spPr>
        <p:txBody>
          <a:bodyPr vert="horz" wrap="square" lIns="0" tIns="71755" rIns="0" bIns="0" rtlCol="0">
            <a:spAutoFit/>
          </a:bodyPr>
          <a:lstStyle/>
          <a:p>
            <a:pPr marL="12700" marR="231775" algn="r" rtl="1">
              <a:lnSpc>
                <a:spcPct val="113799"/>
              </a:lnSpc>
              <a:spcBef>
                <a:spcPts val="100"/>
              </a:spcBef>
            </a:pPr>
            <a:r>
              <a:rPr lang="fa-IR" sz="4000" spc="165" dirty="0">
                <a:latin typeface="Tahoma"/>
                <a:cs typeface="B Nazanin" panose="00000700000000000000" pitchFamily="2" charset="-78"/>
              </a:rPr>
              <a:t>عنوان:</a:t>
            </a:r>
            <a:endParaRPr lang="fa-IR" sz="4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79890" y="7458761"/>
            <a:ext cx="4686935" cy="99527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-160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569557" y="5672280"/>
            <a:ext cx="1623060" cy="714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31775" algn="r" rtl="1">
              <a:lnSpc>
                <a:spcPct val="113799"/>
              </a:lnSpc>
              <a:spcBef>
                <a:spcPts val="100"/>
              </a:spcBef>
            </a:pPr>
            <a:r>
              <a:rPr lang="fa-IR" sz="4000" b="1" spc="165" dirty="0">
                <a:latin typeface="Tahoma"/>
                <a:cs typeface="B Nazanin" panose="00000700000000000000" pitchFamily="2" charset="-78"/>
              </a:rPr>
              <a:t>عنوان:</a:t>
            </a:r>
            <a:endParaRPr sz="4000" b="1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2505682" y="7552492"/>
            <a:ext cx="4686935" cy="99527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-160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0" y="9651048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28700" y="0"/>
            <a:ext cx="6686549" cy="3019424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28700" y="3114675"/>
            <a:ext cx="6686549" cy="3028949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28700" y="6238875"/>
            <a:ext cx="6686549" cy="3019424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9958812" y="1147508"/>
            <a:ext cx="7313295" cy="2489399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211454" marR="5080" indent="-199390" rtl="1">
              <a:lnSpc>
                <a:spcPct val="100800"/>
              </a:lnSpc>
              <a:spcBef>
                <a:spcPts val="20"/>
              </a:spcBef>
            </a:pPr>
            <a:r>
              <a:rPr lang="fa-IR" i="0" spc="855" dirty="0">
                <a:cs typeface="B Nazanin" panose="00000700000000000000" pitchFamily="2" charset="-78"/>
              </a:rPr>
              <a:t>چگونه طرح خود را انتخاب کنید</a:t>
            </a:r>
            <a:endParaRPr i="0" spc="310" dirty="0"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958979" y="4092187"/>
            <a:ext cx="7313295" cy="4530086"/>
          </a:xfrm>
          <a:prstGeom prst="rect">
            <a:avLst/>
          </a:prstGeom>
        </p:spPr>
        <p:txBody>
          <a:bodyPr vert="horz" wrap="square" lIns="0" tIns="211455" rIns="0" bIns="0" rtlCol="0">
            <a:spAutoFit/>
          </a:bodyPr>
          <a:lstStyle/>
          <a:p>
            <a:pPr marR="5080" algn="l" rtl="1">
              <a:lnSpc>
                <a:spcPct val="100000"/>
              </a:lnSpc>
              <a:spcBef>
                <a:spcPts val="1665"/>
              </a:spcBef>
              <a:tabLst>
                <a:tab pos="586740" algn="l"/>
                <a:tab pos="1224280" algn="l"/>
                <a:tab pos="5013325" algn="l"/>
              </a:tabLst>
            </a:pPr>
            <a:r>
              <a:rPr lang="en-US" sz="2800" spc="235" dirty="0">
                <a:latin typeface="Lucida Sans Unicode"/>
                <a:cs typeface="B Nazanin" panose="00000700000000000000" pitchFamily="2" charset="-78"/>
              </a:rPr>
              <a:t>I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100" dirty="0">
                <a:latin typeface="Lucida Sans Unicode"/>
                <a:cs typeface="B Nazanin" panose="00000700000000000000" pitchFamily="2" charset="-78"/>
              </a:rPr>
              <a:t>S</a:t>
            </a:r>
            <a:r>
              <a:rPr lang="en-US" sz="2800" dirty="0">
                <a:latin typeface="Lucida Sans Unicode"/>
                <a:cs typeface="B Nazanin" panose="00000700000000000000" pitchFamily="2" charset="-78"/>
              </a:rPr>
              <a:t>	</a:t>
            </a:r>
            <a:r>
              <a:rPr lang="en-US" sz="2800" spc="235" dirty="0">
                <a:latin typeface="Lucida Sans Unicode"/>
                <a:cs typeface="B Nazanin" panose="00000700000000000000" pitchFamily="2" charset="-78"/>
              </a:rPr>
              <a:t>I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30" dirty="0">
                <a:latin typeface="Lucida Sans Unicode"/>
                <a:cs typeface="B Nazanin" panose="00000700000000000000" pitchFamily="2" charset="-78"/>
              </a:rPr>
              <a:t>T</a:t>
            </a:r>
            <a:r>
              <a:rPr lang="en-US" sz="2800" dirty="0">
                <a:latin typeface="Lucida Sans Unicode"/>
                <a:cs typeface="B Nazanin" panose="00000700000000000000" pitchFamily="2" charset="-78"/>
              </a:rPr>
              <a:t>	</a:t>
            </a:r>
            <a:r>
              <a:rPr lang="en-US" sz="2800" spc="5" dirty="0">
                <a:latin typeface="Lucida Sans Unicode"/>
                <a:cs typeface="B Nazanin" panose="00000700000000000000" pitchFamily="2" charset="-78"/>
              </a:rPr>
              <a:t>A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145" dirty="0">
                <a:latin typeface="Lucida Sans Unicode"/>
                <a:cs typeface="B Nazanin" panose="00000700000000000000" pitchFamily="2" charset="-78"/>
              </a:rPr>
              <a:t>E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100" dirty="0">
                <a:latin typeface="Lucida Sans Unicode"/>
                <a:cs typeface="B Nazanin" panose="00000700000000000000" pitchFamily="2" charset="-78"/>
              </a:rPr>
              <a:t>S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30" dirty="0">
                <a:latin typeface="Lucida Sans Unicode"/>
                <a:cs typeface="B Nazanin" panose="00000700000000000000" pitchFamily="2" charset="-78"/>
              </a:rPr>
              <a:t>T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5" dirty="0">
                <a:latin typeface="Lucida Sans Unicode"/>
                <a:cs typeface="B Nazanin" panose="00000700000000000000" pitchFamily="2" charset="-78"/>
              </a:rPr>
              <a:t>H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145" dirty="0">
                <a:latin typeface="Lucida Sans Unicode"/>
                <a:cs typeface="B Nazanin" panose="00000700000000000000" pitchFamily="2" charset="-78"/>
              </a:rPr>
              <a:t>E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30" dirty="0">
                <a:latin typeface="Lucida Sans Unicode"/>
                <a:cs typeface="B Nazanin" panose="00000700000000000000" pitchFamily="2" charset="-78"/>
              </a:rPr>
              <a:t>T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235" dirty="0">
                <a:latin typeface="Lucida Sans Unicode"/>
                <a:cs typeface="B Nazanin" panose="00000700000000000000" pitchFamily="2" charset="-78"/>
              </a:rPr>
              <a:t>I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185" dirty="0">
                <a:latin typeface="Lucida Sans Unicode"/>
                <a:cs typeface="B Nazanin" panose="00000700000000000000" pitchFamily="2" charset="-78"/>
              </a:rPr>
              <a:t>C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5" dirty="0">
                <a:latin typeface="Lucida Sans Unicode"/>
                <a:cs typeface="B Nazanin" panose="00000700000000000000" pitchFamily="2" charset="-78"/>
              </a:rPr>
              <a:t>A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5" dirty="0">
                <a:latin typeface="Lucida Sans Unicode"/>
                <a:cs typeface="B Nazanin" panose="00000700000000000000" pitchFamily="2" charset="-78"/>
              </a:rPr>
              <a:t>L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5" dirty="0" err="1">
                <a:latin typeface="Lucida Sans Unicode"/>
                <a:cs typeface="B Nazanin" panose="00000700000000000000" pitchFamily="2" charset="-78"/>
              </a:rPr>
              <a:t>L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340" dirty="0">
                <a:latin typeface="Lucida Sans Unicode"/>
                <a:cs typeface="B Nazanin" panose="00000700000000000000" pitchFamily="2" charset="-78"/>
              </a:rPr>
              <a:t>Y</a:t>
            </a:r>
            <a:r>
              <a:rPr lang="en-US" sz="2800" dirty="0">
                <a:latin typeface="Lucida Sans Unicode"/>
                <a:cs typeface="B Nazanin" panose="00000700000000000000" pitchFamily="2" charset="-78"/>
              </a:rPr>
              <a:t>	</a:t>
            </a:r>
            <a:r>
              <a:rPr lang="en-US" sz="2800" spc="-20" dirty="0">
                <a:latin typeface="Lucida Sans Unicode"/>
                <a:cs typeface="B Nazanin" panose="00000700000000000000" pitchFamily="2" charset="-78"/>
              </a:rPr>
              <a:t>P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5" dirty="0">
                <a:latin typeface="Lucida Sans Unicode"/>
                <a:cs typeface="B Nazanin" panose="00000700000000000000" pitchFamily="2" charset="-78"/>
              </a:rPr>
              <a:t>L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145" dirty="0">
                <a:latin typeface="Lucida Sans Unicode"/>
                <a:cs typeface="B Nazanin" panose="00000700000000000000" pitchFamily="2" charset="-78"/>
              </a:rPr>
              <a:t>E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5" dirty="0">
                <a:latin typeface="Lucida Sans Unicode"/>
                <a:cs typeface="B Nazanin" panose="00000700000000000000" pitchFamily="2" charset="-78"/>
              </a:rPr>
              <a:t>A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100" dirty="0">
                <a:latin typeface="Lucida Sans Unicode"/>
                <a:cs typeface="B Nazanin" panose="00000700000000000000" pitchFamily="2" charset="-78"/>
              </a:rPr>
              <a:t>S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235" dirty="0">
                <a:latin typeface="Lucida Sans Unicode"/>
                <a:cs typeface="B Nazanin" panose="00000700000000000000" pitchFamily="2" charset="-78"/>
              </a:rPr>
              <a:t>I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35" dirty="0">
                <a:latin typeface="Lucida Sans Unicode"/>
                <a:cs typeface="B Nazanin" panose="00000700000000000000" pitchFamily="2" charset="-78"/>
              </a:rPr>
              <a:t>N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185" dirty="0">
                <a:latin typeface="Lucida Sans Unicode"/>
                <a:cs typeface="B Nazanin" panose="00000700000000000000" pitchFamily="2" charset="-78"/>
              </a:rPr>
              <a:t>G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305" dirty="0">
                <a:latin typeface="Lucida Sans Unicode"/>
                <a:cs typeface="B Nazanin" panose="00000700000000000000" pitchFamily="2" charset="-78"/>
              </a:rPr>
              <a:t>?</a:t>
            </a:r>
            <a:endParaRPr lang="en-US" sz="2800" dirty="0">
              <a:latin typeface="Lucida Sans Unicode"/>
              <a:cs typeface="B Nazanin" panose="00000700000000000000" pitchFamily="2" charset="-78"/>
            </a:endParaRPr>
          </a:p>
          <a:p>
            <a:pPr marL="1661795" algn="r" rtl="1">
              <a:lnSpc>
                <a:spcPct val="100000"/>
              </a:lnSpc>
              <a:spcBef>
                <a:spcPts val="1560"/>
              </a:spcBef>
            </a:pPr>
            <a:r>
              <a:rPr lang="en-US" sz="2800" spc="25" dirty="0">
                <a:latin typeface="Times New Roman"/>
                <a:cs typeface="B Nazanin" panose="00000700000000000000" pitchFamily="2" charset="-78"/>
              </a:rPr>
              <a:t>Presentations</a:t>
            </a:r>
            <a:r>
              <a:rPr lang="en-US" sz="2800" spc="-175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en-US" sz="2800" spc="30" dirty="0">
                <a:latin typeface="Times New Roman"/>
                <a:cs typeface="B Nazanin" panose="00000700000000000000" pitchFamily="2" charset="-78"/>
              </a:rPr>
              <a:t>are</a:t>
            </a:r>
            <a:r>
              <a:rPr lang="en-US" sz="2800" spc="-170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en-US" sz="2800" spc="20" dirty="0">
                <a:latin typeface="Times New Roman"/>
                <a:cs typeface="B Nazanin" panose="00000700000000000000" pitchFamily="2" charset="-78"/>
              </a:rPr>
              <a:t>communication</a:t>
            </a:r>
            <a:r>
              <a:rPr lang="en-US" sz="2800" spc="-175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en-US" sz="2800" dirty="0">
                <a:latin typeface="Times New Roman"/>
                <a:cs typeface="B Nazanin" panose="00000700000000000000" pitchFamily="2" charset="-78"/>
              </a:rPr>
              <a:t>tools.</a:t>
            </a:r>
          </a:p>
          <a:p>
            <a:pPr algn="r" rtl="1">
              <a:lnSpc>
                <a:spcPct val="100000"/>
              </a:lnSpc>
              <a:spcBef>
                <a:spcPts val="10"/>
              </a:spcBef>
            </a:pPr>
            <a:endParaRPr lang="en-US" sz="3500" dirty="0">
              <a:latin typeface="Times New Roman"/>
              <a:cs typeface="B Nazanin" panose="00000700000000000000" pitchFamily="2" charset="-78"/>
            </a:endParaRPr>
          </a:p>
          <a:p>
            <a:pPr marR="5080" algn="l" rtl="1">
              <a:lnSpc>
                <a:spcPct val="100000"/>
              </a:lnSpc>
              <a:tabLst>
                <a:tab pos="586740" algn="l"/>
                <a:tab pos="1224280" algn="l"/>
              </a:tabLst>
            </a:pPr>
            <a:r>
              <a:rPr lang="en-US" sz="2800" spc="235" dirty="0">
                <a:latin typeface="Lucida Sans Unicode"/>
                <a:cs typeface="B Nazanin" panose="00000700000000000000" pitchFamily="2" charset="-78"/>
              </a:rPr>
              <a:t>I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100" dirty="0">
                <a:latin typeface="Lucida Sans Unicode"/>
                <a:cs typeface="B Nazanin" panose="00000700000000000000" pitchFamily="2" charset="-78"/>
              </a:rPr>
              <a:t>S</a:t>
            </a:r>
            <a:r>
              <a:rPr lang="en-US" sz="2800" dirty="0">
                <a:latin typeface="Lucida Sans Unicode"/>
                <a:cs typeface="B Nazanin" panose="00000700000000000000" pitchFamily="2" charset="-78"/>
              </a:rPr>
              <a:t>	</a:t>
            </a:r>
            <a:r>
              <a:rPr lang="en-US" sz="2800" spc="235" dirty="0">
                <a:latin typeface="Lucida Sans Unicode"/>
                <a:cs typeface="B Nazanin" panose="00000700000000000000" pitchFamily="2" charset="-78"/>
              </a:rPr>
              <a:t>I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30" dirty="0">
                <a:latin typeface="Lucida Sans Unicode"/>
                <a:cs typeface="B Nazanin" panose="00000700000000000000" pitchFamily="2" charset="-78"/>
              </a:rPr>
              <a:t>T</a:t>
            </a:r>
            <a:r>
              <a:rPr lang="en-US" sz="2800" dirty="0">
                <a:latin typeface="Lucida Sans Unicode"/>
                <a:cs typeface="B Nazanin" panose="00000700000000000000" pitchFamily="2" charset="-78"/>
              </a:rPr>
              <a:t>	</a:t>
            </a:r>
            <a:r>
              <a:rPr lang="en-US" sz="2800" spc="35" dirty="0">
                <a:latin typeface="Lucida Sans Unicode"/>
                <a:cs typeface="B Nazanin" panose="00000700000000000000" pitchFamily="2" charset="-78"/>
              </a:rPr>
              <a:t>F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145" dirty="0">
                <a:latin typeface="Lucida Sans Unicode"/>
                <a:cs typeface="B Nazanin" panose="00000700000000000000" pitchFamily="2" charset="-78"/>
              </a:rPr>
              <a:t>E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5" dirty="0">
                <a:latin typeface="Lucida Sans Unicode"/>
                <a:cs typeface="B Nazanin" panose="00000700000000000000" pitchFamily="2" charset="-78"/>
              </a:rPr>
              <a:t>A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100" dirty="0">
                <a:latin typeface="Lucida Sans Unicode"/>
                <a:cs typeface="B Nazanin" panose="00000700000000000000" pitchFamily="2" charset="-78"/>
              </a:rPr>
              <a:t>S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235" dirty="0">
                <a:latin typeface="Lucida Sans Unicode"/>
                <a:cs typeface="B Nazanin" panose="00000700000000000000" pitchFamily="2" charset="-78"/>
              </a:rPr>
              <a:t>I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70" dirty="0">
                <a:latin typeface="Lucida Sans Unicode"/>
                <a:cs typeface="B Nazanin" panose="00000700000000000000" pitchFamily="2" charset="-78"/>
              </a:rPr>
              <a:t>B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5" dirty="0">
                <a:latin typeface="Lucida Sans Unicode"/>
                <a:cs typeface="B Nazanin" panose="00000700000000000000" pitchFamily="2" charset="-78"/>
              </a:rPr>
              <a:t>L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145" dirty="0">
                <a:latin typeface="Lucida Sans Unicode"/>
                <a:cs typeface="B Nazanin" panose="00000700000000000000" pitchFamily="2" charset="-78"/>
              </a:rPr>
              <a:t>E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305" dirty="0">
                <a:latin typeface="Lucida Sans Unicode"/>
                <a:cs typeface="B Nazanin" panose="00000700000000000000" pitchFamily="2" charset="-78"/>
              </a:rPr>
              <a:t>?</a:t>
            </a:r>
            <a:endParaRPr lang="en-US" sz="2800" dirty="0">
              <a:latin typeface="Lucida Sans Unicode"/>
              <a:cs typeface="B Nazanin" panose="00000700000000000000" pitchFamily="2" charset="-78"/>
            </a:endParaRPr>
          </a:p>
          <a:p>
            <a:pPr marL="1661795" algn="r" rtl="1">
              <a:lnSpc>
                <a:spcPct val="100000"/>
              </a:lnSpc>
              <a:spcBef>
                <a:spcPts val="1565"/>
              </a:spcBef>
            </a:pPr>
            <a:r>
              <a:rPr lang="en-US" sz="2800" spc="25" dirty="0">
                <a:latin typeface="Times New Roman"/>
                <a:cs typeface="B Nazanin" panose="00000700000000000000" pitchFamily="2" charset="-78"/>
              </a:rPr>
              <a:t>Presentations</a:t>
            </a:r>
            <a:r>
              <a:rPr lang="en-US" sz="2800" spc="-175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en-US" sz="2800" spc="30" dirty="0">
                <a:latin typeface="Times New Roman"/>
                <a:cs typeface="B Nazanin" panose="00000700000000000000" pitchFamily="2" charset="-78"/>
              </a:rPr>
              <a:t>are</a:t>
            </a:r>
            <a:r>
              <a:rPr lang="en-US" sz="2800" spc="-170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en-US" sz="2800" spc="20" dirty="0">
                <a:latin typeface="Times New Roman"/>
                <a:cs typeface="B Nazanin" panose="00000700000000000000" pitchFamily="2" charset="-78"/>
              </a:rPr>
              <a:t>communication</a:t>
            </a:r>
            <a:r>
              <a:rPr lang="en-US" sz="2800" spc="-175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en-US" sz="2800" dirty="0">
                <a:latin typeface="Times New Roman"/>
                <a:cs typeface="B Nazanin" panose="00000700000000000000" pitchFamily="2" charset="-78"/>
              </a:rPr>
              <a:t>tools.</a:t>
            </a:r>
          </a:p>
          <a:p>
            <a:pPr algn="r" rtl="1">
              <a:lnSpc>
                <a:spcPct val="100000"/>
              </a:lnSpc>
              <a:spcBef>
                <a:spcPts val="20"/>
              </a:spcBef>
            </a:pPr>
            <a:endParaRPr lang="en-US" sz="3750" dirty="0">
              <a:latin typeface="Times New Roman"/>
              <a:cs typeface="B Nazanin" panose="00000700000000000000" pitchFamily="2" charset="-78"/>
            </a:endParaRPr>
          </a:p>
          <a:p>
            <a:pPr marR="5080" algn="l" rtl="1">
              <a:lnSpc>
                <a:spcPct val="100000"/>
              </a:lnSpc>
              <a:tabLst>
                <a:tab pos="1942464" algn="l"/>
                <a:tab pos="2580005" algn="l"/>
                <a:tab pos="3281045" algn="l"/>
              </a:tabLst>
            </a:pPr>
            <a:r>
              <a:rPr lang="en-US" sz="2800" spc="-45" dirty="0">
                <a:latin typeface="Lucida Sans Unicode"/>
                <a:cs typeface="B Nazanin" panose="00000700000000000000" pitchFamily="2" charset="-78"/>
              </a:rPr>
              <a:t>M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100" dirty="0">
                <a:latin typeface="Lucida Sans Unicode"/>
                <a:cs typeface="B Nazanin" panose="00000700000000000000" pitchFamily="2" charset="-78"/>
              </a:rPr>
              <a:t>O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80" dirty="0">
                <a:latin typeface="Lucida Sans Unicode"/>
                <a:cs typeface="B Nazanin" panose="00000700000000000000" pitchFamily="2" charset="-78"/>
              </a:rPr>
              <a:t>D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235" dirty="0">
                <a:latin typeface="Lucida Sans Unicode"/>
                <a:cs typeface="B Nazanin" panose="00000700000000000000" pitchFamily="2" charset="-78"/>
              </a:rPr>
              <a:t>I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35" dirty="0">
                <a:latin typeface="Lucida Sans Unicode"/>
                <a:cs typeface="B Nazanin" panose="00000700000000000000" pitchFamily="2" charset="-78"/>
              </a:rPr>
              <a:t>F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340" dirty="0">
                <a:latin typeface="Lucida Sans Unicode"/>
                <a:cs typeface="B Nazanin" panose="00000700000000000000" pitchFamily="2" charset="-78"/>
              </a:rPr>
              <a:t>Y</a:t>
            </a:r>
            <a:r>
              <a:rPr lang="en-US" sz="2800" dirty="0">
                <a:latin typeface="Lucida Sans Unicode"/>
                <a:cs typeface="B Nazanin" panose="00000700000000000000" pitchFamily="2" charset="-78"/>
              </a:rPr>
              <a:t>	</a:t>
            </a:r>
            <a:r>
              <a:rPr lang="en-US" sz="2800" spc="235" dirty="0">
                <a:latin typeface="Lucida Sans Unicode"/>
                <a:cs typeface="B Nazanin" panose="00000700000000000000" pitchFamily="2" charset="-78"/>
              </a:rPr>
              <a:t>I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30" dirty="0">
                <a:latin typeface="Lucida Sans Unicode"/>
                <a:cs typeface="B Nazanin" panose="00000700000000000000" pitchFamily="2" charset="-78"/>
              </a:rPr>
              <a:t>T</a:t>
            </a:r>
            <a:r>
              <a:rPr lang="en-US" sz="2800" dirty="0">
                <a:latin typeface="Lucida Sans Unicode"/>
                <a:cs typeface="B Nazanin" panose="00000700000000000000" pitchFamily="2" charset="-78"/>
              </a:rPr>
              <a:t>	</a:t>
            </a:r>
            <a:r>
              <a:rPr lang="en-US" sz="2800" spc="5" dirty="0">
                <a:latin typeface="Lucida Sans Unicode"/>
                <a:cs typeface="B Nazanin" panose="00000700000000000000" pitchFamily="2" charset="-78"/>
              </a:rPr>
              <a:t>A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100" dirty="0">
                <a:latin typeface="Lucida Sans Unicode"/>
                <a:cs typeface="B Nazanin" panose="00000700000000000000" pitchFamily="2" charset="-78"/>
              </a:rPr>
              <a:t>S</a:t>
            </a:r>
            <a:r>
              <a:rPr lang="en-US" sz="2800" dirty="0">
                <a:latin typeface="Lucida Sans Unicode"/>
                <a:cs typeface="B Nazanin" panose="00000700000000000000" pitchFamily="2" charset="-78"/>
              </a:rPr>
              <a:t>	</a:t>
            </a:r>
            <a:r>
              <a:rPr lang="en-US" sz="2800" spc="35" dirty="0">
                <a:latin typeface="Lucida Sans Unicode"/>
                <a:cs typeface="B Nazanin" panose="00000700000000000000" pitchFamily="2" charset="-78"/>
              </a:rPr>
              <a:t>N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145" dirty="0">
                <a:latin typeface="Lucida Sans Unicode"/>
                <a:cs typeface="B Nazanin" panose="00000700000000000000" pitchFamily="2" charset="-78"/>
              </a:rPr>
              <a:t>E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145" dirty="0" err="1">
                <a:latin typeface="Lucida Sans Unicode"/>
                <a:cs typeface="B Nazanin" panose="00000700000000000000" pitchFamily="2" charset="-78"/>
              </a:rPr>
              <a:t>E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80" dirty="0">
                <a:latin typeface="Lucida Sans Unicode"/>
                <a:cs typeface="B Nazanin" panose="00000700000000000000" pitchFamily="2" charset="-78"/>
              </a:rPr>
              <a:t>D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145" dirty="0">
                <a:latin typeface="Lucida Sans Unicode"/>
                <a:cs typeface="B Nazanin" panose="00000700000000000000" pitchFamily="2" charset="-78"/>
              </a:rPr>
              <a:t>E</a:t>
            </a:r>
            <a:r>
              <a:rPr lang="en-US"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lang="en-US" sz="2800" spc="-80" dirty="0">
                <a:latin typeface="Lucida Sans Unicode"/>
                <a:cs typeface="B Nazanin" panose="00000700000000000000" pitchFamily="2" charset="-78"/>
              </a:rPr>
              <a:t>D</a:t>
            </a:r>
            <a:endParaRPr lang="en-US" sz="2800" dirty="0">
              <a:latin typeface="Lucida Sans Unicode"/>
              <a:cs typeface="B Nazanin" panose="00000700000000000000" pitchFamily="2" charset="-78"/>
            </a:endParaRPr>
          </a:p>
          <a:p>
            <a:pPr marL="1661795" algn="r" rtl="1">
              <a:lnSpc>
                <a:spcPct val="100000"/>
              </a:lnSpc>
              <a:spcBef>
                <a:spcPts val="1565"/>
              </a:spcBef>
            </a:pPr>
            <a:r>
              <a:rPr lang="en-US" sz="2800" spc="25" dirty="0">
                <a:latin typeface="Times New Roman"/>
                <a:cs typeface="B Nazanin" panose="00000700000000000000" pitchFamily="2" charset="-78"/>
              </a:rPr>
              <a:t>Presentations</a:t>
            </a:r>
            <a:r>
              <a:rPr lang="en-US" sz="2800" spc="-175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en-US" sz="2800" spc="30" dirty="0">
                <a:latin typeface="Times New Roman"/>
                <a:cs typeface="B Nazanin" panose="00000700000000000000" pitchFamily="2" charset="-78"/>
              </a:rPr>
              <a:t>are</a:t>
            </a:r>
            <a:r>
              <a:rPr lang="en-US" sz="2800" spc="-170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en-US" sz="2800" spc="20" dirty="0">
                <a:latin typeface="Times New Roman"/>
                <a:cs typeface="B Nazanin" panose="00000700000000000000" pitchFamily="2" charset="-78"/>
              </a:rPr>
              <a:t>communication</a:t>
            </a:r>
            <a:r>
              <a:rPr lang="en-US" sz="2800" spc="-175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en-US" sz="2800" dirty="0">
                <a:latin typeface="Times New Roman"/>
                <a:cs typeface="B Nazanin" panose="00000700000000000000" pitchFamily="2" charset="-78"/>
              </a:rPr>
              <a:t>tools.</a:t>
            </a:r>
          </a:p>
        </p:txBody>
      </p:sp>
      <p:sp>
        <p:nvSpPr>
          <p:cNvPr id="7" name="object 7"/>
          <p:cNvSpPr/>
          <p:nvPr/>
        </p:nvSpPr>
        <p:spPr>
          <a:xfrm>
            <a:off x="0" y="9651047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674146" y="8539830"/>
            <a:ext cx="9598025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1524000"/>
            <a:ext cx="18287999" cy="6181724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0" y="9651045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370" dirty="0">
                <a:cs typeface="B Nazanin" panose="00000700000000000000" pitchFamily="2" charset="-78"/>
              </a:rPr>
              <a:t>از چه چوبی استفاده کنیم و چرا؟</a:t>
            </a:r>
            <a:endParaRPr spc="550"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38710" y="3343196"/>
            <a:ext cx="481076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1845310" algn="l"/>
                <a:tab pos="2613660" algn="l"/>
              </a:tabLst>
            </a:pPr>
            <a:r>
              <a:rPr sz="2800" spc="30" dirty="0">
                <a:latin typeface="Lucida Sans Unicode"/>
                <a:cs typeface="B Nazanin" panose="00000700000000000000" pitchFamily="2" charset="-78"/>
              </a:rPr>
              <a:t>T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5" dirty="0">
                <a:latin typeface="Lucida Sans Unicode"/>
                <a:cs typeface="B Nazanin" panose="00000700000000000000" pitchFamily="2" charset="-78"/>
              </a:rPr>
              <a:t>H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235" dirty="0">
                <a:latin typeface="Lucida Sans Unicode"/>
                <a:cs typeface="B Nazanin" panose="00000700000000000000" pitchFamily="2" charset="-78"/>
              </a:rPr>
              <a:t>I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35" dirty="0">
                <a:latin typeface="Lucida Sans Unicode"/>
                <a:cs typeface="B Nazanin" panose="00000700000000000000" pitchFamily="2" charset="-78"/>
              </a:rPr>
              <a:t>N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-185" dirty="0">
                <a:latin typeface="Lucida Sans Unicode"/>
                <a:cs typeface="B Nazanin" panose="00000700000000000000" pitchFamily="2" charset="-78"/>
              </a:rPr>
              <a:t>G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-100" dirty="0">
                <a:latin typeface="Lucida Sans Unicode"/>
                <a:cs typeface="B Nazanin" panose="00000700000000000000" pitchFamily="2" charset="-78"/>
              </a:rPr>
              <a:t>S</a:t>
            </a:r>
            <a:r>
              <a:rPr sz="2800" dirty="0">
                <a:latin typeface="Lucida Sans Unicode"/>
                <a:cs typeface="B Nazanin" panose="00000700000000000000" pitchFamily="2" charset="-78"/>
              </a:rPr>
              <a:t>	</a:t>
            </a:r>
            <a:r>
              <a:rPr sz="2800" spc="30" dirty="0">
                <a:latin typeface="Lucida Sans Unicode"/>
                <a:cs typeface="B Nazanin" panose="00000700000000000000" pitchFamily="2" charset="-78"/>
              </a:rPr>
              <a:t>T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-100" dirty="0">
                <a:latin typeface="Lucida Sans Unicode"/>
                <a:cs typeface="B Nazanin" panose="00000700000000000000" pitchFamily="2" charset="-78"/>
              </a:rPr>
              <a:t>O</a:t>
            </a:r>
            <a:r>
              <a:rPr sz="2800" dirty="0">
                <a:latin typeface="Lucida Sans Unicode"/>
                <a:cs typeface="B Nazanin" panose="00000700000000000000" pitchFamily="2" charset="-78"/>
              </a:rPr>
              <a:t>	</a:t>
            </a:r>
            <a:r>
              <a:rPr sz="2800" spc="-185" dirty="0">
                <a:latin typeface="Lucida Sans Unicode"/>
                <a:cs typeface="B Nazanin" panose="00000700000000000000" pitchFamily="2" charset="-78"/>
              </a:rPr>
              <a:t>C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-100" dirty="0">
                <a:latin typeface="Lucida Sans Unicode"/>
                <a:cs typeface="B Nazanin" panose="00000700000000000000" pitchFamily="2" charset="-78"/>
              </a:rPr>
              <a:t>O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35" dirty="0">
                <a:latin typeface="Lucida Sans Unicode"/>
                <a:cs typeface="B Nazanin" panose="00000700000000000000" pitchFamily="2" charset="-78"/>
              </a:rPr>
              <a:t>N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-100" dirty="0">
                <a:latin typeface="Lucida Sans Unicode"/>
                <a:cs typeface="B Nazanin" panose="00000700000000000000" pitchFamily="2" charset="-78"/>
              </a:rPr>
              <a:t>S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235" dirty="0">
                <a:latin typeface="Lucida Sans Unicode"/>
                <a:cs typeface="B Nazanin" panose="00000700000000000000" pitchFamily="2" charset="-78"/>
              </a:rPr>
              <a:t>I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-80" dirty="0">
                <a:latin typeface="Lucida Sans Unicode"/>
                <a:cs typeface="B Nazanin" panose="00000700000000000000" pitchFamily="2" charset="-78"/>
              </a:rPr>
              <a:t>D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145" dirty="0">
                <a:latin typeface="Lucida Sans Unicode"/>
                <a:cs typeface="B Nazanin" panose="00000700000000000000" pitchFamily="2" charset="-78"/>
              </a:rPr>
              <a:t>E</a:t>
            </a:r>
            <a:r>
              <a:rPr sz="2800" spc="-390" dirty="0">
                <a:latin typeface="Lucida Sans Unicode"/>
                <a:cs typeface="B Nazanin" panose="00000700000000000000" pitchFamily="2" charset="-78"/>
              </a:rPr>
              <a:t> </a:t>
            </a:r>
            <a:r>
              <a:rPr sz="2800" spc="-140" dirty="0">
                <a:latin typeface="Lucida Sans Unicode"/>
                <a:cs typeface="B Nazanin" panose="00000700000000000000" pitchFamily="2" charset="-78"/>
              </a:rPr>
              <a:t>R</a:t>
            </a:r>
            <a:endParaRPr sz="2800" dirty="0">
              <a:latin typeface="Lucida Sans Unicode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373813" y="5912080"/>
            <a:ext cx="4812665" cy="23934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31775" algn="ctr" rtl="1">
              <a:lnSpc>
                <a:spcPct val="113799"/>
              </a:lnSpc>
              <a:spcBef>
                <a:spcPts val="100"/>
              </a:spcBef>
            </a:pPr>
            <a:r>
              <a:rPr lang="fa-IR" sz="4000" b="1" spc="165" dirty="0">
                <a:latin typeface="Tahoma"/>
                <a:cs typeface="B Nazanin" panose="00000700000000000000" pitchFamily="2" charset="-78"/>
              </a:rPr>
              <a:t>عنوان:</a:t>
            </a:r>
            <a:endParaRPr lang="fa-IR" sz="4000" b="1" dirty="0">
              <a:latin typeface="Tahoma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13799"/>
              </a:lnSpc>
              <a:spcBef>
                <a:spcPts val="156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76087" y="5912080"/>
            <a:ext cx="4812665" cy="23934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31775" algn="ctr" rtl="1">
              <a:lnSpc>
                <a:spcPct val="113799"/>
              </a:lnSpc>
              <a:spcBef>
                <a:spcPts val="100"/>
              </a:spcBef>
            </a:pPr>
            <a:r>
              <a:rPr lang="fa-IR" sz="4000" spc="165" dirty="0">
                <a:latin typeface="Tahoma"/>
                <a:cs typeface="B Nazanin" panose="00000700000000000000" pitchFamily="2" charset="-78"/>
              </a:rPr>
              <a:t>عنوان:</a:t>
            </a:r>
            <a:endParaRPr lang="fa-IR" sz="4000" dirty="0">
              <a:latin typeface="Tahoma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13799"/>
              </a:lnSpc>
              <a:spcBef>
                <a:spcPts val="156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75382" y="5912080"/>
            <a:ext cx="4812665" cy="2463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31775" algn="ctr" rtl="1">
              <a:lnSpc>
                <a:spcPct val="113799"/>
              </a:lnSpc>
              <a:spcBef>
                <a:spcPts val="100"/>
              </a:spcBef>
            </a:pPr>
            <a:r>
              <a:rPr lang="fa-IR" sz="4400" b="1" spc="165" dirty="0">
                <a:latin typeface="Tahoma"/>
                <a:cs typeface="B Nazanin" panose="00000700000000000000" pitchFamily="2" charset="-78"/>
              </a:rPr>
              <a:t>عنوان:</a:t>
            </a:r>
            <a:endParaRPr lang="fa-IR" sz="4400" b="1" dirty="0">
              <a:latin typeface="Tahoma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13799"/>
              </a:lnSpc>
              <a:spcBef>
                <a:spcPts val="156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9651046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2707721" y="4069051"/>
            <a:ext cx="12872720" cy="2489399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065" marR="5080" algn="ctr" rtl="1">
              <a:lnSpc>
                <a:spcPct val="100800"/>
              </a:lnSpc>
              <a:spcBef>
                <a:spcPts val="20"/>
              </a:spcBef>
            </a:pPr>
            <a:r>
              <a:rPr lang="fa-IR" sz="8000" spc="660" dirty="0">
                <a:latin typeface="Cambria"/>
                <a:cs typeface="B Nazanin" panose="00000700000000000000" pitchFamily="2" charset="-78"/>
              </a:rPr>
              <a:t>با ارائه کارگاه های در دسترس و آگاه برای مبتدیان.</a:t>
            </a:r>
            <a:endParaRPr sz="8000" dirty="0">
              <a:latin typeface="Cambri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5577404"/>
            <a:ext cx="18287999" cy="3400424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1016000" y="1016255"/>
            <a:ext cx="6490335" cy="1551707"/>
          </a:xfrm>
          <a:prstGeom prst="rect">
            <a:avLst/>
          </a:prstGeom>
        </p:spPr>
        <p:txBody>
          <a:bodyPr vert="horz" wrap="square" lIns="0" tIns="256540" rIns="0" bIns="0" rtlCol="0">
            <a:spAutoFit/>
          </a:bodyPr>
          <a:lstStyle/>
          <a:p>
            <a:pPr marL="12700" marR="5080" algn="r" rtl="1">
              <a:lnSpc>
                <a:spcPts val="9600"/>
              </a:lnSpc>
              <a:spcBef>
                <a:spcPts val="2020"/>
              </a:spcBef>
            </a:pPr>
            <a:r>
              <a:rPr lang="fa-IR" sz="9600" spc="260" dirty="0">
                <a:latin typeface="Cambria"/>
                <a:cs typeface="B Nazanin" panose="00000700000000000000" pitchFamily="2" charset="-78"/>
              </a:rPr>
              <a:t>پوشش امروز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9131300" y="990093"/>
            <a:ext cx="20275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2400" i="0" spc="-30" dirty="0">
                <a:latin typeface="Times New Roman"/>
                <a:cs typeface="B Nazanin" panose="00000700000000000000" pitchFamily="2" charset="-78"/>
              </a:rPr>
              <a:t>هنر چوب</a:t>
            </a:r>
            <a:endParaRPr sz="24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131300" y="1355853"/>
            <a:ext cx="6032500" cy="20700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50000"/>
              </a:lnSpc>
              <a:spcBef>
                <a:spcPts val="100"/>
              </a:spcBef>
            </a:pPr>
            <a:r>
              <a:rPr lang="fa-IR" sz="2400" spc="-30" dirty="0">
                <a:latin typeface="Times New Roman"/>
                <a:cs typeface="B Nazanin" panose="00000700000000000000" pitchFamily="2" charset="-78"/>
              </a:rPr>
              <a:t>هدف از نجاری انواع اولیه نجاری ابزارهای اساسی شمااز کجا شروع کنیمچگونه طرح خود را انتخاب کنیم که ما را الهام می بخشدما که هستیم؟</a:t>
            </a:r>
          </a:p>
          <a:p>
            <a:pPr marL="12700" marR="5080" algn="r" rtl="1">
              <a:lnSpc>
                <a:spcPct val="112000"/>
              </a:lnSpc>
              <a:spcBef>
                <a:spcPts val="100"/>
              </a:spcBef>
            </a:pPr>
            <a:endParaRPr sz="24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9651048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3"/>
            <a:ext cx="18287999" cy="10286999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984522" y="4984844"/>
            <a:ext cx="4812665" cy="148649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3799"/>
              </a:lnSpc>
              <a:spcBef>
                <a:spcPts val="100"/>
              </a:spcBef>
            </a:pPr>
            <a:r>
              <a:rPr lang="fa-IR" sz="2800" spc="25" dirty="0">
                <a:solidFill>
                  <a:srgbClr val="FFFFFF"/>
                </a:solidFill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95408" y="1409700"/>
            <a:ext cx="7386592" cy="1245982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 marR="5080" algn="r" rtl="1">
              <a:lnSpc>
                <a:spcPct val="100800"/>
              </a:lnSpc>
              <a:spcBef>
                <a:spcPts val="20"/>
              </a:spcBef>
            </a:pPr>
            <a:r>
              <a:rPr lang="fa-IR" sz="8000" i="1" spc="395" dirty="0">
                <a:solidFill>
                  <a:srgbClr val="FFFFFF"/>
                </a:solidFill>
                <a:latin typeface="Cambria"/>
                <a:cs typeface="B Nazanin" panose="00000700000000000000" pitchFamily="2" charset="-78"/>
              </a:rPr>
              <a:t>دنیس یان، هنرمند</a:t>
            </a:r>
            <a:endParaRPr sz="8000" dirty="0">
              <a:latin typeface="Cambri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153654" y="4442751"/>
            <a:ext cx="1979295" cy="1400175"/>
          </a:xfrm>
          <a:custGeom>
            <a:avLst/>
            <a:gdLst/>
            <a:ahLst/>
            <a:cxnLst/>
            <a:rect l="l" t="t" r="r" b="b"/>
            <a:pathLst>
              <a:path w="1979295" h="1400175">
                <a:moveTo>
                  <a:pt x="1370177" y="661847"/>
                </a:moveTo>
                <a:lnTo>
                  <a:pt x="1366850" y="651865"/>
                </a:lnTo>
                <a:lnTo>
                  <a:pt x="1360195" y="648538"/>
                </a:lnTo>
                <a:lnTo>
                  <a:pt x="1300340" y="608520"/>
                </a:lnTo>
                <a:lnTo>
                  <a:pt x="1300340" y="665175"/>
                </a:lnTo>
                <a:lnTo>
                  <a:pt x="818108" y="981125"/>
                </a:lnTo>
                <a:lnTo>
                  <a:pt x="818108" y="349224"/>
                </a:lnTo>
                <a:lnTo>
                  <a:pt x="1300340" y="665175"/>
                </a:lnTo>
                <a:lnTo>
                  <a:pt x="1300340" y="608520"/>
                </a:lnTo>
                <a:lnTo>
                  <a:pt x="912583" y="349224"/>
                </a:lnTo>
                <a:lnTo>
                  <a:pt x="802576" y="275628"/>
                </a:lnTo>
                <a:lnTo>
                  <a:pt x="796086" y="274383"/>
                </a:lnTo>
                <a:lnTo>
                  <a:pt x="768223" y="302653"/>
                </a:lnTo>
                <a:lnTo>
                  <a:pt x="768223" y="1027684"/>
                </a:lnTo>
                <a:lnTo>
                  <a:pt x="784860" y="1054290"/>
                </a:lnTo>
                <a:lnTo>
                  <a:pt x="804811" y="1054290"/>
                </a:lnTo>
                <a:lnTo>
                  <a:pt x="808139" y="1050963"/>
                </a:lnTo>
                <a:lnTo>
                  <a:pt x="914501" y="981125"/>
                </a:lnTo>
                <a:lnTo>
                  <a:pt x="1360195" y="688454"/>
                </a:lnTo>
                <a:lnTo>
                  <a:pt x="1366850" y="685126"/>
                </a:lnTo>
                <a:lnTo>
                  <a:pt x="1370177" y="675144"/>
                </a:lnTo>
                <a:lnTo>
                  <a:pt x="1370177" y="661847"/>
                </a:lnTo>
                <a:close/>
              </a:path>
              <a:path w="1979295" h="1400175">
                <a:moveTo>
                  <a:pt x="1978774" y="315963"/>
                </a:moveTo>
                <a:lnTo>
                  <a:pt x="1975319" y="269621"/>
                </a:lnTo>
                <a:lnTo>
                  <a:pt x="1965274" y="225272"/>
                </a:lnTo>
                <a:lnTo>
                  <a:pt x="1949157" y="183438"/>
                </a:lnTo>
                <a:lnTo>
                  <a:pt x="1928888" y="147116"/>
                </a:lnTo>
                <a:lnTo>
                  <a:pt x="1928888" y="315963"/>
                </a:lnTo>
                <a:lnTo>
                  <a:pt x="1928888" y="1087551"/>
                </a:lnTo>
                <a:lnTo>
                  <a:pt x="1925574" y="1087551"/>
                </a:lnTo>
                <a:lnTo>
                  <a:pt x="1921268" y="1135100"/>
                </a:lnTo>
                <a:lnTo>
                  <a:pt x="1908886" y="1179728"/>
                </a:lnTo>
                <a:lnTo>
                  <a:pt x="1889226" y="1220711"/>
                </a:lnTo>
                <a:lnTo>
                  <a:pt x="1863090" y="1257338"/>
                </a:lnTo>
                <a:lnTo>
                  <a:pt x="1831251" y="1288910"/>
                </a:lnTo>
                <a:lnTo>
                  <a:pt x="1794510" y="1314691"/>
                </a:lnTo>
                <a:lnTo>
                  <a:pt x="1753666" y="1333995"/>
                </a:lnTo>
                <a:lnTo>
                  <a:pt x="1709508" y="1346098"/>
                </a:lnTo>
                <a:lnTo>
                  <a:pt x="1662836" y="1350289"/>
                </a:lnTo>
                <a:lnTo>
                  <a:pt x="312610" y="1350289"/>
                </a:lnTo>
                <a:lnTo>
                  <a:pt x="265061" y="1345996"/>
                </a:lnTo>
                <a:lnTo>
                  <a:pt x="220433" y="1333614"/>
                </a:lnTo>
                <a:lnTo>
                  <a:pt x="179463" y="1313954"/>
                </a:lnTo>
                <a:lnTo>
                  <a:pt x="142824" y="1287805"/>
                </a:lnTo>
                <a:lnTo>
                  <a:pt x="111264" y="1255966"/>
                </a:lnTo>
                <a:lnTo>
                  <a:pt x="85471" y="1219225"/>
                </a:lnTo>
                <a:lnTo>
                  <a:pt x="66179" y="1178382"/>
                </a:lnTo>
                <a:lnTo>
                  <a:pt x="54076" y="1134224"/>
                </a:lnTo>
                <a:lnTo>
                  <a:pt x="49885" y="1087551"/>
                </a:lnTo>
                <a:lnTo>
                  <a:pt x="49885" y="315963"/>
                </a:lnTo>
                <a:lnTo>
                  <a:pt x="54178" y="268414"/>
                </a:lnTo>
                <a:lnTo>
                  <a:pt x="66560" y="223786"/>
                </a:lnTo>
                <a:lnTo>
                  <a:pt x="86220" y="182803"/>
                </a:lnTo>
                <a:lnTo>
                  <a:pt x="112356" y="146177"/>
                </a:lnTo>
                <a:lnTo>
                  <a:pt x="144195" y="114604"/>
                </a:lnTo>
                <a:lnTo>
                  <a:pt x="180936" y="88823"/>
                </a:lnTo>
                <a:lnTo>
                  <a:pt x="221780" y="69519"/>
                </a:lnTo>
                <a:lnTo>
                  <a:pt x="265938" y="57416"/>
                </a:lnTo>
                <a:lnTo>
                  <a:pt x="312610" y="53213"/>
                </a:lnTo>
                <a:lnTo>
                  <a:pt x="1666163" y="53213"/>
                </a:lnTo>
                <a:lnTo>
                  <a:pt x="1713712" y="57518"/>
                </a:lnTo>
                <a:lnTo>
                  <a:pt x="1758340" y="69900"/>
                </a:lnTo>
                <a:lnTo>
                  <a:pt x="1799310" y="89560"/>
                </a:lnTo>
                <a:lnTo>
                  <a:pt x="1835950" y="115697"/>
                </a:lnTo>
                <a:lnTo>
                  <a:pt x="1867509" y="147548"/>
                </a:lnTo>
                <a:lnTo>
                  <a:pt x="1893303" y="184277"/>
                </a:lnTo>
                <a:lnTo>
                  <a:pt x="1912594" y="225132"/>
                </a:lnTo>
                <a:lnTo>
                  <a:pt x="1924697" y="269278"/>
                </a:lnTo>
                <a:lnTo>
                  <a:pt x="1928888" y="315963"/>
                </a:lnTo>
                <a:lnTo>
                  <a:pt x="1928888" y="147116"/>
                </a:lnTo>
                <a:lnTo>
                  <a:pt x="1900758" y="109296"/>
                </a:lnTo>
                <a:lnTo>
                  <a:pt x="1869490" y="78028"/>
                </a:lnTo>
                <a:lnTo>
                  <a:pt x="1836724" y="53213"/>
                </a:lnTo>
                <a:lnTo>
                  <a:pt x="1795360" y="29629"/>
                </a:lnTo>
                <a:lnTo>
                  <a:pt x="1753514" y="13512"/>
                </a:lnTo>
                <a:lnTo>
                  <a:pt x="1709178" y="3467"/>
                </a:lnTo>
                <a:lnTo>
                  <a:pt x="1662836" y="0"/>
                </a:lnTo>
                <a:lnTo>
                  <a:pt x="312610" y="0"/>
                </a:lnTo>
                <a:lnTo>
                  <a:pt x="266344" y="3390"/>
                </a:lnTo>
                <a:lnTo>
                  <a:pt x="222224" y="13220"/>
                </a:lnTo>
                <a:lnTo>
                  <a:pt x="180695" y="29019"/>
                </a:lnTo>
                <a:lnTo>
                  <a:pt x="142265" y="50304"/>
                </a:lnTo>
                <a:lnTo>
                  <a:pt x="107391" y="76593"/>
                </a:lnTo>
                <a:lnTo>
                  <a:pt x="76581" y="107416"/>
                </a:lnTo>
                <a:lnTo>
                  <a:pt x="50292" y="142278"/>
                </a:lnTo>
                <a:lnTo>
                  <a:pt x="29006" y="180721"/>
                </a:lnTo>
                <a:lnTo>
                  <a:pt x="13208" y="222237"/>
                </a:lnTo>
                <a:lnTo>
                  <a:pt x="3378" y="266369"/>
                </a:lnTo>
                <a:lnTo>
                  <a:pt x="0" y="312635"/>
                </a:lnTo>
                <a:lnTo>
                  <a:pt x="0" y="1087551"/>
                </a:lnTo>
                <a:lnTo>
                  <a:pt x="3378" y="1133817"/>
                </a:lnTo>
                <a:lnTo>
                  <a:pt x="13208" y="1177950"/>
                </a:lnTo>
                <a:lnTo>
                  <a:pt x="29006" y="1219466"/>
                </a:lnTo>
                <a:lnTo>
                  <a:pt x="50292" y="1257909"/>
                </a:lnTo>
                <a:lnTo>
                  <a:pt x="76581" y="1292771"/>
                </a:lnTo>
                <a:lnTo>
                  <a:pt x="107391" y="1323594"/>
                </a:lnTo>
                <a:lnTo>
                  <a:pt x="142265" y="1349883"/>
                </a:lnTo>
                <a:lnTo>
                  <a:pt x="180695" y="1371168"/>
                </a:lnTo>
                <a:lnTo>
                  <a:pt x="222224" y="1386967"/>
                </a:lnTo>
                <a:lnTo>
                  <a:pt x="266344" y="1396796"/>
                </a:lnTo>
                <a:lnTo>
                  <a:pt x="312610" y="1400175"/>
                </a:lnTo>
                <a:lnTo>
                  <a:pt x="1666163" y="1400175"/>
                </a:lnTo>
                <a:lnTo>
                  <a:pt x="1712429" y="1396796"/>
                </a:lnTo>
                <a:lnTo>
                  <a:pt x="1756549" y="1386967"/>
                </a:lnTo>
                <a:lnTo>
                  <a:pt x="1798078" y="1371168"/>
                </a:lnTo>
                <a:lnTo>
                  <a:pt x="1835772" y="1350289"/>
                </a:lnTo>
                <a:lnTo>
                  <a:pt x="1836508" y="1349883"/>
                </a:lnTo>
                <a:lnTo>
                  <a:pt x="1871383" y="1323594"/>
                </a:lnTo>
                <a:lnTo>
                  <a:pt x="1902193" y="1292771"/>
                </a:lnTo>
                <a:lnTo>
                  <a:pt x="1928482" y="1257909"/>
                </a:lnTo>
                <a:lnTo>
                  <a:pt x="1949767" y="1219466"/>
                </a:lnTo>
                <a:lnTo>
                  <a:pt x="1965566" y="1177950"/>
                </a:lnTo>
                <a:lnTo>
                  <a:pt x="1975396" y="1133817"/>
                </a:lnTo>
                <a:lnTo>
                  <a:pt x="1978774" y="1087551"/>
                </a:lnTo>
                <a:lnTo>
                  <a:pt x="1978774" y="31596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28700" y="0"/>
            <a:ext cx="5876924" cy="9258299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7843763" y="1348041"/>
            <a:ext cx="684149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470" dirty="0">
                <a:cs typeface="B Nazanin" panose="00000700000000000000" pitchFamily="2" charset="-78"/>
              </a:rPr>
              <a:t>جمیما لاوری</a:t>
            </a:r>
            <a:endParaRPr spc="540" dirty="0"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843763" y="3052647"/>
            <a:ext cx="7215505" cy="52420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4550" dirty="0">
              <a:latin typeface="Times New Roman"/>
              <a:cs typeface="B Nazanin" panose="00000700000000000000" pitchFamily="2" charset="-78"/>
            </a:endParaRPr>
          </a:p>
          <a:p>
            <a:pPr marL="12700" marR="231775" algn="ctr" rtl="1">
              <a:lnSpc>
                <a:spcPct val="113799"/>
              </a:lnSpc>
              <a:spcBef>
                <a:spcPts val="100"/>
              </a:spcBef>
            </a:pPr>
            <a:r>
              <a:rPr lang="fa-IR" sz="4000" b="1" spc="165" dirty="0">
                <a:latin typeface="Tahoma"/>
                <a:cs typeface="B Nazanin" panose="00000700000000000000" pitchFamily="2" charset="-78"/>
              </a:rPr>
              <a:t>عنوان:</a:t>
            </a:r>
            <a:endParaRPr lang="fa-IR" sz="4000" b="1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13799"/>
              </a:lnSpc>
              <a:spcBef>
                <a:spcPts val="136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</a:p>
          <a:p>
            <a:pPr marL="12700" marR="5080" algn="r" rtl="1">
              <a:lnSpc>
                <a:spcPct val="113799"/>
              </a:lnSpc>
              <a:spcBef>
                <a:spcPts val="1365"/>
              </a:spcBef>
            </a:pPr>
            <a:endParaRPr sz="3400" dirty="0">
              <a:latin typeface="Times New Roman"/>
              <a:cs typeface="B Nazanin" panose="00000700000000000000" pitchFamily="2" charset="-78"/>
            </a:endParaRPr>
          </a:p>
          <a:p>
            <a:pPr marL="12700" marR="231775" algn="ctr" rtl="1">
              <a:lnSpc>
                <a:spcPct val="113799"/>
              </a:lnSpc>
              <a:spcBef>
                <a:spcPts val="100"/>
              </a:spcBef>
            </a:pPr>
            <a:r>
              <a:rPr lang="fa-IR" sz="4000" b="1" spc="165" dirty="0">
                <a:latin typeface="Tahoma"/>
                <a:cs typeface="B Nazanin" panose="00000700000000000000" pitchFamily="2" charset="-78"/>
              </a:rPr>
              <a:t>عنوان:</a:t>
            </a:r>
            <a:endParaRPr lang="fa-IR" sz="4000" b="1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13799"/>
              </a:lnSpc>
              <a:spcBef>
                <a:spcPts val="136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9651047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28700" y="0"/>
            <a:ext cx="9353550" cy="3768725"/>
            <a:chOff x="1028700" y="0"/>
            <a:chExt cx="9353550" cy="376872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28700" y="0"/>
              <a:ext cx="9353549" cy="376834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28700" y="0"/>
              <a:ext cx="9353549" cy="3768345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28700" y="3958845"/>
            <a:ext cx="4581524" cy="5295899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5800725" y="3958845"/>
            <a:ext cx="4581525" cy="2552700"/>
            <a:chOff x="5800725" y="3958845"/>
            <a:chExt cx="4581525" cy="2552700"/>
          </a:xfrm>
        </p:grpSpPr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800725" y="3958845"/>
              <a:ext cx="4581524" cy="2552699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800725" y="3958845"/>
              <a:ext cx="4581524" cy="2552699"/>
            </a:xfrm>
            <a:prstGeom prst="rect">
              <a:avLst/>
            </a:prstGeom>
          </p:spPr>
        </p:pic>
      </p:grpSp>
      <p:pic>
        <p:nvPicPr>
          <p:cNvPr id="9" name="object 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800725" y="6702045"/>
            <a:ext cx="4581524" cy="2552699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10970633" y="1255703"/>
            <a:ext cx="6301590" cy="2489399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 marR="5080" algn="r" rtl="1">
              <a:lnSpc>
                <a:spcPct val="100800"/>
              </a:lnSpc>
              <a:spcBef>
                <a:spcPts val="20"/>
              </a:spcBef>
            </a:pPr>
            <a:r>
              <a:rPr lang="fa-IR" sz="8000" i="1" spc="370" dirty="0">
                <a:latin typeface="Cambria"/>
                <a:cs typeface="B Nazanin" panose="00000700000000000000" pitchFamily="2" charset="-78"/>
              </a:rPr>
              <a:t>آنچه ما را الهام می بخشد</a:t>
            </a:r>
            <a:endParaRPr sz="8000" dirty="0">
              <a:latin typeface="Cambri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020456" y="4992091"/>
            <a:ext cx="4812665" cy="189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50000"/>
              </a:lnSpc>
              <a:spcBef>
                <a:spcPts val="100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0" y="9651045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3555894"/>
            <a:ext cx="6213475" cy="167481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8000" i="1" spc="445" dirty="0">
                <a:latin typeface="Cambria"/>
                <a:cs typeface="B Nazanin" panose="00000700000000000000" pitchFamily="2" charset="-78"/>
              </a:rPr>
              <a:t>ما که هستیم؟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800" spc="-125" dirty="0">
                <a:latin typeface="Times New Roman"/>
                <a:cs typeface="B Nazanin" panose="00000700000000000000" pitchFamily="2" charset="-78"/>
              </a:rPr>
              <a:t>M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45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45" dirty="0" err="1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45" dirty="0">
                <a:latin typeface="Times New Roman"/>
                <a:cs typeface="B Nazanin" panose="00000700000000000000" pitchFamily="2" charset="-78"/>
              </a:rPr>
              <a:t>H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45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spc="110" dirty="0">
                <a:latin typeface="Times New Roman"/>
                <a:cs typeface="B Nazanin" panose="00000700000000000000" pitchFamily="2" charset="-78"/>
              </a:rPr>
              <a:t>I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80" dirty="0">
                <a:latin typeface="Times New Roman"/>
                <a:cs typeface="B Nazanin" panose="00000700000000000000" pitchFamily="2" charset="-78"/>
              </a:rPr>
              <a:t>N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50" dirty="0">
                <a:latin typeface="Times New Roman"/>
                <a:cs typeface="B Nazanin" panose="00000700000000000000" pitchFamily="2" charset="-78"/>
              </a:rPr>
              <a:t>S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80" dirty="0">
                <a:latin typeface="Times New Roman"/>
                <a:cs typeface="B Nazanin" panose="00000700000000000000" pitchFamily="2" charset="-78"/>
              </a:rPr>
              <a:t>U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14" dirty="0">
                <a:latin typeface="Times New Roman"/>
                <a:cs typeface="B Nazanin" panose="00000700000000000000" pitchFamily="2" charset="-78"/>
              </a:rPr>
              <a:t>C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50" dirty="0">
                <a:latin typeface="Times New Roman"/>
                <a:cs typeface="B Nazanin" panose="00000700000000000000" pitchFamily="2" charset="-78"/>
              </a:rPr>
              <a:t>S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764161" y="1342758"/>
            <a:ext cx="3126105" cy="1129030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80"/>
              </a:spcBef>
              <a:tabLst>
                <a:tab pos="1439545" algn="l"/>
              </a:tabLst>
            </a:pPr>
            <a:r>
              <a:rPr sz="2800" i="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80" dirty="0">
                <a:latin typeface="Times New Roman"/>
                <a:cs typeface="B Nazanin" panose="00000700000000000000" pitchFamily="2" charset="-78"/>
              </a:rPr>
              <a:t>N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60" dirty="0">
                <a:latin typeface="Times New Roman"/>
                <a:cs typeface="B Nazanin" panose="00000700000000000000" pitchFamily="2" charset="-78"/>
              </a:rPr>
              <a:t>Y</a:t>
            </a:r>
            <a:r>
              <a:rPr sz="2800" i="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i="0" spc="-30" dirty="0">
                <a:latin typeface="Times New Roman"/>
                <a:cs typeface="B Nazanin" panose="00000700000000000000" pitchFamily="2" charset="-78"/>
              </a:rPr>
              <a:t>P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45" dirty="0">
                <a:latin typeface="Times New Roman"/>
                <a:cs typeface="B Nazanin" panose="00000700000000000000" pitchFamily="2" charset="-78"/>
              </a:rPr>
              <a:t>H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150" dirty="0">
                <a:latin typeface="Times New Roman"/>
                <a:cs typeface="B Nazanin" panose="00000700000000000000" pitchFamily="2" charset="-78"/>
              </a:rPr>
              <a:t>S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  <a:p>
            <a:pPr marL="1302385" rtl="1">
              <a:lnSpc>
                <a:spcPct val="100000"/>
              </a:lnSpc>
              <a:spcBef>
                <a:spcPts val="985"/>
              </a:spcBef>
            </a:pPr>
            <a:r>
              <a:rPr lang="en-US" sz="2800" i="0" spc="-254" dirty="0">
                <a:latin typeface="Times New Roman"/>
                <a:cs typeface="B Nazanin" panose="00000700000000000000" pitchFamily="2" charset="-78"/>
              </a:rPr>
              <a:t>S</a:t>
            </a:r>
            <a:r>
              <a:rPr lang="en-US" sz="2800" i="0" spc="-20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lang="en-US" sz="2800" i="0" spc="95" dirty="0">
                <a:latin typeface="Times New Roman"/>
                <a:cs typeface="B Nazanin" panose="00000700000000000000" pitchFamily="2" charset="-78"/>
              </a:rPr>
              <a:t>n</a:t>
            </a:r>
            <a:r>
              <a:rPr lang="en-US" sz="2800" i="0" spc="-50" dirty="0">
                <a:latin typeface="Times New Roman"/>
                <a:cs typeface="B Nazanin" panose="00000700000000000000" pitchFamily="2" charset="-78"/>
              </a:rPr>
              <a:t>i</a:t>
            </a:r>
            <a:r>
              <a:rPr lang="en-US" sz="2800" i="0" spc="-2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lang="en-US" sz="2800" i="0" spc="60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lang="en-US" sz="2800" i="0" spc="-180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en-US" sz="2800" i="0" spc="-440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lang="en-US" sz="2800" i="0" spc="5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lang="en-US" sz="2800" i="0" spc="145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lang="en-US" sz="2800" i="0" spc="-50" dirty="0">
                <a:latin typeface="Times New Roman"/>
                <a:cs typeface="B Nazanin" panose="00000700000000000000" pitchFamily="2" charset="-78"/>
              </a:rPr>
              <a:t>i</a:t>
            </a:r>
            <a:r>
              <a:rPr lang="en-US" sz="2800" i="0" dirty="0">
                <a:latin typeface="Times New Roman"/>
                <a:cs typeface="B Nazanin" panose="00000700000000000000" pitchFamily="2" charset="-78"/>
              </a:rPr>
              <a:t>s</a:t>
            </a:r>
            <a:r>
              <a:rPr lang="en-US" sz="2800" i="0" spc="145" dirty="0">
                <a:latin typeface="Times New Roman"/>
                <a:cs typeface="B Nazanin" panose="00000700000000000000" pitchFamily="2" charset="-78"/>
              </a:rPr>
              <a:t>t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524548" y="4405136"/>
            <a:ext cx="3365500" cy="1129030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80"/>
              </a:spcBef>
              <a:tabLst>
                <a:tab pos="1627505" algn="l"/>
              </a:tabLst>
            </a:pPr>
            <a:r>
              <a:rPr sz="2800" dirty="0">
                <a:latin typeface="Times New Roman"/>
                <a:cs typeface="B Nazanin" panose="00000700000000000000" pitchFamily="2" charset="-78"/>
              </a:rPr>
              <a:t>D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110" dirty="0">
                <a:latin typeface="Times New Roman"/>
                <a:cs typeface="B Nazanin" panose="00000700000000000000" pitchFamily="2" charset="-78"/>
              </a:rPr>
              <a:t>I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80" dirty="0">
                <a:latin typeface="Times New Roman"/>
                <a:cs typeface="B Nazanin" panose="00000700000000000000" pitchFamily="2" charset="-78"/>
              </a:rPr>
              <a:t>N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spc="45" dirty="0">
                <a:latin typeface="Times New Roman"/>
                <a:cs typeface="B Nazanin" panose="00000700000000000000" pitchFamily="2" charset="-78"/>
              </a:rPr>
              <a:t>H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10" dirty="0">
                <a:latin typeface="Times New Roman"/>
                <a:cs typeface="B Nazanin" panose="00000700000000000000" pitchFamily="2" charset="-78"/>
              </a:rPr>
              <a:t>L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25" dirty="0">
                <a:latin typeface="Times New Roman"/>
                <a:cs typeface="B Nazanin" panose="00000700000000000000" pitchFamily="2" charset="-78"/>
              </a:rPr>
              <a:t>M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45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50" dirty="0">
                <a:latin typeface="Times New Roman"/>
                <a:cs typeface="B Nazanin" panose="00000700000000000000" pitchFamily="2" charset="-78"/>
              </a:rPr>
              <a:t>S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  <a:p>
            <a:pPr marL="1879600" algn="r" rtl="1">
              <a:lnSpc>
                <a:spcPct val="100000"/>
              </a:lnSpc>
              <a:spcBef>
                <a:spcPts val="98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نجار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515916" y="7615716"/>
            <a:ext cx="3374390" cy="1129030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R="5080" algn="l" rtl="1">
              <a:lnSpc>
                <a:spcPct val="100000"/>
              </a:lnSpc>
              <a:spcBef>
                <a:spcPts val="1080"/>
              </a:spcBef>
              <a:tabLst>
                <a:tab pos="1853564" algn="l"/>
              </a:tabLst>
            </a:pPr>
            <a:r>
              <a:rPr sz="2800" spc="-50" dirty="0">
                <a:latin typeface="Times New Roman"/>
                <a:cs typeface="B Nazanin" panose="00000700000000000000" pitchFamily="2" charset="-78"/>
              </a:rPr>
              <a:t>J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45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25" dirty="0">
                <a:latin typeface="Times New Roman"/>
                <a:cs typeface="B Nazanin" panose="00000700000000000000" pitchFamily="2" charset="-78"/>
              </a:rPr>
              <a:t>M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110" dirty="0">
                <a:latin typeface="Times New Roman"/>
                <a:cs typeface="B Nazanin" panose="00000700000000000000" pitchFamily="2" charset="-78"/>
              </a:rPr>
              <a:t>I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25" dirty="0">
                <a:latin typeface="Times New Roman"/>
                <a:cs typeface="B Nazanin" panose="00000700000000000000" pitchFamily="2" charset="-78"/>
              </a:rPr>
              <a:t>M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spc="-210" dirty="0">
                <a:latin typeface="Times New Roman"/>
                <a:cs typeface="B Nazanin" panose="00000700000000000000" pitchFamily="2" charset="-78"/>
              </a:rPr>
              <a:t>L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35" dirty="0">
                <a:latin typeface="Times New Roman"/>
                <a:cs typeface="B Nazanin" panose="00000700000000000000" pitchFamily="2" charset="-78"/>
              </a:rPr>
              <a:t>W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60" dirty="0">
                <a:latin typeface="Times New Roman"/>
                <a:cs typeface="B Nazanin" panose="00000700000000000000" pitchFamily="2" charset="-78"/>
              </a:rPr>
              <a:t>Y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  <a:p>
            <a:pPr marR="43180" algn="l" rtl="1">
              <a:lnSpc>
                <a:spcPct val="100000"/>
              </a:lnSpc>
              <a:spcBef>
                <a:spcPts val="985"/>
              </a:spcBef>
            </a:pPr>
            <a:r>
              <a:rPr lang="fa-IR" sz="2800" spc="-440" dirty="0">
                <a:latin typeface="Times New Roman"/>
                <a:cs typeface="B Nazanin" panose="00000700000000000000" pitchFamily="2" charset="-78"/>
              </a:rPr>
              <a:t>هنرمند و مدیر عامل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460076" y="1"/>
            <a:ext cx="3800474" cy="2962274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460076" y="3152776"/>
            <a:ext cx="3800474" cy="295274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460076" y="6296026"/>
            <a:ext cx="3800474" cy="2962274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0" y="9651046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0668000" y="957007"/>
            <a:ext cx="6604095" cy="2473325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 marR="5080" indent="256540" rtl="1">
              <a:lnSpc>
                <a:spcPct val="100800"/>
              </a:lnSpc>
              <a:spcBef>
                <a:spcPts val="20"/>
              </a:spcBef>
            </a:pPr>
            <a:r>
              <a:rPr lang="fa-IR" i="0" spc="204" dirty="0">
                <a:cs typeface="B Nazanin" panose="00000700000000000000" pitchFamily="2" charset="-78"/>
              </a:rPr>
              <a:t>سوالاتی برای فکر کردن</a:t>
            </a:r>
            <a:endParaRPr i="0" spc="260"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056808" y="4721472"/>
            <a:ext cx="7215505" cy="4302075"/>
          </a:xfrm>
          <a:prstGeom prst="rect">
            <a:avLst/>
          </a:prstGeom>
        </p:spPr>
        <p:txBody>
          <a:bodyPr vert="horz" wrap="square" lIns="0" tIns="245110" rIns="0" bIns="0" rtlCol="0">
            <a:spAutoFit/>
          </a:bodyPr>
          <a:lstStyle/>
          <a:p>
            <a:pPr marL="12700" marR="231775" algn="r" rtl="1">
              <a:lnSpc>
                <a:spcPct val="113799"/>
              </a:lnSpc>
              <a:spcBef>
                <a:spcPts val="100"/>
              </a:spcBef>
            </a:pPr>
            <a:r>
              <a:rPr lang="fa-IR" sz="3600" b="1" spc="165" dirty="0">
                <a:latin typeface="Tahoma"/>
                <a:cs typeface="B Nazanin" panose="00000700000000000000" pitchFamily="2" charset="-78"/>
              </a:rPr>
              <a:t>عنوان:</a:t>
            </a:r>
            <a:endParaRPr lang="fa-IR" sz="3600" b="1" dirty="0">
              <a:latin typeface="Tahoma"/>
              <a:cs typeface="B Nazanin" panose="00000700000000000000" pitchFamily="2" charset="-78"/>
            </a:endParaRPr>
          </a:p>
          <a:p>
            <a:pPr marR="5080" algn="r">
              <a:lnSpc>
                <a:spcPct val="100000"/>
              </a:lnSpc>
              <a:spcBef>
                <a:spcPts val="182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باشند</a:t>
            </a:r>
            <a:r>
              <a:rPr sz="2800" spc="75" dirty="0">
                <a:latin typeface="Times New Roman"/>
                <a:cs typeface="B Nazanin" panose="00000700000000000000" pitchFamily="2" charset="-78"/>
              </a:rPr>
              <a:t>u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s</a:t>
            </a:r>
            <a:r>
              <a:rPr sz="2800" spc="-20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spc="70" dirty="0">
                <a:latin typeface="Times New Roman"/>
                <a:cs typeface="B Nazanin" panose="00000700000000000000" pitchFamily="2" charset="-78"/>
              </a:rPr>
              <a:t>d</a:t>
            </a:r>
            <a:r>
              <a:rPr sz="2800" spc="-180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4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spc="5" dirty="0">
                <a:latin typeface="Times New Roman"/>
                <a:cs typeface="B Nazanin" panose="00000700000000000000" pitchFamily="2" charset="-78"/>
              </a:rPr>
              <a:t>s</a:t>
            </a:r>
            <a:r>
              <a:rPr sz="2800" spc="-180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fa-IR" sz="2800" spc="-45" dirty="0">
                <a:latin typeface="Times New Roman"/>
                <a:cs typeface="B Nazanin" panose="00000700000000000000" pitchFamily="2" charset="-78"/>
              </a:rPr>
              <a:t>سخنرانی ها</a:t>
            </a:r>
            <a:r>
              <a:rPr sz="2800" spc="-65" dirty="0">
                <a:latin typeface="Times New Roman"/>
                <a:cs typeface="B Nazanin" panose="00000700000000000000" pitchFamily="2" charset="-78"/>
              </a:rPr>
              <a:t>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  <a:p>
            <a:pPr algn="l">
              <a:lnSpc>
                <a:spcPct val="100000"/>
              </a:lnSpc>
              <a:spcBef>
                <a:spcPts val="30"/>
              </a:spcBef>
            </a:pPr>
            <a:endParaRPr sz="3400" dirty="0">
              <a:latin typeface="Times New Roman"/>
              <a:cs typeface="B Nazanin" panose="00000700000000000000" pitchFamily="2" charset="-78"/>
            </a:endParaRPr>
          </a:p>
          <a:p>
            <a:pPr marL="12700" marR="231775" algn="r" rtl="1">
              <a:lnSpc>
                <a:spcPct val="113799"/>
              </a:lnSpc>
              <a:spcBef>
                <a:spcPts val="100"/>
              </a:spcBef>
            </a:pPr>
            <a:r>
              <a:rPr lang="fa-IR" sz="4000" b="1" spc="165" dirty="0">
                <a:latin typeface="Tahoma"/>
                <a:cs typeface="B Nazanin" panose="00000700000000000000" pitchFamily="2" charset="-78"/>
              </a:rPr>
              <a:t>عنوان:</a:t>
            </a:r>
            <a:endParaRPr lang="fa-IR" sz="4000" b="1" dirty="0">
              <a:latin typeface="Tahoma"/>
              <a:cs typeface="B Nazanin" panose="00000700000000000000" pitchFamily="2" charset="-78"/>
            </a:endParaRPr>
          </a:p>
          <a:p>
            <a:pPr marR="5080" algn="r">
              <a:lnSpc>
                <a:spcPct val="100000"/>
              </a:lnSpc>
              <a:spcBef>
                <a:spcPts val="1830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باشند</a:t>
            </a:r>
            <a:r>
              <a:rPr sz="2800" spc="75" dirty="0">
                <a:latin typeface="Times New Roman"/>
                <a:cs typeface="B Nazanin" panose="00000700000000000000" pitchFamily="2" charset="-78"/>
              </a:rPr>
              <a:t>u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s</a:t>
            </a:r>
            <a:r>
              <a:rPr sz="2800" spc="-20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spc="70" dirty="0">
                <a:latin typeface="Times New Roman"/>
                <a:cs typeface="B Nazanin" panose="00000700000000000000" pitchFamily="2" charset="-78"/>
              </a:rPr>
              <a:t>d</a:t>
            </a:r>
            <a:r>
              <a:rPr sz="2800" spc="-180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4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spc="5" dirty="0">
                <a:latin typeface="Times New Roman"/>
                <a:cs typeface="B Nazanin" panose="00000700000000000000" pitchFamily="2" charset="-78"/>
              </a:rPr>
              <a:t>s</a:t>
            </a:r>
            <a:r>
              <a:rPr sz="2800" spc="-180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lang="fa-IR" sz="2800" spc="-45" dirty="0">
                <a:latin typeface="Times New Roman"/>
                <a:cs typeface="B Nazanin" panose="00000700000000000000" pitchFamily="2" charset="-78"/>
              </a:rPr>
              <a:t>سخنرانی ها</a:t>
            </a:r>
            <a:r>
              <a:rPr sz="2800" spc="-65" dirty="0">
                <a:latin typeface="Times New Roman"/>
                <a:cs typeface="B Nazanin" panose="00000700000000000000" pitchFamily="2" charset="-78"/>
              </a:rPr>
              <a:t>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1028700"/>
            <a:ext cx="8801099" cy="8229599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0" y="9651048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131300" y="2749295"/>
            <a:ext cx="7052945" cy="1343660"/>
          </a:xfrm>
          <a:prstGeom prst="rect">
            <a:avLst/>
          </a:prstGeom>
        </p:spPr>
        <p:txBody>
          <a:bodyPr vert="horz" wrap="square" lIns="0" tIns="24511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930"/>
              </a:spcBef>
              <a:tabLst>
                <a:tab pos="1054735" algn="l"/>
                <a:tab pos="2076450" algn="l"/>
                <a:tab pos="2811145" algn="l"/>
                <a:tab pos="5113020" algn="l"/>
              </a:tabLst>
            </a:pPr>
            <a:r>
              <a:rPr sz="2800" i="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45" dirty="0">
                <a:latin typeface="Times New Roman"/>
                <a:cs typeface="B Nazanin" panose="00000700000000000000" pitchFamily="2" charset="-78"/>
              </a:rPr>
              <a:t>H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45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i="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i="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i="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i="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25" dirty="0">
                <a:latin typeface="Times New Roman"/>
                <a:cs typeface="B Nazanin" panose="00000700000000000000" pitchFamily="2" charset="-78"/>
              </a:rPr>
              <a:t>F</a:t>
            </a:r>
            <a:r>
              <a:rPr sz="2800" i="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i="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125" dirty="0">
                <a:latin typeface="Times New Roman"/>
                <a:cs typeface="B Nazanin" panose="00000700000000000000" pitchFamily="2" charset="-78"/>
              </a:rPr>
              <a:t>M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45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80" dirty="0">
                <a:latin typeface="Times New Roman"/>
                <a:cs typeface="B Nazanin" panose="00000700000000000000" pitchFamily="2" charset="-78"/>
              </a:rPr>
              <a:t>U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i="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i="0" spc="-114" dirty="0">
                <a:latin typeface="Times New Roman"/>
                <a:cs typeface="B Nazanin" panose="00000700000000000000" pitchFamily="2" charset="-78"/>
              </a:rPr>
              <a:t>C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165" dirty="0">
                <a:latin typeface="Times New Roman"/>
                <a:cs typeface="B Nazanin" panose="00000700000000000000" pitchFamily="2" charset="-78"/>
              </a:rPr>
              <a:t>V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110" dirty="0">
                <a:latin typeface="Times New Roman"/>
                <a:cs typeface="B Nazanin" panose="00000700000000000000" pitchFamily="2" charset="-78"/>
              </a:rPr>
              <a:t>I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80" dirty="0">
                <a:latin typeface="Times New Roman"/>
                <a:cs typeface="B Nazanin" panose="00000700000000000000" pitchFamily="2" charset="-78"/>
              </a:rPr>
              <a:t>N</a:t>
            </a:r>
            <a:r>
              <a:rPr sz="2800" i="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i="0" spc="-180" dirty="0">
                <a:latin typeface="Times New Roman"/>
                <a:cs typeface="B Nazanin" panose="00000700000000000000" pitchFamily="2" charset="-78"/>
              </a:rPr>
              <a:t>G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  <a:p>
            <a:pPr marL="12700" rtl="1">
              <a:lnSpc>
                <a:spcPct val="100000"/>
              </a:lnSpc>
              <a:spcBef>
                <a:spcPts val="1825"/>
              </a:spcBef>
            </a:pPr>
            <a:r>
              <a:rPr lang="fa-IR" sz="2800" i="0" spc="30" dirty="0">
                <a:latin typeface="Times New Roman"/>
                <a:cs typeface="B Nazanin" panose="00000700000000000000" pitchFamily="2" charset="-78"/>
              </a:rPr>
              <a:t>توسط تیموتی جکسون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131300" y="4335391"/>
            <a:ext cx="5407660" cy="1343660"/>
          </a:xfrm>
          <a:prstGeom prst="rect">
            <a:avLst/>
          </a:prstGeom>
        </p:spPr>
        <p:txBody>
          <a:bodyPr vert="horz" wrap="square" lIns="0" tIns="24511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930"/>
              </a:spcBef>
              <a:tabLst>
                <a:tab pos="2392045" algn="l"/>
                <a:tab pos="3797935" algn="l"/>
              </a:tabLst>
            </a:pPr>
            <a:r>
              <a:rPr sz="2800" spc="-150" dirty="0">
                <a:latin typeface="Times New Roman"/>
                <a:cs typeface="B Nazanin" panose="00000700000000000000" pitchFamily="2" charset="-78"/>
              </a:rPr>
              <a:t>S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110" dirty="0">
                <a:latin typeface="Times New Roman"/>
                <a:cs typeface="B Nazanin" panose="00000700000000000000" pitchFamily="2" charset="-78"/>
              </a:rPr>
              <a:t>I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80" dirty="0">
                <a:latin typeface="Times New Roman"/>
                <a:cs typeface="B Nazanin" panose="00000700000000000000" pitchFamily="2" charset="-78"/>
              </a:rPr>
              <a:t>N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80" dirty="0">
                <a:latin typeface="Times New Roman"/>
                <a:cs typeface="B Nazanin" panose="00000700000000000000" pitchFamily="2" charset="-78"/>
              </a:rPr>
              <a:t>G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spc="60" dirty="0">
                <a:latin typeface="Times New Roman"/>
                <a:cs typeface="B Nazanin" panose="00000700000000000000" pitchFamily="2" charset="-78"/>
              </a:rPr>
              <a:t>Y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80" dirty="0">
                <a:latin typeface="Times New Roman"/>
                <a:cs typeface="B Nazanin" panose="00000700000000000000" pitchFamily="2" charset="-78"/>
              </a:rPr>
              <a:t>U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spc="-114" dirty="0">
                <a:latin typeface="Times New Roman"/>
                <a:cs typeface="B Nazanin" panose="00000700000000000000" pitchFamily="2" charset="-78"/>
              </a:rPr>
              <a:t>C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5" dirty="0">
                <a:latin typeface="Times New Roman"/>
                <a:cs typeface="B Nazanin" panose="00000700000000000000" pitchFamily="2" charset="-78"/>
              </a:rPr>
              <a:t>F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50" dirty="0">
                <a:latin typeface="Times New Roman"/>
                <a:cs typeface="B Nazanin" panose="00000700000000000000" pitchFamily="2" charset="-78"/>
              </a:rPr>
              <a:t>S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825"/>
              </a:spcBef>
            </a:pPr>
            <a:r>
              <a:rPr lang="fa-IR" sz="2800" i="0" spc="30" dirty="0">
                <a:latin typeface="Times New Roman"/>
                <a:cs typeface="B Nazanin" panose="00000700000000000000" pitchFamily="2" charset="-78"/>
              </a:rPr>
              <a:t>توسط تیموتی جکسون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31300" y="5887079"/>
            <a:ext cx="7012305" cy="1343660"/>
          </a:xfrm>
          <a:prstGeom prst="rect">
            <a:avLst/>
          </a:prstGeom>
        </p:spPr>
        <p:txBody>
          <a:bodyPr vert="horz" wrap="square" lIns="0" tIns="24511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930"/>
              </a:spcBef>
              <a:tabLst>
                <a:tab pos="3666490" algn="l"/>
                <a:tab pos="4776470" algn="l"/>
              </a:tabLst>
            </a:pPr>
            <a:r>
              <a:rPr sz="2800" spc="-35" dirty="0">
                <a:latin typeface="Times New Roman"/>
                <a:cs typeface="B Nazanin" panose="00000700000000000000" pitchFamily="2" charset="-78"/>
              </a:rPr>
              <a:t>W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D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35" dirty="0">
                <a:latin typeface="Times New Roman"/>
                <a:cs typeface="B Nazanin" panose="00000700000000000000" pitchFamily="2" charset="-78"/>
              </a:rPr>
              <a:t>W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5" dirty="0">
                <a:latin typeface="Times New Roman"/>
                <a:cs typeface="B Nazanin" panose="00000700000000000000" pitchFamily="2" charset="-78"/>
              </a:rPr>
              <a:t>K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110" dirty="0">
                <a:latin typeface="Times New Roman"/>
                <a:cs typeface="B Nazanin" panose="00000700000000000000" pitchFamily="2" charset="-78"/>
              </a:rPr>
              <a:t>I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80" dirty="0">
                <a:latin typeface="Times New Roman"/>
                <a:cs typeface="B Nazanin" panose="00000700000000000000" pitchFamily="2" charset="-78"/>
              </a:rPr>
              <a:t>N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80" dirty="0">
                <a:latin typeface="Times New Roman"/>
                <a:cs typeface="B Nazanin" panose="00000700000000000000" pitchFamily="2" charset="-78"/>
              </a:rPr>
              <a:t>G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	</a:t>
            </a:r>
            <a:r>
              <a:rPr sz="280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80" dirty="0">
                <a:latin typeface="Times New Roman"/>
                <a:cs typeface="B Nazanin" panose="00000700000000000000" pitchFamily="2" charset="-78"/>
              </a:rPr>
              <a:t>N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D	</a:t>
            </a:r>
            <a:r>
              <a:rPr sz="2800" spc="60" dirty="0">
                <a:latin typeface="Times New Roman"/>
                <a:cs typeface="B Nazanin" panose="00000700000000000000" pitchFamily="2" charset="-78"/>
              </a:rPr>
              <a:t>Y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80" dirty="0">
                <a:latin typeface="Times New Roman"/>
                <a:cs typeface="B Nazanin" panose="00000700000000000000" pitchFamily="2" charset="-78"/>
              </a:rPr>
              <a:t>U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50" dirty="0">
                <a:latin typeface="Times New Roman"/>
                <a:cs typeface="B Nazanin" panose="00000700000000000000" pitchFamily="2" charset="-78"/>
              </a:rPr>
              <a:t>S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45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10" dirty="0">
                <a:latin typeface="Times New Roman"/>
                <a:cs typeface="B Nazanin" panose="00000700000000000000" pitchFamily="2" charset="-78"/>
              </a:rPr>
              <a:t>L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5" dirty="0">
                <a:latin typeface="Times New Roman"/>
                <a:cs typeface="B Nazanin" panose="00000700000000000000" pitchFamily="2" charset="-78"/>
              </a:rPr>
              <a:t>F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825"/>
              </a:spcBef>
            </a:pPr>
            <a:r>
              <a:rPr lang="fa-IR" sz="2800" spc="30" dirty="0">
                <a:latin typeface="Times New Roman"/>
                <a:cs typeface="B Nazanin" panose="00000700000000000000" pitchFamily="2" charset="-78"/>
              </a:rPr>
              <a:t>توسط تیموتی جکسون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29063" y="3783872"/>
            <a:ext cx="5426075" cy="2169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8000" i="1" spc="675" dirty="0">
                <a:latin typeface="Cambria"/>
                <a:cs typeface="B Nazanin" panose="00000700000000000000" pitchFamily="2" charset="-78"/>
              </a:rPr>
              <a:t>منابع ما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800" spc="-125" dirty="0">
                <a:latin typeface="Times New Roman"/>
                <a:cs typeface="B Nazanin" panose="00000700000000000000" pitchFamily="2" charset="-78"/>
              </a:rPr>
              <a:t>M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45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110" dirty="0">
                <a:latin typeface="Times New Roman"/>
                <a:cs typeface="B Nazanin" panose="00000700000000000000" pitchFamily="2" charset="-78"/>
              </a:rPr>
              <a:t>I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10" dirty="0">
                <a:latin typeface="Times New Roman"/>
                <a:cs typeface="B Nazanin" panose="00000700000000000000" pitchFamily="2" charset="-78"/>
              </a:rPr>
              <a:t>L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50" dirty="0">
                <a:latin typeface="Times New Roman"/>
                <a:cs typeface="B Nazanin" panose="00000700000000000000" pitchFamily="2" charset="-78"/>
              </a:rPr>
              <a:t>S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,	</a:t>
            </a:r>
            <a:r>
              <a:rPr sz="280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35" dirty="0">
                <a:latin typeface="Times New Roman"/>
                <a:cs typeface="B Nazanin" panose="00000700000000000000" pitchFamily="2" charset="-78"/>
              </a:rPr>
              <a:t>R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90" dirty="0">
                <a:latin typeface="Times New Roman"/>
                <a:cs typeface="B Nazanin" panose="00000700000000000000" pitchFamily="2" charset="-78"/>
              </a:rPr>
              <a:t>T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110" dirty="0">
                <a:latin typeface="Times New Roman"/>
                <a:cs typeface="B Nazanin" panose="00000700000000000000" pitchFamily="2" charset="-78"/>
              </a:rPr>
              <a:t>I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14" dirty="0">
                <a:latin typeface="Times New Roman"/>
                <a:cs typeface="B Nazanin" panose="00000700000000000000" pitchFamily="2" charset="-78"/>
              </a:rPr>
              <a:t>C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210" dirty="0">
                <a:latin typeface="Times New Roman"/>
                <a:cs typeface="B Nazanin" panose="00000700000000000000" pitchFamily="2" charset="-78"/>
              </a:rPr>
              <a:t>L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45" dirty="0">
                <a:latin typeface="Times New Roman"/>
                <a:cs typeface="B Nazanin" panose="00000700000000000000" pitchFamily="2" charset="-78"/>
              </a:rPr>
              <a:t>E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50" dirty="0">
                <a:latin typeface="Times New Roman"/>
                <a:cs typeface="B Nazanin" panose="00000700000000000000" pitchFamily="2" charset="-78"/>
              </a:rPr>
              <a:t>S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,</a:t>
            </a:r>
          </a:p>
          <a:p>
            <a:pPr marR="5080" algn="l" rtl="1">
              <a:lnSpc>
                <a:spcPct val="100000"/>
              </a:lnSpc>
              <a:spcBef>
                <a:spcPts val="465"/>
              </a:spcBef>
              <a:tabLst>
                <a:tab pos="1109345" algn="l"/>
              </a:tabLst>
            </a:pPr>
            <a:r>
              <a:rPr sz="2800" spc="-85" dirty="0">
                <a:latin typeface="Times New Roman"/>
                <a:cs typeface="B Nazanin" panose="00000700000000000000" pitchFamily="2" charset="-78"/>
              </a:rPr>
              <a:t>A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80" dirty="0">
                <a:latin typeface="Times New Roman"/>
                <a:cs typeface="B Nazanin" panose="00000700000000000000" pitchFamily="2" charset="-78"/>
              </a:rPr>
              <a:t>N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dirty="0">
                <a:latin typeface="Times New Roman"/>
                <a:cs typeface="B Nazanin" panose="00000700000000000000" pitchFamily="2" charset="-78"/>
              </a:rPr>
              <a:t>D	</a:t>
            </a:r>
            <a:r>
              <a:rPr sz="2800" spc="-190" dirty="0">
                <a:latin typeface="Times New Roman"/>
                <a:cs typeface="B Nazanin" panose="00000700000000000000" pitchFamily="2" charset="-78"/>
              </a:rPr>
              <a:t>B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50" dirty="0">
                <a:latin typeface="Times New Roman"/>
                <a:cs typeface="B Nazanin" panose="00000700000000000000" pitchFamily="2" charset="-78"/>
              </a:rPr>
              <a:t>O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5" dirty="0">
                <a:latin typeface="Times New Roman"/>
                <a:cs typeface="B Nazanin" panose="00000700000000000000" pitchFamily="2" charset="-78"/>
              </a:rPr>
              <a:t>K</a:t>
            </a:r>
            <a:r>
              <a:rPr sz="2800" spc="-204" dirty="0">
                <a:latin typeface="Times New Roman"/>
                <a:cs typeface="B Nazanin" panose="00000700000000000000" pitchFamily="2" charset="-78"/>
              </a:rPr>
              <a:t> </a:t>
            </a:r>
            <a:r>
              <a:rPr sz="2800" spc="-150" dirty="0">
                <a:latin typeface="Times New Roman"/>
                <a:cs typeface="B Nazanin" panose="00000700000000000000" pitchFamily="2" charset="-78"/>
              </a:rPr>
              <a:t>S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431117" y="2329683"/>
            <a:ext cx="9525" cy="5629275"/>
          </a:xfrm>
          <a:custGeom>
            <a:avLst/>
            <a:gdLst/>
            <a:ahLst/>
            <a:cxnLst/>
            <a:rect l="l" t="t" r="r" b="b"/>
            <a:pathLst>
              <a:path w="9525" h="5629275">
                <a:moveTo>
                  <a:pt x="0" y="5629274"/>
                </a:moveTo>
                <a:lnTo>
                  <a:pt x="0" y="0"/>
                </a:lnTo>
                <a:lnTo>
                  <a:pt x="9524" y="0"/>
                </a:lnTo>
                <a:lnTo>
                  <a:pt x="9524" y="5629274"/>
                </a:lnTo>
                <a:lnTo>
                  <a:pt x="0" y="56292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solidFill>
                  <a:srgbClr val="002060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7200" dirty="0">
                <a:solidFill>
                  <a:srgbClr val="002060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7200" dirty="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solidFill>
                  <a:srgbClr val="002060"/>
                </a:solidFill>
                <a:cs typeface="B Nazanin" panose="00000700000000000000" pitchFamily="2" charset="-78"/>
              </a:rPr>
              <a:t>نقشه های قاره:</a:t>
            </a:r>
            <a:endParaRPr lang="en-US" sz="3600" dirty="0">
              <a:solidFill>
                <a:srgbClr val="00206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3008571" y="5172336"/>
            <a:ext cx="3426374" cy="1069952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5307645" y="4965660"/>
            <a:ext cx="1375878" cy="1483284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760568" y="4965660"/>
            <a:ext cx="1375100" cy="1483284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399746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5898026" y="7119677"/>
            <a:ext cx="1449196" cy="1176022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209690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399746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5898026" y="3118950"/>
            <a:ext cx="1449196" cy="1175992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209690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236049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426416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6174095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6174095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4264169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2362833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3288626" y="5434474"/>
            <a:ext cx="28572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000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Add the title here</a:t>
            </a:r>
            <a:endParaRPr sz="20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623297" y="3241263"/>
            <a:ext cx="395486" cy="395486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4517242" y="3227213"/>
            <a:ext cx="408788" cy="395486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6424428" y="3241315"/>
            <a:ext cx="395548" cy="395486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6424366" y="7231859"/>
            <a:ext cx="395568" cy="395486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619435" y="7231849"/>
            <a:ext cx="399394" cy="39550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4517215" y="7235555"/>
            <a:ext cx="408850" cy="388118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2096906" y="3821578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Text 1</a:t>
            </a:r>
            <a:endParaRPr kern="0" dirty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3997472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Text 2</a:t>
            </a:r>
            <a:endParaRPr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5898038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Text 3</a:t>
            </a:r>
            <a:endParaRPr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2096700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Text 4</a:t>
            </a:r>
            <a:endParaRPr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399736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Text 5</a:t>
            </a:r>
            <a:endParaRPr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589803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Text 6</a:t>
            </a:r>
            <a:endParaRPr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749574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465326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655697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749548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465323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655694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4401458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4657564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4913672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4401458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4657564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4913672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3437474" y="3888652"/>
            <a:ext cx="403800" cy="1651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5597270" y="3892852"/>
            <a:ext cx="403800" cy="16434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4517360" y="4712452"/>
            <a:ext cx="403800" cy="4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3435648" y="5879470"/>
            <a:ext cx="407400" cy="1651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5595444" y="5883670"/>
            <a:ext cx="407400" cy="16434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4515534" y="6703270"/>
            <a:ext cx="407400" cy="4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8479448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10037685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11595886" y="5416638"/>
            <a:ext cx="1557464" cy="504468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13153316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4711553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8858801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10488397" y="7316668"/>
            <a:ext cx="685694" cy="773356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12014521" y="3324701"/>
            <a:ext cx="685730" cy="773110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13592011" y="7316879"/>
            <a:ext cx="686502" cy="773322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5170275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9139526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122952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54509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10769126" y="59994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13873126" y="59995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86628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2016</a:t>
            </a:r>
            <a:endParaRPr b="1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9139526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1230610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545095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107683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138731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9201626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12357350" y="4274964"/>
            <a:ext cx="1080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5513050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10830626" y="6123640"/>
            <a:ext cx="600" cy="1015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13935226" y="6123740"/>
            <a:ext cx="0" cy="1015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1027799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2017</a:t>
            </a:r>
            <a:endParaRPr b="1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118093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2018</a:t>
            </a:r>
            <a:endParaRPr b="1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133936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2019</a:t>
            </a:r>
            <a:endParaRPr b="1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49779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2020</a:t>
            </a:r>
            <a:endParaRPr b="1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13731954" y="7458845"/>
            <a:ext cx="408976" cy="41005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10614713" y="7496939"/>
            <a:ext cx="412230" cy="41223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5306598" y="3517704"/>
            <a:ext cx="411156" cy="408664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12152326" y="3529083"/>
            <a:ext cx="410084" cy="409010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8970798" y="3566617"/>
            <a:ext cx="411192" cy="310842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12810526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6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9654822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11252754" y="6299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6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143575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“Saturn is a gas giant and has several rings”</a:t>
            </a:r>
            <a:endParaRPr sz="16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80747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6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rgbClr val="002060"/>
                </a:solidFill>
              </a:rPr>
              <a:t>Premium infographics</a:t>
            </a:r>
            <a:endParaRPr>
              <a:solidFill>
                <a:srgbClr val="00206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2096700" y="8004292"/>
            <a:ext cx="3311400" cy="1476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2989185" y="3171059"/>
            <a:ext cx="1526438" cy="1526438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2420204" y="5139230"/>
            <a:ext cx="2664000" cy="22632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3518170" y="7843884"/>
            <a:ext cx="468600" cy="4686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3752402" y="4697496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3752358" y="7402130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2594796" y="6235368"/>
            <a:ext cx="2315400" cy="90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 dirty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3243474" y="5973842"/>
            <a:ext cx="10176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2908272" y="5466432"/>
            <a:ext cx="1688400" cy="4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b="1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TITLE 1</a:t>
            </a:r>
            <a:endParaRPr sz="1600" b="1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3171928" y="3568914"/>
            <a:ext cx="1161000" cy="7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600" b="1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75%</a:t>
            </a:r>
            <a:endParaRPr sz="2600" b="1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6878710" y="3990300"/>
            <a:ext cx="3576600" cy="35766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13098808" y="34924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7152972" y="4336232"/>
            <a:ext cx="2887664" cy="2887664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12481774" y="3567776"/>
            <a:ext cx="1253180" cy="125318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13986230" y="3752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13098808" y="50766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12481774" y="5151976"/>
            <a:ext cx="1253180" cy="125318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13986230" y="53366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13098808" y="66608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12481774" y="6736176"/>
            <a:ext cx="1253180" cy="125318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206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13986230" y="69208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8459708" y="385945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8459708" y="742650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10315808" y="5642976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10590008" y="4194276"/>
            <a:ext cx="1891800" cy="15858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10590008" y="5780076"/>
            <a:ext cx="1891800" cy="1582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10590008" y="5778276"/>
            <a:ext cx="1891800" cy="1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7601426" y="5153386"/>
            <a:ext cx="1990800" cy="12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6000" b="1" kern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75%</a:t>
            </a:r>
            <a:endParaRPr sz="6000" b="1" kern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rgbClr val="002060"/>
                </a:solidFill>
              </a:rPr>
              <a:t>Premium infographics</a:t>
            </a:r>
            <a:endParaRPr>
              <a:solidFill>
                <a:srgbClr val="002060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529936" y="2864268"/>
            <a:ext cx="13228319" cy="4440318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marL="12065" marR="5080" indent="-635" algn="ctr" rtl="1">
              <a:lnSpc>
                <a:spcPct val="100299"/>
              </a:lnSpc>
              <a:spcBef>
                <a:spcPts val="65"/>
              </a:spcBef>
            </a:pPr>
            <a:r>
              <a:rPr lang="fa-IR" sz="9600" i="1" spc="610" dirty="0">
                <a:latin typeface="Cambria"/>
                <a:cs typeface="B Nazanin" panose="00000700000000000000" pitchFamily="2" charset="-78"/>
              </a:rPr>
              <a:t>هدف هنر شستن غبار زندگی روزمره از روح ماست.</a:t>
            </a:r>
            <a:endParaRPr sz="9600" dirty="0">
              <a:latin typeface="Cambri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044865" y="7679976"/>
            <a:ext cx="219837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200" spc="-180" dirty="0">
                <a:latin typeface="Times New Roman"/>
                <a:cs typeface="B Nazanin" panose="00000700000000000000" pitchFamily="2" charset="-78"/>
              </a:rPr>
              <a:t>پابلو پیکاسو</a:t>
            </a:r>
            <a:endParaRPr sz="3200" dirty="0">
              <a:latin typeface="Times New Roman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solidFill>
                  <a:srgbClr val="00206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>
                      <a:solidFill>
                        <a:srgbClr val="002060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rgbClr val="002060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JANUARY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FEBRUARY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MARCH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APRIL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PHASE 1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Task 1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Task 2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JANUARY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FEBRUARY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MARCH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APRIL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MAY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JUNE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PHASE 1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PHASE 2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Task 1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Task 2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Task 1</a:t>
              </a:r>
              <a:endParaRPr sz="800">
                <a:solidFill>
                  <a:srgbClr val="002060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>
                  <a:solidFill>
                    <a:srgbClr val="002060"/>
                  </a:solidFill>
                </a:rPr>
                <a:t>Task 2</a:t>
              </a:r>
              <a:endParaRPr sz="800">
                <a:solidFill>
                  <a:srgbClr val="002060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>
                  <a:solidFill>
                    <a:srgbClr val="002060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rgbClr val="002060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00206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00206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00206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00206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solidFill>
                    <a:srgbClr val="002060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206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206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206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206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solidFill>
                    <a:srgbClr val="00206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>
                  <a:solidFill>
                    <a:srgbClr val="002060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>
                  <a:solidFill>
                    <a:srgbClr val="002060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>
                  <a:solidFill>
                    <a:srgbClr val="002060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>
                  <a:solidFill>
                    <a:srgbClr val="002060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>
                      <a:solidFill>
                        <a:srgbClr val="002060"/>
                      </a:solidFill>
                    </a:rPr>
                    <a:t>     </a:t>
                  </a:r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rgbClr val="00206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>
                    <a:solidFill>
                      <a:srgbClr val="002060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rgbClr val="002060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693102" y="4583175"/>
            <a:ext cx="831092" cy="710106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2784204" y="4575617"/>
            <a:ext cx="720712" cy="717662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3877657" y="4605149"/>
            <a:ext cx="718426" cy="655614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5120380" y="4574854"/>
            <a:ext cx="415164" cy="719188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6059923" y="4642936"/>
            <a:ext cx="725982" cy="580036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7089102" y="4579809"/>
            <a:ext cx="844684" cy="710486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8248286" y="4576379"/>
            <a:ext cx="715376" cy="714678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9336404" y="4579427"/>
            <a:ext cx="719188" cy="707818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10429856" y="4574156"/>
            <a:ext cx="717664" cy="719124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12705865" y="4616454"/>
            <a:ext cx="527134" cy="635228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13701002" y="4591240"/>
            <a:ext cx="720712" cy="686924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14843546" y="4605720"/>
            <a:ext cx="684384" cy="65428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5939983" y="4700414"/>
            <a:ext cx="665522" cy="468132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11607205" y="4619502"/>
            <a:ext cx="630654" cy="629956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4955166" y="5488319"/>
            <a:ext cx="741860" cy="741098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682497" y="5492955"/>
            <a:ext cx="743766" cy="731382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2862289" y="5532516"/>
            <a:ext cx="567970" cy="68216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3866289" y="5548845"/>
            <a:ext cx="745670" cy="685146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6120449" y="5488954"/>
            <a:ext cx="665458" cy="745036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7201769" y="5491050"/>
            <a:ext cx="673778" cy="711184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8214247" y="5521408"/>
            <a:ext cx="760786" cy="726236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9312588" y="5491368"/>
            <a:ext cx="762692" cy="737288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10401849" y="5582122"/>
            <a:ext cx="746370" cy="604932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11537938" y="5545035"/>
            <a:ext cx="568732" cy="688194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12642355" y="5541287"/>
            <a:ext cx="686670" cy="686606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13908935" y="5579074"/>
            <a:ext cx="510494" cy="654916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5022011" y="5580598"/>
            <a:ext cx="488582" cy="652628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5936998" y="5664497"/>
            <a:ext cx="664696" cy="567970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4957453" y="6490253"/>
            <a:ext cx="731254" cy="584546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7137496" y="6516737"/>
            <a:ext cx="728968" cy="524846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10487268" y="6459705"/>
            <a:ext cx="646596" cy="641578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11492251" y="6455448"/>
            <a:ext cx="729730" cy="649644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12417783" y="6475329"/>
            <a:ext cx="893078" cy="607790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692340" y="6414613"/>
            <a:ext cx="728968" cy="729794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2769850" y="6453925"/>
            <a:ext cx="740336" cy="65193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3867423" y="6432189"/>
            <a:ext cx="732778" cy="708962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6047094" y="6431252"/>
            <a:ext cx="732016" cy="69734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8397283" y="6369964"/>
            <a:ext cx="418214" cy="766884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9594254" y="6372314"/>
            <a:ext cx="166460" cy="759072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13753907" y="6432014"/>
            <a:ext cx="645834" cy="695752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14819348" y="6446366"/>
            <a:ext cx="669268" cy="667808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6119208" y="6414613"/>
            <a:ext cx="459812" cy="728270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10393528" y="7450969"/>
            <a:ext cx="712392" cy="531262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13659403" y="7467988"/>
            <a:ext cx="710106" cy="496076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5798611" y="7429374"/>
            <a:ext cx="784222" cy="560412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695324" y="7388729"/>
            <a:ext cx="710868" cy="653962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2778170" y="7361928"/>
            <a:ext cx="715440" cy="710296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3866288" y="7361928"/>
            <a:ext cx="715440" cy="710296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4954404" y="7361928"/>
            <a:ext cx="715440" cy="710296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6042584" y="7362119"/>
            <a:ext cx="712328" cy="71163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7129179" y="7398383"/>
            <a:ext cx="716138" cy="635990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8219580" y="7362119"/>
            <a:ext cx="710804" cy="708582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9307698" y="7360595"/>
            <a:ext cx="710868" cy="71163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11519433" y="7398383"/>
            <a:ext cx="635290" cy="637514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12569762" y="7388918"/>
            <a:ext cx="712392" cy="65682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14741487" y="7361737"/>
            <a:ext cx="744146" cy="710486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3312553" y="8251258"/>
            <a:ext cx="749418" cy="74802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4415784" y="8312608"/>
            <a:ext cx="715440" cy="684384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5516795" y="8271010"/>
            <a:ext cx="682098" cy="680636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6550483" y="8260721"/>
            <a:ext cx="784158" cy="700706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7793565" y="8271010"/>
            <a:ext cx="465910" cy="680636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8767553" y="8242302"/>
            <a:ext cx="688130" cy="737288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9853385" y="8270819"/>
            <a:ext cx="688194" cy="680066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10881801" y="8349634"/>
            <a:ext cx="795526" cy="525608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11924509" y="8409398"/>
            <a:ext cx="881010" cy="580036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13289402" y="8270248"/>
            <a:ext cx="319900" cy="729032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14318580" y="8271011"/>
            <a:ext cx="428756" cy="728270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5238778" y="8295968"/>
            <a:ext cx="760024" cy="702548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1433400" y="2376000"/>
            <a:ext cx="15421200" cy="15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rgbClr val="002060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rgbClr val="002060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rgbClr val="002060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solidFill>
                  <a:srgbClr val="002060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2200" dirty="0">
                <a:solidFill>
                  <a:srgbClr val="002060"/>
                </a:solidFill>
                <a:cs typeface="B Nazanin" panose="00000700000000000000" pitchFamily="2" charset="-78"/>
              </a:rPr>
              <a:t>Google، </a:t>
            </a:r>
            <a:r>
              <a:rPr lang="fa-IR" sz="2200" dirty="0">
                <a:solidFill>
                  <a:srgbClr val="002060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2200" dirty="0" err="1">
                <a:solidFill>
                  <a:srgbClr val="002060"/>
                </a:solidFill>
                <a:cs typeface="B Nazanin" panose="00000700000000000000" pitchFamily="2" charset="-78"/>
              </a:rPr>
              <a:t>Flaticon</a:t>
            </a:r>
            <a:r>
              <a:rPr lang="en-US" sz="2200" dirty="0">
                <a:solidFill>
                  <a:srgbClr val="002060"/>
                </a:solidFill>
                <a:cs typeface="B Nazanin" panose="00000700000000000000" pitchFamily="2" charset="-78"/>
              </a:rPr>
              <a:t> </a:t>
            </a:r>
            <a:r>
              <a:rPr lang="fa-IR" sz="2200" dirty="0">
                <a:solidFill>
                  <a:srgbClr val="002060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2200" dirty="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rtl="1"/>
            <a:r>
              <a:rPr lang="fa-IR" dirty="0">
                <a:solidFill>
                  <a:srgbClr val="002060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2210431" y="8248001"/>
            <a:ext cx="748354" cy="748526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3978898" y="8202539"/>
            <a:ext cx="749548" cy="692146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4974879" y="8199480"/>
            <a:ext cx="397550" cy="697944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5621917" y="8185847"/>
            <a:ext cx="706290" cy="723746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12551271" y="8203302"/>
            <a:ext cx="418766" cy="733556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13402372" y="8204066"/>
            <a:ext cx="560584" cy="732792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5219143" y="7287917"/>
            <a:ext cx="747254" cy="694694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2577152" y="7282820"/>
            <a:ext cx="726740" cy="702912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832254" y="7252113"/>
            <a:ext cx="443804" cy="761590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6273542" y="7284349"/>
            <a:ext cx="449856" cy="698262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4358931" y="7340097"/>
            <a:ext cx="724510" cy="585622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7026021" y="7270268"/>
            <a:ext cx="724446" cy="722216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7900633" y="7278614"/>
            <a:ext cx="739610" cy="707564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3523818" y="7261922"/>
            <a:ext cx="615948" cy="743432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10746685" y="7255871"/>
            <a:ext cx="462790" cy="70629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13476722" y="7257401"/>
            <a:ext cx="410420" cy="706798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11667551" y="7256891"/>
            <a:ext cx="470370" cy="704506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9884944" y="7256636"/>
            <a:ext cx="477952" cy="705524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12533051" y="7253577"/>
            <a:ext cx="520446" cy="707054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5945741" y="7255935"/>
            <a:ext cx="697498" cy="707754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14368726" y="7257208"/>
            <a:ext cx="404368" cy="705524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5143249" y="7255870"/>
            <a:ext cx="584094" cy="705524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4349119" y="6350232"/>
            <a:ext cx="728270" cy="71986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3463869" y="6349278"/>
            <a:ext cx="736742" cy="723108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7981035" y="6346346"/>
            <a:ext cx="559118" cy="726804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6995694" y="6472748"/>
            <a:ext cx="759360" cy="475212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5225195" y="6372150"/>
            <a:ext cx="752542" cy="675964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6143828" y="6366863"/>
            <a:ext cx="687304" cy="685010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794282" y="6357750"/>
            <a:ext cx="515924" cy="705524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2667365" y="6326660"/>
            <a:ext cx="542426" cy="766176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13328789" y="6331948"/>
            <a:ext cx="706226" cy="703996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699482" y="3556615"/>
            <a:ext cx="798796" cy="750886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2568425" y="3565532"/>
            <a:ext cx="758978" cy="732092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6075533" y="3577128"/>
            <a:ext cx="740438" cy="709856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7965106" y="3581461"/>
            <a:ext cx="609132" cy="701002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5135682" y="3626249"/>
            <a:ext cx="799624" cy="612954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4424168" y="3558717"/>
            <a:ext cx="649396" cy="745726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3611803" y="3558717"/>
            <a:ext cx="569694" cy="747254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7010859" y="3598153"/>
            <a:ext cx="685010" cy="668382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14201104" y="3606499"/>
            <a:ext cx="737380" cy="669082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5910890" y="3660396"/>
            <a:ext cx="766176" cy="572944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13313624" y="3696777"/>
            <a:ext cx="737380" cy="491586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9739302" y="3662436"/>
            <a:ext cx="753308" cy="563132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10612449" y="3662626"/>
            <a:ext cx="735850" cy="563388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11508275" y="3649630"/>
            <a:ext cx="741138" cy="587916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12391996" y="3604204"/>
            <a:ext cx="736616" cy="677492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5084062" y="3661671"/>
            <a:ext cx="738144" cy="560074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6020855" y="6335007"/>
            <a:ext cx="557590" cy="70323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5230276" y="6335835"/>
            <a:ext cx="446608" cy="702402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14283801" y="6336408"/>
            <a:ext cx="562114" cy="70202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10628376" y="6338065"/>
            <a:ext cx="727504" cy="706226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11659969" y="6338064"/>
            <a:ext cx="441510" cy="704696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9764340" y="6337682"/>
            <a:ext cx="716928" cy="704632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7910442" y="5424016"/>
            <a:ext cx="716928" cy="713616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6999454" y="4522457"/>
            <a:ext cx="760888" cy="620154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6089930" y="4508440"/>
            <a:ext cx="800388" cy="648632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12407159" y="6335963"/>
            <a:ext cx="703230" cy="700746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9756759" y="4585785"/>
            <a:ext cx="734322" cy="575046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2651439" y="5413379"/>
            <a:ext cx="581162" cy="744962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3638306" y="5402738"/>
            <a:ext cx="382388" cy="765476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7020670" y="5422998"/>
            <a:ext cx="721452" cy="722408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6172627" y="5392099"/>
            <a:ext cx="640286" cy="785162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4507628" y="5426246"/>
            <a:ext cx="421060" cy="7154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722227" y="5409493"/>
            <a:ext cx="667618" cy="746554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5232010" y="5411085"/>
            <a:ext cx="742732" cy="74470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4320258" y="2670470"/>
            <a:ext cx="799560" cy="68348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2595308" y="2646963"/>
            <a:ext cx="698708" cy="724446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7890757" y="2699458"/>
            <a:ext cx="762418" cy="624932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704771" y="2659832"/>
            <a:ext cx="706290" cy="703996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3490435" y="2668943"/>
            <a:ext cx="686538" cy="685010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7018440" y="2648875"/>
            <a:ext cx="731264" cy="727122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6085407" y="2696275"/>
            <a:ext cx="823070" cy="631174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5258579" y="2727365"/>
            <a:ext cx="701002" cy="568994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10610155" y="2643266"/>
            <a:ext cx="735786" cy="730436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14200340" y="2638235"/>
            <a:ext cx="736616" cy="734066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5079284" y="2638361"/>
            <a:ext cx="745916" cy="733494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13298463" y="2638043"/>
            <a:ext cx="780574" cy="73413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11493877" y="2725006"/>
            <a:ext cx="774522" cy="560712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12393460" y="2688693"/>
            <a:ext cx="738144" cy="634934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9881184" y="2639381"/>
            <a:ext cx="493116" cy="734322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5929812" y="2637789"/>
            <a:ext cx="761716" cy="73515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11559115" y="5442174"/>
            <a:ext cx="645574" cy="711576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6014800" y="5442557"/>
            <a:ext cx="570460" cy="711194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12438249" y="5443576"/>
            <a:ext cx="636462" cy="71094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9938843" y="5443704"/>
            <a:ext cx="370218" cy="710812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5149111" y="5444087"/>
            <a:ext cx="606774" cy="711194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14243601" y="5443704"/>
            <a:ext cx="636462" cy="709284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13370518" y="5443704"/>
            <a:ext cx="622828" cy="710812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10618501" y="5444340"/>
            <a:ext cx="719158" cy="711704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4399131" y="4480345"/>
            <a:ext cx="624358" cy="706862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3501775" y="4489455"/>
            <a:ext cx="640286" cy="686538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2596074" y="4489455"/>
            <a:ext cx="676728" cy="685774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697954" y="4475056"/>
            <a:ext cx="694120" cy="714572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7948415" y="4496019"/>
            <a:ext cx="640286" cy="676982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5246474" y="4500094"/>
            <a:ext cx="710048" cy="66526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13314389" y="4506147"/>
            <a:ext cx="751014" cy="735850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14202635" y="4521310"/>
            <a:ext cx="735850" cy="70476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11512799" y="4506913"/>
            <a:ext cx="735850" cy="734322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10609390" y="4507102"/>
            <a:ext cx="736616" cy="73394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5084063" y="4529082"/>
            <a:ext cx="740374" cy="688068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5929813" y="4506147"/>
            <a:ext cx="747254" cy="735850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12388173" y="4513475"/>
            <a:ext cx="739674" cy="720942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69935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002060"/>
                </a:solidFill>
                <a:cs typeface="B Nazanin" panose="00000700000000000000" pitchFamily="2" charset="-78"/>
              </a:rPr>
              <a:t>آیکون های آموزشی</a:t>
            </a:r>
            <a:endParaRPr sz="4800" dirty="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971680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002060"/>
                </a:solidFill>
                <a:cs typeface="B Nazanin" panose="00000700000000000000" pitchFamily="2" charset="-78"/>
              </a:rPr>
              <a:t>نمادهای پزشکی</a:t>
            </a:r>
            <a:endParaRPr sz="4800" dirty="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solidFill>
                    <a:srgbClr val="002060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002060"/>
                </a:solidFill>
                <a:cs typeface="B Nazanin" panose="00000700000000000000" pitchFamily="2" charset="-78"/>
              </a:rPr>
              <a:t>نمادهای کسب و کار</a:t>
            </a:r>
            <a:endParaRPr sz="4800" dirty="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002060"/>
                </a:solidFill>
                <a:cs typeface="B Nazanin" panose="00000700000000000000" pitchFamily="2" charset="-78"/>
              </a:rPr>
              <a:t>نمادهای کار تیمی</a:t>
            </a:r>
            <a:endParaRPr sz="4800" dirty="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3514171" y="2650450"/>
            <a:ext cx="742138" cy="718792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5548419" y="3558482"/>
            <a:ext cx="233386" cy="748372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8034870" y="2648925"/>
            <a:ext cx="630184" cy="718794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7927304" y="3648618"/>
            <a:ext cx="748308" cy="56810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3555072" y="3678832"/>
            <a:ext cx="752888" cy="507544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2619750" y="3763752"/>
            <a:ext cx="748308" cy="33936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724566" y="3801601"/>
            <a:ext cx="749072" cy="26061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4694901" y="3558228"/>
            <a:ext cx="227278" cy="746336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723040" y="2822770"/>
            <a:ext cx="720320" cy="369256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6220205" y="2648861"/>
            <a:ext cx="661226" cy="716758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6393669" y="3557528"/>
            <a:ext cx="237074" cy="747036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6971150" y="3648618"/>
            <a:ext cx="747544" cy="56810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5334117" y="2649687"/>
            <a:ext cx="660462" cy="718030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7135106" y="2648924"/>
            <a:ext cx="640044" cy="719556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2619751" y="2648925"/>
            <a:ext cx="718030" cy="717266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4438933" y="2649687"/>
            <a:ext cx="661226" cy="718030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10687088" y="2667817"/>
            <a:ext cx="489352" cy="702190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9764681" y="2667817"/>
            <a:ext cx="492342" cy="702190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12546409" y="2667117"/>
            <a:ext cx="472686" cy="702890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11619421" y="2668579"/>
            <a:ext cx="487826" cy="702890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14439061" y="2665589"/>
            <a:ext cx="383250" cy="704418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5398618" y="2666353"/>
            <a:ext cx="309844" cy="703654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6323380" y="2667116"/>
            <a:ext cx="306792" cy="702128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13493881" y="2666862"/>
            <a:ext cx="426442" cy="704608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11540672" y="3664331"/>
            <a:ext cx="701364" cy="584194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10653756" y="3609817"/>
            <a:ext cx="700664" cy="692458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5985549" y="3604664"/>
            <a:ext cx="661290" cy="6999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9767670" y="3634243"/>
            <a:ext cx="700600" cy="646086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5097935" y="3606954"/>
            <a:ext cx="666570" cy="6999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12428285" y="3606954"/>
            <a:ext cx="693030" cy="7006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14211847" y="3606190"/>
            <a:ext cx="666570" cy="701364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13317427" y="3606190"/>
            <a:ext cx="684698" cy="700664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8209796" y="4493615"/>
            <a:ext cx="183324" cy="703082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7232813" y="4493805"/>
            <a:ext cx="406786" cy="703654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756374" y="4493041"/>
            <a:ext cx="545392" cy="703654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4549487" y="4493805"/>
            <a:ext cx="511298" cy="702890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5417446" y="4491578"/>
            <a:ext cx="493104" cy="705116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3670971" y="4493804"/>
            <a:ext cx="518866" cy="701428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6300481" y="4493805"/>
            <a:ext cx="424978" cy="702890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2734121" y="4493358"/>
            <a:ext cx="538522" cy="7041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14151988" y="4500928"/>
            <a:ext cx="706708" cy="702636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9765381" y="4499910"/>
            <a:ext cx="549146" cy="701364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13255279" y="4536869"/>
            <a:ext cx="711986" cy="626494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12366903" y="4573380"/>
            <a:ext cx="702890" cy="555952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11470954" y="4508817"/>
            <a:ext cx="706708" cy="682598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10487471" y="4543047"/>
            <a:ext cx="810510" cy="550998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5929506" y="4590746"/>
            <a:ext cx="724136" cy="51734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5048698" y="4561994"/>
            <a:ext cx="700664" cy="577896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7945498" y="5437523"/>
            <a:ext cx="710460" cy="713450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7055595" y="5486692"/>
            <a:ext cx="711986" cy="615808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6165691" y="5491018"/>
            <a:ext cx="712750" cy="604676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5278076" y="5438984"/>
            <a:ext cx="711224" cy="711224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4388937" y="5526830"/>
            <a:ext cx="711986" cy="535532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3499795" y="5438222"/>
            <a:ext cx="711986" cy="711224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2610654" y="5437522"/>
            <a:ext cx="715040" cy="714976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707900" y="5438540"/>
            <a:ext cx="728208" cy="70658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14133097" y="5474288"/>
            <a:ext cx="704418" cy="669876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13182572" y="5417040"/>
            <a:ext cx="780176" cy="71504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12269960" y="5452662"/>
            <a:ext cx="780940" cy="664216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5082795" y="5458705"/>
            <a:ext cx="636990" cy="704418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6006031" y="5457179"/>
            <a:ext cx="613518" cy="702890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11375540" y="5420092"/>
            <a:ext cx="739276" cy="739212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9763917" y="5458705"/>
            <a:ext cx="312834" cy="699074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10460637" y="5422129"/>
            <a:ext cx="742266" cy="734886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11496716" y="6518257"/>
            <a:ext cx="705180" cy="365122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724566" y="8198643"/>
            <a:ext cx="682408" cy="718602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2793915" y="8223831"/>
            <a:ext cx="603722" cy="665742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3730763" y="8204112"/>
            <a:ext cx="792262" cy="711224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4823646" y="8257099"/>
            <a:ext cx="668796" cy="599906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5806675" y="8207164"/>
            <a:ext cx="765038" cy="701364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7866684" y="8280635"/>
            <a:ext cx="767264" cy="552898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6882131" y="8254111"/>
            <a:ext cx="674138" cy="605186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7064690" y="6374370"/>
            <a:ext cx="678656" cy="672548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7937929" y="6348990"/>
            <a:ext cx="718030" cy="716884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3767911" y="7266501"/>
            <a:ext cx="325746" cy="702890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878313" y="7267518"/>
            <a:ext cx="384014" cy="702636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4612335" y="7268791"/>
            <a:ext cx="387830" cy="69831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2647803" y="7263447"/>
            <a:ext cx="712686" cy="713514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5574944" y="7258930"/>
            <a:ext cx="178044" cy="720128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718525" y="6356941"/>
            <a:ext cx="613518" cy="702890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2631837" y="6370363"/>
            <a:ext cx="577198" cy="67503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7934874" y="7323305"/>
            <a:ext cx="729416" cy="590810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6433043" y="7264975"/>
            <a:ext cx="156098" cy="706834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6938933" y="7305495"/>
            <a:ext cx="727126" cy="623314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10629222" y="7286220"/>
            <a:ext cx="648376" cy="649076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11623655" y="7262002"/>
            <a:ext cx="567486" cy="616888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12487016" y="7395246"/>
            <a:ext cx="640744" cy="427204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14525780" y="7254732"/>
            <a:ext cx="714276" cy="704036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13474624" y="7315927"/>
            <a:ext cx="710460" cy="586802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5414304" y="7320840"/>
            <a:ext cx="564636" cy="674336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6207926" y="6371380"/>
            <a:ext cx="595772" cy="675156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5335642" y="6371317"/>
            <a:ext cx="546092" cy="675602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4424939" y="6369726"/>
            <a:ext cx="565430" cy="67732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3537643" y="6371317"/>
            <a:ext cx="557478" cy="678146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10675767" y="6322846"/>
            <a:ext cx="614282" cy="753652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9767671" y="6323611"/>
            <a:ext cx="646850" cy="755114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12386620" y="6463678"/>
            <a:ext cx="705180" cy="474976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13274235" y="6444786"/>
            <a:ext cx="707470" cy="509008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14151989" y="6348162"/>
            <a:ext cx="721274" cy="704672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5303967" y="6347463"/>
            <a:ext cx="214366" cy="704798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5946936" y="6413744"/>
            <a:ext cx="705180" cy="574144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solidFill>
                  <a:srgbClr val="00206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002060"/>
                </a:solidFill>
                <a:cs typeface="B Nazanin" panose="00000700000000000000" pitchFamily="2" charset="-78"/>
              </a:rPr>
              <a:t>نمادهای فرآیند خلاق</a:t>
            </a:r>
            <a:endParaRPr sz="4800" dirty="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solidFill>
                  <a:srgbClr val="002060"/>
                </a:solidFill>
                <a:cs typeface="B Nazanin" panose="00000700000000000000" pitchFamily="2" charset="-78"/>
              </a:rPr>
              <a:t>نمادهای هنرهای نمایشی</a:t>
            </a:r>
            <a:endParaRPr sz="4800" dirty="0">
              <a:solidFill>
                <a:srgbClr val="00206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3530938" y="3642837"/>
            <a:ext cx="740200" cy="501250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5002476" y="3554712"/>
            <a:ext cx="728400" cy="677500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6497912" y="3531587"/>
            <a:ext cx="635800" cy="723750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10968789" y="3531562"/>
            <a:ext cx="723750" cy="723800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12533063" y="3531562"/>
            <a:ext cx="731450" cy="723800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14000251" y="3531162"/>
            <a:ext cx="723750" cy="724600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5592514" y="3531587"/>
            <a:ext cx="424400" cy="723750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5442841" y="4653599"/>
            <a:ext cx="723750" cy="724550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13999476" y="4657072"/>
            <a:ext cx="725300" cy="7176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9528963" y="4653222"/>
            <a:ext cx="723750" cy="725300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6475038" y="4649032"/>
            <a:ext cx="725300" cy="723400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5005576" y="4653022"/>
            <a:ext cx="722200" cy="72570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3539138" y="4715722"/>
            <a:ext cx="723800" cy="60030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2148326" y="4653972"/>
            <a:ext cx="725300" cy="723800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5004026" y="5765737"/>
            <a:ext cx="725300" cy="723750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6422289" y="5766137"/>
            <a:ext cx="787050" cy="722950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7928303" y="5765887"/>
            <a:ext cx="770050" cy="723450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9528188" y="5765287"/>
            <a:ext cx="725300" cy="724650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10951812" y="5766487"/>
            <a:ext cx="757700" cy="72225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14000226" y="5764187"/>
            <a:ext cx="723800" cy="726850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5505314" y="5764960"/>
            <a:ext cx="598800" cy="725300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5442064" y="6845457"/>
            <a:ext cx="725300" cy="723750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12520921" y="6912098"/>
            <a:ext cx="726850" cy="617300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10968012" y="6850257"/>
            <a:ext cx="725300" cy="714150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9528938" y="6848932"/>
            <a:ext cx="723800" cy="716800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6451612" y="6845182"/>
            <a:ext cx="728400" cy="724300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5005551" y="6845457"/>
            <a:ext cx="722250" cy="723750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2148326" y="7951749"/>
            <a:ext cx="725300" cy="723750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7949926" y="7951272"/>
            <a:ext cx="726800" cy="724700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9581413" y="7950949"/>
            <a:ext cx="618850" cy="725350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14046551" y="7951749"/>
            <a:ext cx="631150" cy="723750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10951812" y="7951772"/>
            <a:ext cx="757700" cy="723700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5059576" y="7950972"/>
            <a:ext cx="614200" cy="725300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7973826" y="3532212"/>
            <a:ext cx="679000" cy="722500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defTabSz="1828800">
                  <a:buClr>
                    <a:srgbClr val="000000"/>
                  </a:buClr>
                  <a:defRPr/>
                </a:pPr>
                <a:endParaRPr sz="2800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3539163" y="7951749"/>
            <a:ext cx="723750" cy="723750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2148301" y="3593287"/>
            <a:ext cx="725350" cy="600350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 dirty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5442841" y="7951749"/>
            <a:ext cx="723750" cy="723750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12531513" y="7951372"/>
            <a:ext cx="734550" cy="72450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7947576" y="4652999"/>
            <a:ext cx="731500" cy="725750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13989451" y="6845707"/>
            <a:ext cx="745350" cy="723250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9526663" y="3537737"/>
            <a:ext cx="728350" cy="71145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2149076" y="6932657"/>
            <a:ext cx="723800" cy="549350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3539938" y="6844682"/>
            <a:ext cx="722200" cy="725300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12519163" y="4653222"/>
            <a:ext cx="759250" cy="725300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12536138" y="5765110"/>
            <a:ext cx="725300" cy="725000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10968762" y="4654749"/>
            <a:ext cx="723800" cy="722250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7925226" y="6845457"/>
            <a:ext cx="776200" cy="723750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3537588" y="5819537"/>
            <a:ext cx="726900" cy="616150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2147526" y="5819537"/>
            <a:ext cx="726900" cy="616150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6448762" y="7950399"/>
            <a:ext cx="734100" cy="726450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2096700" y="2317300"/>
            <a:ext cx="140946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3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Digital Marketing</a:t>
            </a:r>
            <a:endParaRPr sz="3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 dirty="0">
                <a:solidFill>
                  <a:schemeClr val="lt1"/>
                </a:solidFill>
              </a:rPr>
              <a:t>Premium Icons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9651048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82569" y="0"/>
            <a:ext cx="7038975" cy="9258300"/>
            <a:chOff x="782569" y="0"/>
            <a:chExt cx="7038975" cy="9258300"/>
          </a:xfrm>
        </p:grpSpPr>
        <p:sp>
          <p:nvSpPr>
            <p:cNvPr id="4" name="object 4"/>
            <p:cNvSpPr/>
            <p:nvPr/>
          </p:nvSpPr>
          <p:spPr>
            <a:xfrm>
              <a:off x="1028699" y="3816851"/>
              <a:ext cx="1371600" cy="95250"/>
            </a:xfrm>
            <a:custGeom>
              <a:avLst/>
              <a:gdLst/>
              <a:ahLst/>
              <a:cxnLst/>
              <a:rect l="l" t="t" r="r" b="b"/>
              <a:pathLst>
                <a:path w="1371600" h="95250">
                  <a:moveTo>
                    <a:pt x="1371599" y="95249"/>
                  </a:moveTo>
                  <a:lnTo>
                    <a:pt x="0" y="95249"/>
                  </a:lnTo>
                  <a:lnTo>
                    <a:pt x="0" y="0"/>
                  </a:lnTo>
                  <a:lnTo>
                    <a:pt x="1371599" y="0"/>
                  </a:lnTo>
                  <a:lnTo>
                    <a:pt x="1371599" y="95249"/>
                  </a:lnTo>
                  <a:close/>
                </a:path>
              </a:pathLst>
            </a:custGeom>
            <a:solidFill>
              <a:srgbClr val="463C37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82569" y="0"/>
              <a:ext cx="7038974" cy="9258299"/>
            </a:xfrm>
            <a:prstGeom prst="rect">
              <a:avLst/>
            </a:prstGeom>
          </p:spPr>
        </p:pic>
      </p:grp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8559800" y="1723707"/>
            <a:ext cx="5569585" cy="1485663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marL="12700" marR="5080" rtl="1">
              <a:lnSpc>
                <a:spcPct val="100299"/>
              </a:lnSpc>
              <a:spcBef>
                <a:spcPts val="65"/>
              </a:spcBef>
            </a:pPr>
            <a:r>
              <a:rPr lang="fa-IR" sz="9600" spc="610" dirty="0">
                <a:cs typeface="B Nazanin" panose="00000700000000000000" pitchFamily="2" charset="-78"/>
              </a:rPr>
              <a:t>هنر چوب</a:t>
            </a:r>
            <a:endParaRPr sz="9600" dirty="0"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endParaRPr spc="-75" dirty="0"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559800" y="5437915"/>
            <a:ext cx="6604000" cy="25327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r" rtl="1">
              <a:lnSpc>
                <a:spcPct val="150000"/>
              </a:lnSpc>
              <a:spcBef>
                <a:spcPts val="40"/>
              </a:spcBef>
            </a:pPr>
            <a:endParaRPr sz="2750" dirty="0">
              <a:latin typeface="Times New Roman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50000"/>
              </a:lnSpc>
              <a:spcBef>
                <a:spcPts val="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نمایش، سخنرانی، سخنرانی، گزارش و غیره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24082" y="3"/>
            <a:ext cx="6902020" cy="453389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24082" y="4724403"/>
            <a:ext cx="6905624" cy="4533899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210800" y="1009377"/>
            <a:ext cx="6068060" cy="225446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1221105" algn="l"/>
              </a:tabLst>
            </a:pPr>
            <a:r>
              <a:rPr lang="fa-IR" sz="4400" spc="-114" dirty="0">
                <a:latin typeface="Times New Roman"/>
                <a:cs typeface="B Nazanin" panose="00000700000000000000" pitchFamily="2" charset="-78"/>
              </a:rPr>
              <a:t>عنوان 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1221105" algn="l"/>
              </a:tabLst>
            </a:pPr>
            <a:endParaRPr lang="fa-IR" sz="4400" spc="-114" dirty="0">
              <a:latin typeface="Times New Roman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1221105" algn="l"/>
              </a:tabLst>
            </a:pPr>
            <a:r>
              <a:rPr lang="fa-IR" sz="2800" spc="-160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221686" y="4539345"/>
            <a:ext cx="6068060" cy="200580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4400" b="1" spc="-114" dirty="0">
                <a:latin typeface="Times New Roman"/>
                <a:cs typeface="B Nazanin" panose="00000700000000000000" pitchFamily="2" charset="-78"/>
              </a:rPr>
              <a:t>عنوان</a:t>
            </a:r>
            <a:endParaRPr sz="2800" b="1" dirty="0">
              <a:latin typeface="Times New Roman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13799"/>
              </a:lnSpc>
              <a:spcBef>
                <a:spcPts val="2635"/>
              </a:spcBef>
              <a:tabLst>
                <a:tab pos="2188845" algn="l"/>
                <a:tab pos="2864485" algn="l"/>
                <a:tab pos="5351780" algn="l"/>
              </a:tabLst>
            </a:pPr>
            <a:r>
              <a:rPr lang="fa-IR" sz="2800" spc="-160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9651048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3848163"/>
            <a:ext cx="6614795" cy="1245982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 marR="5080" algn="r" rtl="1">
              <a:lnSpc>
                <a:spcPct val="100800"/>
              </a:lnSpc>
              <a:spcBef>
                <a:spcPts val="20"/>
              </a:spcBef>
            </a:pPr>
            <a:r>
              <a:rPr lang="fa-IR" sz="8000" i="1" spc="505" dirty="0">
                <a:latin typeface="Cambria"/>
                <a:cs typeface="B Nazanin" panose="00000700000000000000" pitchFamily="2" charset="-78"/>
              </a:rPr>
              <a:t>هدف از نجاری</a:t>
            </a:r>
            <a:endParaRPr sz="8000" dirty="0">
              <a:latin typeface="Cambri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680269" y="952500"/>
            <a:ext cx="7000240" cy="2060949"/>
          </a:xfrm>
          <a:prstGeom prst="rect">
            <a:avLst/>
          </a:prstGeom>
        </p:spPr>
        <p:txBody>
          <a:bodyPr vert="horz" wrap="square" lIns="0" tIns="232410" rIns="0" bIns="0" rtlCol="0">
            <a:spAutoFit/>
          </a:bodyPr>
          <a:lstStyle/>
          <a:p>
            <a:pPr marL="17780" rtl="1">
              <a:lnSpc>
                <a:spcPct val="100000"/>
              </a:lnSpc>
              <a:spcBef>
                <a:spcPts val="1830"/>
              </a:spcBef>
              <a:tabLst>
                <a:tab pos="1022985" algn="l"/>
                <a:tab pos="2045335" algn="l"/>
                <a:tab pos="3154680" algn="l"/>
              </a:tabLst>
            </a:pPr>
            <a:r>
              <a:rPr lang="fa-IR" sz="4400" b="1" i="0" spc="-75" dirty="0">
                <a:latin typeface="Verdana"/>
                <a:cs typeface="B Nazanin" panose="00000700000000000000" pitchFamily="2" charset="-78"/>
              </a:rPr>
              <a:t>عنوان</a:t>
            </a:r>
            <a:endParaRPr sz="2800" b="1" dirty="0">
              <a:latin typeface="Verdana"/>
              <a:cs typeface="B Nazanin" panose="00000700000000000000" pitchFamily="2" charset="-78"/>
            </a:endParaRPr>
          </a:p>
          <a:p>
            <a:pPr marL="12700" marR="5080" rtl="1">
              <a:lnSpc>
                <a:spcPct val="113799"/>
              </a:lnSpc>
              <a:spcBef>
                <a:spcPts val="1265"/>
              </a:spcBef>
            </a:pPr>
            <a:r>
              <a:rPr lang="fa-IR" sz="2800" i="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906000" y="3336756"/>
            <a:ext cx="6952615" cy="4418261"/>
          </a:xfrm>
          <a:prstGeom prst="rect">
            <a:avLst/>
          </a:prstGeom>
        </p:spPr>
        <p:txBody>
          <a:bodyPr vert="horz" wrap="square" lIns="0" tIns="232410" rIns="0" bIns="0" rtlCol="0">
            <a:spAutoFit/>
          </a:bodyPr>
          <a:lstStyle/>
          <a:p>
            <a:pPr marL="17780" algn="r" rtl="1">
              <a:lnSpc>
                <a:spcPct val="100000"/>
              </a:lnSpc>
              <a:spcBef>
                <a:spcPts val="1830"/>
              </a:spcBef>
              <a:tabLst>
                <a:tab pos="1022985" algn="l"/>
                <a:tab pos="3634740" algn="l"/>
              </a:tabLst>
            </a:pPr>
            <a:r>
              <a:rPr lang="fa-IR" sz="4400" i="0" spc="-75" dirty="0">
                <a:latin typeface="Verdana"/>
                <a:cs typeface="B Nazanin" panose="00000700000000000000" pitchFamily="2" charset="-78"/>
              </a:rPr>
              <a:t>عنوان :</a:t>
            </a:r>
          </a:p>
          <a:p>
            <a:pPr marL="17780" algn="r" rtl="1">
              <a:lnSpc>
                <a:spcPct val="100000"/>
              </a:lnSpc>
              <a:spcBef>
                <a:spcPts val="1830"/>
              </a:spcBef>
              <a:tabLst>
                <a:tab pos="1022985" algn="l"/>
                <a:tab pos="3634740" algn="l"/>
              </a:tabLst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</a:p>
          <a:p>
            <a:pPr marL="12700" marR="5080" algn="r" rtl="1">
              <a:lnSpc>
                <a:spcPct val="113799"/>
              </a:lnSpc>
              <a:spcBef>
                <a:spcPts val="1265"/>
              </a:spcBef>
            </a:pPr>
            <a:endParaRPr sz="2750" dirty="0">
              <a:latin typeface="Times New Roman"/>
              <a:cs typeface="B Nazanin" panose="00000700000000000000" pitchFamily="2" charset="-78"/>
            </a:endParaRPr>
          </a:p>
          <a:p>
            <a:pPr marL="17780" algn="r" rtl="1">
              <a:lnSpc>
                <a:spcPct val="100000"/>
              </a:lnSpc>
              <a:tabLst>
                <a:tab pos="1657350" algn="l"/>
              </a:tabLst>
            </a:pPr>
            <a:r>
              <a:rPr lang="fa-IR" sz="4000" b="1" spc="-130" dirty="0">
                <a:latin typeface="Verdana"/>
                <a:cs typeface="B Nazanin" panose="00000700000000000000" pitchFamily="2" charset="-78"/>
              </a:rPr>
              <a:t>عنوان:</a:t>
            </a:r>
            <a:endParaRPr sz="4000" b="1" dirty="0">
              <a:latin typeface="Verdana"/>
              <a:cs typeface="B Nazanin" panose="00000700000000000000" pitchFamily="2" charset="-78"/>
            </a:endParaRPr>
          </a:p>
          <a:p>
            <a:pPr marL="12700" marR="53340" algn="r" rtl="1">
              <a:lnSpc>
                <a:spcPct val="113799"/>
              </a:lnSpc>
              <a:spcBef>
                <a:spcPts val="126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9651047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79247" y="957008"/>
            <a:ext cx="1292987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pc="229" dirty="0">
                <a:cs typeface="B Nazanin" panose="00000700000000000000" pitchFamily="2" charset="-78"/>
              </a:rPr>
              <a:t>انواع اولیه نجاری</a:t>
            </a:r>
            <a:endParaRPr spc="275"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44139" y="6754137"/>
            <a:ext cx="4812665" cy="2440605"/>
          </a:xfrm>
          <a:prstGeom prst="rect">
            <a:avLst/>
          </a:prstGeom>
        </p:spPr>
        <p:txBody>
          <a:bodyPr vert="horz" wrap="square" lIns="0" tIns="20828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640"/>
              </a:spcBef>
            </a:pPr>
            <a:r>
              <a:rPr lang="fa-IR" sz="4000" b="1" spc="-204" dirty="0">
                <a:latin typeface="Verdana"/>
                <a:cs typeface="B Nazanin" panose="00000700000000000000" pitchFamily="2" charset="-78"/>
              </a:rPr>
              <a:t>عنوان:</a:t>
            </a:r>
            <a:endParaRPr lang="fa-IR" sz="4000" b="1" dirty="0">
              <a:latin typeface="Verdan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13799"/>
              </a:lnSpc>
              <a:spcBef>
                <a:spcPts val="107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244139" y="3439438"/>
            <a:ext cx="4812665" cy="2440605"/>
          </a:xfrm>
          <a:prstGeom prst="rect">
            <a:avLst/>
          </a:prstGeom>
        </p:spPr>
        <p:txBody>
          <a:bodyPr vert="horz" wrap="square" lIns="0" tIns="20828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640"/>
              </a:spcBef>
            </a:pPr>
            <a:r>
              <a:rPr lang="fa-IR" sz="4000" b="1" spc="-204" dirty="0">
                <a:latin typeface="Verdana"/>
                <a:cs typeface="B Nazanin" panose="00000700000000000000" pitchFamily="2" charset="-78"/>
              </a:rPr>
              <a:t>عنوان:</a:t>
            </a:r>
            <a:endParaRPr sz="4000" b="1" dirty="0">
              <a:latin typeface="Verdan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13799"/>
              </a:lnSpc>
              <a:spcBef>
                <a:spcPts val="107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905579" y="3439438"/>
            <a:ext cx="4812665" cy="2323713"/>
          </a:xfrm>
          <a:prstGeom prst="rect">
            <a:avLst/>
          </a:prstGeom>
        </p:spPr>
        <p:txBody>
          <a:bodyPr vert="horz" wrap="square" lIns="0" tIns="20828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640"/>
              </a:spcBef>
            </a:pPr>
            <a:r>
              <a:rPr lang="fa-IR" sz="4000" b="1" spc="-204" dirty="0">
                <a:latin typeface="Verdana"/>
                <a:cs typeface="B Nazanin" panose="00000700000000000000" pitchFamily="2" charset="-78"/>
              </a:rPr>
              <a:t>عنوان:</a:t>
            </a:r>
            <a:endParaRPr lang="fa-IR" sz="4000" b="1" dirty="0">
              <a:latin typeface="Verdan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640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905579" y="6754137"/>
            <a:ext cx="4812665" cy="2502160"/>
          </a:xfrm>
          <a:prstGeom prst="rect">
            <a:avLst/>
          </a:prstGeom>
        </p:spPr>
        <p:txBody>
          <a:bodyPr vert="horz" wrap="square" lIns="0" tIns="20828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640"/>
              </a:spcBef>
            </a:pPr>
            <a:r>
              <a:rPr lang="fa-IR" sz="4000" b="1" spc="-204" dirty="0">
                <a:latin typeface="Verdana"/>
                <a:cs typeface="B Nazanin" panose="00000700000000000000" pitchFamily="2" charset="-78"/>
              </a:rPr>
              <a:t>عنوان:</a:t>
            </a:r>
            <a:endParaRPr lang="fa-IR" sz="4000" b="1" dirty="0">
              <a:latin typeface="Verdan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13799"/>
              </a:lnSpc>
              <a:spcBef>
                <a:spcPts val="1075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سخنرانی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9911702" y="3702597"/>
            <a:ext cx="594995" cy="594995"/>
            <a:chOff x="9911702" y="3702597"/>
            <a:chExt cx="594995" cy="594995"/>
          </a:xfrm>
        </p:grpSpPr>
        <p:sp>
          <p:nvSpPr>
            <p:cNvPr id="8" name="object 8"/>
            <p:cNvSpPr/>
            <p:nvPr/>
          </p:nvSpPr>
          <p:spPr>
            <a:xfrm>
              <a:off x="9911702" y="3702597"/>
              <a:ext cx="594995" cy="594995"/>
            </a:xfrm>
            <a:custGeom>
              <a:avLst/>
              <a:gdLst/>
              <a:ahLst/>
              <a:cxnLst/>
              <a:rect l="l" t="t" r="r" b="b"/>
              <a:pathLst>
                <a:path w="594995" h="594995">
                  <a:moveTo>
                    <a:pt x="297489" y="594979"/>
                  </a:moveTo>
                  <a:lnTo>
                    <a:pt x="249291" y="591079"/>
                  </a:lnTo>
                  <a:lnTo>
                    <a:pt x="203548" y="579790"/>
                  </a:lnTo>
                  <a:lnTo>
                    <a:pt x="160877" y="561730"/>
                  </a:lnTo>
                  <a:lnTo>
                    <a:pt x="121895" y="537514"/>
                  </a:lnTo>
                  <a:lnTo>
                    <a:pt x="87219" y="507759"/>
                  </a:lnTo>
                  <a:lnTo>
                    <a:pt x="57464" y="473083"/>
                  </a:lnTo>
                  <a:lnTo>
                    <a:pt x="33248" y="434101"/>
                  </a:lnTo>
                  <a:lnTo>
                    <a:pt x="15188" y="391430"/>
                  </a:lnTo>
                  <a:lnTo>
                    <a:pt x="3899" y="345687"/>
                  </a:lnTo>
                  <a:lnTo>
                    <a:pt x="0" y="297489"/>
                  </a:lnTo>
                  <a:lnTo>
                    <a:pt x="3899" y="249291"/>
                  </a:lnTo>
                  <a:lnTo>
                    <a:pt x="15188" y="203548"/>
                  </a:lnTo>
                  <a:lnTo>
                    <a:pt x="33248" y="160877"/>
                  </a:lnTo>
                  <a:lnTo>
                    <a:pt x="57464" y="121895"/>
                  </a:lnTo>
                  <a:lnTo>
                    <a:pt x="87219" y="87219"/>
                  </a:lnTo>
                  <a:lnTo>
                    <a:pt x="121895" y="57464"/>
                  </a:lnTo>
                  <a:lnTo>
                    <a:pt x="160877" y="33248"/>
                  </a:lnTo>
                  <a:lnTo>
                    <a:pt x="203548" y="15188"/>
                  </a:lnTo>
                  <a:lnTo>
                    <a:pt x="249291" y="3899"/>
                  </a:lnTo>
                  <a:lnTo>
                    <a:pt x="297489" y="0"/>
                  </a:lnTo>
                  <a:lnTo>
                    <a:pt x="345687" y="3899"/>
                  </a:lnTo>
                  <a:lnTo>
                    <a:pt x="391430" y="15188"/>
                  </a:lnTo>
                  <a:lnTo>
                    <a:pt x="397234" y="17645"/>
                  </a:lnTo>
                  <a:lnTo>
                    <a:pt x="297489" y="17645"/>
                  </a:lnTo>
                  <a:lnTo>
                    <a:pt x="252154" y="21314"/>
                  </a:lnTo>
                  <a:lnTo>
                    <a:pt x="209128" y="31934"/>
                  </a:lnTo>
                  <a:lnTo>
                    <a:pt x="168989" y="48925"/>
                  </a:lnTo>
                  <a:lnTo>
                    <a:pt x="132319" y="71707"/>
                  </a:lnTo>
                  <a:lnTo>
                    <a:pt x="99698" y="99698"/>
                  </a:lnTo>
                  <a:lnTo>
                    <a:pt x="71707" y="132319"/>
                  </a:lnTo>
                  <a:lnTo>
                    <a:pt x="48925" y="168989"/>
                  </a:lnTo>
                  <a:lnTo>
                    <a:pt x="31934" y="209128"/>
                  </a:lnTo>
                  <a:lnTo>
                    <a:pt x="21314" y="252154"/>
                  </a:lnTo>
                  <a:lnTo>
                    <a:pt x="17645" y="297489"/>
                  </a:lnTo>
                  <a:lnTo>
                    <a:pt x="21314" y="342824"/>
                  </a:lnTo>
                  <a:lnTo>
                    <a:pt x="31934" y="385851"/>
                  </a:lnTo>
                  <a:lnTo>
                    <a:pt x="48925" y="425989"/>
                  </a:lnTo>
                  <a:lnTo>
                    <a:pt x="71707" y="462659"/>
                  </a:lnTo>
                  <a:lnTo>
                    <a:pt x="99698" y="495280"/>
                  </a:lnTo>
                  <a:lnTo>
                    <a:pt x="132319" y="523272"/>
                  </a:lnTo>
                  <a:lnTo>
                    <a:pt x="168989" y="546053"/>
                  </a:lnTo>
                  <a:lnTo>
                    <a:pt x="209128" y="563044"/>
                  </a:lnTo>
                  <a:lnTo>
                    <a:pt x="252154" y="573664"/>
                  </a:lnTo>
                  <a:lnTo>
                    <a:pt x="297489" y="577334"/>
                  </a:lnTo>
                  <a:lnTo>
                    <a:pt x="397234" y="577334"/>
                  </a:lnTo>
                  <a:lnTo>
                    <a:pt x="391430" y="579790"/>
                  </a:lnTo>
                  <a:lnTo>
                    <a:pt x="345687" y="591079"/>
                  </a:lnTo>
                  <a:lnTo>
                    <a:pt x="297489" y="594979"/>
                  </a:lnTo>
                  <a:close/>
                </a:path>
                <a:path w="594995" h="594995">
                  <a:moveTo>
                    <a:pt x="297489" y="17645"/>
                  </a:moveTo>
                  <a:close/>
                </a:path>
                <a:path w="594995" h="594995">
                  <a:moveTo>
                    <a:pt x="397234" y="577334"/>
                  </a:moveTo>
                  <a:lnTo>
                    <a:pt x="297489" y="577334"/>
                  </a:lnTo>
                  <a:lnTo>
                    <a:pt x="342824" y="573664"/>
                  </a:lnTo>
                  <a:lnTo>
                    <a:pt x="385851" y="563044"/>
                  </a:lnTo>
                  <a:lnTo>
                    <a:pt x="425989" y="546053"/>
                  </a:lnTo>
                  <a:lnTo>
                    <a:pt x="462659" y="523272"/>
                  </a:lnTo>
                  <a:lnTo>
                    <a:pt x="495280" y="495280"/>
                  </a:lnTo>
                  <a:lnTo>
                    <a:pt x="523272" y="462659"/>
                  </a:lnTo>
                  <a:lnTo>
                    <a:pt x="546053" y="425989"/>
                  </a:lnTo>
                  <a:lnTo>
                    <a:pt x="563044" y="385851"/>
                  </a:lnTo>
                  <a:lnTo>
                    <a:pt x="573664" y="342824"/>
                  </a:lnTo>
                  <a:lnTo>
                    <a:pt x="577334" y="297489"/>
                  </a:lnTo>
                  <a:lnTo>
                    <a:pt x="573664" y="252154"/>
                  </a:lnTo>
                  <a:lnTo>
                    <a:pt x="563044" y="209128"/>
                  </a:lnTo>
                  <a:lnTo>
                    <a:pt x="546053" y="168989"/>
                  </a:lnTo>
                  <a:lnTo>
                    <a:pt x="523272" y="132319"/>
                  </a:lnTo>
                  <a:lnTo>
                    <a:pt x="495280" y="99698"/>
                  </a:lnTo>
                  <a:lnTo>
                    <a:pt x="462659" y="71707"/>
                  </a:lnTo>
                  <a:lnTo>
                    <a:pt x="425989" y="48925"/>
                  </a:lnTo>
                  <a:lnTo>
                    <a:pt x="385851" y="31934"/>
                  </a:lnTo>
                  <a:lnTo>
                    <a:pt x="342824" y="21314"/>
                  </a:lnTo>
                  <a:lnTo>
                    <a:pt x="297489" y="17645"/>
                  </a:lnTo>
                  <a:lnTo>
                    <a:pt x="397234" y="17645"/>
                  </a:lnTo>
                  <a:lnTo>
                    <a:pt x="434101" y="33248"/>
                  </a:lnTo>
                  <a:lnTo>
                    <a:pt x="473083" y="57464"/>
                  </a:lnTo>
                  <a:lnTo>
                    <a:pt x="507759" y="87219"/>
                  </a:lnTo>
                  <a:lnTo>
                    <a:pt x="537514" y="121895"/>
                  </a:lnTo>
                  <a:lnTo>
                    <a:pt x="561730" y="160877"/>
                  </a:lnTo>
                  <a:lnTo>
                    <a:pt x="579790" y="203548"/>
                  </a:lnTo>
                  <a:lnTo>
                    <a:pt x="591079" y="249291"/>
                  </a:lnTo>
                  <a:lnTo>
                    <a:pt x="594979" y="297489"/>
                  </a:lnTo>
                  <a:lnTo>
                    <a:pt x="591079" y="345687"/>
                  </a:lnTo>
                  <a:lnTo>
                    <a:pt x="579790" y="391430"/>
                  </a:lnTo>
                  <a:lnTo>
                    <a:pt x="561730" y="434101"/>
                  </a:lnTo>
                  <a:lnTo>
                    <a:pt x="537514" y="473083"/>
                  </a:lnTo>
                  <a:lnTo>
                    <a:pt x="507759" y="507759"/>
                  </a:lnTo>
                  <a:lnTo>
                    <a:pt x="473083" y="537514"/>
                  </a:lnTo>
                  <a:lnTo>
                    <a:pt x="434101" y="561730"/>
                  </a:lnTo>
                  <a:lnTo>
                    <a:pt x="397234" y="577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156102" y="3923934"/>
              <a:ext cx="107418" cy="155400"/>
            </a:xfrm>
            <a:prstGeom prst="rect">
              <a:avLst/>
            </a:prstGeom>
          </p:spPr>
        </p:pic>
      </p:grpSp>
      <p:grpSp>
        <p:nvGrpSpPr>
          <p:cNvPr id="10" name="object 10"/>
          <p:cNvGrpSpPr/>
          <p:nvPr/>
        </p:nvGrpSpPr>
        <p:grpSpPr>
          <a:xfrm>
            <a:off x="2332462" y="7017297"/>
            <a:ext cx="594995" cy="594995"/>
            <a:chOff x="2332462" y="7017297"/>
            <a:chExt cx="594995" cy="594995"/>
          </a:xfrm>
        </p:grpSpPr>
        <p:sp>
          <p:nvSpPr>
            <p:cNvPr id="11" name="object 11"/>
            <p:cNvSpPr/>
            <p:nvPr/>
          </p:nvSpPr>
          <p:spPr>
            <a:xfrm>
              <a:off x="2332462" y="7017297"/>
              <a:ext cx="594995" cy="594995"/>
            </a:xfrm>
            <a:custGeom>
              <a:avLst/>
              <a:gdLst/>
              <a:ahLst/>
              <a:cxnLst/>
              <a:rect l="l" t="t" r="r" b="b"/>
              <a:pathLst>
                <a:path w="594994" h="594995">
                  <a:moveTo>
                    <a:pt x="297489" y="594979"/>
                  </a:moveTo>
                  <a:lnTo>
                    <a:pt x="249291" y="591079"/>
                  </a:lnTo>
                  <a:lnTo>
                    <a:pt x="203548" y="579790"/>
                  </a:lnTo>
                  <a:lnTo>
                    <a:pt x="160877" y="561730"/>
                  </a:lnTo>
                  <a:lnTo>
                    <a:pt x="121895" y="537514"/>
                  </a:lnTo>
                  <a:lnTo>
                    <a:pt x="87219" y="507759"/>
                  </a:lnTo>
                  <a:lnTo>
                    <a:pt x="57464" y="473083"/>
                  </a:lnTo>
                  <a:lnTo>
                    <a:pt x="33248" y="434101"/>
                  </a:lnTo>
                  <a:lnTo>
                    <a:pt x="15188" y="391430"/>
                  </a:lnTo>
                  <a:lnTo>
                    <a:pt x="3899" y="345687"/>
                  </a:lnTo>
                  <a:lnTo>
                    <a:pt x="0" y="297489"/>
                  </a:lnTo>
                  <a:lnTo>
                    <a:pt x="3899" y="249291"/>
                  </a:lnTo>
                  <a:lnTo>
                    <a:pt x="15188" y="203548"/>
                  </a:lnTo>
                  <a:lnTo>
                    <a:pt x="33248" y="160877"/>
                  </a:lnTo>
                  <a:lnTo>
                    <a:pt x="57464" y="121895"/>
                  </a:lnTo>
                  <a:lnTo>
                    <a:pt x="87219" y="87219"/>
                  </a:lnTo>
                  <a:lnTo>
                    <a:pt x="121895" y="57464"/>
                  </a:lnTo>
                  <a:lnTo>
                    <a:pt x="160877" y="33248"/>
                  </a:lnTo>
                  <a:lnTo>
                    <a:pt x="203548" y="15188"/>
                  </a:lnTo>
                  <a:lnTo>
                    <a:pt x="249291" y="3899"/>
                  </a:lnTo>
                  <a:lnTo>
                    <a:pt x="297489" y="0"/>
                  </a:lnTo>
                  <a:lnTo>
                    <a:pt x="345687" y="3899"/>
                  </a:lnTo>
                  <a:lnTo>
                    <a:pt x="391430" y="15188"/>
                  </a:lnTo>
                  <a:lnTo>
                    <a:pt x="397234" y="17645"/>
                  </a:lnTo>
                  <a:lnTo>
                    <a:pt x="297489" y="17645"/>
                  </a:lnTo>
                  <a:lnTo>
                    <a:pt x="252154" y="21314"/>
                  </a:lnTo>
                  <a:lnTo>
                    <a:pt x="209128" y="31934"/>
                  </a:lnTo>
                  <a:lnTo>
                    <a:pt x="168989" y="48925"/>
                  </a:lnTo>
                  <a:lnTo>
                    <a:pt x="132319" y="71707"/>
                  </a:lnTo>
                  <a:lnTo>
                    <a:pt x="99698" y="99698"/>
                  </a:lnTo>
                  <a:lnTo>
                    <a:pt x="71707" y="132319"/>
                  </a:lnTo>
                  <a:lnTo>
                    <a:pt x="48925" y="168989"/>
                  </a:lnTo>
                  <a:lnTo>
                    <a:pt x="31934" y="209128"/>
                  </a:lnTo>
                  <a:lnTo>
                    <a:pt x="21314" y="252154"/>
                  </a:lnTo>
                  <a:lnTo>
                    <a:pt x="17645" y="297489"/>
                  </a:lnTo>
                  <a:lnTo>
                    <a:pt x="21314" y="342824"/>
                  </a:lnTo>
                  <a:lnTo>
                    <a:pt x="31934" y="385851"/>
                  </a:lnTo>
                  <a:lnTo>
                    <a:pt x="48925" y="425989"/>
                  </a:lnTo>
                  <a:lnTo>
                    <a:pt x="71707" y="462659"/>
                  </a:lnTo>
                  <a:lnTo>
                    <a:pt x="99698" y="495280"/>
                  </a:lnTo>
                  <a:lnTo>
                    <a:pt x="132319" y="523272"/>
                  </a:lnTo>
                  <a:lnTo>
                    <a:pt x="168989" y="546053"/>
                  </a:lnTo>
                  <a:lnTo>
                    <a:pt x="209128" y="563044"/>
                  </a:lnTo>
                  <a:lnTo>
                    <a:pt x="252154" y="573664"/>
                  </a:lnTo>
                  <a:lnTo>
                    <a:pt x="297489" y="577334"/>
                  </a:lnTo>
                  <a:lnTo>
                    <a:pt x="397234" y="577334"/>
                  </a:lnTo>
                  <a:lnTo>
                    <a:pt x="391430" y="579790"/>
                  </a:lnTo>
                  <a:lnTo>
                    <a:pt x="345687" y="591079"/>
                  </a:lnTo>
                  <a:lnTo>
                    <a:pt x="297489" y="594979"/>
                  </a:lnTo>
                  <a:close/>
                </a:path>
                <a:path w="594994" h="594995">
                  <a:moveTo>
                    <a:pt x="297489" y="17645"/>
                  </a:moveTo>
                  <a:close/>
                </a:path>
                <a:path w="594994" h="594995">
                  <a:moveTo>
                    <a:pt x="397234" y="577334"/>
                  </a:moveTo>
                  <a:lnTo>
                    <a:pt x="297489" y="577334"/>
                  </a:lnTo>
                  <a:lnTo>
                    <a:pt x="342824" y="573664"/>
                  </a:lnTo>
                  <a:lnTo>
                    <a:pt x="385851" y="563044"/>
                  </a:lnTo>
                  <a:lnTo>
                    <a:pt x="425989" y="546053"/>
                  </a:lnTo>
                  <a:lnTo>
                    <a:pt x="462659" y="523272"/>
                  </a:lnTo>
                  <a:lnTo>
                    <a:pt x="495280" y="495280"/>
                  </a:lnTo>
                  <a:lnTo>
                    <a:pt x="523272" y="462659"/>
                  </a:lnTo>
                  <a:lnTo>
                    <a:pt x="546053" y="425989"/>
                  </a:lnTo>
                  <a:lnTo>
                    <a:pt x="563044" y="385851"/>
                  </a:lnTo>
                  <a:lnTo>
                    <a:pt x="573664" y="342824"/>
                  </a:lnTo>
                  <a:lnTo>
                    <a:pt x="577334" y="297489"/>
                  </a:lnTo>
                  <a:lnTo>
                    <a:pt x="573664" y="252154"/>
                  </a:lnTo>
                  <a:lnTo>
                    <a:pt x="563044" y="209128"/>
                  </a:lnTo>
                  <a:lnTo>
                    <a:pt x="546053" y="168989"/>
                  </a:lnTo>
                  <a:lnTo>
                    <a:pt x="523272" y="132319"/>
                  </a:lnTo>
                  <a:lnTo>
                    <a:pt x="495280" y="99698"/>
                  </a:lnTo>
                  <a:lnTo>
                    <a:pt x="462659" y="71707"/>
                  </a:lnTo>
                  <a:lnTo>
                    <a:pt x="425989" y="48925"/>
                  </a:lnTo>
                  <a:lnTo>
                    <a:pt x="385851" y="31934"/>
                  </a:lnTo>
                  <a:lnTo>
                    <a:pt x="342824" y="21314"/>
                  </a:lnTo>
                  <a:lnTo>
                    <a:pt x="297489" y="17645"/>
                  </a:lnTo>
                  <a:lnTo>
                    <a:pt x="397234" y="17645"/>
                  </a:lnTo>
                  <a:lnTo>
                    <a:pt x="434101" y="33248"/>
                  </a:lnTo>
                  <a:lnTo>
                    <a:pt x="473083" y="57464"/>
                  </a:lnTo>
                  <a:lnTo>
                    <a:pt x="507759" y="87219"/>
                  </a:lnTo>
                  <a:lnTo>
                    <a:pt x="537514" y="121895"/>
                  </a:lnTo>
                  <a:lnTo>
                    <a:pt x="561730" y="160877"/>
                  </a:lnTo>
                  <a:lnTo>
                    <a:pt x="579790" y="203548"/>
                  </a:lnTo>
                  <a:lnTo>
                    <a:pt x="591079" y="249291"/>
                  </a:lnTo>
                  <a:lnTo>
                    <a:pt x="594979" y="297489"/>
                  </a:lnTo>
                  <a:lnTo>
                    <a:pt x="591079" y="345687"/>
                  </a:lnTo>
                  <a:lnTo>
                    <a:pt x="579790" y="391430"/>
                  </a:lnTo>
                  <a:lnTo>
                    <a:pt x="561730" y="434101"/>
                  </a:lnTo>
                  <a:lnTo>
                    <a:pt x="537514" y="473083"/>
                  </a:lnTo>
                  <a:lnTo>
                    <a:pt x="507759" y="507759"/>
                  </a:lnTo>
                  <a:lnTo>
                    <a:pt x="473083" y="537514"/>
                  </a:lnTo>
                  <a:lnTo>
                    <a:pt x="434101" y="561730"/>
                  </a:lnTo>
                  <a:lnTo>
                    <a:pt x="397234" y="577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576707" y="7238943"/>
              <a:ext cx="106179" cy="157257"/>
            </a:xfrm>
            <a:prstGeom prst="rect">
              <a:avLst/>
            </a:prstGeom>
          </p:spPr>
        </p:pic>
      </p:grpSp>
      <p:grpSp>
        <p:nvGrpSpPr>
          <p:cNvPr id="13" name="object 13"/>
          <p:cNvGrpSpPr/>
          <p:nvPr/>
        </p:nvGrpSpPr>
        <p:grpSpPr>
          <a:xfrm>
            <a:off x="2323523" y="3702597"/>
            <a:ext cx="594995" cy="594995"/>
            <a:chOff x="2323523" y="3702597"/>
            <a:chExt cx="594995" cy="594995"/>
          </a:xfrm>
        </p:grpSpPr>
        <p:sp>
          <p:nvSpPr>
            <p:cNvPr id="14" name="object 14"/>
            <p:cNvSpPr/>
            <p:nvPr/>
          </p:nvSpPr>
          <p:spPr>
            <a:xfrm>
              <a:off x="2323523" y="3702597"/>
              <a:ext cx="594995" cy="594995"/>
            </a:xfrm>
            <a:custGeom>
              <a:avLst/>
              <a:gdLst/>
              <a:ahLst/>
              <a:cxnLst/>
              <a:rect l="l" t="t" r="r" b="b"/>
              <a:pathLst>
                <a:path w="594994" h="594995">
                  <a:moveTo>
                    <a:pt x="297489" y="594979"/>
                  </a:moveTo>
                  <a:lnTo>
                    <a:pt x="249291" y="591079"/>
                  </a:lnTo>
                  <a:lnTo>
                    <a:pt x="203548" y="579790"/>
                  </a:lnTo>
                  <a:lnTo>
                    <a:pt x="160877" y="561730"/>
                  </a:lnTo>
                  <a:lnTo>
                    <a:pt x="121895" y="537514"/>
                  </a:lnTo>
                  <a:lnTo>
                    <a:pt x="87219" y="507759"/>
                  </a:lnTo>
                  <a:lnTo>
                    <a:pt x="57464" y="473083"/>
                  </a:lnTo>
                  <a:lnTo>
                    <a:pt x="33248" y="434101"/>
                  </a:lnTo>
                  <a:lnTo>
                    <a:pt x="15188" y="391430"/>
                  </a:lnTo>
                  <a:lnTo>
                    <a:pt x="3899" y="345687"/>
                  </a:lnTo>
                  <a:lnTo>
                    <a:pt x="0" y="297489"/>
                  </a:lnTo>
                  <a:lnTo>
                    <a:pt x="3899" y="249291"/>
                  </a:lnTo>
                  <a:lnTo>
                    <a:pt x="15188" y="203548"/>
                  </a:lnTo>
                  <a:lnTo>
                    <a:pt x="33248" y="160877"/>
                  </a:lnTo>
                  <a:lnTo>
                    <a:pt x="57464" y="121895"/>
                  </a:lnTo>
                  <a:lnTo>
                    <a:pt x="87219" y="87219"/>
                  </a:lnTo>
                  <a:lnTo>
                    <a:pt x="121895" y="57464"/>
                  </a:lnTo>
                  <a:lnTo>
                    <a:pt x="160877" y="33248"/>
                  </a:lnTo>
                  <a:lnTo>
                    <a:pt x="203548" y="15188"/>
                  </a:lnTo>
                  <a:lnTo>
                    <a:pt x="249291" y="3899"/>
                  </a:lnTo>
                  <a:lnTo>
                    <a:pt x="297489" y="0"/>
                  </a:lnTo>
                  <a:lnTo>
                    <a:pt x="345687" y="3899"/>
                  </a:lnTo>
                  <a:lnTo>
                    <a:pt x="391430" y="15188"/>
                  </a:lnTo>
                  <a:lnTo>
                    <a:pt x="397234" y="17645"/>
                  </a:lnTo>
                  <a:lnTo>
                    <a:pt x="297489" y="17645"/>
                  </a:lnTo>
                  <a:lnTo>
                    <a:pt x="252154" y="21314"/>
                  </a:lnTo>
                  <a:lnTo>
                    <a:pt x="209128" y="31934"/>
                  </a:lnTo>
                  <a:lnTo>
                    <a:pt x="168989" y="48925"/>
                  </a:lnTo>
                  <a:lnTo>
                    <a:pt x="132319" y="71707"/>
                  </a:lnTo>
                  <a:lnTo>
                    <a:pt x="99698" y="99698"/>
                  </a:lnTo>
                  <a:lnTo>
                    <a:pt x="71707" y="132319"/>
                  </a:lnTo>
                  <a:lnTo>
                    <a:pt x="48925" y="168989"/>
                  </a:lnTo>
                  <a:lnTo>
                    <a:pt x="31934" y="209128"/>
                  </a:lnTo>
                  <a:lnTo>
                    <a:pt x="21314" y="252154"/>
                  </a:lnTo>
                  <a:lnTo>
                    <a:pt x="17645" y="297489"/>
                  </a:lnTo>
                  <a:lnTo>
                    <a:pt x="21314" y="342824"/>
                  </a:lnTo>
                  <a:lnTo>
                    <a:pt x="31934" y="385851"/>
                  </a:lnTo>
                  <a:lnTo>
                    <a:pt x="48925" y="425989"/>
                  </a:lnTo>
                  <a:lnTo>
                    <a:pt x="71707" y="462659"/>
                  </a:lnTo>
                  <a:lnTo>
                    <a:pt x="99698" y="495280"/>
                  </a:lnTo>
                  <a:lnTo>
                    <a:pt x="132319" y="523272"/>
                  </a:lnTo>
                  <a:lnTo>
                    <a:pt x="168989" y="546053"/>
                  </a:lnTo>
                  <a:lnTo>
                    <a:pt x="209128" y="563044"/>
                  </a:lnTo>
                  <a:lnTo>
                    <a:pt x="252154" y="573664"/>
                  </a:lnTo>
                  <a:lnTo>
                    <a:pt x="297489" y="577334"/>
                  </a:lnTo>
                  <a:lnTo>
                    <a:pt x="397234" y="577334"/>
                  </a:lnTo>
                  <a:lnTo>
                    <a:pt x="391430" y="579790"/>
                  </a:lnTo>
                  <a:lnTo>
                    <a:pt x="345687" y="591079"/>
                  </a:lnTo>
                  <a:lnTo>
                    <a:pt x="297489" y="594979"/>
                  </a:lnTo>
                  <a:close/>
                </a:path>
                <a:path w="594994" h="594995">
                  <a:moveTo>
                    <a:pt x="297489" y="17645"/>
                  </a:moveTo>
                  <a:close/>
                </a:path>
                <a:path w="594994" h="594995">
                  <a:moveTo>
                    <a:pt x="397234" y="577334"/>
                  </a:moveTo>
                  <a:lnTo>
                    <a:pt x="297489" y="577334"/>
                  </a:lnTo>
                  <a:lnTo>
                    <a:pt x="342824" y="573664"/>
                  </a:lnTo>
                  <a:lnTo>
                    <a:pt x="385851" y="563044"/>
                  </a:lnTo>
                  <a:lnTo>
                    <a:pt x="425989" y="546053"/>
                  </a:lnTo>
                  <a:lnTo>
                    <a:pt x="462659" y="523272"/>
                  </a:lnTo>
                  <a:lnTo>
                    <a:pt x="495280" y="495280"/>
                  </a:lnTo>
                  <a:lnTo>
                    <a:pt x="523272" y="462659"/>
                  </a:lnTo>
                  <a:lnTo>
                    <a:pt x="546053" y="425989"/>
                  </a:lnTo>
                  <a:lnTo>
                    <a:pt x="563044" y="385851"/>
                  </a:lnTo>
                  <a:lnTo>
                    <a:pt x="573664" y="342824"/>
                  </a:lnTo>
                  <a:lnTo>
                    <a:pt x="577334" y="297489"/>
                  </a:lnTo>
                  <a:lnTo>
                    <a:pt x="573664" y="252154"/>
                  </a:lnTo>
                  <a:lnTo>
                    <a:pt x="563044" y="209128"/>
                  </a:lnTo>
                  <a:lnTo>
                    <a:pt x="546053" y="168989"/>
                  </a:lnTo>
                  <a:lnTo>
                    <a:pt x="523272" y="132319"/>
                  </a:lnTo>
                  <a:lnTo>
                    <a:pt x="495280" y="99698"/>
                  </a:lnTo>
                  <a:lnTo>
                    <a:pt x="462659" y="71707"/>
                  </a:lnTo>
                  <a:lnTo>
                    <a:pt x="425989" y="48925"/>
                  </a:lnTo>
                  <a:lnTo>
                    <a:pt x="385851" y="31934"/>
                  </a:lnTo>
                  <a:lnTo>
                    <a:pt x="342824" y="21314"/>
                  </a:lnTo>
                  <a:lnTo>
                    <a:pt x="297489" y="17645"/>
                  </a:lnTo>
                  <a:lnTo>
                    <a:pt x="397234" y="17645"/>
                  </a:lnTo>
                  <a:lnTo>
                    <a:pt x="434101" y="33248"/>
                  </a:lnTo>
                  <a:lnTo>
                    <a:pt x="473083" y="57464"/>
                  </a:lnTo>
                  <a:lnTo>
                    <a:pt x="507759" y="87219"/>
                  </a:lnTo>
                  <a:lnTo>
                    <a:pt x="537514" y="121895"/>
                  </a:lnTo>
                  <a:lnTo>
                    <a:pt x="561730" y="160877"/>
                  </a:lnTo>
                  <a:lnTo>
                    <a:pt x="579790" y="203548"/>
                  </a:lnTo>
                  <a:lnTo>
                    <a:pt x="591079" y="249291"/>
                  </a:lnTo>
                  <a:lnTo>
                    <a:pt x="594979" y="297489"/>
                  </a:lnTo>
                  <a:lnTo>
                    <a:pt x="591079" y="345687"/>
                  </a:lnTo>
                  <a:lnTo>
                    <a:pt x="579790" y="391430"/>
                  </a:lnTo>
                  <a:lnTo>
                    <a:pt x="561730" y="434101"/>
                  </a:lnTo>
                  <a:lnTo>
                    <a:pt x="537514" y="473083"/>
                  </a:lnTo>
                  <a:lnTo>
                    <a:pt x="507759" y="507759"/>
                  </a:lnTo>
                  <a:lnTo>
                    <a:pt x="473083" y="537514"/>
                  </a:lnTo>
                  <a:lnTo>
                    <a:pt x="434101" y="561730"/>
                  </a:lnTo>
                  <a:lnTo>
                    <a:pt x="397234" y="577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572411" y="3926101"/>
              <a:ext cx="75997" cy="153233"/>
            </a:xfrm>
            <a:prstGeom prst="rect">
              <a:avLst/>
            </a:prstGeom>
          </p:spPr>
        </p:pic>
      </p:grpSp>
      <p:grpSp>
        <p:nvGrpSpPr>
          <p:cNvPr id="16" name="object 16"/>
          <p:cNvGrpSpPr/>
          <p:nvPr/>
        </p:nvGrpSpPr>
        <p:grpSpPr>
          <a:xfrm>
            <a:off x="9911702" y="7017297"/>
            <a:ext cx="594995" cy="594995"/>
            <a:chOff x="9911702" y="7017297"/>
            <a:chExt cx="594995" cy="594995"/>
          </a:xfrm>
        </p:grpSpPr>
        <p:sp>
          <p:nvSpPr>
            <p:cNvPr id="17" name="object 17"/>
            <p:cNvSpPr/>
            <p:nvPr/>
          </p:nvSpPr>
          <p:spPr>
            <a:xfrm>
              <a:off x="9911702" y="7017297"/>
              <a:ext cx="594995" cy="594995"/>
            </a:xfrm>
            <a:custGeom>
              <a:avLst/>
              <a:gdLst/>
              <a:ahLst/>
              <a:cxnLst/>
              <a:rect l="l" t="t" r="r" b="b"/>
              <a:pathLst>
                <a:path w="594995" h="594995">
                  <a:moveTo>
                    <a:pt x="297489" y="594979"/>
                  </a:moveTo>
                  <a:lnTo>
                    <a:pt x="249291" y="591079"/>
                  </a:lnTo>
                  <a:lnTo>
                    <a:pt x="203548" y="579790"/>
                  </a:lnTo>
                  <a:lnTo>
                    <a:pt x="160877" y="561730"/>
                  </a:lnTo>
                  <a:lnTo>
                    <a:pt x="121895" y="537514"/>
                  </a:lnTo>
                  <a:lnTo>
                    <a:pt x="87219" y="507759"/>
                  </a:lnTo>
                  <a:lnTo>
                    <a:pt x="57464" y="473083"/>
                  </a:lnTo>
                  <a:lnTo>
                    <a:pt x="33248" y="434101"/>
                  </a:lnTo>
                  <a:lnTo>
                    <a:pt x="15188" y="391430"/>
                  </a:lnTo>
                  <a:lnTo>
                    <a:pt x="3899" y="345687"/>
                  </a:lnTo>
                  <a:lnTo>
                    <a:pt x="0" y="297489"/>
                  </a:lnTo>
                  <a:lnTo>
                    <a:pt x="3899" y="249291"/>
                  </a:lnTo>
                  <a:lnTo>
                    <a:pt x="15188" y="203548"/>
                  </a:lnTo>
                  <a:lnTo>
                    <a:pt x="33248" y="160877"/>
                  </a:lnTo>
                  <a:lnTo>
                    <a:pt x="57464" y="121895"/>
                  </a:lnTo>
                  <a:lnTo>
                    <a:pt x="87219" y="87219"/>
                  </a:lnTo>
                  <a:lnTo>
                    <a:pt x="121895" y="57464"/>
                  </a:lnTo>
                  <a:lnTo>
                    <a:pt x="160877" y="33248"/>
                  </a:lnTo>
                  <a:lnTo>
                    <a:pt x="203548" y="15188"/>
                  </a:lnTo>
                  <a:lnTo>
                    <a:pt x="249291" y="3899"/>
                  </a:lnTo>
                  <a:lnTo>
                    <a:pt x="297489" y="0"/>
                  </a:lnTo>
                  <a:lnTo>
                    <a:pt x="345687" y="3899"/>
                  </a:lnTo>
                  <a:lnTo>
                    <a:pt x="391430" y="15188"/>
                  </a:lnTo>
                  <a:lnTo>
                    <a:pt x="397234" y="17645"/>
                  </a:lnTo>
                  <a:lnTo>
                    <a:pt x="297489" y="17645"/>
                  </a:lnTo>
                  <a:lnTo>
                    <a:pt x="252154" y="21314"/>
                  </a:lnTo>
                  <a:lnTo>
                    <a:pt x="209128" y="31934"/>
                  </a:lnTo>
                  <a:lnTo>
                    <a:pt x="168989" y="48925"/>
                  </a:lnTo>
                  <a:lnTo>
                    <a:pt x="132319" y="71707"/>
                  </a:lnTo>
                  <a:lnTo>
                    <a:pt x="99698" y="99698"/>
                  </a:lnTo>
                  <a:lnTo>
                    <a:pt x="71707" y="132319"/>
                  </a:lnTo>
                  <a:lnTo>
                    <a:pt x="48925" y="168989"/>
                  </a:lnTo>
                  <a:lnTo>
                    <a:pt x="31934" y="209128"/>
                  </a:lnTo>
                  <a:lnTo>
                    <a:pt x="21314" y="252154"/>
                  </a:lnTo>
                  <a:lnTo>
                    <a:pt x="17645" y="297489"/>
                  </a:lnTo>
                  <a:lnTo>
                    <a:pt x="21314" y="342824"/>
                  </a:lnTo>
                  <a:lnTo>
                    <a:pt x="31934" y="385851"/>
                  </a:lnTo>
                  <a:lnTo>
                    <a:pt x="48925" y="425989"/>
                  </a:lnTo>
                  <a:lnTo>
                    <a:pt x="71707" y="462659"/>
                  </a:lnTo>
                  <a:lnTo>
                    <a:pt x="99698" y="495280"/>
                  </a:lnTo>
                  <a:lnTo>
                    <a:pt x="132319" y="523272"/>
                  </a:lnTo>
                  <a:lnTo>
                    <a:pt x="168989" y="546053"/>
                  </a:lnTo>
                  <a:lnTo>
                    <a:pt x="209128" y="563044"/>
                  </a:lnTo>
                  <a:lnTo>
                    <a:pt x="252154" y="573664"/>
                  </a:lnTo>
                  <a:lnTo>
                    <a:pt x="297489" y="577334"/>
                  </a:lnTo>
                  <a:lnTo>
                    <a:pt x="397234" y="577334"/>
                  </a:lnTo>
                  <a:lnTo>
                    <a:pt x="391430" y="579790"/>
                  </a:lnTo>
                  <a:lnTo>
                    <a:pt x="345687" y="591079"/>
                  </a:lnTo>
                  <a:lnTo>
                    <a:pt x="297489" y="594979"/>
                  </a:lnTo>
                  <a:close/>
                </a:path>
                <a:path w="594995" h="594995">
                  <a:moveTo>
                    <a:pt x="297489" y="17645"/>
                  </a:moveTo>
                  <a:close/>
                </a:path>
                <a:path w="594995" h="594995">
                  <a:moveTo>
                    <a:pt x="397234" y="577334"/>
                  </a:moveTo>
                  <a:lnTo>
                    <a:pt x="297489" y="577334"/>
                  </a:lnTo>
                  <a:lnTo>
                    <a:pt x="342824" y="573664"/>
                  </a:lnTo>
                  <a:lnTo>
                    <a:pt x="385851" y="563044"/>
                  </a:lnTo>
                  <a:lnTo>
                    <a:pt x="425989" y="546053"/>
                  </a:lnTo>
                  <a:lnTo>
                    <a:pt x="462659" y="523272"/>
                  </a:lnTo>
                  <a:lnTo>
                    <a:pt x="495280" y="495280"/>
                  </a:lnTo>
                  <a:lnTo>
                    <a:pt x="523272" y="462659"/>
                  </a:lnTo>
                  <a:lnTo>
                    <a:pt x="546053" y="425989"/>
                  </a:lnTo>
                  <a:lnTo>
                    <a:pt x="563044" y="385851"/>
                  </a:lnTo>
                  <a:lnTo>
                    <a:pt x="573664" y="342824"/>
                  </a:lnTo>
                  <a:lnTo>
                    <a:pt x="577334" y="297489"/>
                  </a:lnTo>
                  <a:lnTo>
                    <a:pt x="573664" y="252154"/>
                  </a:lnTo>
                  <a:lnTo>
                    <a:pt x="563044" y="209128"/>
                  </a:lnTo>
                  <a:lnTo>
                    <a:pt x="546053" y="168989"/>
                  </a:lnTo>
                  <a:lnTo>
                    <a:pt x="523272" y="132319"/>
                  </a:lnTo>
                  <a:lnTo>
                    <a:pt x="495280" y="99698"/>
                  </a:lnTo>
                  <a:lnTo>
                    <a:pt x="462659" y="71707"/>
                  </a:lnTo>
                  <a:lnTo>
                    <a:pt x="425989" y="48925"/>
                  </a:lnTo>
                  <a:lnTo>
                    <a:pt x="385851" y="31934"/>
                  </a:lnTo>
                  <a:lnTo>
                    <a:pt x="342824" y="21314"/>
                  </a:lnTo>
                  <a:lnTo>
                    <a:pt x="297489" y="17645"/>
                  </a:lnTo>
                  <a:lnTo>
                    <a:pt x="397234" y="17645"/>
                  </a:lnTo>
                  <a:lnTo>
                    <a:pt x="434101" y="33248"/>
                  </a:lnTo>
                  <a:lnTo>
                    <a:pt x="473083" y="57464"/>
                  </a:lnTo>
                  <a:lnTo>
                    <a:pt x="507759" y="87219"/>
                  </a:lnTo>
                  <a:lnTo>
                    <a:pt x="537514" y="121895"/>
                  </a:lnTo>
                  <a:lnTo>
                    <a:pt x="561730" y="160877"/>
                  </a:lnTo>
                  <a:lnTo>
                    <a:pt x="579790" y="203548"/>
                  </a:lnTo>
                  <a:lnTo>
                    <a:pt x="591079" y="249291"/>
                  </a:lnTo>
                  <a:lnTo>
                    <a:pt x="594979" y="297489"/>
                  </a:lnTo>
                  <a:lnTo>
                    <a:pt x="591079" y="345687"/>
                  </a:lnTo>
                  <a:lnTo>
                    <a:pt x="579790" y="391430"/>
                  </a:lnTo>
                  <a:lnTo>
                    <a:pt x="561730" y="434101"/>
                  </a:lnTo>
                  <a:lnTo>
                    <a:pt x="537514" y="473083"/>
                  </a:lnTo>
                  <a:lnTo>
                    <a:pt x="507759" y="507759"/>
                  </a:lnTo>
                  <a:lnTo>
                    <a:pt x="473083" y="537514"/>
                  </a:lnTo>
                  <a:lnTo>
                    <a:pt x="434101" y="561730"/>
                  </a:lnTo>
                  <a:lnTo>
                    <a:pt x="397234" y="577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51768" y="7240956"/>
              <a:ext cx="115312" cy="153078"/>
            </a:xfrm>
            <a:prstGeom prst="rect">
              <a:avLst/>
            </a:prstGeom>
          </p:spPr>
        </p:pic>
      </p:grpSp>
      <p:sp>
        <p:nvSpPr>
          <p:cNvPr id="19" name="object 19"/>
          <p:cNvSpPr/>
          <p:nvPr/>
        </p:nvSpPr>
        <p:spPr>
          <a:xfrm>
            <a:off x="0" y="9651045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143976" y="3902408"/>
            <a:ext cx="3399154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sz="9600" spc="635" dirty="0">
                <a:cs typeface="B Nazanin" panose="00000700000000000000" pitchFamily="2" charset="-78"/>
              </a:rPr>
              <a:t>$</a:t>
            </a:r>
            <a:r>
              <a:rPr sz="9600" spc="-805" dirty="0">
                <a:cs typeface="B Nazanin" panose="00000700000000000000" pitchFamily="2" charset="-78"/>
              </a:rPr>
              <a:t>1</a:t>
            </a:r>
            <a:r>
              <a:rPr sz="9600" spc="944" dirty="0">
                <a:cs typeface="B Nazanin" panose="00000700000000000000" pitchFamily="2" charset="-78"/>
              </a:rPr>
              <a:t>00</a:t>
            </a:r>
            <a:r>
              <a:rPr sz="9600" spc="150" dirty="0">
                <a:cs typeface="B Nazanin" panose="00000700000000000000" pitchFamily="2" charset="-78"/>
              </a:rPr>
              <a:t>k</a:t>
            </a:r>
            <a:endParaRPr sz="9600" dirty="0"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280391" y="5937619"/>
            <a:ext cx="7126605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1652270" algn="l"/>
                <a:tab pos="3307079" algn="l"/>
                <a:tab pos="3857625" algn="l"/>
                <a:tab pos="4202430" algn="l"/>
                <a:tab pos="5558790" algn="l"/>
              </a:tabLst>
            </a:pPr>
            <a:r>
              <a:rPr sz="2100" spc="20" dirty="0">
                <a:latin typeface="Verdana"/>
                <a:cs typeface="B Nazanin" panose="00000700000000000000" pitchFamily="2" charset="-78"/>
              </a:rPr>
              <a:t>A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40" dirty="0">
                <a:latin typeface="Verdana"/>
                <a:cs typeface="B Nazanin" panose="00000700000000000000" pitchFamily="2" charset="-78"/>
              </a:rPr>
              <a:t>V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80" dirty="0">
                <a:latin typeface="Verdana"/>
                <a:cs typeface="B Nazanin" panose="00000700000000000000" pitchFamily="2" charset="-78"/>
              </a:rPr>
              <a:t>E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235" dirty="0">
                <a:latin typeface="Verdana"/>
                <a:cs typeface="B Nazanin" panose="00000700000000000000" pitchFamily="2" charset="-78"/>
              </a:rPr>
              <a:t>R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20" dirty="0">
                <a:latin typeface="Verdana"/>
                <a:cs typeface="B Nazanin" panose="00000700000000000000" pitchFamily="2" charset="-78"/>
              </a:rPr>
              <a:t>A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250" dirty="0">
                <a:latin typeface="Verdana"/>
                <a:cs typeface="B Nazanin" panose="00000700000000000000" pitchFamily="2" charset="-78"/>
              </a:rPr>
              <a:t>G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80" dirty="0">
                <a:latin typeface="Verdana"/>
                <a:cs typeface="B Nazanin" panose="00000700000000000000" pitchFamily="2" charset="-78"/>
              </a:rPr>
              <a:t>E</a:t>
            </a:r>
            <a:r>
              <a:rPr sz="2100" dirty="0">
                <a:latin typeface="Verdana"/>
                <a:cs typeface="B Nazanin" panose="00000700000000000000" pitchFamily="2" charset="-78"/>
              </a:rPr>
              <a:t>	</a:t>
            </a:r>
            <a:r>
              <a:rPr sz="2100" spc="-235" dirty="0">
                <a:latin typeface="Verdana"/>
                <a:cs typeface="B Nazanin" panose="00000700000000000000" pitchFamily="2" charset="-78"/>
              </a:rPr>
              <a:t>R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80" dirty="0">
                <a:latin typeface="Verdana"/>
                <a:cs typeface="B Nazanin" panose="00000700000000000000" pitchFamily="2" charset="-78"/>
              </a:rPr>
              <a:t>E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40" dirty="0">
                <a:latin typeface="Verdana"/>
                <a:cs typeface="B Nazanin" panose="00000700000000000000" pitchFamily="2" charset="-78"/>
              </a:rPr>
              <a:t>V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80" dirty="0">
                <a:latin typeface="Verdana"/>
                <a:cs typeface="B Nazanin" panose="00000700000000000000" pitchFamily="2" charset="-78"/>
              </a:rPr>
              <a:t>E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5" dirty="0">
                <a:latin typeface="Verdana"/>
                <a:cs typeface="B Nazanin" panose="00000700000000000000" pitchFamily="2" charset="-78"/>
              </a:rPr>
              <a:t>N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40" dirty="0">
                <a:latin typeface="Verdana"/>
                <a:cs typeface="B Nazanin" panose="00000700000000000000" pitchFamily="2" charset="-78"/>
              </a:rPr>
              <a:t>U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80" dirty="0">
                <a:latin typeface="Verdana"/>
                <a:cs typeface="B Nazanin" panose="00000700000000000000" pitchFamily="2" charset="-78"/>
              </a:rPr>
              <a:t>E</a:t>
            </a:r>
            <a:r>
              <a:rPr sz="2100" dirty="0">
                <a:latin typeface="Verdana"/>
                <a:cs typeface="B Nazanin" panose="00000700000000000000" pitchFamily="2" charset="-78"/>
              </a:rPr>
              <a:t>	</a:t>
            </a:r>
            <a:r>
              <a:rPr sz="2100" spc="-100" dirty="0">
                <a:latin typeface="Verdana"/>
                <a:cs typeface="B Nazanin" panose="00000700000000000000" pitchFamily="2" charset="-78"/>
              </a:rPr>
              <a:t>O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55" dirty="0">
                <a:latin typeface="Verdana"/>
                <a:cs typeface="B Nazanin" panose="00000700000000000000" pitchFamily="2" charset="-78"/>
              </a:rPr>
              <a:t>F</a:t>
            </a:r>
            <a:r>
              <a:rPr sz="2100" dirty="0">
                <a:latin typeface="Verdana"/>
                <a:cs typeface="B Nazanin" panose="00000700000000000000" pitchFamily="2" charset="-78"/>
              </a:rPr>
              <a:t>	</a:t>
            </a:r>
            <a:r>
              <a:rPr sz="2100" spc="20" dirty="0">
                <a:latin typeface="Verdana"/>
                <a:cs typeface="B Nazanin" panose="00000700000000000000" pitchFamily="2" charset="-78"/>
              </a:rPr>
              <a:t>A</a:t>
            </a:r>
            <a:r>
              <a:rPr sz="2100" dirty="0">
                <a:latin typeface="Verdana"/>
                <a:cs typeface="B Nazanin" panose="00000700000000000000" pitchFamily="2" charset="-78"/>
              </a:rPr>
              <a:t>	</a:t>
            </a:r>
            <a:r>
              <a:rPr sz="2100" spc="-155" dirty="0">
                <a:latin typeface="Verdana"/>
                <a:cs typeface="B Nazanin" panose="00000700000000000000" pitchFamily="2" charset="-78"/>
              </a:rPr>
              <a:t>C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235" dirty="0">
                <a:latin typeface="Verdana"/>
                <a:cs typeface="B Nazanin" panose="00000700000000000000" pitchFamily="2" charset="-78"/>
              </a:rPr>
              <a:t>R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20" dirty="0">
                <a:latin typeface="Verdana"/>
                <a:cs typeface="B Nazanin" panose="00000700000000000000" pitchFamily="2" charset="-78"/>
              </a:rPr>
              <a:t>A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55" dirty="0">
                <a:latin typeface="Verdana"/>
                <a:cs typeface="B Nazanin" panose="00000700000000000000" pitchFamily="2" charset="-78"/>
              </a:rPr>
              <a:t>F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55" dirty="0">
                <a:latin typeface="Verdana"/>
                <a:cs typeface="B Nazanin" panose="00000700000000000000" pitchFamily="2" charset="-78"/>
              </a:rPr>
              <a:t>T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380" dirty="0">
                <a:latin typeface="Verdana"/>
                <a:cs typeface="B Nazanin" panose="00000700000000000000" pitchFamily="2" charset="-78"/>
              </a:rPr>
              <a:t>S</a:t>
            </a:r>
            <a:r>
              <a:rPr sz="2100" dirty="0">
                <a:latin typeface="Verdana"/>
                <a:cs typeface="B Nazanin" panose="00000700000000000000" pitchFamily="2" charset="-78"/>
              </a:rPr>
              <a:t>	</a:t>
            </a:r>
            <a:r>
              <a:rPr sz="2100" spc="-180" dirty="0">
                <a:latin typeface="Verdana"/>
                <a:cs typeface="B Nazanin" panose="00000700000000000000" pitchFamily="2" charset="-78"/>
              </a:rPr>
              <a:t>B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40" dirty="0">
                <a:latin typeface="Verdana"/>
                <a:cs typeface="B Nazanin" panose="00000700000000000000" pitchFamily="2" charset="-78"/>
              </a:rPr>
              <a:t>U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380" dirty="0">
                <a:latin typeface="Verdana"/>
                <a:cs typeface="B Nazanin" panose="00000700000000000000" pitchFamily="2" charset="-78"/>
              </a:rPr>
              <a:t>S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105" dirty="0">
                <a:latin typeface="Verdana"/>
                <a:cs typeface="B Nazanin" panose="00000700000000000000" pitchFamily="2" charset="-78"/>
              </a:rPr>
              <a:t>I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5" dirty="0">
                <a:latin typeface="Verdana"/>
                <a:cs typeface="B Nazanin" panose="00000700000000000000" pitchFamily="2" charset="-78"/>
              </a:rPr>
              <a:t>N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80" dirty="0">
                <a:latin typeface="Verdana"/>
                <a:cs typeface="B Nazanin" panose="00000700000000000000" pitchFamily="2" charset="-78"/>
              </a:rPr>
              <a:t>E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380" dirty="0">
                <a:latin typeface="Verdana"/>
                <a:cs typeface="B Nazanin" panose="00000700000000000000" pitchFamily="2" charset="-78"/>
              </a:rPr>
              <a:t>S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380" dirty="0">
                <a:latin typeface="Verdana"/>
                <a:cs typeface="B Nazanin" panose="00000700000000000000" pitchFamily="2" charset="-78"/>
              </a:rPr>
              <a:t>S</a:t>
            </a:r>
            <a:endParaRPr sz="2100" dirty="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169425" y="4005365"/>
            <a:ext cx="6550659" cy="22777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9600" i="1" spc="830" dirty="0">
                <a:latin typeface="Cambria"/>
                <a:cs typeface="B Nazanin" panose="00000700000000000000" pitchFamily="2" charset="-78"/>
              </a:rPr>
              <a:t>$826B</a:t>
            </a:r>
            <a:endParaRPr sz="9600">
              <a:latin typeface="Cambri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3694"/>
              </a:spcBef>
              <a:tabLst>
                <a:tab pos="1217930" algn="l"/>
                <a:tab pos="2872740" algn="l"/>
                <a:tab pos="3423285" algn="l"/>
                <a:tab pos="4780280" algn="l"/>
                <a:tab pos="5683885" algn="l"/>
              </a:tabLst>
            </a:pPr>
            <a:r>
              <a:rPr sz="2100" spc="55" dirty="0">
                <a:latin typeface="Verdana"/>
                <a:cs typeface="B Nazanin" panose="00000700000000000000" pitchFamily="2" charset="-78"/>
              </a:rPr>
              <a:t>T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100" dirty="0">
                <a:latin typeface="Verdana"/>
                <a:cs typeface="B Nazanin" panose="00000700000000000000" pitchFamily="2" charset="-78"/>
              </a:rPr>
              <a:t>O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55" dirty="0">
                <a:latin typeface="Verdana"/>
                <a:cs typeface="B Nazanin" panose="00000700000000000000" pitchFamily="2" charset="-78"/>
              </a:rPr>
              <a:t>T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20" dirty="0">
                <a:latin typeface="Verdana"/>
                <a:cs typeface="B Nazanin" panose="00000700000000000000" pitchFamily="2" charset="-78"/>
              </a:rPr>
              <a:t>A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45" dirty="0">
                <a:latin typeface="Verdana"/>
                <a:cs typeface="B Nazanin" panose="00000700000000000000" pitchFamily="2" charset="-78"/>
              </a:rPr>
              <a:t>L</a:t>
            </a:r>
            <a:r>
              <a:rPr sz="2100" dirty="0">
                <a:latin typeface="Verdana"/>
                <a:cs typeface="B Nazanin" panose="00000700000000000000" pitchFamily="2" charset="-78"/>
              </a:rPr>
              <a:t>	</a:t>
            </a:r>
            <a:r>
              <a:rPr sz="2100" spc="-235" dirty="0">
                <a:latin typeface="Verdana"/>
                <a:cs typeface="B Nazanin" panose="00000700000000000000" pitchFamily="2" charset="-78"/>
              </a:rPr>
              <a:t>R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80" dirty="0">
                <a:latin typeface="Verdana"/>
                <a:cs typeface="B Nazanin" panose="00000700000000000000" pitchFamily="2" charset="-78"/>
              </a:rPr>
              <a:t>E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40" dirty="0">
                <a:latin typeface="Verdana"/>
                <a:cs typeface="B Nazanin" panose="00000700000000000000" pitchFamily="2" charset="-78"/>
              </a:rPr>
              <a:t>V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80" dirty="0">
                <a:latin typeface="Verdana"/>
                <a:cs typeface="B Nazanin" panose="00000700000000000000" pitchFamily="2" charset="-78"/>
              </a:rPr>
              <a:t>E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5" dirty="0">
                <a:latin typeface="Verdana"/>
                <a:cs typeface="B Nazanin" panose="00000700000000000000" pitchFamily="2" charset="-78"/>
              </a:rPr>
              <a:t>N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40" dirty="0">
                <a:latin typeface="Verdana"/>
                <a:cs typeface="B Nazanin" panose="00000700000000000000" pitchFamily="2" charset="-78"/>
              </a:rPr>
              <a:t>U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80" dirty="0">
                <a:latin typeface="Verdana"/>
                <a:cs typeface="B Nazanin" panose="00000700000000000000" pitchFamily="2" charset="-78"/>
              </a:rPr>
              <a:t>E</a:t>
            </a:r>
            <a:r>
              <a:rPr sz="2100" dirty="0">
                <a:latin typeface="Verdana"/>
                <a:cs typeface="B Nazanin" panose="00000700000000000000" pitchFamily="2" charset="-78"/>
              </a:rPr>
              <a:t>	</a:t>
            </a:r>
            <a:r>
              <a:rPr sz="2100" spc="-100" dirty="0">
                <a:latin typeface="Verdana"/>
                <a:cs typeface="B Nazanin" panose="00000700000000000000" pitchFamily="2" charset="-78"/>
              </a:rPr>
              <a:t>O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55" dirty="0">
                <a:latin typeface="Verdana"/>
                <a:cs typeface="B Nazanin" panose="00000700000000000000" pitchFamily="2" charset="-78"/>
              </a:rPr>
              <a:t>F</a:t>
            </a:r>
            <a:r>
              <a:rPr sz="2100" dirty="0">
                <a:latin typeface="Verdana"/>
                <a:cs typeface="B Nazanin" panose="00000700000000000000" pitchFamily="2" charset="-78"/>
              </a:rPr>
              <a:t>	</a:t>
            </a:r>
            <a:r>
              <a:rPr sz="2100" spc="-155" dirty="0">
                <a:latin typeface="Verdana"/>
                <a:cs typeface="B Nazanin" panose="00000700000000000000" pitchFamily="2" charset="-78"/>
              </a:rPr>
              <a:t>C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235" dirty="0">
                <a:latin typeface="Verdana"/>
                <a:cs typeface="B Nazanin" panose="00000700000000000000" pitchFamily="2" charset="-78"/>
              </a:rPr>
              <a:t>R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20" dirty="0">
                <a:latin typeface="Verdana"/>
                <a:cs typeface="B Nazanin" panose="00000700000000000000" pitchFamily="2" charset="-78"/>
              </a:rPr>
              <a:t>A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55" dirty="0">
                <a:latin typeface="Verdana"/>
                <a:cs typeface="B Nazanin" panose="00000700000000000000" pitchFamily="2" charset="-78"/>
              </a:rPr>
              <a:t>F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55" dirty="0">
                <a:latin typeface="Verdana"/>
                <a:cs typeface="B Nazanin" panose="00000700000000000000" pitchFamily="2" charset="-78"/>
              </a:rPr>
              <a:t>T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380" dirty="0">
                <a:latin typeface="Verdana"/>
                <a:cs typeface="B Nazanin" panose="00000700000000000000" pitchFamily="2" charset="-78"/>
              </a:rPr>
              <a:t>S</a:t>
            </a:r>
            <a:r>
              <a:rPr sz="2100" dirty="0">
                <a:latin typeface="Verdana"/>
                <a:cs typeface="B Nazanin" panose="00000700000000000000" pitchFamily="2" charset="-78"/>
              </a:rPr>
              <a:t>	</a:t>
            </a:r>
            <a:r>
              <a:rPr sz="2100" spc="55" dirty="0">
                <a:latin typeface="Verdana"/>
                <a:cs typeface="B Nazanin" panose="00000700000000000000" pitchFamily="2" charset="-78"/>
              </a:rPr>
              <a:t>T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30" dirty="0">
                <a:latin typeface="Verdana"/>
                <a:cs typeface="B Nazanin" panose="00000700000000000000" pitchFamily="2" charset="-78"/>
              </a:rPr>
              <a:t>H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105" dirty="0">
                <a:latin typeface="Verdana"/>
                <a:cs typeface="B Nazanin" panose="00000700000000000000" pitchFamily="2" charset="-78"/>
              </a:rPr>
              <a:t>I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380" dirty="0">
                <a:latin typeface="Verdana"/>
                <a:cs typeface="B Nazanin" panose="00000700000000000000" pitchFamily="2" charset="-78"/>
              </a:rPr>
              <a:t>S</a:t>
            </a:r>
            <a:r>
              <a:rPr sz="2100" dirty="0">
                <a:latin typeface="Verdana"/>
                <a:cs typeface="B Nazanin" panose="00000700000000000000" pitchFamily="2" charset="-78"/>
              </a:rPr>
              <a:t>	</a:t>
            </a:r>
            <a:r>
              <a:rPr sz="2100" spc="270" dirty="0">
                <a:latin typeface="Verdana"/>
                <a:cs typeface="B Nazanin" panose="00000700000000000000" pitchFamily="2" charset="-78"/>
              </a:rPr>
              <a:t>Y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80" dirty="0">
                <a:latin typeface="Verdana"/>
                <a:cs typeface="B Nazanin" panose="00000700000000000000" pitchFamily="2" charset="-78"/>
              </a:rPr>
              <a:t>E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20" dirty="0">
                <a:latin typeface="Verdana"/>
                <a:cs typeface="B Nazanin" panose="00000700000000000000" pitchFamily="2" charset="-78"/>
              </a:rPr>
              <a:t>A</a:t>
            </a:r>
            <a:r>
              <a:rPr sz="2100" spc="-365" dirty="0">
                <a:latin typeface="Verdana"/>
                <a:cs typeface="B Nazanin" panose="00000700000000000000" pitchFamily="2" charset="-78"/>
              </a:rPr>
              <a:t> </a:t>
            </a:r>
            <a:r>
              <a:rPr sz="2100" spc="-235" dirty="0">
                <a:latin typeface="Verdana"/>
                <a:cs typeface="B Nazanin" panose="00000700000000000000" pitchFamily="2" charset="-78"/>
              </a:rPr>
              <a:t>R</a:t>
            </a:r>
            <a:endParaRPr sz="2100">
              <a:latin typeface="Verdan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301534" y="3219079"/>
            <a:ext cx="9525" cy="3848100"/>
          </a:xfrm>
          <a:custGeom>
            <a:avLst/>
            <a:gdLst/>
            <a:ahLst/>
            <a:cxnLst/>
            <a:rect l="l" t="t" r="r" b="b"/>
            <a:pathLst>
              <a:path w="9525" h="3848100">
                <a:moveTo>
                  <a:pt x="0" y="3848099"/>
                </a:moveTo>
                <a:lnTo>
                  <a:pt x="0" y="0"/>
                </a:lnTo>
                <a:lnTo>
                  <a:pt x="9524" y="0"/>
                </a:lnTo>
                <a:lnTo>
                  <a:pt x="9524" y="3848099"/>
                </a:lnTo>
                <a:lnTo>
                  <a:pt x="0" y="38480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9651046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235261" y="0"/>
            <a:ext cx="7019924" cy="9255126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051788" y="2384173"/>
            <a:ext cx="6226810" cy="1245982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marL="12700" marR="5080" rtl="1">
              <a:lnSpc>
                <a:spcPct val="100800"/>
              </a:lnSpc>
              <a:spcBef>
                <a:spcPts val="20"/>
              </a:spcBef>
            </a:pPr>
            <a:r>
              <a:rPr lang="fa-IR" spc="505" dirty="0">
                <a:cs typeface="B Nazanin" panose="00000700000000000000" pitchFamily="2" charset="-78"/>
              </a:rPr>
              <a:t>زیبایی چوب</a:t>
            </a:r>
            <a:endParaRPr spc="370" dirty="0"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33613" y="5579981"/>
            <a:ext cx="7954009" cy="23751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spcBef>
                <a:spcPts val="100"/>
              </a:spcBef>
              <a:tabLst>
                <a:tab pos="1381760" algn="l"/>
                <a:tab pos="1840864" algn="l"/>
                <a:tab pos="3651250" algn="l"/>
              </a:tabLst>
            </a:pPr>
            <a:r>
              <a:rPr lang="fa-IR" sz="4000" b="1" spc="-204" dirty="0">
                <a:latin typeface="Verdana"/>
                <a:cs typeface="B Nazanin" panose="00000700000000000000" pitchFamily="2" charset="-78"/>
              </a:rPr>
              <a:t>عنوان:</a:t>
            </a:r>
            <a:endParaRPr lang="fa-IR" sz="4000" b="1" dirty="0">
              <a:latin typeface="Verdan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1381760" algn="l"/>
                <a:tab pos="1840864" algn="l"/>
                <a:tab pos="3651250" algn="l"/>
              </a:tabLst>
            </a:pPr>
            <a:endParaRPr sz="2800" b="1" dirty="0">
              <a:latin typeface="Verdan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13799"/>
              </a:lnSpc>
              <a:spcBef>
                <a:spcPts val="2540"/>
              </a:spcBef>
            </a:pPr>
            <a:r>
              <a:rPr lang="fa-IR" sz="2800" spc="25" dirty="0">
                <a:latin typeface="Times New Roman"/>
                <a:cs typeface="B Nazanin" panose="00000700000000000000" pitchFamily="2" charset="-78"/>
              </a:rPr>
              <a:t>ارائه ها ابزارهای ارتباطی هستند که می توانند به عنوان نمایش، سخنرانی، سخنرانی، گزارش و غیره استفاده شوند.</a:t>
            </a:r>
            <a:endParaRPr sz="2800" dirty="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9651048"/>
            <a:ext cx="14077950" cy="9525"/>
          </a:xfrm>
          <a:custGeom>
            <a:avLst/>
            <a:gdLst/>
            <a:ahLst/>
            <a:cxnLst/>
            <a:rect l="l" t="t" r="r" b="b"/>
            <a:pathLst>
              <a:path w="14077950" h="9525">
                <a:moveTo>
                  <a:pt x="0" y="0"/>
                </a:moveTo>
                <a:lnTo>
                  <a:pt x="14077949" y="0"/>
                </a:lnTo>
                <a:lnTo>
                  <a:pt x="14077949" y="9524"/>
                </a:lnTo>
                <a:lnTo>
                  <a:pt x="0" y="952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xfrm>
            <a:off x="14426789" y="9542129"/>
            <a:ext cx="2845434" cy="20774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80"/>
              </a:spcBef>
            </a:pPr>
            <a:r>
              <a:rPr spc="55" dirty="0">
                <a:cs typeface="B Nazanin" panose="00000700000000000000" pitchFamily="2" charset="-78"/>
              </a:rPr>
              <a:t>P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F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0" dirty="0">
                <a:cs typeface="B Nazanin" panose="00000700000000000000" pitchFamily="2" charset="-78"/>
              </a:rPr>
              <a:t>A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35" dirty="0">
                <a:cs typeface="B Nazanin" panose="00000700000000000000" pitchFamily="2" charset="-78"/>
              </a:rPr>
              <a:t>&amp;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L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210" dirty="0">
                <a:cs typeface="B Nazanin" panose="00000700000000000000" pitchFamily="2" charset="-78"/>
              </a:rPr>
              <a:t>|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5" dirty="0">
                <a:cs typeface="B Nazanin" panose="00000700000000000000" pitchFamily="2" charset="-78"/>
              </a:rPr>
              <a:t>D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80" dirty="0">
                <a:cs typeface="B Nazanin" panose="00000700000000000000" pitchFamily="2" charset="-78"/>
              </a:rPr>
              <a:t>W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dirty="0">
                <a:cs typeface="B Nazanin" panose="00000700000000000000" pitchFamily="2" charset="-78"/>
              </a:rPr>
              <a:t>O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20" dirty="0">
                <a:cs typeface="B Nazanin" panose="00000700000000000000" pitchFamily="2" charset="-78"/>
              </a:rPr>
              <a:t>R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K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15" dirty="0">
                <a:cs typeface="B Nazanin" panose="00000700000000000000" pitchFamily="2" charset="-78"/>
              </a:rPr>
              <a:t>I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15" dirty="0">
                <a:cs typeface="B Nazanin" panose="00000700000000000000" pitchFamily="2" charset="-78"/>
              </a:rPr>
              <a:t>N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5" dirty="0">
                <a:cs typeface="B Nazanin" panose="00000700000000000000" pitchFamily="2" charset="-78"/>
              </a:rPr>
              <a:t>G</a:t>
            </a:r>
            <a:r>
              <a:rPr dirty="0">
                <a:cs typeface="B Nazanin" panose="00000700000000000000" pitchFamily="2" charset="-78"/>
              </a:rPr>
              <a:t> </a:t>
            </a:r>
            <a:r>
              <a:rPr spc="-50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0</a:t>
            </a:r>
            <a:r>
              <a:rPr spc="-185" dirty="0">
                <a:cs typeface="B Nazanin" panose="00000700000000000000" pitchFamily="2" charset="-78"/>
              </a:rPr>
              <a:t> </a:t>
            </a:r>
            <a:r>
              <a:rPr spc="-75" dirty="0">
                <a:cs typeface="B Nazanin" panose="00000700000000000000" pitchFamily="2" charset="-78"/>
              </a:rPr>
              <a:t>1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1757</Words>
  <Application>Microsoft Office PowerPoint</Application>
  <PresentationFormat>Custom</PresentationFormat>
  <Paragraphs>221</Paragraphs>
  <Slides>38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9" baseType="lpstr">
      <vt:lpstr>Amatic SC</vt:lpstr>
      <vt:lpstr>Arial</vt:lpstr>
      <vt:lpstr>Arial MT</vt:lpstr>
      <vt:lpstr>Calibri</vt:lpstr>
      <vt:lpstr>Cambria</vt:lpstr>
      <vt:lpstr>Lucida Sans Unicode</vt:lpstr>
      <vt:lpstr>Roboto Medium</vt:lpstr>
      <vt:lpstr>Tahoma</vt:lpstr>
      <vt:lpstr>Times New Roman</vt:lpstr>
      <vt:lpstr>Verdana</vt:lpstr>
      <vt:lpstr>Office Theme</vt:lpstr>
      <vt:lpstr>PowerPoint Presentation</vt:lpstr>
      <vt:lpstr>هنر چوب</vt:lpstr>
      <vt:lpstr>PowerPoint Presentation</vt:lpstr>
      <vt:lpstr>هنر چوب</vt:lpstr>
      <vt:lpstr>PowerPoint Presentation</vt:lpstr>
      <vt:lpstr>عنوان ارائه ها ابزارهای ارتباطی هستند که می توانند به عنوان سخنرانی استفاده شوند.</vt:lpstr>
      <vt:lpstr>انواع اولیه نجاری</vt:lpstr>
      <vt:lpstr>$100k</vt:lpstr>
      <vt:lpstr>زیبایی چوب</vt:lpstr>
      <vt:lpstr>H E R E ' S A N A W E S O M E F A C T</vt:lpstr>
      <vt:lpstr>رشد صنعت</vt:lpstr>
      <vt:lpstr>ابزارهای اساسی شما</vt:lpstr>
      <vt:lpstr>کیفیت چوب را بررسی کنید</vt:lpstr>
      <vt:lpstr>PowerPoint Presentation</vt:lpstr>
      <vt:lpstr>از کجا شروع کنیم</vt:lpstr>
      <vt:lpstr>چگونه طرح خود را انتخاب کنید</vt:lpstr>
      <vt:lpstr>PowerPoint Presentation</vt:lpstr>
      <vt:lpstr>از چه چوبی استفاده کنیم و چرا؟</vt:lpstr>
      <vt:lpstr>PowerPoint Presentation</vt:lpstr>
      <vt:lpstr>PowerPoint Presentation</vt:lpstr>
      <vt:lpstr>جمیما لاوری</vt:lpstr>
      <vt:lpstr>PowerPoint Presentation</vt:lpstr>
      <vt:lpstr>T O N Y P H O T T S Senior Artist</vt:lpstr>
      <vt:lpstr>سوالاتی برای فکر کردن</vt:lpstr>
      <vt:lpstr>T H E A R T O F A M A T E U R C A R V I N G توسط تیموتی جکسون</vt:lpstr>
      <vt:lpstr>از منابع گرافیکی قابل ویرایش ما استفاده کنید...</vt:lpstr>
      <vt:lpstr>PowerPoint Presentation</vt:lpstr>
      <vt:lpstr>Premium infographics</vt:lpstr>
      <vt:lpstr>Premium infographics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Premium Icons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created xsi:type="dcterms:W3CDTF">2023-08-10T14:59:10Z</dcterms:created>
  <dcterms:modified xsi:type="dcterms:W3CDTF">2023-08-10T14:59:19Z</dcterms:modified>
</cp:coreProperties>
</file>