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9" r:id="rId1"/>
  </p:sldMasterIdLst>
  <p:notesMasterIdLst>
    <p:notesMasterId r:id="rId45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8" r:id="rId31"/>
    <p:sldId id="290" r:id="rId32"/>
    <p:sldId id="292" r:id="rId33"/>
    <p:sldId id="293" r:id="rId34"/>
    <p:sldId id="294" r:id="rId35"/>
    <p:sldId id="287" r:id="rId36"/>
    <p:sldId id="295" r:id="rId37"/>
    <p:sldId id="296" r:id="rId38"/>
    <p:sldId id="297" r:id="rId39"/>
    <p:sldId id="298" r:id="rId40"/>
    <p:sldId id="299" r:id="rId41"/>
    <p:sldId id="300" r:id="rId42"/>
    <p:sldId id="302" r:id="rId43"/>
    <p:sldId id="303" r:id="rId44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46"/>
      <p:bold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Playfair Display" panose="00000500000000000000" pitchFamily="2" charset="0"/>
      <p:regular r:id="rId52"/>
      <p:bold r:id="rId53"/>
      <p:italic r:id="rId54"/>
      <p:boldItalic r:id="rId55"/>
    </p:embeddedFont>
    <p:embeddedFont>
      <p:font typeface="Roboto Medium" panose="02000000000000000000" pitchFamily="2" charset="0"/>
      <p:regular r:id="rId56"/>
      <p:italic r:id="rId5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736CEE6A-A29D-4F42-A12C-263D7FF1A970}">
          <p14:sldIdLst>
            <p14:sldId id="256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285"/>
            <p14:sldId id="288"/>
            <p14:sldId id="290"/>
            <p14:sldId id="292"/>
            <p14:sldId id="293"/>
            <p14:sldId id="294"/>
            <p14:sldId id="287"/>
            <p14:sldId id="295"/>
            <p14:sldId id="296"/>
            <p14:sldId id="297"/>
            <p14:sldId id="298"/>
            <p14:sldId id="299"/>
            <p14:sldId id="300"/>
            <p14:sldId id="302"/>
            <p14:sldId id="303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B5FCB31-C829-4D69-A0EE-3832CFBEEB0F}">
  <a:tblStyle styleId="{FB5FCB31-C829-4D69-A0EE-3832CFBEEB0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B11777B-41B1-4FE5-8DD4-99AE7A2773E1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454" autoAdjust="0"/>
    <p:restoredTop sz="94660"/>
  </p:normalViewPr>
  <p:slideViewPr>
    <p:cSldViewPr snapToGrid="0">
      <p:cViewPr varScale="1">
        <p:scale>
          <a:sx n="92" d="100"/>
          <a:sy n="92" d="100"/>
        </p:scale>
        <p:origin x="678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9" d="100"/>
        <a:sy n="89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2.fntdata"/><Relationship Id="rId50" Type="http://schemas.openxmlformats.org/officeDocument/2006/relationships/font" Target="fonts/font5.fntdata"/><Relationship Id="rId55" Type="http://schemas.openxmlformats.org/officeDocument/2006/relationships/font" Target="fonts/font10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3" Type="http://schemas.openxmlformats.org/officeDocument/2006/relationships/font" Target="fonts/font8.fntdata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3.fntdata"/><Relationship Id="rId56" Type="http://schemas.openxmlformats.org/officeDocument/2006/relationships/font" Target="fonts/font11.fntdata"/><Relationship Id="rId8" Type="http://schemas.openxmlformats.org/officeDocument/2006/relationships/slide" Target="slides/slide7.xml"/><Relationship Id="rId51" Type="http://schemas.openxmlformats.org/officeDocument/2006/relationships/font" Target="fonts/font6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1.fntdata"/><Relationship Id="rId59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4.fntdata"/><Relationship Id="rId57" Type="http://schemas.openxmlformats.org/officeDocument/2006/relationships/font" Target="fonts/font12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7.fntdata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" name="Google Shape;65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" name="Google Shape;163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" name="Google Shape;184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" name="Google Shape;191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" name="Google Shape;205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" name="Google Shape;214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" name="Google Shape;275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" name="Google Shape;299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" name="Google Shape;79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" name="Google Shape;323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4" name="Google Shape;344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" name="Google Shape;351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gd975472e8c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9" name="Google Shape;359;gd975472e8c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gd975472e8c_0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" name="Google Shape;366;gd975472e8c_0_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d975472e8c_0_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d975472e8c_0_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d975472e8c_0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d975472e8c_0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d975472e8c_0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" name="Google Shape;448;gd975472e8c_0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" name="Google Shape;88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gd975472e8c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1" name="Google Shape;541;gd975472e8c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d975472e8c_0_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" name="Google Shape;645;gd975472e8c_0_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g851f94cd7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" name="Google Shape;1105;g851f94cd7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" name="Google Shape;95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" name="Google Shape;10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" name="Google Shape;108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" name="Google Shape;123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" name="Google Shape;131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" name="Google Shape;140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685800" y="2391863"/>
            <a:ext cx="4126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1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5" y="3912619"/>
            <a:ext cx="9144000" cy="1230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olor">
  <p:cSld name="BLANK_1">
    <p:bg>
      <p:bgPr>
        <a:solidFill>
          <a:schemeClr val="accent1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Google Shape;57;p11"/>
          <p:cNvCxnSpPr/>
          <p:nvPr/>
        </p:nvCxnSpPr>
        <p:spPr>
          <a:xfrm>
            <a:off x="734700" y="4732556"/>
            <a:ext cx="76746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8" name="Google Shape;58;p11"/>
          <p:cNvCxnSpPr/>
          <p:nvPr/>
        </p:nvCxnSpPr>
        <p:spPr>
          <a:xfrm>
            <a:off x="734700" y="410944"/>
            <a:ext cx="76746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9" name="Google Shape;59;p11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1D1D1B"/>
                </a:solidFill>
              </a:defRPr>
            </a:lvl1pPr>
            <a:lvl2pPr lvl="1">
              <a:buNone/>
              <a:defRPr>
                <a:solidFill>
                  <a:srgbClr val="1D1D1B"/>
                </a:solidFill>
              </a:defRPr>
            </a:lvl2pPr>
            <a:lvl3pPr lvl="2">
              <a:buNone/>
              <a:defRPr>
                <a:solidFill>
                  <a:srgbClr val="1D1D1B"/>
                </a:solidFill>
              </a:defRPr>
            </a:lvl3pPr>
            <a:lvl4pPr lvl="3">
              <a:buNone/>
              <a:defRPr>
                <a:solidFill>
                  <a:srgbClr val="1D1D1B"/>
                </a:solidFill>
              </a:defRPr>
            </a:lvl4pPr>
            <a:lvl5pPr lvl="4">
              <a:buNone/>
              <a:defRPr>
                <a:solidFill>
                  <a:srgbClr val="1D1D1B"/>
                </a:solidFill>
              </a:defRPr>
            </a:lvl5pPr>
            <a:lvl6pPr lvl="5">
              <a:buNone/>
              <a:defRPr>
                <a:solidFill>
                  <a:srgbClr val="1D1D1B"/>
                </a:solidFill>
              </a:defRPr>
            </a:lvl6pPr>
            <a:lvl7pPr lvl="6">
              <a:buNone/>
              <a:defRPr>
                <a:solidFill>
                  <a:srgbClr val="1D1D1B"/>
                </a:solidFill>
              </a:defRPr>
            </a:lvl7pPr>
            <a:lvl8pPr lvl="7">
              <a:buNone/>
              <a:defRPr>
                <a:solidFill>
                  <a:srgbClr val="1D1D1B"/>
                </a:solidFill>
              </a:defRPr>
            </a:lvl8pPr>
            <a:lvl9pPr lvl="8">
              <a:buNone/>
              <a:defRPr>
                <a:solidFill>
                  <a:srgbClr val="1D1D1B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ircle">
  <p:cSld name="BLANK_1_1">
    <p:bg>
      <p:bgPr>
        <a:solidFill>
          <a:schemeClr val="accen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Google Shape;61;p12" descr="dark_wood.jpg"/>
          <p:cNvPicPr preferRelativeResize="0"/>
          <p:nvPr/>
        </p:nvPicPr>
        <p:blipFill rotWithShape="1">
          <a:blip r:embed="rId2">
            <a:alphaModFix/>
          </a:blip>
          <a:srcRect r="24998"/>
          <a:stretch/>
        </p:blipFill>
        <p:spPr>
          <a:xfrm>
            <a:off x="2285700" y="285413"/>
            <a:ext cx="4572600" cy="45726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2" name="Google Shape;62;p12"/>
          <p:cNvSpPr txBox="1">
            <a:spLocks noGrp="1"/>
          </p:cNvSpPr>
          <p:nvPr>
            <p:ph type="sldNum" idx="12"/>
          </p:nvPr>
        </p:nvSpPr>
        <p:spPr>
          <a:xfrm>
            <a:off x="4297650" y="4858089"/>
            <a:ext cx="548700" cy="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rgbClr val="1D1D1B"/>
                </a:solidFill>
              </a:defRPr>
            </a:lvl1pPr>
            <a:lvl2pPr lvl="1">
              <a:buNone/>
              <a:defRPr>
                <a:solidFill>
                  <a:srgbClr val="1D1D1B"/>
                </a:solidFill>
              </a:defRPr>
            </a:lvl2pPr>
            <a:lvl3pPr lvl="2">
              <a:buNone/>
              <a:defRPr>
                <a:solidFill>
                  <a:srgbClr val="1D1D1B"/>
                </a:solidFill>
              </a:defRPr>
            </a:lvl3pPr>
            <a:lvl4pPr lvl="3">
              <a:buNone/>
              <a:defRPr>
                <a:solidFill>
                  <a:srgbClr val="1D1D1B"/>
                </a:solidFill>
              </a:defRPr>
            </a:lvl4pPr>
            <a:lvl5pPr lvl="4">
              <a:buNone/>
              <a:defRPr>
                <a:solidFill>
                  <a:srgbClr val="1D1D1B"/>
                </a:solidFill>
              </a:defRPr>
            </a:lvl5pPr>
            <a:lvl6pPr lvl="5">
              <a:buNone/>
              <a:defRPr>
                <a:solidFill>
                  <a:srgbClr val="1D1D1B"/>
                </a:solidFill>
              </a:defRPr>
            </a:lvl6pPr>
            <a:lvl7pPr lvl="6">
              <a:buNone/>
              <a:defRPr>
                <a:solidFill>
                  <a:srgbClr val="1D1D1B"/>
                </a:solidFill>
              </a:defRPr>
            </a:lvl7pPr>
            <a:lvl8pPr lvl="7">
              <a:buNone/>
              <a:defRPr>
                <a:solidFill>
                  <a:srgbClr val="1D1D1B"/>
                </a:solidFill>
              </a:defRPr>
            </a:lvl8pPr>
            <a:lvl9pPr lvl="8">
              <a:buNone/>
              <a:defRPr>
                <a:solidFill>
                  <a:srgbClr val="1D1D1B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685800" y="3811625"/>
            <a:ext cx="46950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fair Display"/>
              <a:buNone/>
              <a:defRPr sz="1800" i="1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685800" y="2334725"/>
            <a:ext cx="46950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cxnSp>
        <p:nvCxnSpPr>
          <p:cNvPr id="15" name="Google Shape;15;p3"/>
          <p:cNvCxnSpPr/>
          <p:nvPr/>
        </p:nvCxnSpPr>
        <p:spPr>
          <a:xfrm>
            <a:off x="806100" y="3623569"/>
            <a:ext cx="75318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1261500" y="2161800"/>
            <a:ext cx="66210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1000" algn="ctr" rtl="0">
              <a:spcBef>
                <a:spcPts val="600"/>
              </a:spcBef>
              <a:spcAft>
                <a:spcPts val="0"/>
              </a:spcAft>
              <a:buSzPts val="2400"/>
              <a:buFont typeface="Playfair Display"/>
              <a:buChar char="◈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L="914400" lvl="1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○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L="1371600" lvl="2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■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L="1828800" lvl="3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●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L="2286000" lvl="4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○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L="2743200" lvl="5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■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L="3200400" lvl="6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●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L="3657600" lvl="7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○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L="4114800" lvl="8" indent="-381000" algn="ctr"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Char char="■"/>
              <a:defRPr i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/>
          <p:nvPr/>
        </p:nvSpPr>
        <p:spPr>
          <a:xfrm>
            <a:off x="3593400" y="759351"/>
            <a:ext cx="1957200" cy="6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“</a:t>
            </a:r>
            <a:endParaRPr sz="9600">
              <a:solidFill>
                <a:schemeClr val="accent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20" name="Google Shape;20;p4"/>
          <p:cNvCxnSpPr/>
          <p:nvPr/>
        </p:nvCxnSpPr>
        <p:spPr>
          <a:xfrm>
            <a:off x="3028650" y="4155549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1" name="Google Shape;21;p4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/>
          <p:nvPr/>
        </p:nvSpPr>
        <p:spPr>
          <a:xfrm>
            <a:off x="25" y="4977000"/>
            <a:ext cx="9144000" cy="166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2400" b="0">
                <a:solidFill>
                  <a:srgbClr val="F3F3F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400"/>
              <a:buNone/>
              <a:defRPr sz="2400" b="0">
                <a:solidFill>
                  <a:srgbClr val="99999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body" idx="1"/>
          </p:nvPr>
        </p:nvSpPr>
        <p:spPr>
          <a:xfrm>
            <a:off x="1005600" y="1200150"/>
            <a:ext cx="7132800" cy="36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◈"/>
              <a:defRPr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cxnSp>
        <p:nvCxnSpPr>
          <p:cNvPr id="26" name="Google Shape;26;p5"/>
          <p:cNvCxnSpPr/>
          <p:nvPr/>
        </p:nvCxnSpPr>
        <p:spPr>
          <a:xfrm>
            <a:off x="3028650" y="971556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7" name="Google Shape;27;p5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1"/>
          </p:nvPr>
        </p:nvSpPr>
        <p:spPr>
          <a:xfrm>
            <a:off x="880026" y="1200150"/>
            <a:ext cx="3584100" cy="35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◈"/>
              <a:defRPr sz="2400"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body" idx="2"/>
          </p:nvPr>
        </p:nvSpPr>
        <p:spPr>
          <a:xfrm>
            <a:off x="4679875" y="1200150"/>
            <a:ext cx="3584100" cy="35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◈"/>
              <a:defRPr sz="2400"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cxnSp>
        <p:nvCxnSpPr>
          <p:cNvPr id="32" name="Google Shape;32;p6"/>
          <p:cNvCxnSpPr/>
          <p:nvPr/>
        </p:nvCxnSpPr>
        <p:spPr>
          <a:xfrm>
            <a:off x="3028650" y="971556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3" name="Google Shape;33;p6"/>
          <p:cNvSpPr/>
          <p:nvPr/>
        </p:nvSpPr>
        <p:spPr>
          <a:xfrm>
            <a:off x="25" y="4977000"/>
            <a:ext cx="9144000" cy="166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7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body" idx="1"/>
          </p:nvPr>
        </p:nvSpPr>
        <p:spPr>
          <a:xfrm>
            <a:off x="457200" y="1200150"/>
            <a:ext cx="2631900" cy="3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body" idx="2"/>
          </p:nvPr>
        </p:nvSpPr>
        <p:spPr>
          <a:xfrm>
            <a:off x="3223964" y="1200150"/>
            <a:ext cx="2631900" cy="3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3"/>
          </p:nvPr>
        </p:nvSpPr>
        <p:spPr>
          <a:xfrm>
            <a:off x="5990727" y="1200150"/>
            <a:ext cx="2631900" cy="3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cxnSp>
        <p:nvCxnSpPr>
          <p:cNvPr id="40" name="Google Shape;40;p7"/>
          <p:cNvCxnSpPr/>
          <p:nvPr/>
        </p:nvCxnSpPr>
        <p:spPr>
          <a:xfrm>
            <a:off x="3028650" y="971556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" name="Google Shape;41;p7"/>
          <p:cNvSpPr/>
          <p:nvPr/>
        </p:nvSpPr>
        <p:spPr>
          <a:xfrm>
            <a:off x="25" y="4977000"/>
            <a:ext cx="9144000" cy="166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8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cxnSp>
        <p:nvCxnSpPr>
          <p:cNvPr id="45" name="Google Shape;45;p8"/>
          <p:cNvCxnSpPr/>
          <p:nvPr/>
        </p:nvCxnSpPr>
        <p:spPr>
          <a:xfrm>
            <a:off x="3028650" y="971556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6" name="Google Shape;46;p8"/>
          <p:cNvSpPr/>
          <p:nvPr/>
        </p:nvSpPr>
        <p:spPr>
          <a:xfrm>
            <a:off x="25" y="4977000"/>
            <a:ext cx="9144000" cy="166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8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9"/>
          <p:cNvSpPr txBox="1">
            <a:spLocks noGrp="1"/>
          </p:cNvSpPr>
          <p:nvPr>
            <p:ph type="body" idx="1"/>
          </p:nvPr>
        </p:nvSpPr>
        <p:spPr>
          <a:xfrm>
            <a:off x="457200" y="4406301"/>
            <a:ext cx="8229600" cy="57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600"/>
              <a:buFont typeface="Playfair Display"/>
              <a:buNone/>
              <a:defRPr sz="1600" i="1">
                <a:latin typeface="Playfair Display"/>
                <a:ea typeface="Playfair Display"/>
                <a:cs typeface="Playfair Display"/>
                <a:sym typeface="Playfair Display"/>
              </a:defRPr>
            </a:lvl1pPr>
          </a:lstStyle>
          <a:p>
            <a:endParaRPr/>
          </a:p>
        </p:txBody>
      </p:sp>
      <p:cxnSp>
        <p:nvCxnSpPr>
          <p:cNvPr id="50" name="Google Shape;50;p9"/>
          <p:cNvCxnSpPr/>
          <p:nvPr/>
        </p:nvCxnSpPr>
        <p:spPr>
          <a:xfrm>
            <a:off x="3028650" y="4406312"/>
            <a:ext cx="3086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1" name="Google Shape;51;p9"/>
          <p:cNvSpPr txBox="1">
            <a:spLocks noGrp="1"/>
          </p:cNvSpPr>
          <p:nvPr>
            <p:ph type="sldNum" idx="12"/>
          </p:nvPr>
        </p:nvSpPr>
        <p:spPr>
          <a:xfrm>
            <a:off x="4297650" y="4866152"/>
            <a:ext cx="548700" cy="27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" name="Google Shape;53;p10"/>
          <p:cNvCxnSpPr/>
          <p:nvPr/>
        </p:nvCxnSpPr>
        <p:spPr>
          <a:xfrm>
            <a:off x="734700" y="4732556"/>
            <a:ext cx="7674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" name="Google Shape;54;p10"/>
          <p:cNvCxnSpPr/>
          <p:nvPr/>
        </p:nvCxnSpPr>
        <p:spPr>
          <a:xfrm>
            <a:off x="734700" y="410944"/>
            <a:ext cx="7674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" name="Google Shape;55;p10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57200" y="205978"/>
            <a:ext cx="82296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Playfair Display"/>
              <a:buNone/>
              <a:defRPr sz="3200" b="1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57200" y="1200150"/>
            <a:ext cx="8229600" cy="37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◈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○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■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●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○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■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●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○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Droid Sans"/>
              <a:buChar char="■"/>
              <a:defRPr sz="2400">
                <a:solidFill>
                  <a:schemeClr val="lt1"/>
                </a:solidFill>
                <a:latin typeface="Droid Sans"/>
                <a:ea typeface="Droid Sans"/>
                <a:cs typeface="Droid Sans"/>
                <a:sym typeface="Droid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lidescarnival.com/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://subtlepatterns.com/" TargetMode="External"/><Relationship Id="rId4" Type="http://schemas.openxmlformats.org/officeDocument/2006/relationships/hyperlink" Target="http://unsplash.com/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playfair-displa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droid-sans" TargetMode="Externa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g"/><Relationship Id="rId5" Type="http://schemas.openxmlformats.org/officeDocument/2006/relationships/image" Target="../media/image11.jpg"/><Relationship Id="rId4" Type="http://schemas.openxmlformats.org/officeDocument/2006/relationships/image" Target="../media/image10.jp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2729296" y="156440"/>
            <a:ext cx="6101574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" name="Google Shape;67;p13">
            <a:extLst>
              <a:ext uri="{FF2B5EF4-FFF2-40B4-BE49-F238E27FC236}">
                <a16:creationId xmlns:a16="http://schemas.microsoft.com/office/drawing/2014/main" id="{99EE887E-4F9A-5984-747D-F6E90C533C32}"/>
              </a:ext>
            </a:extLst>
          </p:cNvPr>
          <p:cNvSpPr txBox="1">
            <a:spLocks/>
          </p:cNvSpPr>
          <p:nvPr/>
        </p:nvSpPr>
        <p:spPr>
          <a:xfrm>
            <a:off x="3200399" y="1411950"/>
            <a:ext cx="3458771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Font typeface="Playfair Display"/>
              <a:buNone/>
              <a:defRPr sz="6000" b="1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تم: </a:t>
            </a:r>
            <a:r>
              <a:rPr lang="fa-IR" dirty="0">
                <a:solidFill>
                  <a:srgbClr val="FFFF00"/>
                </a:solidFill>
                <a:cs typeface="B Nazanin" panose="00000700000000000000" pitchFamily="2" charset="-78"/>
              </a:rPr>
              <a:t>زرد</a:t>
            </a:r>
            <a:r>
              <a:rPr lang="fa-IR" dirty="0">
                <a:cs typeface="B Nazanin" panose="00000700000000000000" pitchFamily="2" charset="-78"/>
              </a:rPr>
              <a:t>، </a:t>
            </a:r>
            <a:r>
              <a:rPr lang="fa-IR" dirty="0">
                <a:solidFill>
                  <a:schemeClr val="accent6">
                    <a:lumMod val="75000"/>
                  </a:schemeClr>
                </a:solidFill>
                <a:cs typeface="B Nazanin" panose="00000700000000000000" pitchFamily="2" charset="-78"/>
              </a:rPr>
              <a:t>مشکی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3"/>
          <p:cNvSpPr/>
          <p:nvPr/>
        </p:nvSpPr>
        <p:spPr>
          <a:xfrm>
            <a:off x="3092150" y="0"/>
            <a:ext cx="2959700" cy="1688600"/>
          </a:xfrm>
          <a:prstGeom prst="flowChartMerg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تاثیر بزرگ می خواهید؟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از تصویر بزرگ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" name="Google Shape;151;p23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rgbClr val="1D1D1B"/>
                </a:solidFill>
                <a:cs typeface="B Nazanin" panose="00000700000000000000" pitchFamily="2" charset="-78"/>
              </a:rPr>
              <a:t>10</a:t>
            </a:fld>
            <a:endParaRPr>
              <a:solidFill>
                <a:srgbClr val="1D1D1B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24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7" name="Google Shape;157;p24"/>
          <p:cNvSpPr/>
          <p:nvPr/>
        </p:nvSpPr>
        <p:spPr>
          <a:xfrm>
            <a:off x="3306760" y="1618775"/>
            <a:ext cx="2495700" cy="2349000"/>
          </a:xfrm>
          <a:prstGeom prst="ellipse">
            <a:avLst/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FFFF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خاکستری</a:t>
            </a:r>
            <a:endParaRPr dirty="0">
              <a:solidFill>
                <a:srgbClr val="FFFFFF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158" name="Google Shape;158;p24"/>
          <p:cNvSpPr/>
          <p:nvPr/>
        </p:nvSpPr>
        <p:spPr>
          <a:xfrm>
            <a:off x="1055635" y="1618775"/>
            <a:ext cx="2495700" cy="2349000"/>
          </a:xfrm>
          <a:prstGeom prst="ellipse">
            <a:avLst/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FFFF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سفید</a:t>
            </a:r>
            <a:endParaRPr dirty="0">
              <a:solidFill>
                <a:srgbClr val="FFFFFF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159" name="Google Shape;159;p24"/>
          <p:cNvSpPr/>
          <p:nvPr/>
        </p:nvSpPr>
        <p:spPr>
          <a:xfrm>
            <a:off x="5592785" y="1618775"/>
            <a:ext cx="2495700" cy="2349000"/>
          </a:xfrm>
          <a:prstGeom prst="ellipse">
            <a:avLst/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FFFF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مشکی</a:t>
            </a:r>
            <a:endParaRPr dirty="0">
              <a:solidFill>
                <a:srgbClr val="FFFFFF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160" name="Google Shape;160;p24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25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66" name="Google Shape;166;p25"/>
          <p:cNvGraphicFramePr/>
          <p:nvPr/>
        </p:nvGraphicFramePr>
        <p:xfrm>
          <a:off x="1673950" y="1564481"/>
          <a:ext cx="5796100" cy="2004100"/>
        </p:xfrm>
        <a:graphic>
          <a:graphicData uri="http://schemas.openxmlformats.org/drawingml/2006/table">
            <a:tbl>
              <a:tblPr>
                <a:noFill/>
                <a:tableStyleId>{FB5FCB31-C829-4D69-A0EE-3832CFBEEB0F}</a:tableStyleId>
              </a:tblPr>
              <a:tblGrid>
                <a:gridCol w="1449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9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9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49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10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>
                        <a:solidFill>
                          <a:srgbClr val="FFFFFF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FFFF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A</a:t>
                      </a:r>
                      <a:endParaRPr sz="1400">
                        <a:solidFill>
                          <a:srgbClr val="FFFFFF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FFFF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B</a:t>
                      </a:r>
                      <a:endParaRPr sz="1400">
                        <a:solidFill>
                          <a:srgbClr val="FFFFFF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FFFF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C</a:t>
                      </a:r>
                      <a:endParaRPr sz="1400">
                        <a:solidFill>
                          <a:srgbClr val="FFFFFF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Yellow</a:t>
                      </a:r>
                      <a:endParaRPr sz="1100">
                        <a:solidFill>
                          <a:srgbClr val="FFFFFF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10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20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7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Blue</a:t>
                      </a:r>
                      <a:endParaRPr sz="1100">
                        <a:solidFill>
                          <a:srgbClr val="FFFFFF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30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15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10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Orange</a:t>
                      </a:r>
                      <a:endParaRPr sz="1100">
                        <a:solidFill>
                          <a:srgbClr val="FFFFFF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5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24</a:t>
                      </a:r>
                      <a:endParaRPr sz="140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solidFill>
                            <a:srgbClr val="FFD900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16</a:t>
                      </a:r>
                      <a:endParaRPr sz="1400" dirty="0">
                        <a:solidFill>
                          <a:srgbClr val="FFD900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7" name="Google Shape;167;p25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6"/>
          <p:cNvSpPr/>
          <p:nvPr/>
        </p:nvSpPr>
        <p:spPr>
          <a:xfrm>
            <a:off x="952451" y="1151100"/>
            <a:ext cx="7296626" cy="3475952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D900">
              <a:alpha val="22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3" name="Google Shape;173;p26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4" name="Google Shape;174;p26"/>
          <p:cNvSpPr/>
          <p:nvPr/>
        </p:nvSpPr>
        <p:spPr>
          <a:xfrm>
            <a:off x="2240500" y="1939856"/>
            <a:ext cx="7020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our office</a:t>
            </a:r>
            <a:endParaRPr sz="900" b="1"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  <p:sp>
        <p:nvSpPr>
          <p:cNvPr id="175" name="Google Shape;175;p26"/>
          <p:cNvSpPr/>
          <p:nvPr/>
        </p:nvSpPr>
        <p:spPr>
          <a:xfrm rot="8227266">
            <a:off x="3981828" y="1983786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6" name="Google Shape;176;p26"/>
          <p:cNvSpPr/>
          <p:nvPr/>
        </p:nvSpPr>
        <p:spPr>
          <a:xfrm rot="8227266">
            <a:off x="1565377" y="2227561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7" name="Google Shape;177;p26"/>
          <p:cNvSpPr/>
          <p:nvPr/>
        </p:nvSpPr>
        <p:spPr>
          <a:xfrm rot="8227266">
            <a:off x="3016802" y="3689459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8" name="Google Shape;178;p26"/>
          <p:cNvSpPr/>
          <p:nvPr/>
        </p:nvSpPr>
        <p:spPr>
          <a:xfrm rot="8227266">
            <a:off x="4543449" y="3947087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" name="Google Shape;179;p26"/>
          <p:cNvSpPr/>
          <p:nvPr/>
        </p:nvSpPr>
        <p:spPr>
          <a:xfrm rot="8227266">
            <a:off x="6545385" y="2475283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0" name="Google Shape;180;p26"/>
          <p:cNvSpPr/>
          <p:nvPr/>
        </p:nvSpPr>
        <p:spPr>
          <a:xfrm rot="8227266">
            <a:off x="7114009" y="4005858"/>
            <a:ext cx="114630" cy="114630"/>
          </a:xfrm>
          <a:prstGeom prst="teardrop">
            <a:avLst>
              <a:gd name="adj" fmla="val 100000"/>
            </a:avLst>
          </a:prstGeom>
          <a:solidFill>
            <a:schemeClr val="accent1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1" name="Google Shape;181;p26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62144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800" b="1" dirty="0">
                <a:cs typeface="B Nazanin" panose="00000700000000000000" pitchFamily="2" charset="-78"/>
              </a:rPr>
              <a:t>89,526,124</a:t>
            </a:r>
            <a:endParaRPr sz="6800" b="1" dirty="0">
              <a:cs typeface="B Nazanin" panose="00000700000000000000" pitchFamily="2" charset="-78"/>
            </a:endParaRPr>
          </a:p>
        </p:txBody>
      </p:sp>
      <p:sp>
        <p:nvSpPr>
          <p:cNvPr id="187" name="Google Shape;187;p27"/>
          <p:cNvSpPr txBox="1">
            <a:spLocks noGrp="1"/>
          </p:cNvSpPr>
          <p:nvPr>
            <p:ph type="subTitle" idx="4294967295"/>
          </p:nvPr>
        </p:nvSpPr>
        <p:spPr>
          <a:xfrm>
            <a:off x="2711750" y="2725775"/>
            <a:ext cx="3720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i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وای این یک عدد بزرگ است، آیا شما افتخار نمی کنید؟</a:t>
            </a:r>
            <a:endParaRPr i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  <p:sp>
        <p:nvSpPr>
          <p:cNvPr id="188" name="Google Shape;188;p27"/>
          <p:cNvSpPr txBox="1">
            <a:spLocks noGrp="1"/>
          </p:cNvSpPr>
          <p:nvPr>
            <p:ph type="sldNum" idx="12"/>
          </p:nvPr>
        </p:nvSpPr>
        <p:spPr>
          <a:xfrm>
            <a:off x="4297650" y="4858089"/>
            <a:ext cx="548700" cy="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28"/>
          <p:cNvSpPr txBox="1">
            <a:spLocks noGrp="1"/>
          </p:cNvSpPr>
          <p:nvPr>
            <p:ph type="ctrTitle" idx="4294967295"/>
          </p:nvPr>
        </p:nvSpPr>
        <p:spPr>
          <a:xfrm>
            <a:off x="739650" y="648000"/>
            <a:ext cx="76626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0000"/>
                </a:solidFill>
                <a:cs typeface="B Nazanin" panose="00000700000000000000" pitchFamily="2" charset="-78"/>
              </a:rPr>
              <a:t>89,526,124$</a:t>
            </a:r>
            <a:endParaRPr sz="480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Google Shape;194;p28"/>
          <p:cNvSpPr txBox="1">
            <a:spLocks noGrp="1"/>
          </p:cNvSpPr>
          <p:nvPr>
            <p:ph type="subTitle" idx="4294967295"/>
          </p:nvPr>
        </p:nvSpPr>
        <p:spPr>
          <a:xfrm>
            <a:off x="739650" y="1258910"/>
            <a:ext cx="76626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FFFFFF"/>
                </a:solidFill>
                <a:cs typeface="B Nazanin" panose="00000700000000000000" pitchFamily="2" charset="-78"/>
              </a:rPr>
              <a:t>اون پول زیادیه</a:t>
            </a:r>
            <a:endParaRPr sz="18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Google Shape;195;p28"/>
          <p:cNvSpPr txBox="1">
            <a:spLocks noGrp="1"/>
          </p:cNvSpPr>
          <p:nvPr>
            <p:ph type="ctrTitle" idx="4294967295"/>
          </p:nvPr>
        </p:nvSpPr>
        <p:spPr>
          <a:xfrm>
            <a:off x="739650" y="3276903"/>
            <a:ext cx="76626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0000"/>
                </a:solidFill>
                <a:cs typeface="B Nazanin" panose="00000700000000000000" pitchFamily="2" charset="-78"/>
              </a:rPr>
              <a:t>100%</a:t>
            </a:r>
            <a:endParaRPr sz="480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Google Shape;196;p28"/>
          <p:cNvSpPr txBox="1">
            <a:spLocks noGrp="1"/>
          </p:cNvSpPr>
          <p:nvPr>
            <p:ph type="subTitle" idx="4294967295"/>
          </p:nvPr>
        </p:nvSpPr>
        <p:spPr>
          <a:xfrm>
            <a:off x="739650" y="3887813"/>
            <a:ext cx="76626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FFFFFF"/>
                </a:solidFill>
                <a:cs typeface="B Nazanin" panose="00000700000000000000" pitchFamily="2" charset="-78"/>
              </a:rPr>
              <a:t>موفقیت کامل!</a:t>
            </a:r>
            <a:endParaRPr sz="18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Google Shape;197;p28"/>
          <p:cNvSpPr txBox="1">
            <a:spLocks noGrp="1"/>
          </p:cNvSpPr>
          <p:nvPr>
            <p:ph type="ctrTitle" idx="4294967295"/>
          </p:nvPr>
        </p:nvSpPr>
        <p:spPr>
          <a:xfrm>
            <a:off x="739650" y="1962451"/>
            <a:ext cx="76626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rgbClr val="000000"/>
                </a:solidFill>
                <a:cs typeface="B Nazanin" panose="00000700000000000000" pitchFamily="2" charset="-78"/>
              </a:rPr>
              <a:t>185,244 users</a:t>
            </a:r>
            <a:endParaRPr sz="48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198" name="Google Shape;198;p28"/>
          <p:cNvSpPr txBox="1">
            <a:spLocks noGrp="1"/>
          </p:cNvSpPr>
          <p:nvPr>
            <p:ph type="subTitle" idx="4294967295"/>
          </p:nvPr>
        </p:nvSpPr>
        <p:spPr>
          <a:xfrm>
            <a:off x="739650" y="2573361"/>
            <a:ext cx="76626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FFFFFF"/>
                </a:solidFill>
                <a:cs typeface="B Nazanin" panose="00000700000000000000" pitchFamily="2" charset="-78"/>
              </a:rPr>
              <a:t>و تعداد زیادی از کاربران</a:t>
            </a:r>
            <a:endParaRPr sz="18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99" name="Google Shape;199;p28"/>
          <p:cNvSpPr/>
          <p:nvPr/>
        </p:nvSpPr>
        <p:spPr>
          <a:xfrm rot="5400000">
            <a:off x="-61350" y="941663"/>
            <a:ext cx="430500" cy="307800"/>
          </a:xfrm>
          <a:prstGeom prst="triangle">
            <a:avLst>
              <a:gd name="adj" fmla="val 50000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0" name="Google Shape;200;p28"/>
          <p:cNvSpPr/>
          <p:nvPr/>
        </p:nvSpPr>
        <p:spPr>
          <a:xfrm rot="5400000">
            <a:off x="-61350" y="2288644"/>
            <a:ext cx="430500" cy="307800"/>
          </a:xfrm>
          <a:prstGeom prst="triangle">
            <a:avLst>
              <a:gd name="adj" fmla="val 50000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1" name="Google Shape;201;p28"/>
          <p:cNvSpPr/>
          <p:nvPr/>
        </p:nvSpPr>
        <p:spPr>
          <a:xfrm rot="5400000">
            <a:off x="-61350" y="3635625"/>
            <a:ext cx="430500" cy="307800"/>
          </a:xfrm>
          <a:prstGeom prst="triangle">
            <a:avLst>
              <a:gd name="adj" fmla="val 50000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2" name="Google Shape;202;p28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29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8" name="Google Shape;208;p29"/>
          <p:cNvSpPr/>
          <p:nvPr/>
        </p:nvSpPr>
        <p:spPr>
          <a:xfrm>
            <a:off x="654775" y="1909238"/>
            <a:ext cx="2808000" cy="1325100"/>
          </a:xfrm>
          <a:prstGeom prst="homePlate">
            <a:avLst>
              <a:gd name="adj" fmla="val 30129"/>
            </a:avLst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D900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اولین</a:t>
            </a:r>
            <a:endParaRPr sz="2400" dirty="0">
              <a:solidFill>
                <a:srgbClr val="FFD900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209" name="Google Shape;209;p29"/>
          <p:cNvSpPr/>
          <p:nvPr/>
        </p:nvSpPr>
        <p:spPr>
          <a:xfrm>
            <a:off x="3089925" y="1909238"/>
            <a:ext cx="2862000" cy="1325100"/>
          </a:xfrm>
          <a:prstGeom prst="chevron">
            <a:avLst>
              <a:gd name="adj" fmla="val 29853"/>
            </a:avLst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D900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دومین</a:t>
            </a:r>
            <a:endParaRPr sz="2400" dirty="0">
              <a:solidFill>
                <a:srgbClr val="FFD900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210" name="Google Shape;210;p29"/>
          <p:cNvSpPr/>
          <p:nvPr/>
        </p:nvSpPr>
        <p:spPr>
          <a:xfrm>
            <a:off x="5579075" y="1909238"/>
            <a:ext cx="2862000" cy="1325100"/>
          </a:xfrm>
          <a:prstGeom prst="chevron">
            <a:avLst>
              <a:gd name="adj" fmla="val 29853"/>
            </a:avLst>
          </a:prstGeom>
          <a:noFill/>
          <a:ln w="9525" cap="flat" cmpd="sng">
            <a:solidFill>
              <a:srgbClr val="FFD9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D900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آخر</a:t>
            </a:r>
            <a:endParaRPr sz="2400" dirty="0">
              <a:solidFill>
                <a:srgbClr val="FFD900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211" name="Google Shape;211;p29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30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7" name="Google Shape;217;p30"/>
          <p:cNvSpPr txBox="1">
            <a:spLocks noGrp="1"/>
          </p:cNvSpPr>
          <p:nvPr>
            <p:ph type="body" idx="1"/>
          </p:nvPr>
        </p:nvSpPr>
        <p:spPr>
          <a:xfrm>
            <a:off x="457200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18" name="Google Shape;218;p30"/>
          <p:cNvSpPr txBox="1">
            <a:spLocks noGrp="1"/>
          </p:cNvSpPr>
          <p:nvPr>
            <p:ph type="body" idx="2"/>
          </p:nvPr>
        </p:nvSpPr>
        <p:spPr>
          <a:xfrm>
            <a:off x="3223964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19" name="Google Shape;219;p30"/>
          <p:cNvSpPr txBox="1">
            <a:spLocks noGrp="1"/>
          </p:cNvSpPr>
          <p:nvPr>
            <p:ph type="body" idx="3"/>
          </p:nvPr>
        </p:nvSpPr>
        <p:spPr>
          <a:xfrm>
            <a:off x="5990727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0" name="Google Shape;220;p30"/>
          <p:cNvSpPr txBox="1">
            <a:spLocks noGrp="1"/>
          </p:cNvSpPr>
          <p:nvPr>
            <p:ph type="body" idx="1"/>
          </p:nvPr>
        </p:nvSpPr>
        <p:spPr>
          <a:xfrm>
            <a:off x="457200" y="30099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1" name="Google Shape;221;p30"/>
          <p:cNvSpPr txBox="1">
            <a:spLocks noGrp="1"/>
          </p:cNvSpPr>
          <p:nvPr>
            <p:ph type="body" idx="2"/>
          </p:nvPr>
        </p:nvSpPr>
        <p:spPr>
          <a:xfrm>
            <a:off x="3223964" y="30099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2" name="Google Shape;222;p30"/>
          <p:cNvSpPr txBox="1">
            <a:spLocks noGrp="1"/>
          </p:cNvSpPr>
          <p:nvPr>
            <p:ph type="body" idx="3"/>
          </p:nvPr>
        </p:nvSpPr>
        <p:spPr>
          <a:xfrm>
            <a:off x="5990727" y="30099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223" name="Google Shape;223;p30"/>
          <p:cNvGrpSpPr/>
          <p:nvPr/>
        </p:nvGrpSpPr>
        <p:grpSpPr>
          <a:xfrm>
            <a:off x="3344874" y="1343509"/>
            <a:ext cx="331266" cy="238710"/>
            <a:chOff x="1923075" y="3694075"/>
            <a:chExt cx="437200" cy="341600"/>
          </a:xfrm>
        </p:grpSpPr>
        <p:sp>
          <p:nvSpPr>
            <p:cNvPr id="224" name="Google Shape;224;p30"/>
            <p:cNvSpPr/>
            <p:nvPr/>
          </p:nvSpPr>
          <p:spPr>
            <a:xfrm>
              <a:off x="22476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3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3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30"/>
            <p:cNvSpPr/>
            <p:nvPr/>
          </p:nvSpPr>
          <p:spPr>
            <a:xfrm>
              <a:off x="20351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4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4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30"/>
            <p:cNvSpPr/>
            <p:nvPr/>
          </p:nvSpPr>
          <p:spPr>
            <a:xfrm>
              <a:off x="1923075" y="3694075"/>
              <a:ext cx="437200" cy="280100"/>
            </a:xfrm>
            <a:custGeom>
              <a:avLst/>
              <a:gdLst/>
              <a:ahLst/>
              <a:cxnLst/>
              <a:rect l="l" t="t" r="r" b="b"/>
              <a:pathLst>
                <a:path w="17488" h="11204" fill="none" extrusionOk="0">
                  <a:moveTo>
                    <a:pt x="14516" y="10912"/>
                  </a:moveTo>
                  <a:lnTo>
                    <a:pt x="5675" y="10912"/>
                  </a:lnTo>
                  <a:lnTo>
                    <a:pt x="6089" y="9889"/>
                  </a:lnTo>
                  <a:lnTo>
                    <a:pt x="6089" y="9889"/>
                  </a:lnTo>
                  <a:lnTo>
                    <a:pt x="6235" y="9913"/>
                  </a:lnTo>
                  <a:lnTo>
                    <a:pt x="6406" y="9913"/>
                  </a:lnTo>
                  <a:lnTo>
                    <a:pt x="13810" y="9231"/>
                  </a:lnTo>
                  <a:lnTo>
                    <a:pt x="13810" y="9231"/>
                  </a:lnTo>
                  <a:lnTo>
                    <a:pt x="13980" y="9207"/>
                  </a:lnTo>
                  <a:lnTo>
                    <a:pt x="14151" y="9134"/>
                  </a:lnTo>
                  <a:lnTo>
                    <a:pt x="14297" y="9061"/>
                  </a:lnTo>
                  <a:lnTo>
                    <a:pt x="14467" y="8963"/>
                  </a:lnTo>
                  <a:lnTo>
                    <a:pt x="14614" y="8866"/>
                  </a:lnTo>
                  <a:lnTo>
                    <a:pt x="14735" y="8744"/>
                  </a:lnTo>
                  <a:lnTo>
                    <a:pt x="14833" y="8598"/>
                  </a:lnTo>
                  <a:lnTo>
                    <a:pt x="14930" y="8452"/>
                  </a:lnTo>
                  <a:lnTo>
                    <a:pt x="17414" y="3142"/>
                  </a:lnTo>
                  <a:lnTo>
                    <a:pt x="17414" y="3142"/>
                  </a:lnTo>
                  <a:lnTo>
                    <a:pt x="17463" y="2996"/>
                  </a:lnTo>
                  <a:lnTo>
                    <a:pt x="17487" y="2875"/>
                  </a:lnTo>
                  <a:lnTo>
                    <a:pt x="17463" y="2753"/>
                  </a:lnTo>
                  <a:lnTo>
                    <a:pt x="17439" y="2631"/>
                  </a:lnTo>
                  <a:lnTo>
                    <a:pt x="17366" y="2558"/>
                  </a:lnTo>
                  <a:lnTo>
                    <a:pt x="17244" y="2485"/>
                  </a:lnTo>
                  <a:lnTo>
                    <a:pt x="17122" y="2436"/>
                  </a:lnTo>
                  <a:lnTo>
                    <a:pt x="16976" y="2412"/>
                  </a:lnTo>
                  <a:lnTo>
                    <a:pt x="4579" y="1998"/>
                  </a:lnTo>
                  <a:lnTo>
                    <a:pt x="4214" y="366"/>
                  </a:lnTo>
                  <a:lnTo>
                    <a:pt x="4214" y="366"/>
                  </a:lnTo>
                  <a:lnTo>
                    <a:pt x="4141" y="220"/>
                  </a:lnTo>
                  <a:lnTo>
                    <a:pt x="4043" y="98"/>
                  </a:lnTo>
                  <a:lnTo>
                    <a:pt x="3897" y="25"/>
                  </a:lnTo>
                  <a:lnTo>
                    <a:pt x="372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22"/>
                  </a:lnTo>
                  <a:lnTo>
                    <a:pt x="74" y="196"/>
                  </a:lnTo>
                  <a:lnTo>
                    <a:pt x="25" y="293"/>
                  </a:lnTo>
                  <a:lnTo>
                    <a:pt x="1" y="366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585"/>
                  </a:lnTo>
                  <a:lnTo>
                    <a:pt x="25" y="658"/>
                  </a:lnTo>
                  <a:lnTo>
                    <a:pt x="74" y="756"/>
                  </a:lnTo>
                  <a:lnTo>
                    <a:pt x="147" y="829"/>
                  </a:lnTo>
                  <a:lnTo>
                    <a:pt x="220" y="877"/>
                  </a:lnTo>
                  <a:lnTo>
                    <a:pt x="293" y="926"/>
                  </a:lnTo>
                  <a:lnTo>
                    <a:pt x="390" y="951"/>
                  </a:lnTo>
                  <a:lnTo>
                    <a:pt x="488" y="975"/>
                  </a:lnTo>
                  <a:lnTo>
                    <a:pt x="3337" y="975"/>
                  </a:lnTo>
                  <a:lnTo>
                    <a:pt x="5286" y="9256"/>
                  </a:lnTo>
                  <a:lnTo>
                    <a:pt x="4506" y="11204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30"/>
            <p:cNvSpPr/>
            <p:nvPr/>
          </p:nvSpPr>
          <p:spPr>
            <a:xfrm>
              <a:off x="2261000" y="3781750"/>
              <a:ext cx="48725" cy="108400"/>
            </a:xfrm>
            <a:custGeom>
              <a:avLst/>
              <a:gdLst/>
              <a:ahLst/>
              <a:cxnLst/>
              <a:rect l="l" t="t" r="r" b="b"/>
              <a:pathLst>
                <a:path w="1949" h="4336" fill="none" extrusionOk="0">
                  <a:moveTo>
                    <a:pt x="1" y="4336"/>
                  </a:moveTo>
                  <a:lnTo>
                    <a:pt x="1949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30"/>
            <p:cNvSpPr/>
            <p:nvPr/>
          </p:nvSpPr>
          <p:spPr>
            <a:xfrm>
              <a:off x="2225675" y="3780550"/>
              <a:ext cx="32300" cy="113875"/>
            </a:xfrm>
            <a:custGeom>
              <a:avLst/>
              <a:gdLst/>
              <a:ahLst/>
              <a:cxnLst/>
              <a:rect l="l" t="t" r="r" b="b"/>
              <a:pathLst>
                <a:path w="1292" h="4555" fill="none" extrusionOk="0">
                  <a:moveTo>
                    <a:pt x="1" y="4554"/>
                  </a:moveTo>
                  <a:lnTo>
                    <a:pt x="1292" y="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30"/>
            <p:cNvSpPr/>
            <p:nvPr/>
          </p:nvSpPr>
          <p:spPr>
            <a:xfrm>
              <a:off x="2190375" y="3779325"/>
              <a:ext cx="15850" cy="119350"/>
            </a:xfrm>
            <a:custGeom>
              <a:avLst/>
              <a:gdLst/>
              <a:ahLst/>
              <a:cxnLst/>
              <a:rect l="l" t="t" r="r" b="b"/>
              <a:pathLst>
                <a:path w="634" h="4774" fill="none" extrusionOk="0">
                  <a:moveTo>
                    <a:pt x="0" y="4774"/>
                  </a:moveTo>
                  <a:lnTo>
                    <a:pt x="634" y="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30"/>
            <p:cNvSpPr/>
            <p:nvPr/>
          </p:nvSpPr>
          <p:spPr>
            <a:xfrm>
              <a:off x="2154450" y="3777500"/>
              <a:ext cx="1250" cy="126050"/>
            </a:xfrm>
            <a:custGeom>
              <a:avLst/>
              <a:gdLst/>
              <a:ahLst/>
              <a:cxnLst/>
              <a:rect l="l" t="t" r="r" b="b"/>
              <a:pathLst>
                <a:path w="50" h="5042" fill="none" extrusionOk="0">
                  <a:moveTo>
                    <a:pt x="49" y="5042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30"/>
            <p:cNvSpPr/>
            <p:nvPr/>
          </p:nvSpPr>
          <p:spPr>
            <a:xfrm>
              <a:off x="2103300" y="3776275"/>
              <a:ext cx="17075" cy="131550"/>
            </a:xfrm>
            <a:custGeom>
              <a:avLst/>
              <a:gdLst/>
              <a:ahLst/>
              <a:cxnLst/>
              <a:rect l="l" t="t" r="r" b="b"/>
              <a:pathLst>
                <a:path w="683" h="5262" fill="none" extrusionOk="0">
                  <a:moveTo>
                    <a:pt x="683" y="5261"/>
                  </a:moveTo>
                  <a:lnTo>
                    <a:pt x="1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30"/>
            <p:cNvSpPr/>
            <p:nvPr/>
          </p:nvSpPr>
          <p:spPr>
            <a:xfrm>
              <a:off x="2051550" y="3775050"/>
              <a:ext cx="34125" cy="137025"/>
            </a:xfrm>
            <a:custGeom>
              <a:avLst/>
              <a:gdLst/>
              <a:ahLst/>
              <a:cxnLst/>
              <a:rect l="l" t="t" r="r" b="b"/>
              <a:pathLst>
                <a:path w="1365" h="5481" fill="none" extrusionOk="0">
                  <a:moveTo>
                    <a:pt x="1364" y="5481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3" name="Google Shape;233;p30"/>
          <p:cNvGrpSpPr/>
          <p:nvPr/>
        </p:nvGrpSpPr>
        <p:grpSpPr>
          <a:xfrm>
            <a:off x="545855" y="1308427"/>
            <a:ext cx="334960" cy="308905"/>
            <a:chOff x="576250" y="4319400"/>
            <a:chExt cx="442075" cy="442050"/>
          </a:xfrm>
        </p:grpSpPr>
        <p:sp>
          <p:nvSpPr>
            <p:cNvPr id="234" name="Google Shape;234;p3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30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30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30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8" name="Google Shape;238;p30"/>
          <p:cNvGrpSpPr/>
          <p:nvPr/>
        </p:nvGrpSpPr>
        <p:grpSpPr>
          <a:xfrm>
            <a:off x="535585" y="2858479"/>
            <a:ext cx="355248" cy="270628"/>
            <a:chOff x="5268225" y="4341925"/>
            <a:chExt cx="468850" cy="387275"/>
          </a:xfrm>
        </p:grpSpPr>
        <p:sp>
          <p:nvSpPr>
            <p:cNvPr id="239" name="Google Shape;239;p30"/>
            <p:cNvSpPr/>
            <p:nvPr/>
          </p:nvSpPr>
          <p:spPr>
            <a:xfrm>
              <a:off x="5652425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122" y="1291"/>
                  </a:lnTo>
                  <a:lnTo>
                    <a:pt x="244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412" y="1511"/>
                  </a:lnTo>
                  <a:lnTo>
                    <a:pt x="2533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30"/>
            <p:cNvSpPr/>
            <p:nvPr/>
          </p:nvSpPr>
          <p:spPr>
            <a:xfrm>
              <a:off x="5287100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98" y="1291"/>
                  </a:lnTo>
                  <a:lnTo>
                    <a:pt x="220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387" y="1511"/>
                  </a:lnTo>
                  <a:lnTo>
                    <a:pt x="2509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30"/>
            <p:cNvSpPr/>
            <p:nvPr/>
          </p:nvSpPr>
          <p:spPr>
            <a:xfrm>
              <a:off x="5268225" y="4341925"/>
              <a:ext cx="468850" cy="333075"/>
            </a:xfrm>
            <a:custGeom>
              <a:avLst/>
              <a:gdLst/>
              <a:ahLst/>
              <a:cxnLst/>
              <a:rect l="l" t="t" r="r" b="b"/>
              <a:pathLst>
                <a:path w="18754" h="13323" fill="none" extrusionOk="0">
                  <a:moveTo>
                    <a:pt x="18754" y="5553"/>
                  </a:moveTo>
                  <a:lnTo>
                    <a:pt x="18754" y="5553"/>
                  </a:lnTo>
                  <a:lnTo>
                    <a:pt x="18730" y="5334"/>
                  </a:lnTo>
                  <a:lnTo>
                    <a:pt x="18681" y="5091"/>
                  </a:lnTo>
                  <a:lnTo>
                    <a:pt x="18583" y="4847"/>
                  </a:lnTo>
                  <a:lnTo>
                    <a:pt x="18462" y="4628"/>
                  </a:lnTo>
                  <a:lnTo>
                    <a:pt x="18291" y="4433"/>
                  </a:lnTo>
                  <a:lnTo>
                    <a:pt x="18121" y="4287"/>
                  </a:lnTo>
                  <a:lnTo>
                    <a:pt x="18023" y="4214"/>
                  </a:lnTo>
                  <a:lnTo>
                    <a:pt x="17926" y="4165"/>
                  </a:lnTo>
                  <a:lnTo>
                    <a:pt x="17828" y="4141"/>
                  </a:lnTo>
                  <a:lnTo>
                    <a:pt x="17731" y="4141"/>
                  </a:lnTo>
                  <a:lnTo>
                    <a:pt x="16489" y="4141"/>
                  </a:lnTo>
                  <a:lnTo>
                    <a:pt x="15588" y="1803"/>
                  </a:lnTo>
                  <a:lnTo>
                    <a:pt x="15588" y="1803"/>
                  </a:lnTo>
                  <a:lnTo>
                    <a:pt x="15490" y="1583"/>
                  </a:lnTo>
                  <a:lnTo>
                    <a:pt x="15344" y="1364"/>
                  </a:lnTo>
                  <a:lnTo>
                    <a:pt x="15174" y="1169"/>
                  </a:lnTo>
                  <a:lnTo>
                    <a:pt x="15003" y="975"/>
                  </a:lnTo>
                  <a:lnTo>
                    <a:pt x="14784" y="804"/>
                  </a:lnTo>
                  <a:lnTo>
                    <a:pt x="14565" y="658"/>
                  </a:lnTo>
                  <a:lnTo>
                    <a:pt x="14346" y="536"/>
                  </a:lnTo>
                  <a:lnTo>
                    <a:pt x="14102" y="439"/>
                  </a:lnTo>
                  <a:lnTo>
                    <a:pt x="14102" y="439"/>
                  </a:lnTo>
                  <a:lnTo>
                    <a:pt x="13810" y="390"/>
                  </a:lnTo>
                  <a:lnTo>
                    <a:pt x="13444" y="317"/>
                  </a:lnTo>
                  <a:lnTo>
                    <a:pt x="12933" y="220"/>
                  </a:lnTo>
                  <a:lnTo>
                    <a:pt x="12275" y="147"/>
                  </a:lnTo>
                  <a:lnTo>
                    <a:pt x="11472" y="73"/>
                  </a:lnTo>
                  <a:lnTo>
                    <a:pt x="10498" y="25"/>
                  </a:lnTo>
                  <a:lnTo>
                    <a:pt x="9377" y="0"/>
                  </a:lnTo>
                  <a:lnTo>
                    <a:pt x="9377" y="0"/>
                  </a:lnTo>
                  <a:lnTo>
                    <a:pt x="8257" y="25"/>
                  </a:lnTo>
                  <a:lnTo>
                    <a:pt x="7283" y="73"/>
                  </a:lnTo>
                  <a:lnTo>
                    <a:pt x="6479" y="147"/>
                  </a:lnTo>
                  <a:lnTo>
                    <a:pt x="5821" y="220"/>
                  </a:lnTo>
                  <a:lnTo>
                    <a:pt x="5310" y="317"/>
                  </a:lnTo>
                  <a:lnTo>
                    <a:pt x="4945" y="390"/>
                  </a:lnTo>
                  <a:lnTo>
                    <a:pt x="4652" y="439"/>
                  </a:lnTo>
                  <a:lnTo>
                    <a:pt x="4652" y="439"/>
                  </a:lnTo>
                  <a:lnTo>
                    <a:pt x="4409" y="536"/>
                  </a:lnTo>
                  <a:lnTo>
                    <a:pt x="4190" y="658"/>
                  </a:lnTo>
                  <a:lnTo>
                    <a:pt x="3970" y="804"/>
                  </a:lnTo>
                  <a:lnTo>
                    <a:pt x="3751" y="975"/>
                  </a:lnTo>
                  <a:lnTo>
                    <a:pt x="3581" y="1169"/>
                  </a:lnTo>
                  <a:lnTo>
                    <a:pt x="3410" y="1364"/>
                  </a:lnTo>
                  <a:lnTo>
                    <a:pt x="3264" y="1583"/>
                  </a:lnTo>
                  <a:lnTo>
                    <a:pt x="3167" y="1803"/>
                  </a:lnTo>
                  <a:lnTo>
                    <a:pt x="2266" y="4141"/>
                  </a:lnTo>
                  <a:lnTo>
                    <a:pt x="1023" y="4141"/>
                  </a:lnTo>
                  <a:lnTo>
                    <a:pt x="1023" y="4141"/>
                  </a:lnTo>
                  <a:lnTo>
                    <a:pt x="926" y="4141"/>
                  </a:lnTo>
                  <a:lnTo>
                    <a:pt x="829" y="4165"/>
                  </a:lnTo>
                  <a:lnTo>
                    <a:pt x="731" y="4214"/>
                  </a:lnTo>
                  <a:lnTo>
                    <a:pt x="634" y="4287"/>
                  </a:lnTo>
                  <a:lnTo>
                    <a:pt x="463" y="4433"/>
                  </a:lnTo>
                  <a:lnTo>
                    <a:pt x="293" y="4628"/>
                  </a:lnTo>
                  <a:lnTo>
                    <a:pt x="171" y="4847"/>
                  </a:lnTo>
                  <a:lnTo>
                    <a:pt x="74" y="5091"/>
                  </a:lnTo>
                  <a:lnTo>
                    <a:pt x="25" y="5334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25" y="5748"/>
                  </a:lnTo>
                  <a:lnTo>
                    <a:pt x="74" y="5894"/>
                  </a:lnTo>
                  <a:lnTo>
                    <a:pt x="171" y="6016"/>
                  </a:lnTo>
                  <a:lnTo>
                    <a:pt x="293" y="6089"/>
                  </a:lnTo>
                  <a:lnTo>
                    <a:pt x="463" y="6138"/>
                  </a:lnTo>
                  <a:lnTo>
                    <a:pt x="634" y="6187"/>
                  </a:lnTo>
                  <a:lnTo>
                    <a:pt x="1023" y="6187"/>
                  </a:lnTo>
                  <a:lnTo>
                    <a:pt x="1462" y="6187"/>
                  </a:lnTo>
                  <a:lnTo>
                    <a:pt x="1145" y="7015"/>
                  </a:lnTo>
                  <a:lnTo>
                    <a:pt x="1145" y="7015"/>
                  </a:lnTo>
                  <a:lnTo>
                    <a:pt x="999" y="7526"/>
                  </a:lnTo>
                  <a:lnTo>
                    <a:pt x="877" y="8086"/>
                  </a:lnTo>
                  <a:lnTo>
                    <a:pt x="780" y="8671"/>
                  </a:lnTo>
                  <a:lnTo>
                    <a:pt x="756" y="9207"/>
                  </a:lnTo>
                  <a:lnTo>
                    <a:pt x="756" y="13323"/>
                  </a:lnTo>
                  <a:lnTo>
                    <a:pt x="17999" y="13323"/>
                  </a:lnTo>
                  <a:lnTo>
                    <a:pt x="17999" y="9207"/>
                  </a:lnTo>
                  <a:lnTo>
                    <a:pt x="17999" y="9207"/>
                  </a:lnTo>
                  <a:lnTo>
                    <a:pt x="17975" y="8671"/>
                  </a:lnTo>
                  <a:lnTo>
                    <a:pt x="17877" y="8086"/>
                  </a:lnTo>
                  <a:lnTo>
                    <a:pt x="17755" y="7526"/>
                  </a:lnTo>
                  <a:lnTo>
                    <a:pt x="17609" y="7015"/>
                  </a:lnTo>
                  <a:lnTo>
                    <a:pt x="17293" y="6187"/>
                  </a:lnTo>
                  <a:lnTo>
                    <a:pt x="17731" y="6187"/>
                  </a:lnTo>
                  <a:lnTo>
                    <a:pt x="17731" y="6187"/>
                  </a:lnTo>
                  <a:lnTo>
                    <a:pt x="18121" y="6187"/>
                  </a:lnTo>
                  <a:lnTo>
                    <a:pt x="18291" y="6138"/>
                  </a:lnTo>
                  <a:lnTo>
                    <a:pt x="18462" y="6089"/>
                  </a:lnTo>
                  <a:lnTo>
                    <a:pt x="18583" y="6016"/>
                  </a:lnTo>
                  <a:lnTo>
                    <a:pt x="18681" y="5894"/>
                  </a:lnTo>
                  <a:lnTo>
                    <a:pt x="18730" y="5748"/>
                  </a:lnTo>
                  <a:lnTo>
                    <a:pt x="18754" y="5553"/>
                  </a:lnTo>
                  <a:lnTo>
                    <a:pt x="18754" y="5553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30"/>
            <p:cNvSpPr/>
            <p:nvPr/>
          </p:nvSpPr>
          <p:spPr>
            <a:xfrm>
              <a:off x="5351025" y="4375400"/>
              <a:ext cx="303250" cy="149825"/>
            </a:xfrm>
            <a:custGeom>
              <a:avLst/>
              <a:gdLst/>
              <a:ahLst/>
              <a:cxnLst/>
              <a:rect l="l" t="t" r="r" b="b"/>
              <a:pathLst>
                <a:path w="12130" h="5993" fill="none" extrusionOk="0">
                  <a:moveTo>
                    <a:pt x="1" y="4628"/>
                  </a:moveTo>
                  <a:lnTo>
                    <a:pt x="1" y="4628"/>
                  </a:lnTo>
                  <a:lnTo>
                    <a:pt x="171" y="4019"/>
                  </a:lnTo>
                  <a:lnTo>
                    <a:pt x="585" y="2656"/>
                  </a:lnTo>
                  <a:lnTo>
                    <a:pt x="805" y="1925"/>
                  </a:lnTo>
                  <a:lnTo>
                    <a:pt x="1024" y="1292"/>
                  </a:lnTo>
                  <a:lnTo>
                    <a:pt x="1194" y="829"/>
                  </a:lnTo>
                  <a:lnTo>
                    <a:pt x="1267" y="707"/>
                  </a:lnTo>
                  <a:lnTo>
                    <a:pt x="1316" y="658"/>
                  </a:lnTo>
                  <a:lnTo>
                    <a:pt x="1316" y="658"/>
                  </a:lnTo>
                  <a:lnTo>
                    <a:pt x="1535" y="561"/>
                  </a:lnTo>
                  <a:lnTo>
                    <a:pt x="1852" y="464"/>
                  </a:lnTo>
                  <a:lnTo>
                    <a:pt x="2315" y="342"/>
                  </a:lnTo>
                  <a:lnTo>
                    <a:pt x="2948" y="220"/>
                  </a:lnTo>
                  <a:lnTo>
                    <a:pt x="3776" y="98"/>
                  </a:lnTo>
                  <a:lnTo>
                    <a:pt x="4799" y="25"/>
                  </a:lnTo>
                  <a:lnTo>
                    <a:pt x="5408" y="1"/>
                  </a:lnTo>
                  <a:lnTo>
                    <a:pt x="6065" y="1"/>
                  </a:lnTo>
                  <a:lnTo>
                    <a:pt x="6065" y="1"/>
                  </a:lnTo>
                  <a:lnTo>
                    <a:pt x="6723" y="1"/>
                  </a:lnTo>
                  <a:lnTo>
                    <a:pt x="7332" y="25"/>
                  </a:lnTo>
                  <a:lnTo>
                    <a:pt x="8355" y="98"/>
                  </a:lnTo>
                  <a:lnTo>
                    <a:pt x="9183" y="220"/>
                  </a:lnTo>
                  <a:lnTo>
                    <a:pt x="9816" y="342"/>
                  </a:lnTo>
                  <a:lnTo>
                    <a:pt x="10279" y="464"/>
                  </a:lnTo>
                  <a:lnTo>
                    <a:pt x="10595" y="561"/>
                  </a:lnTo>
                  <a:lnTo>
                    <a:pt x="10814" y="658"/>
                  </a:lnTo>
                  <a:lnTo>
                    <a:pt x="10814" y="658"/>
                  </a:lnTo>
                  <a:lnTo>
                    <a:pt x="10863" y="707"/>
                  </a:lnTo>
                  <a:lnTo>
                    <a:pt x="10936" y="829"/>
                  </a:lnTo>
                  <a:lnTo>
                    <a:pt x="11107" y="1292"/>
                  </a:lnTo>
                  <a:lnTo>
                    <a:pt x="11326" y="1925"/>
                  </a:lnTo>
                  <a:lnTo>
                    <a:pt x="11545" y="2656"/>
                  </a:lnTo>
                  <a:lnTo>
                    <a:pt x="11959" y="4019"/>
                  </a:lnTo>
                  <a:lnTo>
                    <a:pt x="12130" y="4628"/>
                  </a:lnTo>
                  <a:lnTo>
                    <a:pt x="12130" y="4628"/>
                  </a:lnTo>
                  <a:lnTo>
                    <a:pt x="12105" y="4677"/>
                  </a:lnTo>
                  <a:lnTo>
                    <a:pt x="12057" y="4750"/>
                  </a:lnTo>
                  <a:lnTo>
                    <a:pt x="11959" y="4823"/>
                  </a:lnTo>
                  <a:lnTo>
                    <a:pt x="11813" y="4921"/>
                  </a:lnTo>
                  <a:lnTo>
                    <a:pt x="11618" y="5042"/>
                  </a:lnTo>
                  <a:lnTo>
                    <a:pt x="11375" y="5164"/>
                  </a:lnTo>
                  <a:lnTo>
                    <a:pt x="11058" y="5262"/>
                  </a:lnTo>
                  <a:lnTo>
                    <a:pt x="10717" y="5383"/>
                  </a:lnTo>
                  <a:lnTo>
                    <a:pt x="10327" y="5505"/>
                  </a:lnTo>
                  <a:lnTo>
                    <a:pt x="9865" y="5627"/>
                  </a:lnTo>
                  <a:lnTo>
                    <a:pt x="9377" y="5724"/>
                  </a:lnTo>
                  <a:lnTo>
                    <a:pt x="8817" y="5822"/>
                  </a:lnTo>
                  <a:lnTo>
                    <a:pt x="8208" y="5895"/>
                  </a:lnTo>
                  <a:lnTo>
                    <a:pt x="7551" y="5944"/>
                  </a:lnTo>
                  <a:lnTo>
                    <a:pt x="6845" y="5992"/>
                  </a:lnTo>
                  <a:lnTo>
                    <a:pt x="6065" y="5992"/>
                  </a:lnTo>
                  <a:lnTo>
                    <a:pt x="6065" y="5992"/>
                  </a:lnTo>
                  <a:lnTo>
                    <a:pt x="5286" y="5992"/>
                  </a:lnTo>
                  <a:lnTo>
                    <a:pt x="4580" y="5944"/>
                  </a:lnTo>
                  <a:lnTo>
                    <a:pt x="3922" y="5895"/>
                  </a:lnTo>
                  <a:lnTo>
                    <a:pt x="3313" y="5822"/>
                  </a:lnTo>
                  <a:lnTo>
                    <a:pt x="2753" y="5724"/>
                  </a:lnTo>
                  <a:lnTo>
                    <a:pt x="2266" y="5627"/>
                  </a:lnTo>
                  <a:lnTo>
                    <a:pt x="1803" y="5505"/>
                  </a:lnTo>
                  <a:lnTo>
                    <a:pt x="1413" y="5383"/>
                  </a:lnTo>
                  <a:lnTo>
                    <a:pt x="1072" y="5262"/>
                  </a:lnTo>
                  <a:lnTo>
                    <a:pt x="756" y="5164"/>
                  </a:lnTo>
                  <a:lnTo>
                    <a:pt x="512" y="5042"/>
                  </a:lnTo>
                  <a:lnTo>
                    <a:pt x="317" y="4921"/>
                  </a:lnTo>
                  <a:lnTo>
                    <a:pt x="171" y="4823"/>
                  </a:lnTo>
                  <a:lnTo>
                    <a:pt x="74" y="4750"/>
                  </a:lnTo>
                  <a:lnTo>
                    <a:pt x="25" y="4677"/>
                  </a:lnTo>
                  <a:lnTo>
                    <a:pt x="1" y="4628"/>
                  </a:lnTo>
                  <a:lnTo>
                    <a:pt x="1" y="4628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30"/>
            <p:cNvSpPr/>
            <p:nvPr/>
          </p:nvSpPr>
          <p:spPr>
            <a:xfrm>
              <a:off x="532667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32" y="2607"/>
                  </a:moveTo>
                  <a:lnTo>
                    <a:pt x="1632" y="2607"/>
                  </a:lnTo>
                  <a:lnTo>
                    <a:pt x="1291" y="2582"/>
                  </a:lnTo>
                  <a:lnTo>
                    <a:pt x="999" y="2509"/>
                  </a:lnTo>
                  <a:lnTo>
                    <a:pt x="731" y="2388"/>
                  </a:lnTo>
                  <a:lnTo>
                    <a:pt x="488" y="2217"/>
                  </a:lnTo>
                  <a:lnTo>
                    <a:pt x="293" y="2047"/>
                  </a:lnTo>
                  <a:lnTo>
                    <a:pt x="122" y="1803"/>
                  </a:lnTo>
                  <a:lnTo>
                    <a:pt x="74" y="1706"/>
                  </a:lnTo>
                  <a:lnTo>
                    <a:pt x="49" y="1559"/>
                  </a:lnTo>
                  <a:lnTo>
                    <a:pt x="25" y="1438"/>
                  </a:lnTo>
                  <a:lnTo>
                    <a:pt x="1" y="1316"/>
                  </a:lnTo>
                  <a:lnTo>
                    <a:pt x="1" y="1316"/>
                  </a:lnTo>
                  <a:lnTo>
                    <a:pt x="25" y="1170"/>
                  </a:lnTo>
                  <a:lnTo>
                    <a:pt x="49" y="1048"/>
                  </a:lnTo>
                  <a:lnTo>
                    <a:pt x="74" y="926"/>
                  </a:lnTo>
                  <a:lnTo>
                    <a:pt x="122" y="804"/>
                  </a:lnTo>
                  <a:lnTo>
                    <a:pt x="293" y="585"/>
                  </a:lnTo>
                  <a:lnTo>
                    <a:pt x="488" y="390"/>
                  </a:lnTo>
                  <a:lnTo>
                    <a:pt x="731" y="220"/>
                  </a:lnTo>
                  <a:lnTo>
                    <a:pt x="999" y="98"/>
                  </a:lnTo>
                  <a:lnTo>
                    <a:pt x="1291" y="25"/>
                  </a:lnTo>
                  <a:lnTo>
                    <a:pt x="1632" y="1"/>
                  </a:lnTo>
                  <a:lnTo>
                    <a:pt x="1632" y="1"/>
                  </a:lnTo>
                  <a:lnTo>
                    <a:pt x="1803" y="1"/>
                  </a:lnTo>
                  <a:lnTo>
                    <a:pt x="1949" y="49"/>
                  </a:lnTo>
                  <a:lnTo>
                    <a:pt x="2120" y="98"/>
                  </a:lnTo>
                  <a:lnTo>
                    <a:pt x="2266" y="171"/>
                  </a:lnTo>
                  <a:lnTo>
                    <a:pt x="2412" y="269"/>
                  </a:lnTo>
                  <a:lnTo>
                    <a:pt x="2534" y="390"/>
                  </a:lnTo>
                  <a:lnTo>
                    <a:pt x="2777" y="634"/>
                  </a:lnTo>
                  <a:lnTo>
                    <a:pt x="2972" y="926"/>
                  </a:lnTo>
                  <a:lnTo>
                    <a:pt x="3118" y="1219"/>
                  </a:lnTo>
                  <a:lnTo>
                    <a:pt x="3215" y="1535"/>
                  </a:lnTo>
                  <a:lnTo>
                    <a:pt x="3240" y="1681"/>
                  </a:lnTo>
                  <a:lnTo>
                    <a:pt x="3240" y="1803"/>
                  </a:lnTo>
                  <a:lnTo>
                    <a:pt x="3240" y="1803"/>
                  </a:lnTo>
                  <a:lnTo>
                    <a:pt x="3240" y="1949"/>
                  </a:lnTo>
                  <a:lnTo>
                    <a:pt x="3215" y="2047"/>
                  </a:lnTo>
                  <a:lnTo>
                    <a:pt x="3167" y="2144"/>
                  </a:lnTo>
                  <a:lnTo>
                    <a:pt x="3118" y="2241"/>
                  </a:lnTo>
                  <a:lnTo>
                    <a:pt x="3045" y="2314"/>
                  </a:lnTo>
                  <a:lnTo>
                    <a:pt x="2972" y="2388"/>
                  </a:lnTo>
                  <a:lnTo>
                    <a:pt x="2777" y="2485"/>
                  </a:lnTo>
                  <a:lnTo>
                    <a:pt x="2534" y="2558"/>
                  </a:lnTo>
                  <a:lnTo>
                    <a:pt x="2266" y="2582"/>
                  </a:lnTo>
                  <a:lnTo>
                    <a:pt x="1949" y="2607"/>
                  </a:lnTo>
                  <a:lnTo>
                    <a:pt x="1632" y="2607"/>
                  </a:lnTo>
                  <a:lnTo>
                    <a:pt x="1632" y="2607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30"/>
            <p:cNvSpPr/>
            <p:nvPr/>
          </p:nvSpPr>
          <p:spPr>
            <a:xfrm>
              <a:off x="5447225" y="4615925"/>
              <a:ext cx="110850" cy="25"/>
            </a:xfrm>
            <a:custGeom>
              <a:avLst/>
              <a:gdLst/>
              <a:ahLst/>
              <a:cxnLst/>
              <a:rect l="l" t="t" r="r" b="b"/>
              <a:pathLst>
                <a:path w="4434" h="1" fill="none" extrusionOk="0">
                  <a:moveTo>
                    <a:pt x="1" y="0"/>
                  </a:moveTo>
                  <a:lnTo>
                    <a:pt x="4434" y="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30"/>
            <p:cNvSpPr/>
            <p:nvPr/>
          </p:nvSpPr>
          <p:spPr>
            <a:xfrm>
              <a:off x="5439925" y="4589125"/>
              <a:ext cx="125450" cy="25"/>
            </a:xfrm>
            <a:custGeom>
              <a:avLst/>
              <a:gdLst/>
              <a:ahLst/>
              <a:cxnLst/>
              <a:rect l="l" t="t" r="r" b="b"/>
              <a:pathLst>
                <a:path w="5018" h="1" fill="none" extrusionOk="0">
                  <a:moveTo>
                    <a:pt x="1" y="0"/>
                  </a:move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30"/>
            <p:cNvSpPr/>
            <p:nvPr/>
          </p:nvSpPr>
          <p:spPr>
            <a:xfrm>
              <a:off x="559762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08" y="2607"/>
                  </a:moveTo>
                  <a:lnTo>
                    <a:pt x="1608" y="2607"/>
                  </a:lnTo>
                  <a:lnTo>
                    <a:pt x="1291" y="2607"/>
                  </a:lnTo>
                  <a:lnTo>
                    <a:pt x="975" y="2582"/>
                  </a:lnTo>
                  <a:lnTo>
                    <a:pt x="707" y="2558"/>
                  </a:lnTo>
                  <a:lnTo>
                    <a:pt x="463" y="2485"/>
                  </a:lnTo>
                  <a:lnTo>
                    <a:pt x="268" y="2388"/>
                  </a:lnTo>
                  <a:lnTo>
                    <a:pt x="195" y="2314"/>
                  </a:lnTo>
                  <a:lnTo>
                    <a:pt x="122" y="2241"/>
                  </a:lnTo>
                  <a:lnTo>
                    <a:pt x="74" y="2144"/>
                  </a:lnTo>
                  <a:lnTo>
                    <a:pt x="25" y="2047"/>
                  </a:lnTo>
                  <a:lnTo>
                    <a:pt x="1" y="1949"/>
                  </a:lnTo>
                  <a:lnTo>
                    <a:pt x="1" y="1803"/>
                  </a:lnTo>
                  <a:lnTo>
                    <a:pt x="1" y="1803"/>
                  </a:lnTo>
                  <a:lnTo>
                    <a:pt x="1" y="1681"/>
                  </a:lnTo>
                  <a:lnTo>
                    <a:pt x="25" y="1535"/>
                  </a:lnTo>
                  <a:lnTo>
                    <a:pt x="122" y="1219"/>
                  </a:lnTo>
                  <a:lnTo>
                    <a:pt x="268" y="926"/>
                  </a:lnTo>
                  <a:lnTo>
                    <a:pt x="463" y="634"/>
                  </a:lnTo>
                  <a:lnTo>
                    <a:pt x="707" y="390"/>
                  </a:lnTo>
                  <a:lnTo>
                    <a:pt x="829" y="269"/>
                  </a:lnTo>
                  <a:lnTo>
                    <a:pt x="975" y="171"/>
                  </a:lnTo>
                  <a:lnTo>
                    <a:pt x="1121" y="98"/>
                  </a:lnTo>
                  <a:lnTo>
                    <a:pt x="1291" y="49"/>
                  </a:lnTo>
                  <a:lnTo>
                    <a:pt x="1438" y="1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949" y="25"/>
                  </a:lnTo>
                  <a:lnTo>
                    <a:pt x="2241" y="98"/>
                  </a:lnTo>
                  <a:lnTo>
                    <a:pt x="2509" y="220"/>
                  </a:lnTo>
                  <a:lnTo>
                    <a:pt x="2753" y="390"/>
                  </a:lnTo>
                  <a:lnTo>
                    <a:pt x="2948" y="585"/>
                  </a:lnTo>
                  <a:lnTo>
                    <a:pt x="3118" y="804"/>
                  </a:lnTo>
                  <a:lnTo>
                    <a:pt x="3167" y="926"/>
                  </a:lnTo>
                  <a:lnTo>
                    <a:pt x="3191" y="1048"/>
                  </a:lnTo>
                  <a:lnTo>
                    <a:pt x="3215" y="1170"/>
                  </a:lnTo>
                  <a:lnTo>
                    <a:pt x="3240" y="1316"/>
                  </a:lnTo>
                  <a:lnTo>
                    <a:pt x="3240" y="1316"/>
                  </a:lnTo>
                  <a:lnTo>
                    <a:pt x="3215" y="1438"/>
                  </a:lnTo>
                  <a:lnTo>
                    <a:pt x="3191" y="1559"/>
                  </a:lnTo>
                  <a:lnTo>
                    <a:pt x="3167" y="1706"/>
                  </a:lnTo>
                  <a:lnTo>
                    <a:pt x="3118" y="1803"/>
                  </a:lnTo>
                  <a:lnTo>
                    <a:pt x="2948" y="2047"/>
                  </a:lnTo>
                  <a:lnTo>
                    <a:pt x="2753" y="2217"/>
                  </a:lnTo>
                  <a:lnTo>
                    <a:pt x="2509" y="2388"/>
                  </a:lnTo>
                  <a:lnTo>
                    <a:pt x="2241" y="2509"/>
                  </a:lnTo>
                  <a:lnTo>
                    <a:pt x="1949" y="2582"/>
                  </a:lnTo>
                  <a:lnTo>
                    <a:pt x="1608" y="2607"/>
                  </a:lnTo>
                  <a:lnTo>
                    <a:pt x="1608" y="2607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7" name="Google Shape;247;p30"/>
          <p:cNvGrpSpPr/>
          <p:nvPr/>
        </p:nvGrpSpPr>
        <p:grpSpPr>
          <a:xfrm>
            <a:off x="6096821" y="2813403"/>
            <a:ext cx="407851" cy="360825"/>
            <a:chOff x="5233525" y="4954450"/>
            <a:chExt cx="538275" cy="516350"/>
          </a:xfrm>
        </p:grpSpPr>
        <p:sp>
          <p:nvSpPr>
            <p:cNvPr id="248" name="Google Shape;248;p30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30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30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30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30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30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30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30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30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30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30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oogle Shape;259;p30"/>
          <p:cNvGrpSpPr/>
          <p:nvPr/>
        </p:nvGrpSpPr>
        <p:grpSpPr>
          <a:xfrm>
            <a:off x="3307874" y="2819779"/>
            <a:ext cx="415239" cy="348072"/>
            <a:chOff x="4556450" y="4963575"/>
            <a:chExt cx="548025" cy="498100"/>
          </a:xfrm>
        </p:grpSpPr>
        <p:sp>
          <p:nvSpPr>
            <p:cNvPr id="260" name="Google Shape;260;p30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30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30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30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30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5" name="Google Shape;265;p30"/>
          <p:cNvGrpSpPr/>
          <p:nvPr/>
        </p:nvGrpSpPr>
        <p:grpSpPr>
          <a:xfrm>
            <a:off x="6132912" y="1313119"/>
            <a:ext cx="335888" cy="299558"/>
            <a:chOff x="1247825" y="5001950"/>
            <a:chExt cx="443300" cy="428675"/>
          </a:xfrm>
        </p:grpSpPr>
        <p:sp>
          <p:nvSpPr>
            <p:cNvPr id="266" name="Google Shape;266;p30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30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30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30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30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30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12175" cap="rnd" cmpd="sng">
              <a:solidFill>
                <a:srgbClr val="FFD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72" name="Google Shape;272;p30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p31"/>
          <p:cNvSpPr txBox="1">
            <a:spLocks noGrp="1"/>
          </p:cNvSpPr>
          <p:nvPr>
            <p:ph type="body" idx="1"/>
          </p:nvPr>
        </p:nvSpPr>
        <p:spPr>
          <a:xfrm>
            <a:off x="457200" y="4406301"/>
            <a:ext cx="8229600" cy="57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solidFill>
                  <a:srgbClr val="FFFFFF"/>
                </a:solidFill>
                <a:cs typeface="B Nazanin" panose="00000700000000000000" pitchFamily="2" charset="-78"/>
              </a:rPr>
              <a:t>Excel </a:t>
            </a: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یا </a:t>
            </a:r>
            <a:r>
              <a:rPr lang="en-US" dirty="0">
                <a:solidFill>
                  <a:srgbClr val="FFFFFF"/>
                </a:solidFill>
                <a:cs typeface="B Nazanin" panose="00000700000000000000" pitchFamily="2" charset="-78"/>
              </a:rPr>
              <a:t>Google Sheets </a:t>
            </a: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وارد کنید</a:t>
            </a:r>
            <a:endParaRPr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278" name="Google Shape;278;p31"/>
          <p:cNvSpPr txBox="1">
            <a:spLocks noGrp="1"/>
          </p:cNvSpPr>
          <p:nvPr>
            <p:ph type="sldNum" idx="12"/>
          </p:nvPr>
        </p:nvSpPr>
        <p:spPr>
          <a:xfrm>
            <a:off x="4297650" y="4866152"/>
            <a:ext cx="548700" cy="27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18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79" name="Google Shape;279;p31"/>
          <p:cNvCxnSpPr/>
          <p:nvPr/>
        </p:nvCxnSpPr>
        <p:spPr>
          <a:xfrm>
            <a:off x="952500" y="1074701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0" name="Google Shape;280;p31"/>
          <p:cNvCxnSpPr/>
          <p:nvPr/>
        </p:nvCxnSpPr>
        <p:spPr>
          <a:xfrm>
            <a:off x="952500" y="1784183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1" name="Google Shape;281;p31"/>
          <p:cNvCxnSpPr/>
          <p:nvPr/>
        </p:nvCxnSpPr>
        <p:spPr>
          <a:xfrm>
            <a:off x="952500" y="2493664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2" name="Google Shape;282;p31"/>
          <p:cNvCxnSpPr/>
          <p:nvPr/>
        </p:nvCxnSpPr>
        <p:spPr>
          <a:xfrm>
            <a:off x="952500" y="320314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3" name="Google Shape;283;p31"/>
          <p:cNvCxnSpPr/>
          <p:nvPr/>
        </p:nvCxnSpPr>
        <p:spPr>
          <a:xfrm>
            <a:off x="952500" y="393452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84" name="Google Shape;284;p31"/>
          <p:cNvSpPr txBox="1"/>
          <p:nvPr/>
        </p:nvSpPr>
        <p:spPr>
          <a:xfrm>
            <a:off x="952500" y="9159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5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4000</a:t>
            </a:r>
            <a:endParaRPr sz="1000">
              <a:solidFill>
                <a:schemeClr val="accent5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5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3000</a:t>
            </a:r>
            <a:endParaRPr sz="1000">
              <a:solidFill>
                <a:schemeClr val="accent5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5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2000</a:t>
            </a:r>
            <a:endParaRPr sz="1000">
              <a:solidFill>
                <a:schemeClr val="accent5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5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1000</a:t>
            </a:r>
            <a:endParaRPr sz="1000">
              <a:solidFill>
                <a:schemeClr val="accent5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accent5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0</a:t>
            </a:r>
            <a:endParaRPr sz="1000">
              <a:solidFill>
                <a:schemeClr val="accent5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285" name="Google Shape;285;p31"/>
          <p:cNvSpPr/>
          <p:nvPr/>
        </p:nvSpPr>
        <p:spPr>
          <a:xfrm>
            <a:off x="1572782" y="23809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6" name="Google Shape;286;p31"/>
          <p:cNvSpPr/>
          <p:nvPr/>
        </p:nvSpPr>
        <p:spPr>
          <a:xfrm>
            <a:off x="1887026" y="1986874"/>
            <a:ext cx="233700" cy="19479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7" name="Google Shape;287;p31"/>
          <p:cNvSpPr/>
          <p:nvPr/>
        </p:nvSpPr>
        <p:spPr>
          <a:xfrm>
            <a:off x="2201270" y="2493664"/>
            <a:ext cx="233700" cy="1441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8" name="Google Shape;288;p31"/>
          <p:cNvSpPr/>
          <p:nvPr/>
        </p:nvSpPr>
        <p:spPr>
          <a:xfrm>
            <a:off x="3325786" y="26947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89" name="Google Shape;289;p31"/>
          <p:cNvSpPr/>
          <p:nvPr/>
        </p:nvSpPr>
        <p:spPr>
          <a:xfrm>
            <a:off x="3640031" y="2096344"/>
            <a:ext cx="233700" cy="1838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0" name="Google Shape;290;p31"/>
          <p:cNvSpPr/>
          <p:nvPr/>
        </p:nvSpPr>
        <p:spPr>
          <a:xfrm>
            <a:off x="3954275" y="1229025"/>
            <a:ext cx="233700" cy="2706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1" name="Google Shape;291;p31"/>
          <p:cNvSpPr/>
          <p:nvPr/>
        </p:nvSpPr>
        <p:spPr>
          <a:xfrm>
            <a:off x="5078791" y="21401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2" name="Google Shape;292;p31"/>
          <p:cNvSpPr/>
          <p:nvPr/>
        </p:nvSpPr>
        <p:spPr>
          <a:xfrm>
            <a:off x="5393035" y="1074577"/>
            <a:ext cx="233700" cy="2860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3" name="Google Shape;293;p31"/>
          <p:cNvSpPr/>
          <p:nvPr/>
        </p:nvSpPr>
        <p:spPr>
          <a:xfrm>
            <a:off x="5707280" y="2322562"/>
            <a:ext cx="233700" cy="16119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4" name="Google Shape;294;p31"/>
          <p:cNvSpPr/>
          <p:nvPr/>
        </p:nvSpPr>
        <p:spPr>
          <a:xfrm>
            <a:off x="6831796" y="27531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5" name="Google Shape;295;p31"/>
          <p:cNvSpPr/>
          <p:nvPr/>
        </p:nvSpPr>
        <p:spPr>
          <a:xfrm>
            <a:off x="7146040" y="1293620"/>
            <a:ext cx="233700" cy="2641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6" name="Google Shape;296;p31"/>
          <p:cNvSpPr/>
          <p:nvPr/>
        </p:nvSpPr>
        <p:spPr>
          <a:xfrm>
            <a:off x="7460284" y="1607410"/>
            <a:ext cx="233700" cy="2327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" name="Google Shape;301;p32"/>
          <p:cNvPicPr preferRelativeResize="0"/>
          <p:nvPr/>
        </p:nvPicPr>
        <p:blipFill rotWithShape="1">
          <a:blip r:embed="rId3">
            <a:alphaModFix/>
          </a:blip>
          <a:srcRect b="23786"/>
          <a:stretch/>
        </p:blipFill>
        <p:spPr>
          <a:xfrm>
            <a:off x="5770150" y="1066125"/>
            <a:ext cx="1754400" cy="3145650"/>
          </a:xfrm>
          <a:prstGeom prst="rect">
            <a:avLst/>
          </a:prstGeom>
          <a:noFill/>
          <a:ln>
            <a:noFill/>
          </a:ln>
        </p:spPr>
      </p:pic>
      <p:sp>
        <p:nvSpPr>
          <p:cNvPr id="302" name="Google Shape;302;p32"/>
          <p:cNvSpPr txBox="1">
            <a:spLocks noGrp="1"/>
          </p:cNvSpPr>
          <p:nvPr>
            <p:ph type="body" idx="4294967295"/>
          </p:nvPr>
        </p:nvSpPr>
        <p:spPr>
          <a:xfrm>
            <a:off x="721900" y="746400"/>
            <a:ext cx="3837300" cy="365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موبایل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303" name="Google Shape;303;p32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19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04" name="Google Shape;304;p32"/>
          <p:cNvGrpSpPr/>
          <p:nvPr/>
        </p:nvGrpSpPr>
        <p:grpSpPr>
          <a:xfrm>
            <a:off x="5721057" y="713769"/>
            <a:ext cx="1852583" cy="3842623"/>
            <a:chOff x="2547150" y="238125"/>
            <a:chExt cx="2525675" cy="5238750"/>
          </a:xfrm>
        </p:grpSpPr>
        <p:sp>
          <p:nvSpPr>
            <p:cNvPr id="305" name="Google Shape;305;p32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306;p32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307;p32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32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5"/>
          <p:cNvSpPr txBox="1">
            <a:spLocks noGrp="1"/>
          </p:cNvSpPr>
          <p:nvPr>
            <p:ph type="ctrTitle" idx="4294967295"/>
          </p:nvPr>
        </p:nvSpPr>
        <p:spPr>
          <a:xfrm>
            <a:off x="729575" y="1319475"/>
            <a:ext cx="7684800" cy="67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i="1" dirty="0">
                <a:cs typeface="B Nazanin" panose="00000700000000000000" pitchFamily="2" charset="-78"/>
              </a:rPr>
              <a:t>سلام!</a:t>
            </a:r>
            <a:endParaRPr sz="3000" i="1" dirty="0">
              <a:cs typeface="B Nazanin" panose="00000700000000000000" pitchFamily="2" charset="-78"/>
            </a:endParaRPr>
          </a:p>
        </p:txBody>
      </p:sp>
      <p:sp>
        <p:nvSpPr>
          <p:cNvPr id="82" name="Google Shape;82;p15"/>
          <p:cNvSpPr txBox="1">
            <a:spLocks noGrp="1"/>
          </p:cNvSpPr>
          <p:nvPr>
            <p:ph type="subTitle" idx="4294967295"/>
          </p:nvPr>
        </p:nvSpPr>
        <p:spPr>
          <a:xfrm>
            <a:off x="729575" y="1868513"/>
            <a:ext cx="7684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4800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من جیدن اسمیت هستم</a:t>
            </a:r>
            <a:endParaRPr sz="4800"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  <p:sp>
        <p:nvSpPr>
          <p:cNvPr id="83" name="Google Shape;83;p15"/>
          <p:cNvSpPr txBox="1">
            <a:spLocks noGrp="1"/>
          </p:cNvSpPr>
          <p:nvPr>
            <p:ph type="body" idx="4294967295"/>
          </p:nvPr>
        </p:nvSpPr>
        <p:spPr>
          <a:xfrm>
            <a:off x="729575" y="2885475"/>
            <a:ext cx="7684800" cy="10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dirty="0">
                <a:cs typeface="B Nazanin" panose="00000700000000000000" pitchFamily="2" charset="-78"/>
              </a:rPr>
              <a:t>You can find me at:</a:t>
            </a:r>
            <a:endParaRPr sz="1800"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dirty="0">
                <a:cs typeface="B Nazanin" panose="00000700000000000000" pitchFamily="2" charset="-78"/>
              </a:rPr>
              <a:t>@username</a:t>
            </a:r>
            <a:endParaRPr sz="1800" dirty="0">
              <a:cs typeface="B Nazanin" panose="00000700000000000000" pitchFamily="2" charset="-78"/>
            </a:endParaRPr>
          </a:p>
        </p:txBody>
      </p:sp>
      <p:pic>
        <p:nvPicPr>
          <p:cNvPr id="84" name="Google Shape;84;p15"/>
          <p:cNvPicPr preferRelativeResize="0"/>
          <p:nvPr/>
        </p:nvPicPr>
        <p:blipFill rotWithShape="1">
          <a:blip r:embed="rId3">
            <a:alphaModFix/>
          </a:blip>
          <a:srcRect l="18800" t="30800" r="18800" b="9219"/>
          <a:stretch/>
        </p:blipFill>
        <p:spPr>
          <a:xfrm>
            <a:off x="3580475" y="0"/>
            <a:ext cx="1983050" cy="1270825"/>
          </a:xfrm>
          <a:prstGeom prst="flowChartMerge">
            <a:avLst/>
          </a:prstGeom>
          <a:noFill/>
          <a:ln>
            <a:noFill/>
          </a:ln>
        </p:spPr>
      </p:pic>
      <p:sp>
        <p:nvSpPr>
          <p:cNvPr id="85" name="Google Shape;85;p15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" name="Google Shape;313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61075" y="1082075"/>
            <a:ext cx="2234225" cy="2978949"/>
          </a:xfrm>
          <a:prstGeom prst="rect">
            <a:avLst/>
          </a:prstGeom>
          <a:noFill/>
          <a:ln>
            <a:noFill/>
          </a:ln>
        </p:spPr>
      </p:pic>
      <p:sp>
        <p:nvSpPr>
          <p:cNvPr id="314" name="Google Shape;314;p33"/>
          <p:cNvSpPr txBox="1">
            <a:spLocks noGrp="1"/>
          </p:cNvSpPr>
          <p:nvPr>
            <p:ph type="body" idx="4294967295"/>
          </p:nvPr>
        </p:nvSpPr>
        <p:spPr>
          <a:xfrm>
            <a:off x="721900" y="746400"/>
            <a:ext cx="3837300" cy="365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تبلت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315" name="Google Shape;315;p33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16" name="Google Shape;316;p33"/>
          <p:cNvGrpSpPr/>
          <p:nvPr/>
        </p:nvGrpSpPr>
        <p:grpSpPr>
          <a:xfrm>
            <a:off x="5197051" y="751833"/>
            <a:ext cx="2366010" cy="3650885"/>
            <a:chOff x="2112475" y="238125"/>
            <a:chExt cx="3395050" cy="5238750"/>
          </a:xfrm>
        </p:grpSpPr>
        <p:sp>
          <p:nvSpPr>
            <p:cNvPr id="317" name="Google Shape;317;p33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318;p33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319;p33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320;p33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34"/>
          <p:cNvSpPr txBox="1">
            <a:spLocks noGrp="1"/>
          </p:cNvSpPr>
          <p:nvPr>
            <p:ph type="body" idx="4294967295"/>
          </p:nvPr>
        </p:nvSpPr>
        <p:spPr>
          <a:xfrm>
            <a:off x="721900" y="3639450"/>
            <a:ext cx="7696500" cy="86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دسکتاپ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326" name="Google Shape;326;p34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27" name="Google Shape;327;p34"/>
          <p:cNvGrpSpPr/>
          <p:nvPr/>
        </p:nvGrpSpPr>
        <p:grpSpPr>
          <a:xfrm>
            <a:off x="2300899" y="804429"/>
            <a:ext cx="4542205" cy="2668151"/>
            <a:chOff x="1177450" y="241631"/>
            <a:chExt cx="6173152" cy="3626190"/>
          </a:xfrm>
        </p:grpSpPr>
        <p:sp>
          <p:nvSpPr>
            <p:cNvPr id="328" name="Google Shape;328;p34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29" name="Google Shape;329;p34"/>
            <p:cNvSpPr/>
            <p:nvPr/>
          </p:nvSpPr>
          <p:spPr>
            <a:xfrm>
              <a:off x="1177450" y="3772644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30" name="Google Shape;330;p34"/>
            <p:cNvSpPr/>
            <p:nvPr/>
          </p:nvSpPr>
          <p:spPr>
            <a:xfrm>
              <a:off x="1177450" y="3696501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31" name="Google Shape;331;p34"/>
            <p:cNvSpPr/>
            <p:nvPr/>
          </p:nvSpPr>
          <p:spPr>
            <a:xfrm>
              <a:off x="3806350" y="3696501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332" name="Google Shape;332;p34"/>
          <p:cNvPicPr preferRelativeResize="0"/>
          <p:nvPr/>
        </p:nvPicPr>
        <p:blipFill rotWithShape="1">
          <a:blip r:embed="rId3">
            <a:alphaModFix/>
          </a:blip>
          <a:srcRect b="6620"/>
          <a:stretch/>
        </p:blipFill>
        <p:spPr>
          <a:xfrm>
            <a:off x="2808075" y="951150"/>
            <a:ext cx="3530550" cy="2242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35"/>
          <p:cNvSpPr txBox="1">
            <a:spLocks noGrp="1"/>
          </p:cNvSpPr>
          <p:nvPr>
            <p:ph type="ctrTitle" idx="4294967295"/>
          </p:nvPr>
        </p:nvSpPr>
        <p:spPr>
          <a:xfrm>
            <a:off x="729575" y="1319475"/>
            <a:ext cx="7684800" cy="67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i="1" dirty="0">
                <a:cs typeface="B Nazanin" panose="00000700000000000000" pitchFamily="2" charset="-78"/>
              </a:rPr>
              <a:t>با تشکر!</a:t>
            </a:r>
            <a:endParaRPr sz="3000" i="1" dirty="0">
              <a:cs typeface="B Nazanin" panose="00000700000000000000" pitchFamily="2" charset="-78"/>
            </a:endParaRPr>
          </a:p>
        </p:txBody>
      </p:sp>
      <p:sp>
        <p:nvSpPr>
          <p:cNvPr id="338" name="Google Shape;338;p35"/>
          <p:cNvSpPr txBox="1">
            <a:spLocks noGrp="1"/>
          </p:cNvSpPr>
          <p:nvPr>
            <p:ph type="subTitle" idx="4294967295"/>
          </p:nvPr>
        </p:nvSpPr>
        <p:spPr>
          <a:xfrm>
            <a:off x="729575" y="1868513"/>
            <a:ext cx="7684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4800" b="1" dirty="0">
                <a:solidFill>
                  <a:schemeClr val="accent1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هر سوالی دارید؟</a:t>
            </a:r>
            <a:endParaRPr sz="4800" b="1" dirty="0">
              <a:solidFill>
                <a:schemeClr val="accent1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  <p:sp>
        <p:nvSpPr>
          <p:cNvPr id="339" name="Google Shape;339;p35"/>
          <p:cNvSpPr txBox="1">
            <a:spLocks noGrp="1"/>
          </p:cNvSpPr>
          <p:nvPr>
            <p:ph type="body" idx="4294967295"/>
          </p:nvPr>
        </p:nvSpPr>
        <p:spPr>
          <a:xfrm>
            <a:off x="729575" y="2885475"/>
            <a:ext cx="7684800" cy="10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می توانید مرا در این آدرس پیدا کنید:</a:t>
            </a: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800" dirty="0">
                <a:cs typeface="B Nazanin" panose="00000700000000000000" pitchFamily="2" charset="-78"/>
              </a:rPr>
              <a:t>20begir.com </a:t>
            </a:r>
            <a:endParaRPr lang="fa-IR" sz="1800"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dirty="0">
                <a:cs typeface="B Nazanin" panose="00000700000000000000" pitchFamily="2" charset="-78"/>
              </a:rPr>
              <a:t>user@mail.me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340" name="Google Shape;340;p35"/>
          <p:cNvSpPr/>
          <p:nvPr/>
        </p:nvSpPr>
        <p:spPr>
          <a:xfrm>
            <a:off x="3753213" y="412725"/>
            <a:ext cx="1637575" cy="885338"/>
          </a:xfrm>
          <a:prstGeom prst="flowChartMerg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41" name="Google Shape;341;p35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36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7" name="Google Shape;347;p36"/>
          <p:cNvSpPr txBox="1">
            <a:spLocks noGrp="1"/>
          </p:cNvSpPr>
          <p:nvPr>
            <p:ph type="body" idx="1"/>
          </p:nvPr>
        </p:nvSpPr>
        <p:spPr>
          <a:xfrm>
            <a:off x="1005600" y="1200150"/>
            <a:ext cx="7132800" cy="36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rgbClr val="FFFFFF"/>
                </a:solidFill>
                <a:cs typeface="B Nazanin" panose="00000700000000000000" pitchFamily="2" charset="-78"/>
              </a:rPr>
              <a:t>Presentation template by </a:t>
            </a:r>
            <a:r>
              <a:rPr lang="en" sz="2400" u="sng" dirty="0">
                <a:solidFill>
                  <a:srgbClr val="FFFFFF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SlidesCarnival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Char char="◈"/>
            </a:pPr>
            <a:r>
              <a:rPr lang="en" sz="2400" dirty="0">
                <a:solidFill>
                  <a:srgbClr val="FFFFFF"/>
                </a:solidFill>
                <a:cs typeface="B Nazanin" panose="00000700000000000000" pitchFamily="2" charset="-78"/>
              </a:rPr>
              <a:t>Photographs by </a:t>
            </a:r>
            <a:r>
              <a:rPr lang="en" sz="2400" u="sng" dirty="0">
                <a:solidFill>
                  <a:srgbClr val="FFFFFF"/>
                </a:solid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Unsplash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Char char="◈"/>
            </a:pPr>
            <a:r>
              <a:rPr lang="en" sz="2400" dirty="0">
                <a:solidFill>
                  <a:srgbClr val="FFFFFF"/>
                </a:solidFill>
                <a:cs typeface="B Nazanin" panose="00000700000000000000" pitchFamily="2" charset="-78"/>
              </a:rPr>
              <a:t>Backgrounds by </a:t>
            </a:r>
            <a:r>
              <a:rPr lang="en" sz="2400" u="sng" dirty="0">
                <a:solidFill>
                  <a:srgbClr val="FFFFFF"/>
                </a:solidFill>
                <a:cs typeface="B Nazanin" panose="00000700000000000000" pitchFamily="2" charset="-78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SubtlePatterns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48" name="Google Shape;348;p36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37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4" name="Google Shape;354;p37"/>
          <p:cNvSpPr txBox="1">
            <a:spLocks noGrp="1"/>
          </p:cNvSpPr>
          <p:nvPr>
            <p:ph type="body" idx="1"/>
          </p:nvPr>
        </p:nvSpPr>
        <p:spPr>
          <a:xfrm>
            <a:off x="457200" y="1200150"/>
            <a:ext cx="8229600" cy="299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FFFFFF"/>
                </a:solidFill>
                <a:cs typeface="B Nazanin" panose="00000700000000000000" pitchFamily="2" charset="-78"/>
              </a:rPr>
              <a:t>This presentations uses the following typographies:</a:t>
            </a:r>
            <a:endParaRPr sz="1400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◈"/>
            </a:pPr>
            <a:r>
              <a:rPr lang="en" sz="1400">
                <a:solidFill>
                  <a:srgbClr val="FFFFFF"/>
                </a:solidFill>
                <a:cs typeface="B Nazanin" panose="00000700000000000000" pitchFamily="2" charset="-78"/>
              </a:rPr>
              <a:t>Titles: </a:t>
            </a:r>
            <a:r>
              <a:rPr lang="en" sz="1400" b="1">
                <a:solidFill>
                  <a:srgbClr val="FFFFFF"/>
                </a:solidFill>
                <a:cs typeface="B Nazanin" panose="00000700000000000000" pitchFamily="2" charset="-78"/>
              </a:rPr>
              <a:t>Playfair Display</a:t>
            </a:r>
            <a:endParaRPr sz="1400" b="1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◈"/>
            </a:pPr>
            <a:r>
              <a:rPr lang="en" sz="1400">
                <a:solidFill>
                  <a:srgbClr val="FFFFFF"/>
                </a:solidFill>
                <a:cs typeface="B Nazanin" panose="00000700000000000000" pitchFamily="2" charset="-78"/>
              </a:rPr>
              <a:t>Body copy: </a:t>
            </a:r>
            <a:r>
              <a:rPr lang="en" sz="1400" b="1">
                <a:solidFill>
                  <a:srgbClr val="FFFFFF"/>
                </a:solidFill>
                <a:cs typeface="B Nazanin" panose="00000700000000000000" pitchFamily="2" charset="-78"/>
              </a:rPr>
              <a:t>Droid Sans</a:t>
            </a:r>
            <a:endParaRPr sz="1400" b="1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FFFFFF"/>
                </a:solidFill>
                <a:cs typeface="B Nazanin" panose="00000700000000000000" pitchFamily="2" charset="-78"/>
              </a:rPr>
              <a:t>Download for free at:</a:t>
            </a:r>
            <a:endParaRPr sz="1400">
              <a:solidFill>
                <a:srgbClr val="FFFFFF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rgbClr val="FFD900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https://www.fontsquirrel.com/fonts/playfair-display</a:t>
            </a:r>
            <a:endParaRPr sz="1400">
              <a:solidFill>
                <a:srgbClr val="FFD9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rgbClr val="FFD900"/>
                </a:solid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https://www.fontsquirrel.com/fonts/droid-sans</a:t>
            </a:r>
            <a:endParaRPr sz="1400" b="1">
              <a:solidFill>
                <a:srgbClr val="000000"/>
              </a:solidFill>
              <a:highlight>
                <a:srgbClr val="EFEFEF"/>
              </a:highlight>
              <a:cs typeface="B Nazanin" panose="00000700000000000000" pitchFamily="2" charset="-78"/>
            </a:endParaRPr>
          </a:p>
        </p:txBody>
      </p:sp>
      <p:sp>
        <p:nvSpPr>
          <p:cNvPr id="355" name="Google Shape;355;p37"/>
          <p:cNvSpPr txBox="1"/>
          <p:nvPr/>
        </p:nvSpPr>
        <p:spPr>
          <a:xfrm>
            <a:off x="316275" y="4114500"/>
            <a:ext cx="85242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i="1">
                <a:solidFill>
                  <a:schemeClr val="accen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You don’t need to keep this slide in your presentation. It’s only here to serve you as a design guide if you need to create new slides or download the fonts to edit the presentation in PowerPoint®</a:t>
            </a:r>
            <a:endParaRPr sz="1200" i="1">
              <a:solidFill>
                <a:schemeClr val="accen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chemeClr val="accen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i="1">
              <a:solidFill>
                <a:schemeClr val="accen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56" name="Google Shape;356;p37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38"/>
          <p:cNvSpPr txBox="1">
            <a:spLocks noGrp="1"/>
          </p:cNvSpPr>
          <p:nvPr>
            <p:ph type="subTitle" idx="1"/>
          </p:nvPr>
        </p:nvSpPr>
        <p:spPr>
          <a:xfrm>
            <a:off x="685800" y="3811625"/>
            <a:ext cx="46950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2" name="Google Shape;362;p38"/>
          <p:cNvSpPr txBox="1">
            <a:spLocks noGrp="1"/>
          </p:cNvSpPr>
          <p:nvPr>
            <p:ph type="ctrTitle"/>
          </p:nvPr>
        </p:nvSpPr>
        <p:spPr>
          <a:xfrm>
            <a:off x="685799" y="2334725"/>
            <a:ext cx="7631935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2.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3" name="Google Shape;363;p38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9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9" name="Google Shape;369;p39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70" name="Google Shape;370;p39"/>
          <p:cNvSpPr/>
          <p:nvPr/>
        </p:nvSpPr>
        <p:spPr>
          <a:xfrm>
            <a:off x="7735208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DEC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1" name="Google Shape;371;p39"/>
          <p:cNvSpPr/>
          <p:nvPr/>
        </p:nvSpPr>
        <p:spPr>
          <a:xfrm>
            <a:off x="7075124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NOV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2" name="Google Shape;372;p39"/>
          <p:cNvSpPr/>
          <p:nvPr/>
        </p:nvSpPr>
        <p:spPr>
          <a:xfrm>
            <a:off x="6415040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OCT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3" name="Google Shape;373;p39"/>
          <p:cNvSpPr/>
          <p:nvPr/>
        </p:nvSpPr>
        <p:spPr>
          <a:xfrm>
            <a:off x="5754956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SEP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4" name="Google Shape;374;p39"/>
          <p:cNvSpPr/>
          <p:nvPr/>
        </p:nvSpPr>
        <p:spPr>
          <a:xfrm>
            <a:off x="5094872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AUG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5" name="Google Shape;375;p39"/>
          <p:cNvSpPr/>
          <p:nvPr/>
        </p:nvSpPr>
        <p:spPr>
          <a:xfrm>
            <a:off x="4434788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JUL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6" name="Google Shape;376;p39"/>
          <p:cNvSpPr/>
          <p:nvPr/>
        </p:nvSpPr>
        <p:spPr>
          <a:xfrm>
            <a:off x="3774704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JUN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7" name="Google Shape;377;p39"/>
          <p:cNvSpPr/>
          <p:nvPr/>
        </p:nvSpPr>
        <p:spPr>
          <a:xfrm>
            <a:off x="3114619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MAY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8" name="Google Shape;378;p39"/>
          <p:cNvSpPr/>
          <p:nvPr/>
        </p:nvSpPr>
        <p:spPr>
          <a:xfrm>
            <a:off x="2454535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APR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79" name="Google Shape;379;p39"/>
          <p:cNvSpPr/>
          <p:nvPr/>
        </p:nvSpPr>
        <p:spPr>
          <a:xfrm>
            <a:off x="1794451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MAR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80" name="Google Shape;380;p39"/>
          <p:cNvSpPr/>
          <p:nvPr/>
        </p:nvSpPr>
        <p:spPr>
          <a:xfrm>
            <a:off x="1134367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FEB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81" name="Google Shape;381;p39"/>
          <p:cNvSpPr/>
          <p:nvPr/>
        </p:nvSpPr>
        <p:spPr>
          <a:xfrm>
            <a:off x="474283" y="26035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JAN</a:t>
            </a:r>
            <a:endParaRPr sz="10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382" name="Google Shape;382;p39"/>
          <p:cNvSpPr/>
          <p:nvPr/>
        </p:nvSpPr>
        <p:spPr>
          <a:xfrm>
            <a:off x="0" y="26035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383" name="Google Shape;383;p39"/>
          <p:cNvCxnSpPr/>
          <p:nvPr/>
        </p:nvCxnSpPr>
        <p:spPr>
          <a:xfrm rot="10800000">
            <a:off x="76892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84" name="Google Shape;384;p39"/>
          <p:cNvSpPr txBox="1"/>
          <p:nvPr/>
        </p:nvSpPr>
        <p:spPr>
          <a:xfrm>
            <a:off x="727900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cxnSp>
        <p:nvCxnSpPr>
          <p:cNvPr id="385" name="Google Shape;385;p39"/>
          <p:cNvCxnSpPr/>
          <p:nvPr/>
        </p:nvCxnSpPr>
        <p:spPr>
          <a:xfrm rot="10800000">
            <a:off x="209015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86" name="Google Shape;386;p39"/>
          <p:cNvSpPr txBox="1"/>
          <p:nvPr/>
        </p:nvSpPr>
        <p:spPr>
          <a:xfrm>
            <a:off x="2050642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cxnSp>
        <p:nvCxnSpPr>
          <p:cNvPr id="387" name="Google Shape;387;p39"/>
          <p:cNvCxnSpPr/>
          <p:nvPr/>
        </p:nvCxnSpPr>
        <p:spPr>
          <a:xfrm rot="10800000">
            <a:off x="341139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88" name="Google Shape;388;p39"/>
          <p:cNvSpPr txBox="1"/>
          <p:nvPr/>
        </p:nvSpPr>
        <p:spPr>
          <a:xfrm>
            <a:off x="3373384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cxnSp>
        <p:nvCxnSpPr>
          <p:cNvPr id="389" name="Google Shape;389;p39"/>
          <p:cNvCxnSpPr/>
          <p:nvPr/>
        </p:nvCxnSpPr>
        <p:spPr>
          <a:xfrm rot="10800000">
            <a:off x="473262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90" name="Google Shape;390;p39"/>
          <p:cNvSpPr txBox="1"/>
          <p:nvPr/>
        </p:nvSpPr>
        <p:spPr>
          <a:xfrm>
            <a:off x="4696126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cxnSp>
        <p:nvCxnSpPr>
          <p:cNvPr id="391" name="Google Shape;391;p39"/>
          <p:cNvCxnSpPr/>
          <p:nvPr/>
        </p:nvCxnSpPr>
        <p:spPr>
          <a:xfrm rot="10800000">
            <a:off x="6053863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92" name="Google Shape;392;p39"/>
          <p:cNvSpPr txBox="1"/>
          <p:nvPr/>
        </p:nvSpPr>
        <p:spPr>
          <a:xfrm>
            <a:off x="6018868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cxnSp>
        <p:nvCxnSpPr>
          <p:cNvPr id="393" name="Google Shape;393;p39"/>
          <p:cNvCxnSpPr/>
          <p:nvPr/>
        </p:nvCxnSpPr>
        <p:spPr>
          <a:xfrm rot="10800000">
            <a:off x="7375098" y="21295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94" name="Google Shape;394;p39"/>
          <p:cNvSpPr txBox="1"/>
          <p:nvPr/>
        </p:nvSpPr>
        <p:spPr>
          <a:xfrm>
            <a:off x="7341610" y="15748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395" name="Google Shape;395;p39"/>
          <p:cNvCxnSpPr/>
          <p:nvPr/>
        </p:nvCxnSpPr>
        <p:spPr>
          <a:xfrm rot="10800000">
            <a:off x="143968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96" name="Google Shape;396;p39"/>
          <p:cNvSpPr txBox="1"/>
          <p:nvPr/>
        </p:nvSpPr>
        <p:spPr>
          <a:xfrm>
            <a:off x="1369548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397" name="Google Shape;397;p39"/>
          <p:cNvCxnSpPr/>
          <p:nvPr/>
        </p:nvCxnSpPr>
        <p:spPr>
          <a:xfrm rot="10800000">
            <a:off x="276092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98" name="Google Shape;398;p39"/>
          <p:cNvSpPr txBox="1"/>
          <p:nvPr/>
        </p:nvSpPr>
        <p:spPr>
          <a:xfrm>
            <a:off x="2699944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399" name="Google Shape;399;p39"/>
          <p:cNvCxnSpPr/>
          <p:nvPr/>
        </p:nvCxnSpPr>
        <p:spPr>
          <a:xfrm rot="10800000">
            <a:off x="408215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0" name="Google Shape;400;p39"/>
          <p:cNvSpPr txBox="1"/>
          <p:nvPr/>
        </p:nvSpPr>
        <p:spPr>
          <a:xfrm>
            <a:off x="4030339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401" name="Google Shape;401;p39"/>
          <p:cNvCxnSpPr/>
          <p:nvPr/>
        </p:nvCxnSpPr>
        <p:spPr>
          <a:xfrm rot="10800000">
            <a:off x="540339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2" name="Google Shape;402;p39"/>
          <p:cNvSpPr txBox="1"/>
          <p:nvPr/>
        </p:nvSpPr>
        <p:spPr>
          <a:xfrm>
            <a:off x="5360735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403" name="Google Shape;403;p39"/>
          <p:cNvCxnSpPr/>
          <p:nvPr/>
        </p:nvCxnSpPr>
        <p:spPr>
          <a:xfrm rot="10800000">
            <a:off x="6724627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4" name="Google Shape;404;p39"/>
          <p:cNvSpPr txBox="1"/>
          <p:nvPr/>
        </p:nvSpPr>
        <p:spPr>
          <a:xfrm>
            <a:off x="6691131" y="34957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  <p:cxnSp>
        <p:nvCxnSpPr>
          <p:cNvPr id="405" name="Google Shape;405;p39"/>
          <p:cNvCxnSpPr/>
          <p:nvPr/>
        </p:nvCxnSpPr>
        <p:spPr>
          <a:xfrm rot="10800000">
            <a:off x="8045862" y="29725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6" name="Google Shape;406;p39"/>
          <p:cNvSpPr txBox="1"/>
          <p:nvPr/>
        </p:nvSpPr>
        <p:spPr>
          <a:xfrm>
            <a:off x="8008073" y="34957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r" rtl="1"/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چویرایشوب قابل می باشد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40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2" name="Google Shape;412;p40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13" name="Google Shape;413;p40"/>
          <p:cNvSpPr/>
          <p:nvPr/>
        </p:nvSpPr>
        <p:spPr>
          <a:xfrm>
            <a:off x="0" y="22948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accent4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414" name="Google Shape;414;p40"/>
          <p:cNvSpPr/>
          <p:nvPr/>
        </p:nvSpPr>
        <p:spPr>
          <a:xfrm>
            <a:off x="0" y="22948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415" name="Google Shape;415;p40"/>
          <p:cNvGrpSpPr/>
          <p:nvPr/>
        </p:nvGrpSpPr>
        <p:grpSpPr>
          <a:xfrm>
            <a:off x="1786339" y="1627201"/>
            <a:ext cx="473400" cy="473400"/>
            <a:chOff x="1786339" y="1703401"/>
            <a:chExt cx="473400" cy="473400"/>
          </a:xfrm>
        </p:grpSpPr>
        <p:sp>
          <p:nvSpPr>
            <p:cNvPr id="416" name="Google Shape;416;p40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1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grpSp>
        <p:nvGrpSpPr>
          <p:cNvPr id="418" name="Google Shape;418;p40"/>
          <p:cNvGrpSpPr/>
          <p:nvPr/>
        </p:nvGrpSpPr>
        <p:grpSpPr>
          <a:xfrm>
            <a:off x="3814414" y="1627201"/>
            <a:ext cx="473400" cy="473400"/>
            <a:chOff x="3814414" y="1703401"/>
            <a:chExt cx="473400" cy="473400"/>
          </a:xfrm>
        </p:grpSpPr>
        <p:sp>
          <p:nvSpPr>
            <p:cNvPr id="419" name="Google Shape;419;p40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3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grpSp>
        <p:nvGrpSpPr>
          <p:cNvPr id="421" name="Google Shape;421;p40"/>
          <p:cNvGrpSpPr/>
          <p:nvPr/>
        </p:nvGrpSpPr>
        <p:grpSpPr>
          <a:xfrm>
            <a:off x="5842489" y="1627201"/>
            <a:ext cx="473400" cy="473400"/>
            <a:chOff x="5842489" y="1703401"/>
            <a:chExt cx="473400" cy="473400"/>
          </a:xfrm>
        </p:grpSpPr>
        <p:sp>
          <p:nvSpPr>
            <p:cNvPr id="422" name="Google Shape;422;p40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5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grpSp>
        <p:nvGrpSpPr>
          <p:cNvPr id="424" name="Google Shape;424;p40"/>
          <p:cNvGrpSpPr/>
          <p:nvPr/>
        </p:nvGrpSpPr>
        <p:grpSpPr>
          <a:xfrm>
            <a:off x="6880814" y="3500100"/>
            <a:ext cx="473400" cy="473400"/>
            <a:chOff x="6880814" y="3576300"/>
            <a:chExt cx="473400" cy="473400"/>
          </a:xfrm>
        </p:grpSpPr>
        <p:sp>
          <p:nvSpPr>
            <p:cNvPr id="425" name="Google Shape;425;p40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26" name="Google Shape;426;p40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6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grpSp>
        <p:nvGrpSpPr>
          <p:cNvPr id="427" name="Google Shape;427;p40"/>
          <p:cNvGrpSpPr/>
          <p:nvPr/>
        </p:nvGrpSpPr>
        <p:grpSpPr>
          <a:xfrm>
            <a:off x="4852739" y="3500100"/>
            <a:ext cx="473400" cy="473400"/>
            <a:chOff x="4852739" y="3576300"/>
            <a:chExt cx="473400" cy="473400"/>
          </a:xfrm>
        </p:grpSpPr>
        <p:sp>
          <p:nvSpPr>
            <p:cNvPr id="428" name="Google Shape;428;p40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29" name="Google Shape;429;p40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4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grpSp>
        <p:nvGrpSpPr>
          <p:cNvPr id="430" name="Google Shape;430;p40"/>
          <p:cNvGrpSpPr/>
          <p:nvPr/>
        </p:nvGrpSpPr>
        <p:grpSpPr>
          <a:xfrm>
            <a:off x="2824664" y="3500100"/>
            <a:ext cx="473400" cy="473400"/>
            <a:chOff x="2824664" y="3576300"/>
            <a:chExt cx="473400" cy="473400"/>
          </a:xfrm>
        </p:grpSpPr>
        <p:sp>
          <p:nvSpPr>
            <p:cNvPr id="431" name="Google Shape;431;p40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  <p:sp>
          <p:nvSpPr>
            <p:cNvPr id="432" name="Google Shape;432;p40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roid Sans"/>
                  <a:ea typeface="Droid Sans"/>
                  <a:cs typeface="B Nazanin" panose="00000700000000000000" pitchFamily="2" charset="-78"/>
                  <a:sym typeface="Droid Sans"/>
                </a:rPr>
                <a:t>2</a:t>
              </a:r>
              <a:endParaRPr sz="600">
                <a:solidFill>
                  <a:schemeClr val="dk2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endParaRPr>
            </a:p>
          </p:txBody>
        </p:sp>
      </p:grpSp>
      <p:sp>
        <p:nvSpPr>
          <p:cNvPr id="433" name="Google Shape;433;p40"/>
          <p:cNvSpPr txBox="1"/>
          <p:nvPr/>
        </p:nvSpPr>
        <p:spPr>
          <a:xfrm>
            <a:off x="1379850" y="10799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  <a:endParaRPr sz="900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434" name="Google Shape;434;p40"/>
          <p:cNvSpPr txBox="1"/>
          <p:nvPr/>
        </p:nvSpPr>
        <p:spPr>
          <a:xfrm>
            <a:off x="3377205" y="10799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</a:p>
        </p:txBody>
      </p:sp>
      <p:sp>
        <p:nvSpPr>
          <p:cNvPr id="435" name="Google Shape;435;p40"/>
          <p:cNvSpPr txBox="1"/>
          <p:nvPr/>
        </p:nvSpPr>
        <p:spPr>
          <a:xfrm>
            <a:off x="5436010" y="10799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</a:p>
        </p:txBody>
      </p:sp>
      <p:sp>
        <p:nvSpPr>
          <p:cNvPr id="436" name="Google Shape;436;p40"/>
          <p:cNvSpPr txBox="1"/>
          <p:nvPr/>
        </p:nvSpPr>
        <p:spPr>
          <a:xfrm>
            <a:off x="2418175" y="39874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</a:p>
        </p:txBody>
      </p:sp>
      <p:sp>
        <p:nvSpPr>
          <p:cNvPr id="437" name="Google Shape;437;p40"/>
          <p:cNvSpPr txBox="1"/>
          <p:nvPr/>
        </p:nvSpPr>
        <p:spPr>
          <a:xfrm>
            <a:off x="4446255" y="39874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</a:p>
        </p:txBody>
      </p:sp>
      <p:sp>
        <p:nvSpPr>
          <p:cNvPr id="438" name="Google Shape;438;p40"/>
          <p:cNvSpPr txBox="1"/>
          <p:nvPr/>
        </p:nvSpPr>
        <p:spPr>
          <a:xfrm>
            <a:off x="6474335" y="39874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پاورپوینت چوب قابل ویرایش می باشد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41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4" name="Google Shape;444;p41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445" name="Google Shape;445;p41"/>
          <p:cNvGraphicFramePr/>
          <p:nvPr>
            <p:extLst>
              <p:ext uri="{D42A27DB-BD31-4B8C-83A1-F6EECF244321}">
                <p14:modId xmlns:p14="http://schemas.microsoft.com/office/powerpoint/2010/main" val="1488711714"/>
              </p:ext>
            </p:extLst>
          </p:nvPr>
        </p:nvGraphicFramePr>
        <p:xfrm>
          <a:off x="392525" y="1335881"/>
          <a:ext cx="8382600" cy="3197750"/>
        </p:xfrm>
        <a:graphic>
          <a:graphicData uri="http://schemas.openxmlformats.org/drawingml/2006/table">
            <a:tbl>
              <a:tblPr>
                <a:noFill/>
                <a:tableStyleId>{FB5FCB31-C829-4D69-A0EE-3832CFBEEB0F}</a:tableStyleId>
              </a:tblPr>
              <a:tblGrid>
                <a:gridCol w="1443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97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 1</a:t>
                      </a:r>
                      <a:endParaRPr sz="800" b="1" dirty="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 2</a:t>
                      </a:r>
                      <a:endParaRPr sz="800" b="1" dirty="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2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3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4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6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7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8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9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10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11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12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13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14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1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2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3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4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6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7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 8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42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1" name="Google Shape;451;p42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2" name="Google Shape;452;p42"/>
          <p:cNvSpPr/>
          <p:nvPr/>
        </p:nvSpPr>
        <p:spPr>
          <a:xfrm>
            <a:off x="875125" y="1440075"/>
            <a:ext cx="3630000" cy="13674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نقاط قوت</a:t>
            </a:r>
            <a:endParaRPr b="1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l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453" name="Google Shape;453;p42"/>
          <p:cNvSpPr/>
          <p:nvPr/>
        </p:nvSpPr>
        <p:spPr>
          <a:xfrm>
            <a:off x="4655153" y="1440075"/>
            <a:ext cx="3630000" cy="13674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نقاط ضعف</a:t>
            </a:r>
            <a:endParaRPr b="1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454" name="Google Shape;454;p42"/>
          <p:cNvSpPr/>
          <p:nvPr/>
        </p:nvSpPr>
        <p:spPr>
          <a:xfrm>
            <a:off x="875125" y="2957584"/>
            <a:ext cx="3630000" cy="13674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پاورپوينت حرفه ای ، قابل ویرایش ، جهت استفاده در جلسات دفاع رساله ، پایان نامه ، پروپوزال و سمینار و .... می باشد. </a:t>
            </a:r>
          </a:p>
          <a:p>
            <a:pPr marL="0" lvl="0" indent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فرصت ها</a:t>
            </a:r>
            <a:endParaRPr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455" name="Google Shape;455;p42"/>
          <p:cNvSpPr/>
          <p:nvPr/>
        </p:nvSpPr>
        <p:spPr>
          <a:xfrm>
            <a:off x="4655153" y="2957584"/>
            <a:ext cx="3630000" cy="13674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قالب پاورپوينت حرفه ای ، قابل ویرایش ، جهت استفاده در جلسات دفاع رساله ، پایان نامه ، پروپوزال و سمینار و .... می باشد. </a:t>
            </a: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تهدیدها</a:t>
            </a:r>
            <a:endParaRPr dirty="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sp>
        <p:nvSpPr>
          <p:cNvPr id="456" name="Google Shape;456;p42"/>
          <p:cNvSpPr/>
          <p:nvPr/>
        </p:nvSpPr>
        <p:spPr>
          <a:xfrm>
            <a:off x="3463015" y="1763674"/>
            <a:ext cx="2085900" cy="2085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57" name="Google Shape;457;p42"/>
          <p:cNvSpPr/>
          <p:nvPr/>
        </p:nvSpPr>
        <p:spPr>
          <a:xfrm rot="5400000">
            <a:off x="3613352" y="1763674"/>
            <a:ext cx="2085900" cy="2085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58" name="Google Shape;458;p42"/>
          <p:cNvSpPr/>
          <p:nvPr/>
        </p:nvSpPr>
        <p:spPr>
          <a:xfrm rot="10800000">
            <a:off x="3613352" y="1915176"/>
            <a:ext cx="2085900" cy="2085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59" name="Google Shape;459;p42"/>
          <p:cNvSpPr/>
          <p:nvPr/>
        </p:nvSpPr>
        <p:spPr>
          <a:xfrm rot="-5400000">
            <a:off x="3463015" y="1915176"/>
            <a:ext cx="2085900" cy="2085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60" name="Google Shape;460;p42"/>
          <p:cNvSpPr/>
          <p:nvPr/>
        </p:nvSpPr>
        <p:spPr>
          <a:xfrm>
            <a:off x="3943231" y="2198767"/>
            <a:ext cx="260092" cy="39172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461" name="Google Shape;461;p42"/>
          <p:cNvSpPr/>
          <p:nvPr/>
        </p:nvSpPr>
        <p:spPr>
          <a:xfrm>
            <a:off x="4819672" y="2205428"/>
            <a:ext cx="525513" cy="37840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462" name="Google Shape;462;p42"/>
          <p:cNvSpPr/>
          <p:nvPr/>
        </p:nvSpPr>
        <p:spPr>
          <a:xfrm>
            <a:off x="3913385" y="3153520"/>
            <a:ext cx="376813" cy="3922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463" name="Google Shape;463;p42"/>
          <p:cNvSpPr/>
          <p:nvPr/>
        </p:nvSpPr>
        <p:spPr>
          <a:xfrm>
            <a:off x="4918273" y="3160182"/>
            <a:ext cx="328846" cy="37733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6"/>
          <p:cNvSpPr txBox="1">
            <a:spLocks noGrp="1"/>
          </p:cNvSpPr>
          <p:nvPr>
            <p:ph type="subTitle" idx="1"/>
          </p:nvPr>
        </p:nvSpPr>
        <p:spPr>
          <a:xfrm>
            <a:off x="685800" y="3811625"/>
            <a:ext cx="46950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" name="Google Shape;91;p16"/>
          <p:cNvSpPr txBox="1">
            <a:spLocks noGrp="1"/>
          </p:cNvSpPr>
          <p:nvPr>
            <p:ph type="ctrTitle"/>
          </p:nvPr>
        </p:nvSpPr>
        <p:spPr>
          <a:xfrm>
            <a:off x="685800" y="2334725"/>
            <a:ext cx="7698036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1.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2" name="Google Shape;92;p16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45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4" name="Google Shape;544;p45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30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545" name="Google Shape;545;p45"/>
          <p:cNvPicPr preferRelativeResize="0"/>
          <p:nvPr/>
        </p:nvPicPr>
        <p:blipFill rotWithShape="1">
          <a:blip r:embed="rId3">
            <a:alphaModFix/>
          </a:blip>
          <a:srcRect l="19633" t="9820" b="9812"/>
          <a:stretch/>
        </p:blipFill>
        <p:spPr>
          <a:xfrm>
            <a:off x="855300" y="16075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46" name="Google Shape;546;p45"/>
          <p:cNvSpPr txBox="1"/>
          <p:nvPr/>
        </p:nvSpPr>
        <p:spPr>
          <a:xfrm>
            <a:off x="860325" y="32266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Imani Jackson</a:t>
            </a:r>
            <a:br>
              <a:rPr lang="en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</a:br>
            <a:r>
              <a:rPr lang="en" sz="8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JOB TITLE</a:t>
            </a:r>
            <a:endParaRPr sz="8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Blue is the colour of the clear sky and the deep sea</a:t>
            </a: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pic>
        <p:nvPicPr>
          <p:cNvPr id="547" name="Google Shape;547;p4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35025" y="16075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48" name="Google Shape;548;p45"/>
          <p:cNvSpPr txBox="1"/>
          <p:nvPr/>
        </p:nvSpPr>
        <p:spPr>
          <a:xfrm>
            <a:off x="2840050" y="32266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Marcos Galán</a:t>
            </a:r>
            <a:br>
              <a:rPr lang="en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</a:br>
            <a:r>
              <a:rPr lang="en" sz="8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JOB TITLE</a:t>
            </a:r>
            <a:endParaRPr sz="8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Blue is the colour of the clear sky and the deep sea</a:t>
            </a: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pic>
        <p:nvPicPr>
          <p:cNvPr id="549" name="Google Shape;549;p45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4814750" y="16075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50" name="Google Shape;550;p45"/>
          <p:cNvSpPr txBox="1"/>
          <p:nvPr/>
        </p:nvSpPr>
        <p:spPr>
          <a:xfrm>
            <a:off x="4819775" y="32266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Ixchel Valdía</a:t>
            </a:r>
            <a:br>
              <a:rPr lang="en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</a:br>
            <a:r>
              <a:rPr lang="en" sz="8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JOB TITLE</a:t>
            </a:r>
            <a:endParaRPr sz="8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Blue is the colour of the clear sky and the deep sea</a:t>
            </a: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  <p:pic>
        <p:nvPicPr>
          <p:cNvPr id="551" name="Google Shape;551;p45"/>
          <p:cNvPicPr preferRelativeResize="0"/>
          <p:nvPr/>
        </p:nvPicPr>
        <p:blipFill rotWithShape="1">
          <a:blip r:embed="rId6">
            <a:alphaModFix/>
          </a:blip>
          <a:srcRect t="3926" b="29406"/>
          <a:stretch/>
        </p:blipFill>
        <p:spPr>
          <a:xfrm>
            <a:off x="6794475" y="16075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52" name="Google Shape;552;p45"/>
          <p:cNvSpPr txBox="1"/>
          <p:nvPr/>
        </p:nvSpPr>
        <p:spPr>
          <a:xfrm>
            <a:off x="6799500" y="32266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Nils Årud</a:t>
            </a:r>
            <a:br>
              <a:rPr lang="en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</a:br>
            <a:r>
              <a:rPr lang="en" sz="8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JOB TITLE</a:t>
            </a:r>
            <a:endParaRPr sz="800"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lt1"/>
                </a:solidFill>
                <a:latin typeface="Droid Sans"/>
                <a:ea typeface="Droid Sans"/>
                <a:cs typeface="B Nazanin" panose="00000700000000000000" pitchFamily="2" charset="-78"/>
                <a:sym typeface="Droid Sans"/>
              </a:rPr>
              <a:t>Blue is the colour of the clear sky and the deep sea</a:t>
            </a: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solidFill>
                <a:schemeClr val="lt1"/>
              </a:solidFill>
              <a:latin typeface="Droid Sans"/>
              <a:ea typeface="Droid Sans"/>
              <a:cs typeface="B Nazanin" panose="00000700000000000000" pitchFamily="2" charset="-78"/>
              <a:sym typeface="Droid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47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8" name="Google Shape;648;p47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649" name="Google Shape;649;p47"/>
          <p:cNvGraphicFramePr/>
          <p:nvPr/>
        </p:nvGraphicFramePr>
        <p:xfrm>
          <a:off x="855300" y="1398525"/>
          <a:ext cx="7530600" cy="2986820"/>
        </p:xfrm>
        <a:graphic>
          <a:graphicData uri="http://schemas.openxmlformats.org/drawingml/2006/table">
            <a:tbl>
              <a:tblPr>
                <a:noFill/>
                <a:tableStyleId>{3B11777B-41B1-4FE5-8DD4-99AE7A2773E1}</a:tableStyleId>
              </a:tblPr>
              <a:tblGrid>
                <a:gridCol w="83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35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SUNDAY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MONDAY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TUESDAY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WEDNESDAY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THURSDAY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FRIDAY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SATURDAY</a:t>
                      </a:r>
                      <a:endParaRPr sz="700">
                        <a:solidFill>
                          <a:schemeClr val="dk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9:00 - 9:45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10:00 - 10:45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11:00 - 11:45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12:00 - 13:15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✔ Free time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13:30 - 14:15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14:30 - 15:15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15:30 - 16:15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lt1"/>
                          </a:solidFill>
                          <a:latin typeface="Droid Sans"/>
                          <a:ea typeface="Droid Sans"/>
                          <a:cs typeface="Droid Sans"/>
                          <a:sym typeface="Droid Sans"/>
                        </a:rPr>
                        <a:t>Task</a:t>
                      </a:r>
                      <a:endParaRPr sz="800" dirty="0">
                        <a:solidFill>
                          <a:schemeClr val="lt1"/>
                        </a:solidFill>
                        <a:latin typeface="Droid Sans"/>
                        <a:ea typeface="Droid Sans"/>
                        <a:cs typeface="Droid Sans"/>
                        <a:sym typeface="Droid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" name="Google Shape;1107;p49"/>
          <p:cNvGrpSpPr/>
          <p:nvPr/>
        </p:nvGrpSpPr>
        <p:grpSpPr>
          <a:xfrm>
            <a:off x="3058888" y="1245327"/>
            <a:ext cx="445718" cy="445753"/>
            <a:chOff x="3706812" y="1035050"/>
            <a:chExt cx="4792662" cy="4787899"/>
          </a:xfrm>
        </p:grpSpPr>
        <p:sp>
          <p:nvSpPr>
            <p:cNvPr id="1108" name="Google Shape;1108;p49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9" name="Google Shape;1109;p49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0" name="Google Shape;1110;p49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1" name="Google Shape;1111;p49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2" name="Google Shape;1112;p49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3" name="Google Shape;1113;p49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14" name="Google Shape;1114;p49"/>
          <p:cNvGrpSpPr/>
          <p:nvPr/>
        </p:nvGrpSpPr>
        <p:grpSpPr>
          <a:xfrm>
            <a:off x="1779393" y="1245357"/>
            <a:ext cx="443331" cy="445437"/>
            <a:chOff x="1400175" y="1220787"/>
            <a:chExt cx="4473575" cy="4476750"/>
          </a:xfrm>
        </p:grpSpPr>
        <p:sp>
          <p:nvSpPr>
            <p:cNvPr id="1115" name="Google Shape;1115;p49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6" name="Google Shape;1116;p49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7" name="Google Shape;1117;p49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8" name="Google Shape;1118;p49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19" name="Google Shape;1119;p49"/>
          <p:cNvGrpSpPr/>
          <p:nvPr/>
        </p:nvGrpSpPr>
        <p:grpSpPr>
          <a:xfrm>
            <a:off x="1138046" y="1245371"/>
            <a:ext cx="446045" cy="445465"/>
            <a:chOff x="1649412" y="927100"/>
            <a:chExt cx="5011737" cy="5016500"/>
          </a:xfrm>
        </p:grpSpPr>
        <p:sp>
          <p:nvSpPr>
            <p:cNvPr id="1120" name="Google Shape;1120;p49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1" name="Google Shape;1121;p49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2" name="Google Shape;1122;p49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23" name="Google Shape;1123;p49"/>
          <p:cNvGrpSpPr/>
          <p:nvPr/>
        </p:nvGrpSpPr>
        <p:grpSpPr>
          <a:xfrm>
            <a:off x="2418397" y="1245624"/>
            <a:ext cx="444870" cy="445286"/>
            <a:chOff x="1301750" y="920750"/>
            <a:chExt cx="5095875" cy="5100637"/>
          </a:xfrm>
        </p:grpSpPr>
        <p:sp>
          <p:nvSpPr>
            <p:cNvPr id="1124" name="Google Shape;1124;p49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5" name="Google Shape;1125;p49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6" name="Google Shape;1126;p49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7" name="Google Shape;1127;p49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8" name="Google Shape;1128;p49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29" name="Google Shape;1129;p49"/>
          <p:cNvGrpSpPr/>
          <p:nvPr/>
        </p:nvGrpSpPr>
        <p:grpSpPr>
          <a:xfrm>
            <a:off x="4341570" y="1245533"/>
            <a:ext cx="445621" cy="445591"/>
            <a:chOff x="5732756" y="2682276"/>
            <a:chExt cx="719905" cy="719856"/>
          </a:xfrm>
        </p:grpSpPr>
        <p:sp>
          <p:nvSpPr>
            <p:cNvPr id="1130" name="Google Shape;1130;p49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1" name="Google Shape;1131;p49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2" name="Google Shape;1132;p49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3" name="Google Shape;1133;p49"/>
          <p:cNvGrpSpPr/>
          <p:nvPr/>
        </p:nvGrpSpPr>
        <p:grpSpPr>
          <a:xfrm>
            <a:off x="4982887" y="1245527"/>
            <a:ext cx="445627" cy="445604"/>
            <a:chOff x="6768809" y="2682265"/>
            <a:chExt cx="719915" cy="719877"/>
          </a:xfrm>
        </p:grpSpPr>
        <p:sp>
          <p:nvSpPr>
            <p:cNvPr id="1134" name="Google Shape;1134;p49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5" name="Google Shape;1135;p49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6" name="Google Shape;1136;p49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7" name="Google Shape;1137;p49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8" name="Google Shape;1138;p49"/>
          <p:cNvGrpSpPr/>
          <p:nvPr/>
        </p:nvGrpSpPr>
        <p:grpSpPr>
          <a:xfrm>
            <a:off x="5624209" y="1245556"/>
            <a:ext cx="445753" cy="445545"/>
            <a:chOff x="7804870" y="2682313"/>
            <a:chExt cx="720118" cy="719782"/>
          </a:xfrm>
        </p:grpSpPr>
        <p:sp>
          <p:nvSpPr>
            <p:cNvPr id="1139" name="Google Shape;1139;p49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0" name="Google Shape;1140;p49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1" name="Google Shape;1141;p49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2" name="Google Shape;1142;p49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3" name="Google Shape;1143;p49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44" name="Google Shape;1144;p49"/>
          <p:cNvGrpSpPr/>
          <p:nvPr/>
        </p:nvGrpSpPr>
        <p:grpSpPr>
          <a:xfrm>
            <a:off x="6265657" y="1245325"/>
            <a:ext cx="446293" cy="446006"/>
            <a:chOff x="8841135" y="2681940"/>
            <a:chExt cx="720990" cy="720527"/>
          </a:xfrm>
        </p:grpSpPr>
        <p:sp>
          <p:nvSpPr>
            <p:cNvPr id="1145" name="Google Shape;1145;p49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6" name="Google Shape;1146;p49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7" name="Google Shape;1147;p49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8" name="Google Shape;1148;p49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9" name="Google Shape;1149;p49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0" name="Google Shape;1150;p49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1" name="Google Shape;1151;p49"/>
          <p:cNvGrpSpPr/>
          <p:nvPr/>
        </p:nvGrpSpPr>
        <p:grpSpPr>
          <a:xfrm>
            <a:off x="3699655" y="1245257"/>
            <a:ext cx="445260" cy="445260"/>
            <a:chOff x="4103687" y="1439862"/>
            <a:chExt cx="3986212" cy="3986211"/>
          </a:xfrm>
        </p:grpSpPr>
        <p:sp>
          <p:nvSpPr>
            <p:cNvPr id="1152" name="Google Shape;1152;p49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3" name="Google Shape;1153;p49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4" name="Google Shape;1154;p49"/>
          <p:cNvGrpSpPr/>
          <p:nvPr/>
        </p:nvGrpSpPr>
        <p:grpSpPr>
          <a:xfrm>
            <a:off x="6907645" y="1245561"/>
            <a:ext cx="445803" cy="445535"/>
            <a:chOff x="9878272" y="2682320"/>
            <a:chExt cx="720199" cy="719767"/>
          </a:xfrm>
        </p:grpSpPr>
        <p:sp>
          <p:nvSpPr>
            <p:cNvPr id="1155" name="Google Shape;1155;p49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6" name="Google Shape;1156;p49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7" name="Google Shape;1157;p49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8" name="Google Shape;1158;p49"/>
          <p:cNvGrpSpPr/>
          <p:nvPr/>
        </p:nvGrpSpPr>
        <p:grpSpPr>
          <a:xfrm>
            <a:off x="7549143" y="1245478"/>
            <a:ext cx="445700" cy="445701"/>
            <a:chOff x="10914618" y="2682187"/>
            <a:chExt cx="720033" cy="720033"/>
          </a:xfrm>
        </p:grpSpPr>
        <p:sp>
          <p:nvSpPr>
            <p:cNvPr id="1159" name="Google Shape;1159;p49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0" name="Google Shape;1160;p49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1" name="Google Shape;1161;p49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2" name="Google Shape;1162;p49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3" name="Google Shape;1163;p49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4" name="Google Shape;1164;p49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5" name="Google Shape;1165;p49"/>
          <p:cNvGrpSpPr/>
          <p:nvPr/>
        </p:nvGrpSpPr>
        <p:grpSpPr>
          <a:xfrm>
            <a:off x="1772664" y="538257"/>
            <a:ext cx="361521" cy="445816"/>
            <a:chOff x="1582665" y="1011072"/>
            <a:chExt cx="584040" cy="720220"/>
          </a:xfrm>
        </p:grpSpPr>
        <p:sp>
          <p:nvSpPr>
            <p:cNvPr id="1166" name="Google Shape;1166;p49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7" name="Google Shape;1167;p49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8" name="Google Shape;1168;p49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0" name="Google Shape;1170;p49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1" name="Google Shape;1171;p49"/>
          <p:cNvGrpSpPr/>
          <p:nvPr/>
        </p:nvGrpSpPr>
        <p:grpSpPr>
          <a:xfrm>
            <a:off x="2374048" y="538278"/>
            <a:ext cx="379481" cy="445796"/>
            <a:chOff x="2554206" y="1011105"/>
            <a:chExt cx="613055" cy="720187"/>
          </a:xfrm>
        </p:grpSpPr>
        <p:sp>
          <p:nvSpPr>
            <p:cNvPr id="1172" name="Google Shape;1172;p4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3" name="Google Shape;1173;p4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4" name="Google Shape;1174;p4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5" name="Google Shape;1175;p49"/>
          <p:cNvGrpSpPr/>
          <p:nvPr/>
        </p:nvGrpSpPr>
        <p:grpSpPr>
          <a:xfrm>
            <a:off x="6922223" y="492618"/>
            <a:ext cx="460705" cy="491455"/>
            <a:chOff x="9901824" y="937343"/>
            <a:chExt cx="744273" cy="793950"/>
          </a:xfrm>
        </p:grpSpPr>
        <p:grpSp>
          <p:nvGrpSpPr>
            <p:cNvPr id="1176" name="Google Shape;1176;p4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177" name="Google Shape;1177;p4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8" name="Google Shape;1178;p4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9" name="Google Shape;1179;p4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0" name="Google Shape;1180;p4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1" name="Google Shape;1181;p4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2" name="Google Shape;1182;p4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3" name="Google Shape;1183;p4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4" name="Google Shape;1184;p4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5" name="Google Shape;1185;p4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6" name="Google Shape;1186;p4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187" name="Google Shape;1187;p49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8" name="Google Shape;1188;p49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49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49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1" name="Google Shape;1191;p49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2" name="Google Shape;1192;p49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3" name="Google Shape;1193;p49"/>
          <p:cNvGrpSpPr/>
          <p:nvPr/>
        </p:nvGrpSpPr>
        <p:grpSpPr>
          <a:xfrm>
            <a:off x="2993392" y="538444"/>
            <a:ext cx="369868" cy="445629"/>
            <a:chOff x="3554761" y="1011374"/>
            <a:chExt cx="597525" cy="719918"/>
          </a:xfrm>
        </p:grpSpPr>
        <p:sp>
          <p:nvSpPr>
            <p:cNvPr id="1194" name="Google Shape;1194;p49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5" name="Google Shape;1195;p49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6" name="Google Shape;1196;p49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7" name="Google Shape;1197;p49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8" name="Google Shape;1198;p49"/>
          <p:cNvGrpSpPr/>
          <p:nvPr/>
        </p:nvGrpSpPr>
        <p:grpSpPr>
          <a:xfrm>
            <a:off x="3603122" y="538232"/>
            <a:ext cx="370755" cy="445841"/>
            <a:chOff x="4539787" y="1011032"/>
            <a:chExt cx="598958" cy="720261"/>
          </a:xfrm>
        </p:grpSpPr>
        <p:sp>
          <p:nvSpPr>
            <p:cNvPr id="1199" name="Google Shape;1199;p49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0" name="Google Shape;1200;p49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1" name="Google Shape;1201;p49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2" name="Google Shape;1202;p49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3" name="Google Shape;1203;p49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4" name="Google Shape;1204;p49"/>
          <p:cNvGrpSpPr/>
          <p:nvPr/>
        </p:nvGrpSpPr>
        <p:grpSpPr>
          <a:xfrm>
            <a:off x="4213740" y="538340"/>
            <a:ext cx="366917" cy="445733"/>
            <a:chOff x="5526246" y="1011207"/>
            <a:chExt cx="592758" cy="720086"/>
          </a:xfrm>
        </p:grpSpPr>
        <p:sp>
          <p:nvSpPr>
            <p:cNvPr id="1205" name="Google Shape;1205;p49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49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7" name="Google Shape;1207;p49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8" name="Google Shape;1208;p49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9" name="Google Shape;1209;p49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0" name="Google Shape;1210;p49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1" name="Google Shape;1211;p49"/>
          <p:cNvGrpSpPr/>
          <p:nvPr/>
        </p:nvGrpSpPr>
        <p:grpSpPr>
          <a:xfrm>
            <a:off x="1168508" y="538334"/>
            <a:ext cx="364294" cy="445740"/>
            <a:chOff x="606645" y="1011196"/>
            <a:chExt cx="588520" cy="720096"/>
          </a:xfrm>
        </p:grpSpPr>
        <p:sp>
          <p:nvSpPr>
            <p:cNvPr id="1212" name="Google Shape;1212;p49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3" name="Google Shape;1213;p49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4" name="Google Shape;1214;p49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5" name="Google Shape;1215;p49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6" name="Google Shape;1216;p49"/>
          <p:cNvGrpSpPr/>
          <p:nvPr/>
        </p:nvGrpSpPr>
        <p:grpSpPr>
          <a:xfrm>
            <a:off x="7622791" y="538311"/>
            <a:ext cx="298405" cy="445762"/>
            <a:chOff x="11033597" y="1011159"/>
            <a:chExt cx="482075" cy="720133"/>
          </a:xfrm>
        </p:grpSpPr>
        <p:sp>
          <p:nvSpPr>
            <p:cNvPr id="1217" name="Google Shape;1217;p49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8" name="Google Shape;1218;p49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9" name="Google Shape;1219;p49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0" name="Google Shape;1220;p49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1" name="Google Shape;1221;p49"/>
          <p:cNvGrpSpPr/>
          <p:nvPr/>
        </p:nvGrpSpPr>
        <p:grpSpPr>
          <a:xfrm>
            <a:off x="6221656" y="492618"/>
            <a:ext cx="460705" cy="491455"/>
            <a:chOff x="8770051" y="937343"/>
            <a:chExt cx="744273" cy="793950"/>
          </a:xfrm>
        </p:grpSpPr>
        <p:sp>
          <p:nvSpPr>
            <p:cNvPr id="1222" name="Google Shape;1222;p49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3" name="Google Shape;1223;p49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4" name="Google Shape;1224;p49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5" name="Google Shape;1225;p49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6" name="Google Shape;1226;p49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227" name="Google Shape;1227;p4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228" name="Google Shape;1228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29" name="Google Shape;1229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0" name="Google Shape;1230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1" name="Google Shape;1231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2" name="Google Shape;1232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3" name="Google Shape;1233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4" name="Google Shape;1234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5" name="Google Shape;1235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6" name="Google Shape;1236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37" name="Google Shape;1237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238" name="Google Shape;1238;p49"/>
          <p:cNvGrpSpPr/>
          <p:nvPr/>
        </p:nvGrpSpPr>
        <p:grpSpPr>
          <a:xfrm>
            <a:off x="4820520" y="492618"/>
            <a:ext cx="460705" cy="491455"/>
            <a:chOff x="6506504" y="937343"/>
            <a:chExt cx="744273" cy="793950"/>
          </a:xfrm>
        </p:grpSpPr>
        <p:sp>
          <p:nvSpPr>
            <p:cNvPr id="1239" name="Google Shape;1239;p49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0" name="Google Shape;1240;p49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1" name="Google Shape;1241;p49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242" name="Google Shape;1242;p4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243" name="Google Shape;1243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4" name="Google Shape;1244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5" name="Google Shape;1245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6" name="Google Shape;1246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7" name="Google Shape;1247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8" name="Google Shape;1248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49" name="Google Shape;1249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50" name="Google Shape;1250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51" name="Google Shape;1251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52" name="Google Shape;1252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253" name="Google Shape;1253;p49"/>
          <p:cNvGrpSpPr/>
          <p:nvPr/>
        </p:nvGrpSpPr>
        <p:grpSpPr>
          <a:xfrm>
            <a:off x="5521088" y="492618"/>
            <a:ext cx="460705" cy="491455"/>
            <a:chOff x="7638277" y="937343"/>
            <a:chExt cx="744273" cy="793950"/>
          </a:xfrm>
        </p:grpSpPr>
        <p:sp>
          <p:nvSpPr>
            <p:cNvPr id="1254" name="Google Shape;1254;p49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5" name="Google Shape;1255;p49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49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7" name="Google Shape;1257;p49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258" name="Google Shape;1258;p4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259" name="Google Shape;1259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0" name="Google Shape;1260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1" name="Google Shape;1261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2" name="Google Shape;1262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3" name="Google Shape;1263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4" name="Google Shape;1264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5" name="Google Shape;1265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6" name="Google Shape;1266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7" name="Google Shape;1267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68" name="Google Shape;1268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269" name="Google Shape;1269;p49"/>
          <p:cNvGrpSpPr/>
          <p:nvPr/>
        </p:nvGrpSpPr>
        <p:grpSpPr>
          <a:xfrm>
            <a:off x="3061198" y="2682173"/>
            <a:ext cx="445779" cy="400764"/>
            <a:chOff x="3778727" y="4460423"/>
            <a:chExt cx="720160" cy="647438"/>
          </a:xfrm>
        </p:grpSpPr>
        <p:sp>
          <p:nvSpPr>
            <p:cNvPr id="1270" name="Google Shape;1270;p49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1" name="Google Shape;1271;p49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5" name="Google Shape;1275;p49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6" name="Google Shape;1276;p4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7" name="Google Shape;1277;p49"/>
          <p:cNvGrpSpPr/>
          <p:nvPr/>
        </p:nvGrpSpPr>
        <p:grpSpPr>
          <a:xfrm>
            <a:off x="1138083" y="2667248"/>
            <a:ext cx="445680" cy="430613"/>
            <a:chOff x="557494" y="4436312"/>
            <a:chExt cx="720000" cy="695660"/>
          </a:xfrm>
        </p:grpSpPr>
        <p:sp>
          <p:nvSpPr>
            <p:cNvPr id="1278" name="Google Shape;1278;p4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9" name="Google Shape;1279;p49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2" name="Google Shape;1282;p49"/>
          <p:cNvGrpSpPr/>
          <p:nvPr/>
        </p:nvGrpSpPr>
        <p:grpSpPr>
          <a:xfrm>
            <a:off x="4343305" y="2659659"/>
            <a:ext cx="445833" cy="445792"/>
            <a:chOff x="5926265" y="4424051"/>
            <a:chExt cx="720246" cy="720181"/>
          </a:xfrm>
        </p:grpSpPr>
        <p:sp>
          <p:nvSpPr>
            <p:cNvPr id="1283" name="Google Shape;1283;p49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7" name="Google Shape;1287;p49"/>
          <p:cNvGrpSpPr/>
          <p:nvPr/>
        </p:nvGrpSpPr>
        <p:grpSpPr>
          <a:xfrm>
            <a:off x="1779066" y="2679213"/>
            <a:ext cx="445680" cy="406684"/>
            <a:chOff x="1631150" y="4455641"/>
            <a:chExt cx="720000" cy="657002"/>
          </a:xfrm>
        </p:grpSpPr>
        <p:sp>
          <p:nvSpPr>
            <p:cNvPr id="1288" name="Google Shape;1288;p4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9" name="Google Shape;1289;p49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0" name="Google Shape;1290;p49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93" name="Google Shape;1293;p49"/>
          <p:cNvGrpSpPr/>
          <p:nvPr/>
        </p:nvGrpSpPr>
        <p:grpSpPr>
          <a:xfrm>
            <a:off x="2420095" y="2678629"/>
            <a:ext cx="445680" cy="407853"/>
            <a:chOff x="2704878" y="4454697"/>
            <a:chExt cx="720000" cy="658889"/>
          </a:xfrm>
        </p:grpSpPr>
        <p:sp>
          <p:nvSpPr>
            <p:cNvPr id="1294" name="Google Shape;1294;p4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5" name="Google Shape;1295;p49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6" name="Google Shape;1296;p49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8" name="Google Shape;1298;p49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49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00" name="Google Shape;1300;p49"/>
          <p:cNvGrpSpPr/>
          <p:nvPr/>
        </p:nvGrpSpPr>
        <p:grpSpPr>
          <a:xfrm>
            <a:off x="3702366" y="2680587"/>
            <a:ext cx="445549" cy="403935"/>
            <a:chOff x="4852681" y="4457861"/>
            <a:chExt cx="719788" cy="652561"/>
          </a:xfrm>
        </p:grpSpPr>
        <p:sp>
          <p:nvSpPr>
            <p:cNvPr id="1301" name="Google Shape;1301;p49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3" name="Google Shape;1303;p49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04" name="Google Shape;1304;p49"/>
          <p:cNvGrpSpPr/>
          <p:nvPr/>
        </p:nvGrpSpPr>
        <p:grpSpPr>
          <a:xfrm>
            <a:off x="4984527" y="2671024"/>
            <a:ext cx="445818" cy="423063"/>
            <a:chOff x="7000306" y="4442411"/>
            <a:chExt cx="720224" cy="683463"/>
          </a:xfrm>
        </p:grpSpPr>
        <p:sp>
          <p:nvSpPr>
            <p:cNvPr id="1305" name="Google Shape;1305;p49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6" name="Google Shape;1306;p49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7" name="Google Shape;1307;p49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8" name="Google Shape;1308;p49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9" name="Google Shape;1309;p49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0" name="Google Shape;1310;p49"/>
          <p:cNvGrpSpPr/>
          <p:nvPr/>
        </p:nvGrpSpPr>
        <p:grpSpPr>
          <a:xfrm>
            <a:off x="5625735" y="2668821"/>
            <a:ext cx="445779" cy="427468"/>
            <a:chOff x="8074325" y="4438852"/>
            <a:chExt cx="720160" cy="690579"/>
          </a:xfrm>
        </p:grpSpPr>
        <p:sp>
          <p:nvSpPr>
            <p:cNvPr id="1311" name="Google Shape;1311;p49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5" name="Google Shape;1315;p49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6" name="Google Shape;1316;p49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7" name="Google Shape;1317;p49"/>
          <p:cNvGrpSpPr/>
          <p:nvPr/>
        </p:nvGrpSpPr>
        <p:grpSpPr>
          <a:xfrm>
            <a:off x="6908080" y="2682770"/>
            <a:ext cx="445629" cy="399565"/>
            <a:chOff x="9878975" y="4425243"/>
            <a:chExt cx="719918" cy="645502"/>
          </a:xfrm>
        </p:grpSpPr>
        <p:sp>
          <p:nvSpPr>
            <p:cNvPr id="1318" name="Google Shape;1318;p49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1" name="Google Shape;1321;p49"/>
          <p:cNvGrpSpPr/>
          <p:nvPr/>
        </p:nvGrpSpPr>
        <p:grpSpPr>
          <a:xfrm>
            <a:off x="7549097" y="2671571"/>
            <a:ext cx="445785" cy="421964"/>
            <a:chOff x="10914544" y="4407150"/>
            <a:chExt cx="720170" cy="681687"/>
          </a:xfrm>
        </p:grpSpPr>
        <p:sp>
          <p:nvSpPr>
            <p:cNvPr id="1322" name="Google Shape;1322;p49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3" name="Google Shape;1323;p49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6" name="Google Shape;1326;p49"/>
          <p:cNvGrpSpPr/>
          <p:nvPr/>
        </p:nvGrpSpPr>
        <p:grpSpPr>
          <a:xfrm>
            <a:off x="6266887" y="2679685"/>
            <a:ext cx="445805" cy="405735"/>
            <a:chOff x="8843122" y="4420259"/>
            <a:chExt cx="720202" cy="655469"/>
          </a:xfrm>
        </p:grpSpPr>
        <p:sp>
          <p:nvSpPr>
            <p:cNvPr id="1327" name="Google Shape;1327;p49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49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3" name="Google Shape;1333;p49"/>
          <p:cNvGrpSpPr/>
          <p:nvPr/>
        </p:nvGrpSpPr>
        <p:grpSpPr>
          <a:xfrm>
            <a:off x="3069757" y="1978247"/>
            <a:ext cx="445812" cy="394518"/>
            <a:chOff x="1510757" y="3225422"/>
            <a:chExt cx="720214" cy="637347"/>
          </a:xfrm>
        </p:grpSpPr>
        <p:sp>
          <p:nvSpPr>
            <p:cNvPr id="1334" name="Google Shape;1334;p49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49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6" name="Google Shape;1336;p49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9" name="Google Shape;1339;p49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0" name="Google Shape;1340;p49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1" name="Google Shape;1341;p49"/>
          <p:cNvGrpSpPr/>
          <p:nvPr/>
        </p:nvGrpSpPr>
        <p:grpSpPr>
          <a:xfrm>
            <a:off x="3761148" y="1995767"/>
            <a:ext cx="445767" cy="359478"/>
            <a:chOff x="2595501" y="3253725"/>
            <a:chExt cx="720141" cy="580739"/>
          </a:xfrm>
        </p:grpSpPr>
        <p:sp>
          <p:nvSpPr>
            <p:cNvPr id="1342" name="Google Shape;1342;p49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3" name="Google Shape;1343;p49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6" name="Google Shape;1346;p49"/>
          <p:cNvGrpSpPr/>
          <p:nvPr/>
        </p:nvGrpSpPr>
        <p:grpSpPr>
          <a:xfrm>
            <a:off x="5143819" y="1952735"/>
            <a:ext cx="443879" cy="445541"/>
            <a:chOff x="4764809" y="3184208"/>
            <a:chExt cx="717090" cy="719775"/>
          </a:xfrm>
        </p:grpSpPr>
        <p:sp>
          <p:nvSpPr>
            <p:cNvPr id="1347" name="Google Shape;1347;p49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0" name="Google Shape;1350;p49"/>
          <p:cNvGrpSpPr/>
          <p:nvPr/>
        </p:nvGrpSpPr>
        <p:grpSpPr>
          <a:xfrm>
            <a:off x="4452495" y="1981700"/>
            <a:ext cx="445746" cy="387612"/>
            <a:chOff x="3680173" y="3231000"/>
            <a:chExt cx="720106" cy="626190"/>
          </a:xfrm>
        </p:grpSpPr>
        <p:sp>
          <p:nvSpPr>
            <p:cNvPr id="1351" name="Google Shape;1351;p49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2" name="Google Shape;1352;p49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3" name="Google Shape;1353;p49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4" name="Google Shape;1354;p49"/>
          <p:cNvGrpSpPr/>
          <p:nvPr/>
        </p:nvGrpSpPr>
        <p:grpSpPr>
          <a:xfrm>
            <a:off x="6524582" y="1952696"/>
            <a:ext cx="443283" cy="445620"/>
            <a:chOff x="6931035" y="3184144"/>
            <a:chExt cx="716128" cy="719903"/>
          </a:xfrm>
        </p:grpSpPr>
        <p:sp>
          <p:nvSpPr>
            <p:cNvPr id="1355" name="Google Shape;1355;p49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6" name="Google Shape;1356;p49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7" name="Google Shape;1357;p49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8" name="Google Shape;1358;p49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9" name="Google Shape;1359;p49"/>
          <p:cNvGrpSpPr/>
          <p:nvPr/>
        </p:nvGrpSpPr>
        <p:grpSpPr>
          <a:xfrm>
            <a:off x="5833276" y="1952648"/>
            <a:ext cx="445727" cy="445714"/>
            <a:chOff x="5846429" y="3184067"/>
            <a:chExt cx="720076" cy="720055"/>
          </a:xfrm>
        </p:grpSpPr>
        <p:sp>
          <p:nvSpPr>
            <p:cNvPr id="1360" name="Google Shape;1360;p49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1" name="Google Shape;1361;p49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2" name="Google Shape;1362;p49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49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4" name="Google Shape;1364;p49"/>
          <p:cNvGrpSpPr/>
          <p:nvPr/>
        </p:nvGrpSpPr>
        <p:grpSpPr>
          <a:xfrm>
            <a:off x="2520481" y="1952593"/>
            <a:ext cx="303698" cy="445825"/>
            <a:chOff x="655600" y="3183978"/>
            <a:chExt cx="490627" cy="720234"/>
          </a:xfrm>
        </p:grpSpPr>
        <p:sp>
          <p:nvSpPr>
            <p:cNvPr id="1365" name="Google Shape;1365;p49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6" name="Google Shape;1366;p49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9" name="Google Shape;1369;p49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0" name="Google Shape;1370;p49"/>
          <p:cNvGrpSpPr/>
          <p:nvPr/>
        </p:nvGrpSpPr>
        <p:grpSpPr>
          <a:xfrm>
            <a:off x="7213443" y="1952709"/>
            <a:ext cx="189785" cy="445592"/>
            <a:chOff x="8011692" y="3184166"/>
            <a:chExt cx="306600" cy="719859"/>
          </a:xfrm>
        </p:grpSpPr>
        <p:sp>
          <p:nvSpPr>
            <p:cNvPr id="1371" name="Google Shape;1371;p49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3" name="Google Shape;1373;p4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4" name="Google Shape;1374;p4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5" name="Google Shape;1375;p4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6" name="Google Shape;1376;p4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7" name="Google Shape;1377;p49"/>
          <p:cNvGrpSpPr/>
          <p:nvPr/>
        </p:nvGrpSpPr>
        <p:grpSpPr>
          <a:xfrm>
            <a:off x="7648230" y="1952459"/>
            <a:ext cx="246199" cy="445516"/>
            <a:chOff x="4556125" y="630237"/>
            <a:chExt cx="3081338" cy="5568950"/>
          </a:xfrm>
        </p:grpSpPr>
        <p:sp>
          <p:nvSpPr>
            <p:cNvPr id="1378" name="Google Shape;1378;p49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85" name="Google Shape;1385;p49"/>
          <p:cNvGrpSpPr/>
          <p:nvPr/>
        </p:nvGrpSpPr>
        <p:grpSpPr>
          <a:xfrm>
            <a:off x="1829253" y="1952659"/>
            <a:ext cx="445768" cy="445697"/>
            <a:chOff x="1674084" y="3214987"/>
            <a:chExt cx="720142" cy="720027"/>
          </a:xfrm>
        </p:grpSpPr>
        <p:sp>
          <p:nvSpPr>
            <p:cNvPr id="1386" name="Google Shape;1386;p49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8" name="Google Shape;1398;p49"/>
          <p:cNvGrpSpPr/>
          <p:nvPr/>
        </p:nvGrpSpPr>
        <p:grpSpPr>
          <a:xfrm>
            <a:off x="1138094" y="1952621"/>
            <a:ext cx="445578" cy="445773"/>
            <a:chOff x="557511" y="3214925"/>
            <a:chExt cx="719836" cy="720150"/>
          </a:xfrm>
        </p:grpSpPr>
        <p:sp>
          <p:nvSpPr>
            <p:cNvPr id="1399" name="Google Shape;1399;p49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3" name="Google Shape;1403;p49"/>
          <p:cNvGrpSpPr/>
          <p:nvPr/>
        </p:nvGrpSpPr>
        <p:grpSpPr>
          <a:xfrm>
            <a:off x="1081977" y="3388956"/>
            <a:ext cx="445905" cy="400522"/>
            <a:chOff x="1147762" y="1131887"/>
            <a:chExt cx="5137150" cy="4619626"/>
          </a:xfrm>
        </p:grpSpPr>
        <p:sp>
          <p:nvSpPr>
            <p:cNvPr id="1404" name="Google Shape;1404;p49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7" name="Google Shape;1407;p49"/>
          <p:cNvGrpSpPr/>
          <p:nvPr/>
        </p:nvGrpSpPr>
        <p:grpSpPr>
          <a:xfrm>
            <a:off x="1879306" y="3382610"/>
            <a:ext cx="445901" cy="413282"/>
            <a:chOff x="1570037" y="1341437"/>
            <a:chExt cx="4943475" cy="4576762"/>
          </a:xfrm>
        </p:grpSpPr>
        <p:sp>
          <p:nvSpPr>
            <p:cNvPr id="1408" name="Google Shape;1408;p49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1" name="Google Shape;1411;p49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14" name="Google Shape;1414;p49"/>
          <p:cNvGrpSpPr/>
          <p:nvPr/>
        </p:nvGrpSpPr>
        <p:grpSpPr>
          <a:xfrm>
            <a:off x="4364629" y="3366711"/>
            <a:ext cx="441332" cy="445721"/>
            <a:chOff x="5770007" y="5489899"/>
            <a:chExt cx="712976" cy="720067"/>
          </a:xfrm>
        </p:grpSpPr>
        <p:sp>
          <p:nvSpPr>
            <p:cNvPr id="1415" name="Google Shape;1415;p4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3" name="Google Shape;1423;p49"/>
          <p:cNvGrpSpPr/>
          <p:nvPr/>
        </p:nvGrpSpPr>
        <p:grpSpPr>
          <a:xfrm>
            <a:off x="5157420" y="3389181"/>
            <a:ext cx="445651" cy="400824"/>
            <a:chOff x="7050768" y="5526199"/>
            <a:chExt cx="719953" cy="647534"/>
          </a:xfrm>
        </p:grpSpPr>
        <p:sp>
          <p:nvSpPr>
            <p:cNvPr id="1424" name="Google Shape;1424;p4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4" name="Google Shape;1434;p49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5" name="Google Shape;1435;p49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36" name="Google Shape;1436;p49"/>
          <p:cNvGrpSpPr/>
          <p:nvPr/>
        </p:nvGrpSpPr>
        <p:grpSpPr>
          <a:xfrm>
            <a:off x="6751936" y="3389251"/>
            <a:ext cx="445681" cy="400651"/>
            <a:chOff x="9626723" y="5526313"/>
            <a:chExt cx="720002" cy="647256"/>
          </a:xfrm>
        </p:grpSpPr>
        <p:sp>
          <p:nvSpPr>
            <p:cNvPr id="1437" name="Google Shape;1437;p4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8" name="Google Shape;1438;p4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1" name="Google Shape;1441;p4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2" name="Google Shape;1442;p4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5" name="Google Shape;1445;p49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6" name="Google Shape;1446;p49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49" name="Google Shape;1449;p49"/>
          <p:cNvGrpSpPr/>
          <p:nvPr/>
        </p:nvGrpSpPr>
        <p:grpSpPr>
          <a:xfrm>
            <a:off x="7549176" y="3366688"/>
            <a:ext cx="445582" cy="445743"/>
            <a:chOff x="10914672" y="5489861"/>
            <a:chExt cx="719842" cy="720102"/>
          </a:xfrm>
        </p:grpSpPr>
        <p:sp>
          <p:nvSpPr>
            <p:cNvPr id="1450" name="Google Shape;1450;p4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1" name="Google Shape;1451;p4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7" name="Google Shape;1457;p49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8" name="Google Shape;1458;p49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62" name="Google Shape;1462;p49"/>
          <p:cNvGrpSpPr/>
          <p:nvPr/>
        </p:nvGrpSpPr>
        <p:grpSpPr>
          <a:xfrm>
            <a:off x="5954636" y="3376952"/>
            <a:ext cx="445821" cy="425246"/>
            <a:chOff x="8338678" y="5506443"/>
            <a:chExt cx="720227" cy="686988"/>
          </a:xfrm>
        </p:grpSpPr>
        <p:sp>
          <p:nvSpPr>
            <p:cNvPr id="1463" name="Google Shape;1463;p49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5" name="Google Shape;1465;p49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6" name="Google Shape;1466;p49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69" name="Google Shape;1469;p49"/>
          <p:cNvGrpSpPr/>
          <p:nvPr/>
        </p:nvGrpSpPr>
        <p:grpSpPr>
          <a:xfrm>
            <a:off x="2676293" y="3431542"/>
            <a:ext cx="1336824" cy="316035"/>
            <a:chOff x="3042485" y="5594633"/>
            <a:chExt cx="2159652" cy="510557"/>
          </a:xfrm>
        </p:grpSpPr>
        <p:sp>
          <p:nvSpPr>
            <p:cNvPr id="1470" name="Google Shape;1470;p4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1" name="Google Shape;1471;p4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3" name="Google Shape;1473;p4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4" name="Google Shape;1474;p4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5" name="Google Shape;1475;p4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6" name="Google Shape;1476;p4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7" name="Google Shape;1477;p4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8" name="Google Shape;1478;p49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79" name="Google Shape;1479;p49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0" name="Google Shape;1480;p49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1" name="Google Shape;1481;p49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2" name="Google Shape;1482;p49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3" name="Google Shape;1483;p49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4" name="Google Shape;1484;p49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85" name="Google Shape;1485;p49"/>
          <p:cNvGrpSpPr/>
          <p:nvPr/>
        </p:nvGrpSpPr>
        <p:grpSpPr>
          <a:xfrm>
            <a:off x="1879183" y="4075078"/>
            <a:ext cx="445738" cy="442950"/>
            <a:chOff x="1442627" y="5710929"/>
            <a:chExt cx="594318" cy="590600"/>
          </a:xfrm>
        </p:grpSpPr>
        <p:sp>
          <p:nvSpPr>
            <p:cNvPr id="1486" name="Google Shape;1486;p49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7" name="Google Shape;1487;p49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8" name="Google Shape;1488;p49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89" name="Google Shape;1489;p49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90" name="Google Shape;1490;p49"/>
          <p:cNvGrpSpPr/>
          <p:nvPr/>
        </p:nvGrpSpPr>
        <p:grpSpPr>
          <a:xfrm>
            <a:off x="6788033" y="4073658"/>
            <a:ext cx="373053" cy="445791"/>
            <a:chOff x="8095060" y="5664590"/>
            <a:chExt cx="497404" cy="594389"/>
          </a:xfrm>
        </p:grpSpPr>
        <p:grpSp>
          <p:nvGrpSpPr>
            <p:cNvPr id="1491" name="Google Shape;1491;p4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492" name="Google Shape;1492;p4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93" name="Google Shape;1493;p4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94" name="Google Shape;1494;p4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95" name="Google Shape;1495;p4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496" name="Google Shape;1496;p4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97" name="Google Shape;1497;p4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98" name="Google Shape;1498;p4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99" name="Google Shape;1499;p4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500" name="Google Shape;1500;p4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1" name="Google Shape;1501;p4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2" name="Google Shape;1502;p4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03" name="Google Shape;1503;p4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504" name="Google Shape;1504;p4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5" name="Google Shape;1505;p4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06" name="Google Shape;1506;p4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507" name="Google Shape;1507;p49"/>
          <p:cNvGrpSpPr/>
          <p:nvPr/>
        </p:nvGrpSpPr>
        <p:grpSpPr>
          <a:xfrm>
            <a:off x="2870825" y="4073686"/>
            <a:ext cx="557162" cy="445734"/>
            <a:chOff x="4607809" y="5664627"/>
            <a:chExt cx="742883" cy="594312"/>
          </a:xfrm>
        </p:grpSpPr>
        <p:sp>
          <p:nvSpPr>
            <p:cNvPr id="1508" name="Google Shape;1508;p49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09" name="Google Shape;1509;p49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0" name="Google Shape;1510;p49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5" name="Google Shape;1515;p49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16" name="Google Shape;1516;p49"/>
          <p:cNvGrpSpPr/>
          <p:nvPr/>
        </p:nvGrpSpPr>
        <p:grpSpPr>
          <a:xfrm>
            <a:off x="3973890" y="4073743"/>
            <a:ext cx="1079865" cy="445620"/>
            <a:chOff x="2571250" y="5664711"/>
            <a:chExt cx="1439820" cy="594160"/>
          </a:xfrm>
        </p:grpSpPr>
        <p:sp>
          <p:nvSpPr>
            <p:cNvPr id="1517" name="Google Shape;1517;p49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2" name="Google Shape;1522;p4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3" name="Google Shape;1523;p49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7" name="Google Shape;1527;p49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8" name="Google Shape;1528;p4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0" name="Google Shape;1530;p4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1" name="Google Shape;1531;p49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2" name="Google Shape;1532;p4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8" name="Google Shape;1538;p49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39" name="Google Shape;1539;p49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541" name="Google Shape;1541;p49"/>
          <p:cNvGrpSpPr/>
          <p:nvPr/>
        </p:nvGrpSpPr>
        <p:grpSpPr>
          <a:xfrm>
            <a:off x="5599659" y="4073535"/>
            <a:ext cx="642470" cy="446036"/>
            <a:chOff x="6332670" y="5663946"/>
            <a:chExt cx="856627" cy="594715"/>
          </a:xfrm>
        </p:grpSpPr>
        <p:grpSp>
          <p:nvGrpSpPr>
            <p:cNvPr id="1542" name="Google Shape;1542;p4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543" name="Google Shape;1543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4" name="Google Shape;1544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45" name="Google Shape;1545;p4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546" name="Google Shape;1546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47" name="Google Shape;1547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548" name="Google Shape;1548;p4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549" name="Google Shape;1549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550" name="Google Shape;1550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551" name="Google Shape;1551;p49"/>
          <p:cNvSpPr txBox="1">
            <a:spLocks noGrp="1"/>
          </p:cNvSpPr>
          <p:nvPr>
            <p:ph type="title" idx="4294967295"/>
          </p:nvPr>
        </p:nvSpPr>
        <p:spPr>
          <a:xfrm>
            <a:off x="855300" y="204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552" name="Google Shape;1552;p49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Premium infographics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rgbClr val="213B5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rgbClr val="213B5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Premium infographics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7"/>
          <p:cNvSpPr txBox="1">
            <a:spLocks noGrp="1"/>
          </p:cNvSpPr>
          <p:nvPr>
            <p:ph type="body" idx="1"/>
          </p:nvPr>
        </p:nvSpPr>
        <p:spPr>
          <a:xfrm>
            <a:off x="1261500" y="2161800"/>
            <a:ext cx="66210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" name="Google Shape;98;p17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18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" name="Google Shape;104;p18"/>
          <p:cNvSpPr txBox="1">
            <a:spLocks noGrp="1"/>
          </p:cNvSpPr>
          <p:nvPr>
            <p:ph type="body" idx="1"/>
          </p:nvPr>
        </p:nvSpPr>
        <p:spPr>
          <a:xfrm>
            <a:off x="1005600" y="1200150"/>
            <a:ext cx="7132800" cy="36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5" name="Google Shape;105;p18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9"/>
          <p:cNvSpPr/>
          <p:nvPr/>
        </p:nvSpPr>
        <p:spPr>
          <a:xfrm rot="10800000">
            <a:off x="3492725" y="413550"/>
            <a:ext cx="2158500" cy="14043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1" name="Google Shape;111;p19"/>
          <p:cNvSpPr txBox="1">
            <a:spLocks noGrp="1"/>
          </p:cNvSpPr>
          <p:nvPr>
            <p:ph type="ctrTitle" idx="4294967295"/>
          </p:nvPr>
        </p:nvSpPr>
        <p:spPr>
          <a:xfrm>
            <a:off x="774150" y="2109713"/>
            <a:ext cx="7595700" cy="9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i="1" dirty="0">
                <a:cs typeface="B Nazanin" panose="00000700000000000000" pitchFamily="2" charset="-78"/>
              </a:rPr>
              <a:t>مفهوم بزرگ</a:t>
            </a:r>
            <a:endParaRPr sz="7200" i="1" dirty="0">
              <a:cs typeface="B Nazanin" panose="00000700000000000000" pitchFamily="2" charset="-78"/>
            </a:endParaRPr>
          </a:p>
        </p:txBody>
      </p:sp>
      <p:sp>
        <p:nvSpPr>
          <p:cNvPr id="112" name="Google Shape;112;p19"/>
          <p:cNvSpPr txBox="1">
            <a:spLocks noGrp="1"/>
          </p:cNvSpPr>
          <p:nvPr>
            <p:ph type="subTitle" idx="4294967295"/>
          </p:nvPr>
        </p:nvSpPr>
        <p:spPr>
          <a:xfrm>
            <a:off x="774150" y="3732561"/>
            <a:ext cx="7595700" cy="7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13" name="Google Shape;113;p19"/>
          <p:cNvGrpSpPr/>
          <p:nvPr/>
        </p:nvGrpSpPr>
        <p:grpSpPr>
          <a:xfrm>
            <a:off x="4167682" y="494402"/>
            <a:ext cx="808757" cy="739679"/>
            <a:chOff x="1247825" y="5001950"/>
            <a:chExt cx="443300" cy="428675"/>
          </a:xfrm>
        </p:grpSpPr>
        <p:sp>
          <p:nvSpPr>
            <p:cNvPr id="114" name="Google Shape;114;p19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15;p19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16;p19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17;p19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18;p19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19;p19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28575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" name="Google Shape;120;p19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0"/>
          <p:cNvSpPr txBox="1">
            <a:spLocks noGrp="1"/>
          </p:cNvSpPr>
          <p:nvPr>
            <p:ph type="body" idx="1"/>
          </p:nvPr>
        </p:nvSpPr>
        <p:spPr>
          <a:xfrm>
            <a:off x="219012" y="771582"/>
            <a:ext cx="4245113" cy="319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6" name="Google Shape;126;p20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7" name="Google Shape;127;p20"/>
          <p:cNvSpPr txBox="1">
            <a:spLocks noGrp="1"/>
          </p:cNvSpPr>
          <p:nvPr>
            <p:ph type="body" idx="2"/>
          </p:nvPr>
        </p:nvSpPr>
        <p:spPr>
          <a:xfrm>
            <a:off x="4783412" y="871641"/>
            <a:ext cx="4141576" cy="319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 </a:t>
            </a: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8" name="Google Shape;128;p20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1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4" name="Google Shape;134;p21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2631900" cy="22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5" name="Google Shape;135;p21"/>
          <p:cNvSpPr txBox="1">
            <a:spLocks noGrp="1"/>
          </p:cNvSpPr>
          <p:nvPr>
            <p:ph type="body" idx="2"/>
          </p:nvPr>
        </p:nvSpPr>
        <p:spPr>
          <a:xfrm>
            <a:off x="3223963" y="1600200"/>
            <a:ext cx="2631900" cy="22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6" name="Google Shape;136;p21"/>
          <p:cNvSpPr txBox="1">
            <a:spLocks noGrp="1"/>
          </p:cNvSpPr>
          <p:nvPr>
            <p:ph type="body" idx="3"/>
          </p:nvPr>
        </p:nvSpPr>
        <p:spPr>
          <a:xfrm>
            <a:off x="5990726" y="1600200"/>
            <a:ext cx="2631900" cy="22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D900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عنوان</a:t>
            </a:r>
            <a:endParaRPr b="1" dirty="0">
              <a:solidFill>
                <a:srgbClr val="FFD900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" name="Google Shape;137;p21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2"/>
          <p:cNvSpPr txBox="1">
            <a:spLocks noGrp="1"/>
          </p:cNvSpPr>
          <p:nvPr>
            <p:ph type="title"/>
          </p:nvPr>
        </p:nvSpPr>
        <p:spPr>
          <a:xfrm>
            <a:off x="457200" y="0"/>
            <a:ext cx="8229600" cy="9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3" name="Google Shape;143;p22"/>
          <p:cNvSpPr txBox="1">
            <a:spLocks noGrp="1"/>
          </p:cNvSpPr>
          <p:nvPr>
            <p:ph type="body" idx="1"/>
          </p:nvPr>
        </p:nvSpPr>
        <p:spPr>
          <a:xfrm>
            <a:off x="1173300" y="3452663"/>
            <a:ext cx="6797400" cy="15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400" dirty="0">
              <a:cs typeface="B Nazanin" panose="00000700000000000000" pitchFamily="2" charset="-78"/>
            </a:endParaRPr>
          </a:p>
        </p:txBody>
      </p:sp>
      <p:pic>
        <p:nvPicPr>
          <p:cNvPr id="144" name="Google Shape;144;p22"/>
          <p:cNvPicPr preferRelativeResize="0"/>
          <p:nvPr/>
        </p:nvPicPr>
        <p:blipFill rotWithShape="1">
          <a:blip r:embed="rId3">
            <a:alphaModFix/>
          </a:blip>
          <a:srcRect t="21218" b="3780"/>
          <a:stretch/>
        </p:blipFill>
        <p:spPr>
          <a:xfrm>
            <a:off x="3210000" y="812625"/>
            <a:ext cx="2724000" cy="2724000"/>
          </a:xfrm>
          <a:prstGeom prst="diamond">
            <a:avLst/>
          </a:prstGeom>
          <a:noFill/>
          <a:ln>
            <a:noFill/>
          </a:ln>
        </p:spPr>
      </p:pic>
      <p:sp>
        <p:nvSpPr>
          <p:cNvPr id="145" name="Google Shape;145;p22"/>
          <p:cNvSpPr txBox="1">
            <a:spLocks noGrp="1"/>
          </p:cNvSpPr>
          <p:nvPr>
            <p:ph type="sldNum" idx="12"/>
          </p:nvPr>
        </p:nvSpPr>
        <p:spPr>
          <a:xfrm>
            <a:off x="4297650" y="46736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rospero template">
  <a:themeElements>
    <a:clrScheme name="Custom 347">
      <a:dk1>
        <a:srgbClr val="000000"/>
      </a:dk1>
      <a:lt1>
        <a:srgbClr val="FFFFFF"/>
      </a:lt1>
      <a:dk2>
        <a:srgbClr val="1D1D1B"/>
      </a:dk2>
      <a:lt2>
        <a:srgbClr val="F3F3F3"/>
      </a:lt2>
      <a:accent1>
        <a:srgbClr val="FFD900"/>
      </a:accent1>
      <a:accent2>
        <a:srgbClr val="D89F39"/>
      </a:accent2>
      <a:accent3>
        <a:srgbClr val="434343"/>
      </a:accent3>
      <a:accent4>
        <a:srgbClr val="666666"/>
      </a:accent4>
      <a:accent5>
        <a:srgbClr val="999999"/>
      </a:accent5>
      <a:accent6>
        <a:srgbClr val="B7B7B7"/>
      </a:accent6>
      <a:hlink>
        <a:srgbClr val="FF99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1725</Words>
  <Application>Microsoft Office PowerPoint</Application>
  <PresentationFormat>On-screen Show (16:9)</PresentationFormat>
  <Paragraphs>363</Paragraphs>
  <Slides>43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50" baseType="lpstr">
      <vt:lpstr>Amatic SC</vt:lpstr>
      <vt:lpstr>Roboto Medium</vt:lpstr>
      <vt:lpstr>Playfair Display</vt:lpstr>
      <vt:lpstr>Droid Sans</vt:lpstr>
      <vt:lpstr>Calibri</vt:lpstr>
      <vt:lpstr>Arial</vt:lpstr>
      <vt:lpstr>Prospero template</vt:lpstr>
      <vt:lpstr>قالب پاورپوینت چوبی</vt:lpstr>
      <vt:lpstr>سلام!</vt:lpstr>
      <vt:lpstr>1. 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PowerPoint Presentation</vt:lpstr>
      <vt:lpstr>از نمودارها برای توضیح ایده های خود استفاده کنید</vt:lpstr>
      <vt:lpstr>و 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تشکر!</vt:lpstr>
      <vt:lpstr>وام</vt:lpstr>
      <vt:lpstr>طراحی ارائه</vt:lpstr>
      <vt:lpstr>2. منابع اضافی</vt:lpstr>
      <vt:lpstr>جدول زمانی</vt:lpstr>
      <vt:lpstr>نقشه راه</vt:lpstr>
      <vt:lpstr>نمودار گانت</vt:lpstr>
      <vt:lpstr>تجزیه و تحلیل SWOT</vt:lpstr>
      <vt:lpstr>ارائه تیم</vt:lpstr>
      <vt:lpstr>برنامه ریز هفتگی</vt:lpstr>
      <vt:lpstr>نمودارها و اینفوگرافیک ها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2023-08-13T13:06:44Z</dcterms:modified>
</cp:coreProperties>
</file>